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1.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theme/theme13.xml" ContentType="application/vnd.openxmlformats-officedocument.theme+xml"/>
  <Override PartName="/ppt/slideLayouts/slideLayout99.xml" ContentType="application/vnd.openxmlformats-officedocument.presentationml.slideLayout+xml"/>
  <Override PartName="/ppt/theme/theme14.xml" ContentType="application/vnd.openxmlformats-officedocument.theme+xml"/>
  <Override PartName="/ppt/slideLayouts/slideLayout100.xml" ContentType="application/vnd.openxmlformats-officedocument.presentationml.slideLayout+xml"/>
  <Override PartName="/ppt/theme/theme15.xml" ContentType="application/vnd.openxmlformats-officedocument.theme+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theme/theme1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8.xml" ContentType="application/vnd.openxmlformats-officedocument.theme+xml"/>
  <Override PartName="/ppt/slideLayouts/slideLayout115.xml" ContentType="application/vnd.openxmlformats-officedocument.presentationml.slideLayout+xml"/>
  <Override PartName="/ppt/theme/theme19.xml" ContentType="application/vnd.openxmlformats-officedocument.theme+xml"/>
  <Override PartName="/ppt/slideLayouts/slideLayout116.xml" ContentType="application/vnd.openxmlformats-officedocument.presentationml.slideLayout+xml"/>
  <Override PartName="/ppt/theme/theme20.xml" ContentType="application/vnd.openxmlformats-officedocument.theme+xml"/>
  <Override PartName="/ppt/slideLayouts/slideLayout117.xml" ContentType="application/vnd.openxmlformats-officedocument.presentationml.slideLayout+xml"/>
  <Override PartName="/ppt/theme/theme21.xml" ContentType="application/vnd.openxmlformats-officedocument.theme+xml"/>
  <Override PartName="/ppt/slideLayouts/slideLayout118.xml" ContentType="application/vnd.openxmlformats-officedocument.presentationml.slideLayout+xml"/>
  <Override PartName="/ppt/theme/theme2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23.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4.xml" ContentType="application/vnd.openxmlformats-officedocument.theme+xml"/>
  <Override PartName="/ppt/slideLayouts/slideLayout125.xml" ContentType="application/vnd.openxmlformats-officedocument.presentationml.slideLayout+xml"/>
  <Override PartName="/ppt/theme/theme25.xml" ContentType="application/vnd.openxmlformats-officedocument.theme+xml"/>
  <Override PartName="/ppt/slideLayouts/slideLayout126.xml" ContentType="application/vnd.openxmlformats-officedocument.presentationml.slideLayout+xml"/>
  <Override PartName="/ppt/theme/theme26.xml" ContentType="application/vnd.openxmlformats-officedocument.theme+xml"/>
  <Override PartName="/ppt/slideLayouts/slideLayout127.xml" ContentType="application/vnd.openxmlformats-officedocument.presentationml.slideLayout+xml"/>
  <Override PartName="/ppt/theme/theme27.xml" ContentType="application/vnd.openxmlformats-officedocument.theme+xml"/>
  <Override PartName="/ppt/slideLayouts/slideLayout128.xml" ContentType="application/vnd.openxmlformats-officedocument.presentationml.slideLayout+xml"/>
  <Override PartName="/ppt/theme/theme28.xml" ContentType="application/vnd.openxmlformats-officedocument.theme+xml"/>
  <Override PartName="/ppt/slideLayouts/slideLayout129.xml" ContentType="application/vnd.openxmlformats-officedocument.presentationml.slideLayout+xml"/>
  <Override PartName="/ppt/theme/theme2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3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3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33.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34.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35.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3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37.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38.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1.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9" r:id="rId5"/>
    <p:sldMasterId id="2147483701" r:id="rId6"/>
    <p:sldMasterId id="2147483704" r:id="rId7"/>
    <p:sldMasterId id="2147483707" r:id="rId8"/>
    <p:sldMasterId id="2147483719" r:id="rId9"/>
    <p:sldMasterId id="2147483743" r:id="rId10"/>
    <p:sldMasterId id="2147483755" r:id="rId11"/>
    <p:sldMasterId id="2147483768" r:id="rId12"/>
    <p:sldMasterId id="2147483782" r:id="rId13"/>
    <p:sldMasterId id="2147483784" r:id="rId14"/>
    <p:sldMasterId id="2147483786" r:id="rId15"/>
    <p:sldMasterId id="2147483788" r:id="rId16"/>
    <p:sldMasterId id="2147483790" r:id="rId17"/>
    <p:sldMasterId id="2147483792" r:id="rId18"/>
    <p:sldMasterId id="2147483805" r:id="rId19"/>
    <p:sldMasterId id="2147483807" r:id="rId20"/>
    <p:sldMasterId id="2147483809" r:id="rId21"/>
    <p:sldMasterId id="2147483813" r:id="rId22"/>
    <p:sldMasterId id="2147483815" r:id="rId23"/>
    <p:sldMasterId id="2147483819" r:id="rId24"/>
    <p:sldMasterId id="2147483823" r:id="rId25"/>
    <p:sldMasterId id="2147483825" r:id="rId26"/>
    <p:sldMasterId id="2147483827" r:id="rId27"/>
    <p:sldMasterId id="2147483829" r:id="rId28"/>
    <p:sldMasterId id="2147483831" r:id="rId29"/>
    <p:sldMasterId id="2147483848" r:id="rId30"/>
    <p:sldMasterId id="2147483872" r:id="rId31"/>
    <p:sldMasterId id="2147483896" r:id="rId32"/>
    <p:sldMasterId id="2147483919" r:id="rId33"/>
    <p:sldMasterId id="2147483932" r:id="rId34"/>
    <p:sldMasterId id="2147483935" r:id="rId35"/>
    <p:sldMasterId id="2147483947" r:id="rId36"/>
    <p:sldMasterId id="2147483970" r:id="rId37"/>
    <p:sldMasterId id="2147483984" r:id="rId38"/>
    <p:sldMasterId id="2147483996" r:id="rId39"/>
  </p:sldMasterIdLst>
  <p:notesMasterIdLst>
    <p:notesMasterId r:id="rId255"/>
  </p:notesMasterIdLst>
  <p:sldIdLst>
    <p:sldId id="256" r:id="rId40"/>
    <p:sldId id="257" r:id="rId41"/>
    <p:sldId id="271"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272" r:id="rId61"/>
    <p:sldId id="273" r:id="rId62"/>
    <p:sldId id="274" r:id="rId63"/>
    <p:sldId id="275" r:id="rId64"/>
    <p:sldId id="331" r:id="rId65"/>
    <p:sldId id="332" r:id="rId66"/>
    <p:sldId id="333" r:id="rId67"/>
    <p:sldId id="334" r:id="rId68"/>
    <p:sldId id="335" r:id="rId69"/>
    <p:sldId id="276" r:id="rId70"/>
    <p:sldId id="336" r:id="rId71"/>
    <p:sldId id="337" r:id="rId72"/>
    <p:sldId id="338" r:id="rId73"/>
    <p:sldId id="339" r:id="rId74"/>
    <p:sldId id="340" r:id="rId75"/>
    <p:sldId id="341" r:id="rId76"/>
    <p:sldId id="342" r:id="rId77"/>
    <p:sldId id="343" r:id="rId78"/>
    <p:sldId id="344" r:id="rId79"/>
    <p:sldId id="345" r:id="rId80"/>
    <p:sldId id="346" r:id="rId81"/>
    <p:sldId id="347" r:id="rId82"/>
    <p:sldId id="258" r:id="rId83"/>
    <p:sldId id="297" r:id="rId84"/>
    <p:sldId id="298" r:id="rId85"/>
    <p:sldId id="299" r:id="rId86"/>
    <p:sldId id="300" r:id="rId87"/>
    <p:sldId id="301" r:id="rId88"/>
    <p:sldId id="302" r:id="rId89"/>
    <p:sldId id="303" r:id="rId90"/>
    <p:sldId id="304" r:id="rId91"/>
    <p:sldId id="305" r:id="rId92"/>
    <p:sldId id="306" r:id="rId93"/>
    <p:sldId id="307" r:id="rId94"/>
    <p:sldId id="308" r:id="rId95"/>
    <p:sldId id="309" r:id="rId96"/>
    <p:sldId id="471" r:id="rId97"/>
    <p:sldId id="286" r:id="rId98"/>
    <p:sldId id="287" r:id="rId99"/>
    <p:sldId id="288" r:id="rId100"/>
    <p:sldId id="289" r:id="rId101"/>
    <p:sldId id="290" r:id="rId102"/>
    <p:sldId id="291" r:id="rId103"/>
    <p:sldId id="292" r:id="rId104"/>
    <p:sldId id="293" r:id="rId105"/>
    <p:sldId id="294" r:id="rId106"/>
    <p:sldId id="295" r:id="rId107"/>
    <p:sldId id="296" r:id="rId108"/>
    <p:sldId id="259" r:id="rId109"/>
    <p:sldId id="348" r:id="rId110"/>
    <p:sldId id="349" r:id="rId111"/>
    <p:sldId id="350" r:id="rId112"/>
    <p:sldId id="351" r:id="rId113"/>
    <p:sldId id="352" r:id="rId114"/>
    <p:sldId id="353" r:id="rId115"/>
    <p:sldId id="354" r:id="rId116"/>
    <p:sldId id="355" r:id="rId117"/>
    <p:sldId id="356" r:id="rId118"/>
    <p:sldId id="472" r:id="rId119"/>
    <p:sldId id="358" r:id="rId120"/>
    <p:sldId id="359" r:id="rId121"/>
    <p:sldId id="360" r:id="rId122"/>
    <p:sldId id="361" r:id="rId123"/>
    <p:sldId id="362" r:id="rId124"/>
    <p:sldId id="260" r:id="rId125"/>
    <p:sldId id="363" r:id="rId126"/>
    <p:sldId id="364" r:id="rId127"/>
    <p:sldId id="365" r:id="rId128"/>
    <p:sldId id="366" r:id="rId129"/>
    <p:sldId id="367" r:id="rId130"/>
    <p:sldId id="368" r:id="rId131"/>
    <p:sldId id="369" r:id="rId132"/>
    <p:sldId id="370" r:id="rId133"/>
    <p:sldId id="371" r:id="rId134"/>
    <p:sldId id="372" r:id="rId135"/>
    <p:sldId id="373" r:id="rId136"/>
    <p:sldId id="374" r:id="rId137"/>
    <p:sldId id="375" r:id="rId138"/>
    <p:sldId id="376" r:id="rId139"/>
    <p:sldId id="377" r:id="rId140"/>
    <p:sldId id="378" r:id="rId141"/>
    <p:sldId id="379" r:id="rId142"/>
    <p:sldId id="380" r:id="rId143"/>
    <p:sldId id="381" r:id="rId144"/>
    <p:sldId id="382" r:id="rId145"/>
    <p:sldId id="383" r:id="rId146"/>
    <p:sldId id="384" r:id="rId147"/>
    <p:sldId id="385" r:id="rId148"/>
    <p:sldId id="386" r:id="rId149"/>
    <p:sldId id="387" r:id="rId150"/>
    <p:sldId id="388" r:id="rId151"/>
    <p:sldId id="261" r:id="rId152"/>
    <p:sldId id="389" r:id="rId153"/>
    <p:sldId id="390" r:id="rId154"/>
    <p:sldId id="391" r:id="rId155"/>
    <p:sldId id="392" r:id="rId156"/>
    <p:sldId id="393" r:id="rId157"/>
    <p:sldId id="394" r:id="rId158"/>
    <p:sldId id="395" r:id="rId159"/>
    <p:sldId id="396" r:id="rId160"/>
    <p:sldId id="397" r:id="rId161"/>
    <p:sldId id="398" r:id="rId162"/>
    <p:sldId id="399" r:id="rId163"/>
    <p:sldId id="400" r:id="rId164"/>
    <p:sldId id="401" r:id="rId165"/>
    <p:sldId id="402" r:id="rId166"/>
    <p:sldId id="403" r:id="rId167"/>
    <p:sldId id="404" r:id="rId168"/>
    <p:sldId id="405" r:id="rId169"/>
    <p:sldId id="479" r:id="rId170"/>
    <p:sldId id="407" r:id="rId171"/>
    <p:sldId id="408" r:id="rId172"/>
    <p:sldId id="409" r:id="rId173"/>
    <p:sldId id="410" r:id="rId174"/>
    <p:sldId id="411" r:id="rId175"/>
    <p:sldId id="412" r:id="rId176"/>
    <p:sldId id="413" r:id="rId177"/>
    <p:sldId id="414" r:id="rId178"/>
    <p:sldId id="415" r:id="rId179"/>
    <p:sldId id="416" r:id="rId180"/>
    <p:sldId id="417" r:id="rId181"/>
    <p:sldId id="418" r:id="rId182"/>
    <p:sldId id="419" r:id="rId183"/>
    <p:sldId id="420" r:id="rId184"/>
    <p:sldId id="421" r:id="rId185"/>
    <p:sldId id="422" r:id="rId186"/>
    <p:sldId id="423" r:id="rId187"/>
    <p:sldId id="424" r:id="rId188"/>
    <p:sldId id="425" r:id="rId189"/>
    <p:sldId id="426" r:id="rId190"/>
    <p:sldId id="427" r:id="rId191"/>
    <p:sldId id="428" r:id="rId192"/>
    <p:sldId id="429" r:id="rId193"/>
    <p:sldId id="430" r:id="rId194"/>
    <p:sldId id="431" r:id="rId195"/>
    <p:sldId id="432" r:id="rId196"/>
    <p:sldId id="433" r:id="rId197"/>
    <p:sldId id="434" r:id="rId198"/>
    <p:sldId id="435" r:id="rId199"/>
    <p:sldId id="436" r:id="rId200"/>
    <p:sldId id="437" r:id="rId201"/>
    <p:sldId id="438" r:id="rId202"/>
    <p:sldId id="439" r:id="rId203"/>
    <p:sldId id="440" r:id="rId204"/>
    <p:sldId id="441" r:id="rId205"/>
    <p:sldId id="442" r:id="rId206"/>
    <p:sldId id="443" r:id="rId207"/>
    <p:sldId id="444" r:id="rId208"/>
    <p:sldId id="445" r:id="rId209"/>
    <p:sldId id="446" r:id="rId210"/>
    <p:sldId id="447" r:id="rId211"/>
    <p:sldId id="448" r:id="rId212"/>
    <p:sldId id="449" r:id="rId213"/>
    <p:sldId id="450" r:id="rId214"/>
    <p:sldId id="451" r:id="rId215"/>
    <p:sldId id="452" r:id="rId216"/>
    <p:sldId id="453" r:id="rId217"/>
    <p:sldId id="262" r:id="rId218"/>
    <p:sldId id="263" r:id="rId219"/>
    <p:sldId id="264" r:id="rId220"/>
    <p:sldId id="473" r:id="rId221"/>
    <p:sldId id="474" r:id="rId222"/>
    <p:sldId id="456" r:id="rId223"/>
    <p:sldId id="265" r:id="rId224"/>
    <p:sldId id="266" r:id="rId225"/>
    <p:sldId id="267" r:id="rId226"/>
    <p:sldId id="475" r:id="rId227"/>
    <p:sldId id="458" r:id="rId228"/>
    <p:sldId id="459" r:id="rId229"/>
    <p:sldId id="460" r:id="rId230"/>
    <p:sldId id="461" r:id="rId231"/>
    <p:sldId id="462" r:id="rId232"/>
    <p:sldId id="463" r:id="rId233"/>
    <p:sldId id="464" r:id="rId234"/>
    <p:sldId id="465" r:id="rId235"/>
    <p:sldId id="466" r:id="rId236"/>
    <p:sldId id="467" r:id="rId237"/>
    <p:sldId id="468" r:id="rId238"/>
    <p:sldId id="476" r:id="rId239"/>
    <p:sldId id="268" r:id="rId240"/>
    <p:sldId id="269" r:id="rId241"/>
    <p:sldId id="277" r:id="rId242"/>
    <p:sldId id="278" r:id="rId243"/>
    <p:sldId id="279" r:id="rId244"/>
    <p:sldId id="477" r:id="rId245"/>
    <p:sldId id="280" r:id="rId246"/>
    <p:sldId id="281" r:id="rId247"/>
    <p:sldId id="282" r:id="rId248"/>
    <p:sldId id="283" r:id="rId249"/>
    <p:sldId id="284" r:id="rId250"/>
    <p:sldId id="285" r:id="rId251"/>
    <p:sldId id="270" r:id="rId252"/>
    <p:sldId id="311" r:id="rId253"/>
    <p:sldId id="478" r:id="rId2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65DA00D-AB12-4176-85BF-2C2DF1AC71C4}">
          <p14:sldIdLst>
            <p14:sldId id="256"/>
          </p14:sldIdLst>
        </p14:section>
        <p14:section name="A. Conflict at Feast of Tabernacles" id="{7E406A9E-20D2-4240-B4CA-875C45FC331A}">
          <p14:sldIdLst>
            <p14:sldId id="257"/>
            <p14:sldId id="271"/>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272"/>
            <p14:sldId id="273"/>
            <p14:sldId id="274"/>
            <p14:sldId id="275"/>
            <p14:sldId id="331"/>
            <p14:sldId id="332"/>
            <p14:sldId id="333"/>
            <p14:sldId id="334"/>
            <p14:sldId id="335"/>
            <p14:sldId id="276"/>
            <p14:sldId id="336"/>
            <p14:sldId id="337"/>
            <p14:sldId id="338"/>
            <p14:sldId id="339"/>
            <p14:sldId id="340"/>
            <p14:sldId id="341"/>
            <p14:sldId id="342"/>
            <p14:sldId id="343"/>
            <p14:sldId id="344"/>
            <p14:sldId id="345"/>
            <p14:sldId id="346"/>
            <p14:sldId id="347"/>
          </p14:sldIdLst>
        </p14:section>
        <p14:section name="B. Conflict Over the Law" id="{420BC51E-7D09-4C33-875A-29D2E661871A}">
          <p14:sldIdLst>
            <p14:sldId id="258"/>
            <p14:sldId id="297"/>
            <p14:sldId id="298"/>
            <p14:sldId id="299"/>
            <p14:sldId id="300"/>
            <p14:sldId id="301"/>
            <p14:sldId id="302"/>
            <p14:sldId id="303"/>
            <p14:sldId id="304"/>
            <p14:sldId id="305"/>
            <p14:sldId id="306"/>
            <p14:sldId id="307"/>
            <p14:sldId id="308"/>
            <p14:sldId id="309"/>
            <p14:sldId id="471"/>
            <p14:sldId id="286"/>
            <p14:sldId id="287"/>
            <p14:sldId id="288"/>
            <p14:sldId id="289"/>
            <p14:sldId id="290"/>
            <p14:sldId id="291"/>
            <p14:sldId id="292"/>
            <p14:sldId id="293"/>
            <p14:sldId id="294"/>
            <p14:sldId id="295"/>
            <p14:sldId id="296"/>
          </p14:sldIdLst>
        </p14:section>
        <p14:section name="Conflict Over the Light" id="{39A7B821-E3DF-4C2B-B7DF-D869474F2C75}">
          <p14:sldIdLst>
            <p14:sldId id="259"/>
            <p14:sldId id="348"/>
            <p14:sldId id="349"/>
            <p14:sldId id="350"/>
            <p14:sldId id="351"/>
            <p14:sldId id="352"/>
            <p14:sldId id="353"/>
            <p14:sldId id="354"/>
            <p14:sldId id="355"/>
            <p14:sldId id="356"/>
            <p14:sldId id="472"/>
            <p14:sldId id="358"/>
            <p14:sldId id="359"/>
            <p14:sldId id="360"/>
            <p14:sldId id="361"/>
            <p14:sldId id="362"/>
          </p14:sldIdLst>
        </p14:section>
        <p14:section name="D. Conflict Over His Person" id="{21B44CCC-CA7C-4D99-9B61-ECF1A45B9492}">
          <p14:sldIdLst>
            <p14:sldId id="260"/>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Lst>
        </p14:section>
        <p14:section name="E. Conflict Over the Healing of the Blind Man" id="{6777B8D0-A3D1-4207-9B3C-1A9E44E2DFAA}">
          <p14:sldIdLst>
            <p14:sldId id="261"/>
            <p14:sldId id="389"/>
            <p14:sldId id="390"/>
            <p14:sldId id="391"/>
            <p14:sldId id="392"/>
            <p14:sldId id="393"/>
            <p14:sldId id="394"/>
            <p14:sldId id="395"/>
            <p14:sldId id="396"/>
            <p14:sldId id="397"/>
            <p14:sldId id="398"/>
            <p14:sldId id="399"/>
            <p14:sldId id="400"/>
            <p14:sldId id="401"/>
            <p14:sldId id="402"/>
            <p14:sldId id="403"/>
            <p14:sldId id="404"/>
            <p14:sldId id="405"/>
            <p14:sldId id="479"/>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Lst>
        </p14:section>
        <p14:section name="F. Conflict Over the Shepherd" id="{E0905D04-C66D-4B7A-9FEA-61C2A3E37AB7}">
          <p14:sldIdLst>
            <p14:sldId id="262"/>
          </p14:sldIdLst>
        </p14:section>
        <p14:section name="G. Witness of the Seventy-Two" id="{17C385BB-9BF3-497F-9DFB-24BD8239C9D9}">
          <p14:sldIdLst>
            <p14:sldId id="263"/>
          </p14:sldIdLst>
        </p14:section>
        <p14:section name="H. Conflict Over the Question of Eternal Life" id="{BA029665-6932-4A20-B631-B3F648C5F1A0}">
          <p14:sldIdLst>
            <p14:sldId id="264"/>
            <p14:sldId id="473"/>
            <p14:sldId id="474"/>
            <p14:sldId id="456"/>
          </p14:sldIdLst>
        </p14:section>
        <p14:section name="I. An Example of Fellowship" id="{DA300C17-5A7F-42C2-9FCD-A168DF0DF720}">
          <p14:sldIdLst>
            <p14:sldId id="265"/>
          </p14:sldIdLst>
        </p14:section>
        <p14:section name="J. Instruction in Prayer" id="{EE02EB89-E733-4CCB-A601-2DF2F7830E5E}">
          <p14:sldIdLst>
            <p14:sldId id="266"/>
          </p14:sldIdLst>
        </p14:section>
        <p14:section name="K. Conflict over the Healing of the Dumb Man" id="{247A2904-F072-4A8E-B4D3-243488836256}">
          <p14:sldIdLst>
            <p14:sldId id="267"/>
            <p14:sldId id="475"/>
            <p14:sldId id="458"/>
            <p14:sldId id="459"/>
            <p14:sldId id="460"/>
            <p14:sldId id="461"/>
            <p14:sldId id="462"/>
            <p14:sldId id="463"/>
            <p14:sldId id="464"/>
            <p14:sldId id="465"/>
            <p14:sldId id="466"/>
            <p14:sldId id="467"/>
            <p14:sldId id="468"/>
            <p14:sldId id="476"/>
          </p14:sldIdLst>
        </p14:section>
        <p14:section name="L. Conflict Over Pharisaic Ritualism" id="{8557F938-46E8-4F80-9550-D8E0CA7FC043}">
          <p14:sldIdLst>
            <p14:sldId id="268"/>
          </p14:sldIdLst>
        </p14:section>
        <p14:section name="M. Instruction of the Disciples" id="{64323879-00FA-4FE1-AD57-0471FDEE191B}">
          <p14:sldIdLst>
            <p14:sldId id="269"/>
            <p14:sldId id="277"/>
            <p14:sldId id="278"/>
            <p14:sldId id="279"/>
            <p14:sldId id="477"/>
            <p14:sldId id="280"/>
            <p14:sldId id="281"/>
            <p14:sldId id="282"/>
            <p14:sldId id="283"/>
            <p14:sldId id="284"/>
            <p14:sldId id="285"/>
          </p14:sldIdLst>
        </p14:section>
        <p14:section name="N. Conflict at the Feast of Dedication" id="{5995B530-0B72-4CD7-9B3B-A32F6058E1C1}">
          <p14:sldIdLst>
            <p14:sldId id="270"/>
            <p14:sldId id="311"/>
            <p14:sldId id="4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00" autoAdjust="0"/>
    <p:restoredTop sz="90884" autoAdjust="0"/>
  </p:normalViewPr>
  <p:slideViewPr>
    <p:cSldViewPr snapToGrid="0">
      <p:cViewPr>
        <p:scale>
          <a:sx n="86" d="100"/>
          <a:sy n="86" d="100"/>
        </p:scale>
        <p:origin x="2792" y="744"/>
      </p:cViewPr>
      <p:guideLst/>
    </p:cSldViewPr>
  </p:slideViewPr>
  <p:notesTextViewPr>
    <p:cViewPr>
      <p:scale>
        <a:sx n="1" d="1"/>
        <a:sy n="1" d="1"/>
      </p:scale>
      <p:origin x="0" y="0"/>
    </p:cViewPr>
  </p:notesTextViewPr>
  <p:sorterViewPr>
    <p:cViewPr varScale="1">
      <p:scale>
        <a:sx n="1" d="1"/>
        <a:sy n="1" d="1"/>
      </p:scale>
      <p:origin x="0" y="-15607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slide" Target="slides/slide131.xml"/><Relationship Id="rId191" Type="http://schemas.openxmlformats.org/officeDocument/2006/relationships/slide" Target="slides/slide152.xml"/><Relationship Id="rId205" Type="http://schemas.openxmlformats.org/officeDocument/2006/relationships/slide" Target="slides/slide166.xml"/><Relationship Id="rId226" Type="http://schemas.openxmlformats.org/officeDocument/2006/relationships/slide" Target="slides/slide187.xml"/><Relationship Id="rId247" Type="http://schemas.openxmlformats.org/officeDocument/2006/relationships/slide" Target="slides/slide208.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16" Type="http://schemas.openxmlformats.org/officeDocument/2006/relationships/slide" Target="slides/slide177.xml"/><Relationship Id="rId237" Type="http://schemas.openxmlformats.org/officeDocument/2006/relationships/slide" Target="slides/slide198.xml"/><Relationship Id="rId258"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slide" Target="slides/slide167.xml"/><Relationship Id="rId227" Type="http://schemas.openxmlformats.org/officeDocument/2006/relationships/slide" Target="slides/slide188.xml"/><Relationship Id="rId248" Type="http://schemas.openxmlformats.org/officeDocument/2006/relationships/slide" Target="slides/slide20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217" Type="http://schemas.openxmlformats.org/officeDocument/2006/relationships/slide" Target="slides/slide178.xml"/><Relationship Id="rId6" Type="http://schemas.openxmlformats.org/officeDocument/2006/relationships/slideMaster" Target="slideMasters/slideMaster6.xml"/><Relationship Id="rId238" Type="http://schemas.openxmlformats.org/officeDocument/2006/relationships/slide" Target="slides/slide199.xml"/><Relationship Id="rId259" Type="http://schemas.openxmlformats.org/officeDocument/2006/relationships/tableStyles" Target="tableStyles.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228" Type="http://schemas.openxmlformats.org/officeDocument/2006/relationships/slide" Target="slides/slide189.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notesMaster" Target="notesMasters/notesMaster1.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presProps" Target="presProps.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CE8A-4EFB-4396-9862-032582503B21}" type="datetimeFigureOut">
              <a:rPr lang="en-GB" smtClean="0"/>
              <a:t>10/09/2024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78E62C-A091-49C7-B4DF-2F8432CFE4E6}" type="slidenum">
              <a:rPr lang="en-GB" smtClean="0"/>
              <a:t>‹#›</a:t>
            </a:fld>
            <a:endParaRPr lang="en-GB"/>
          </a:p>
        </p:txBody>
      </p:sp>
    </p:spTree>
    <p:extLst>
      <p:ext uri="{BB962C8B-B14F-4D97-AF65-F5344CB8AC3E}">
        <p14:creationId xmlns:p14="http://schemas.microsoft.com/office/powerpoint/2010/main" val="1008334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AA25C0C-928F-4DFD-816D-3A73E8B3B8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0B2D1180-331E-49E8-8E5D-FB89D8D557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Jerusalem crowds also divided (10-13)</a:t>
            </a:r>
          </a:p>
        </p:txBody>
      </p:sp>
      <p:sp>
        <p:nvSpPr>
          <p:cNvPr id="31748" name="Slide Number Placeholder 3">
            <a:extLst>
              <a:ext uri="{FF2B5EF4-FFF2-40B4-BE49-F238E27FC236}">
                <a16:creationId xmlns:a16="http://schemas.microsoft.com/office/drawing/2014/main" id="{897C103C-98F3-495A-B7BC-9E5583E9B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31A66F-89D9-4C42-A6A8-8BE9070EC27F}"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6746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4580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0395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8825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994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78908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0927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44001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5CEFCC-6B44-4156-8F3A-41174967E1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8CBF3A-A09E-49EE-81B4-3E4FDABFE0E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5DE66E77-2E56-43E0-A153-8A118671DB62}"/>
              </a:ext>
            </a:extLst>
          </p:cNvPr>
          <p:cNvSpPr>
            <a:spLocks noGrp="1" noRot="1" noChangeAspect="1" noChangeArrowheads="1"/>
          </p:cNvSpPr>
          <p:nvPr>
            <p:ph type="sldImg"/>
          </p:nvPr>
        </p:nvSpPr>
        <p:spPr>
          <a:solidFill>
            <a:srgbClr val="FFFFFF"/>
          </a:solidFill>
          <a:ln/>
        </p:spPr>
      </p:sp>
      <p:sp>
        <p:nvSpPr>
          <p:cNvPr id="65540" name="Rectangle 3">
            <a:extLst>
              <a:ext uri="{FF2B5EF4-FFF2-40B4-BE49-F238E27FC236}">
                <a16:creationId xmlns:a16="http://schemas.microsoft.com/office/drawing/2014/main" id="{49E5AEDA-0EC0-456B-8D4A-D4B84E9DE9A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77313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C52871A6-DD31-41EF-B751-04EA17D06EBB}"/>
              </a:ext>
            </a:extLst>
          </p:cNvPr>
          <p:cNvSpPr>
            <a:spLocks noGrp="1" noRot="1" noChangeAspect="1"/>
          </p:cNvSpPr>
          <p:nvPr>
            <p:ph type="sldImg"/>
          </p:nvPr>
        </p:nvSpPr>
        <p:spPr>
          <a:ln/>
        </p:spPr>
      </p:sp>
      <p:sp>
        <p:nvSpPr>
          <p:cNvPr id="67587" name="Notes Placeholder 2">
            <a:extLst>
              <a:ext uri="{FF2B5EF4-FFF2-40B4-BE49-F238E27FC236}">
                <a16:creationId xmlns:a16="http://schemas.microsoft.com/office/drawing/2014/main" id="{7C9E5D85-2949-4CD2-9E5E-EF2191DE4C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Wiersbe notes, “Is the story of the woman taken in adultery a part of Scripture? If it is, where does it belong in the Gospel record?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 7:53–8:11 is not found in some of the ancient manuscripts; where it is found, it is not always in this location in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’s Gospel</a:t>
            </a:r>
            <a:r>
              <a:rPr lang="en-US" altLang="en-US" b="1">
                <a:latin typeface="Arial" panose="020B0604020202020204" pitchFamily="34" charset="0"/>
                <a:ea typeface="ＭＳ Ｐゴシック" panose="020B0600070205080204" pitchFamily="34" charset="-128"/>
              </a:rPr>
              <a:t>. Most scholars seem to agree that the passage is a part of inspired Scripture</a:t>
            </a:r>
            <a:r>
              <a:rPr lang="en-US" altLang="en-US">
                <a:latin typeface="Arial" panose="020B0604020202020204" pitchFamily="34" charset="0"/>
                <a:ea typeface="ＭＳ Ｐゴシック" panose="020B0600070205080204" pitchFamily="34" charset="-128"/>
              </a:rPr>
              <a:t> (“a fragment of authentic Gospel material,” says Dr. F.F. Bruce) regardless of where it is placed. </a:t>
            </a:r>
          </a:p>
          <a:p>
            <a:r>
              <a:rPr lang="en-US" altLang="en-US">
                <a:latin typeface="Arial" panose="020B0604020202020204" pitchFamily="34" charset="0"/>
                <a:ea typeface="ＭＳ Ｐゴシック" panose="020B0600070205080204" pitchFamily="34" charset="-128"/>
              </a:rPr>
              <a:t>“To many of us, the story fits right here</a:t>
            </a:r>
            <a:r>
              <a:rPr lang="en-US" altLang="en-US" b="1">
                <a:latin typeface="Arial" panose="020B0604020202020204" pitchFamily="34" charset="0"/>
                <a:ea typeface="ＭＳ Ｐゴシック" panose="020B0600070205080204" pitchFamily="34" charset="-128"/>
              </a:rPr>
              <a:t>! In fact, the development of the entire chapter can easily be seen to grow out of this striking event in the temple.</a:t>
            </a:r>
            <a:r>
              <a:rPr lang="en-US" altLang="en-US">
                <a:latin typeface="Arial" panose="020B0604020202020204" pitchFamily="34" charset="0"/>
                <a:ea typeface="ＭＳ Ｐゴシック" panose="020B0600070205080204" pitchFamily="34" charset="-128"/>
              </a:rPr>
              <a:t> Our Lord’s declaration on His being the Light of the world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 8:12) certainly fits, and so do His words about true and false judgment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 8:15–16, 26). The repeated phrase “die in your sins” (</a:t>
            </a:r>
            <a:r>
              <a:rPr lang="zh-CN" altLang="en-US">
                <a:latin typeface="Arial" panose="020B0604020202020204" pitchFamily="34" charset="0"/>
                <a:ea typeface="ＭＳ Ｐゴシック" panose="020B0600070205080204" pitchFamily="34" charset="-128"/>
              </a:rPr>
              <a:t>约翰</a:t>
            </a:r>
            <a:r>
              <a:rPr lang="en-US" altLang="en-US">
                <a:latin typeface="Arial" panose="020B0604020202020204" pitchFamily="34" charset="0"/>
                <a:ea typeface="ＭＳ Ｐゴシック" panose="020B0600070205080204" pitchFamily="34" charset="-128"/>
              </a:rPr>
              <a:t> 8:21, 24) would clearly relate to the judgment of the woman; and the fact that the chapter ends with an attempt to stone Jesus shows a perfect parallel to the opening story.</a:t>
            </a:r>
            <a:r>
              <a:rPr lang="en-US" altLang="en-US" b="1">
                <a:latin typeface="Arial" panose="020B0604020202020204" pitchFamily="34" charset="0"/>
                <a:ea typeface="ＭＳ Ｐゴシック" panose="020B0600070205080204" pitchFamily="34" charset="-128"/>
              </a:rPr>
              <a:t> The transition from </a:t>
            </a:r>
            <a:r>
              <a:rPr lang="zh-CN" altLang="en-US" b="1">
                <a:latin typeface="Arial" panose="020B0604020202020204" pitchFamily="34" charset="0"/>
                <a:ea typeface="ＭＳ Ｐゴシック" panose="020B0600070205080204" pitchFamily="34" charset="-128"/>
              </a:rPr>
              <a:t>约翰</a:t>
            </a:r>
            <a:r>
              <a:rPr lang="en-US" altLang="en-US" b="1">
                <a:latin typeface="Arial" panose="020B0604020202020204" pitchFamily="34" charset="0"/>
                <a:ea typeface="ＭＳ Ｐゴシック" panose="020B0600070205080204" pitchFamily="34" charset="-128"/>
              </a:rPr>
              <a:t> 7:52 to 8:12 would be too abrupt without a transitional section</a:t>
            </a:r>
            <a:r>
              <a:rPr lang="en-US" altLang="en-US">
                <a:latin typeface="Arial" panose="020B0604020202020204" pitchFamily="34" charset="0"/>
                <a:ea typeface="ＭＳ Ｐゴシック" panose="020B0600070205080204" pitchFamily="34" charset="-128"/>
              </a:rPr>
              <a:t>.” </a:t>
            </a:r>
          </a:p>
          <a:p>
            <a:r>
              <a:rPr lang="en-US" altLang="en-US">
                <a:latin typeface="Arial" panose="020B0604020202020204" pitchFamily="34" charset="0"/>
                <a:ea typeface="ＭＳ Ｐゴシック" panose="020B0600070205080204" pitchFamily="34" charset="-128"/>
              </a:rPr>
              <a:t>Warren W. Wiersbe, The Bible Exposition Commentary (Wheaton, Ill.: Victor Books, 1996, c1989), Jn 7:37.</a:t>
            </a:r>
          </a:p>
        </p:txBody>
      </p:sp>
      <p:sp>
        <p:nvSpPr>
          <p:cNvPr id="67588" name="Slide Number Placeholder 3">
            <a:extLst>
              <a:ext uri="{FF2B5EF4-FFF2-40B4-BE49-F238E27FC236}">
                <a16:creationId xmlns:a16="http://schemas.microsoft.com/office/drawing/2014/main" id="{1588BC4F-0454-4DC8-B654-86D8101382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899CA6C-1DA3-4B61-AD8B-53979EB59B1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41447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6C9D3A08-CFB3-4E0E-A4B5-2D13320F92DE}"/>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9635" name="Text Box 2">
            <a:extLst>
              <a:ext uri="{FF2B5EF4-FFF2-40B4-BE49-F238E27FC236}">
                <a16:creationId xmlns:a16="http://schemas.microsoft.com/office/drawing/2014/main" id="{CCF88C43-DAEC-4B15-8629-C7BA06B21A04}"/>
              </a:ext>
            </a:extLst>
          </p:cNvPr>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altLang="en-US" b="1">
                <a:latin typeface="Times" panose="02020603050405020304" pitchFamily="18" charset="0"/>
                <a:ea typeface="ＭＳ Ｐゴシック" panose="020B0600070205080204" pitchFamily="34" charset="-128"/>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p:txBody>
      </p:sp>
    </p:spTree>
    <p:extLst>
      <p:ext uri="{BB962C8B-B14F-4D97-AF65-F5344CB8AC3E}">
        <p14:creationId xmlns:p14="http://schemas.microsoft.com/office/powerpoint/2010/main" val="122051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A9BCC2-CB15-465B-AF44-D4DBD81DC2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94E05B-D001-4F56-BDE6-0EBE81956A2B}"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987" name="Rectangle 2">
            <a:extLst>
              <a:ext uri="{FF2B5EF4-FFF2-40B4-BE49-F238E27FC236}">
                <a16:creationId xmlns:a16="http://schemas.microsoft.com/office/drawing/2014/main" id="{75207DD1-3453-4774-B144-CA0FF5514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Rectangle 3">
            <a:extLst>
              <a:ext uri="{FF2B5EF4-FFF2-40B4-BE49-F238E27FC236}">
                <a16:creationId xmlns:a16="http://schemas.microsoft.com/office/drawing/2014/main" id="{F00D4229-55C1-49A9-9DD4-444098A86D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55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EFDFDC3F-E30A-4C79-A1BD-2C58C66C8579}"/>
              </a:ext>
            </a:extLst>
          </p:cNvPr>
          <p:cNvSpPr>
            <a:spLocks noGrp="1" noRot="1" noChangeAspect="1"/>
          </p:cNvSpPr>
          <p:nvPr>
            <p:ph type="sldImg"/>
          </p:nvPr>
        </p:nvSpPr>
        <p:spPr>
          <a:ln/>
        </p:spPr>
      </p:sp>
      <p:sp>
        <p:nvSpPr>
          <p:cNvPr id="71683" name="Notes Placeholder 2">
            <a:extLst>
              <a:ext uri="{FF2B5EF4-FFF2-40B4-BE49-F238E27FC236}">
                <a16:creationId xmlns:a16="http://schemas.microsoft.com/office/drawing/2014/main" id="{D280C83F-9053-4B0D-B241-E16A5E147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71684" name="Slide Number Placeholder 3">
            <a:extLst>
              <a:ext uri="{FF2B5EF4-FFF2-40B4-BE49-F238E27FC236}">
                <a16:creationId xmlns:a16="http://schemas.microsoft.com/office/drawing/2014/main" id="{B1588118-F7ED-4AA2-ACBE-426C7B0775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F060D7-BB74-49D1-9531-55F0E3B487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9272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DB531F4-BB40-439B-86A8-44225CD52C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8EE6C0-588A-4FC5-8365-A7392CF39AD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3731" name="Rectangle 2">
            <a:extLst>
              <a:ext uri="{FF2B5EF4-FFF2-40B4-BE49-F238E27FC236}">
                <a16:creationId xmlns:a16="http://schemas.microsoft.com/office/drawing/2014/main" id="{71CCA1FA-FD80-4D00-B5B7-8AC46BDA0753}"/>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8CB73254-9222-4072-826F-18999D8B9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74684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CFC75A17-B28B-4EE3-8119-6EE7AA4EAE25}"/>
              </a:ext>
            </a:extLst>
          </p:cNvPr>
          <p:cNvSpPr>
            <a:spLocks noGrp="1" noRot="1" noChangeAspect="1"/>
          </p:cNvSpPr>
          <p:nvPr>
            <p:ph type="sldImg"/>
          </p:nvPr>
        </p:nvSpPr>
        <p:spPr>
          <a:ln/>
        </p:spPr>
      </p:sp>
      <p:sp>
        <p:nvSpPr>
          <p:cNvPr id="75779" name="Notes Placeholder 2">
            <a:extLst>
              <a:ext uri="{FF2B5EF4-FFF2-40B4-BE49-F238E27FC236}">
                <a16:creationId xmlns:a16="http://schemas.microsoft.com/office/drawing/2014/main" id="{2316CD3A-6085-4CE4-8B6D-D4F67D7F79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Show mercy to the repentant—maybe, but we don’t see her repent!</a:t>
            </a:r>
          </a:p>
          <a:p>
            <a:r>
              <a:rPr lang="en-US" altLang="en-US">
                <a:latin typeface="Arial" panose="020B0604020202020204" pitchFamily="34" charset="0"/>
                <a:ea typeface="ＭＳ Ｐゴシック" panose="020B0600070205080204" pitchFamily="34" charset="-128"/>
              </a:rPr>
              <a:t>Don't let people trap you!</a:t>
            </a:r>
          </a:p>
          <a:p>
            <a:r>
              <a:rPr lang="en-US" altLang="en-US">
                <a:latin typeface="Arial" panose="020B0604020202020204" pitchFamily="34" charset="0"/>
                <a:ea typeface="ＭＳ Ｐゴシック" panose="020B0600070205080204" pitchFamily="34" charset="-128"/>
              </a:rPr>
              <a:t>Be smarter when you commit adultery so you don’t get caught!</a:t>
            </a:r>
          </a:p>
          <a:p>
            <a:r>
              <a:rPr lang="en-US" altLang="en-US">
                <a:latin typeface="Arial" panose="020B0604020202020204" pitchFamily="34" charset="0"/>
                <a:ea typeface="ＭＳ Ｐゴシック" panose="020B0600070205080204" pitchFamily="34" charset="-128"/>
              </a:rPr>
              <a:t>Jesus didn’t really follow the Law?  Hmmm…</a:t>
            </a:r>
          </a:p>
          <a:p>
            <a:r>
              <a:rPr lang="en-US" altLang="en-US">
                <a:latin typeface="Arial" panose="020B0604020202020204" pitchFamily="34" charset="0"/>
                <a:ea typeface="ＭＳ Ｐゴシック" panose="020B0600070205080204" pitchFamily="34" charset="-128"/>
              </a:rPr>
              <a:t>Forgive people before they repent—that's what Jesus does!</a:t>
            </a:r>
          </a:p>
          <a:p>
            <a:r>
              <a:rPr lang="en-US" altLang="en-US">
                <a:latin typeface="Arial" panose="020B0604020202020204" pitchFamily="34" charset="0"/>
                <a:ea typeface="ＭＳ Ｐゴシック" panose="020B0600070205080204" pitchFamily="34" charset="-128"/>
              </a:rPr>
              <a:t>Don’t be too quick to throw stones?</a:t>
            </a:r>
          </a:p>
          <a:p>
            <a:r>
              <a:rPr lang="en-US" altLang="en-US">
                <a:latin typeface="Arial" panose="020B0604020202020204" pitchFamily="34" charset="0"/>
                <a:ea typeface="ＭＳ Ｐゴシック" panose="020B0600070205080204" pitchFamily="34" charset="-128"/>
              </a:rPr>
              <a:t>God isn’t serious about sin after all?</a:t>
            </a:r>
          </a:p>
          <a:p>
            <a:endParaRPr lang="en-US" altLang="en-US">
              <a:latin typeface="Arial" panose="020B0604020202020204" pitchFamily="34" charset="0"/>
              <a:ea typeface="ＭＳ Ｐゴシック" panose="020B0600070205080204" pitchFamily="34" charset="-128"/>
            </a:endParaRPr>
          </a:p>
        </p:txBody>
      </p:sp>
      <p:sp>
        <p:nvSpPr>
          <p:cNvPr id="75780" name="Slide Number Placeholder 3">
            <a:extLst>
              <a:ext uri="{FF2B5EF4-FFF2-40B4-BE49-F238E27FC236}">
                <a16:creationId xmlns:a16="http://schemas.microsoft.com/office/drawing/2014/main" id="{DB2BD8E0-B11E-4C82-A94D-6A77F16EBF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83FB0F-7F94-45EB-8C8B-FD7CAE44BE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29781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DB7FBC31-48CA-4724-A2C5-7D31A6FEB8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D5CE3E-F2FF-4C42-80C3-92608023FCD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8851" name="Rectangle 1026">
            <a:extLst>
              <a:ext uri="{FF2B5EF4-FFF2-40B4-BE49-F238E27FC236}">
                <a16:creationId xmlns:a16="http://schemas.microsoft.com/office/drawing/2014/main" id="{B8BE268B-358D-417F-AB16-C836B71E9ADD}"/>
              </a:ext>
            </a:extLst>
          </p:cNvPr>
          <p:cNvSpPr>
            <a:spLocks noGrp="1" noRot="1" noChangeAspect="1" noChangeArrowheads="1"/>
          </p:cNvSpPr>
          <p:nvPr>
            <p:ph type="sldImg"/>
          </p:nvPr>
        </p:nvSpPr>
        <p:spPr>
          <a:solidFill>
            <a:srgbClr val="FFFFFF"/>
          </a:solidFill>
          <a:ln/>
        </p:spPr>
      </p:sp>
      <p:sp>
        <p:nvSpPr>
          <p:cNvPr id="78852" name="Rectangle 1027">
            <a:extLst>
              <a:ext uri="{FF2B5EF4-FFF2-40B4-BE49-F238E27FC236}">
                <a16:creationId xmlns:a16="http://schemas.microsoft.com/office/drawing/2014/main" id="{FF0497FD-9C98-4A11-8F88-7C791CDB5B3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322043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C0848E-CB97-480D-AEF0-A04F759197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BFC1FE-F388-42A9-B797-EF39D3D2B4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4995" name="Rectangle 1026">
            <a:extLst>
              <a:ext uri="{FF2B5EF4-FFF2-40B4-BE49-F238E27FC236}">
                <a16:creationId xmlns:a16="http://schemas.microsoft.com/office/drawing/2014/main" id="{71F49E9F-0AB7-40CE-8082-82084276C018}"/>
              </a:ext>
            </a:extLst>
          </p:cNvPr>
          <p:cNvSpPr>
            <a:spLocks noGrp="1" noRot="1" noChangeAspect="1" noChangeArrowheads="1"/>
          </p:cNvSpPr>
          <p:nvPr>
            <p:ph type="sldImg"/>
          </p:nvPr>
        </p:nvSpPr>
        <p:spPr>
          <a:solidFill>
            <a:srgbClr val="FFFFFF"/>
          </a:solidFill>
          <a:ln/>
        </p:spPr>
      </p:sp>
      <p:sp>
        <p:nvSpPr>
          <p:cNvPr id="84996" name="Rectangle 1027">
            <a:extLst>
              <a:ext uri="{FF2B5EF4-FFF2-40B4-BE49-F238E27FC236}">
                <a16:creationId xmlns:a16="http://schemas.microsoft.com/office/drawing/2014/main" id="{4BB5F231-92BE-4FE5-B3F7-A2171BD8B14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87258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FDC9C1F9-4224-40BB-82A0-15A06C373E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E06CC34-22F0-4D46-A0B2-A5008301088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2163" name="Rectangle 1026">
            <a:extLst>
              <a:ext uri="{FF2B5EF4-FFF2-40B4-BE49-F238E27FC236}">
                <a16:creationId xmlns:a16="http://schemas.microsoft.com/office/drawing/2014/main" id="{91062DDD-6C8F-4B6A-A884-0797A2E7B8F8}"/>
              </a:ext>
            </a:extLst>
          </p:cNvPr>
          <p:cNvSpPr>
            <a:spLocks noGrp="1" noRot="1" noChangeAspect="1" noChangeArrowheads="1"/>
          </p:cNvSpPr>
          <p:nvPr>
            <p:ph type="sldImg"/>
          </p:nvPr>
        </p:nvSpPr>
        <p:spPr>
          <a:solidFill>
            <a:srgbClr val="FFFFFF"/>
          </a:solidFill>
          <a:ln/>
        </p:spPr>
      </p:sp>
      <p:sp>
        <p:nvSpPr>
          <p:cNvPr id="92164" name="Rectangle 1027">
            <a:extLst>
              <a:ext uri="{FF2B5EF4-FFF2-40B4-BE49-F238E27FC236}">
                <a16:creationId xmlns:a16="http://schemas.microsoft.com/office/drawing/2014/main" id="{D7BADACA-5CB2-47F8-84C5-26A7B7DB846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761963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A67E8A2A-31CB-49ED-A119-91218AFF93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B8F8875-D060-4B75-A3E2-9A1D71D6556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BF1DFFC9-EF80-4F79-BBDB-0A3B6474DC74}"/>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8090A666-679B-4C7B-9361-175F63DCF81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Scripture is very clear that Jesus is God.  Christians have always believed this key doctrine called the deity of Christ.</a:t>
            </a:r>
          </a:p>
        </p:txBody>
      </p:sp>
    </p:spTree>
    <p:extLst>
      <p:ext uri="{BB962C8B-B14F-4D97-AF65-F5344CB8AC3E}">
        <p14:creationId xmlns:p14="http://schemas.microsoft.com/office/powerpoint/2010/main" val="2316842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B402868C-F045-4040-BC57-44FC7D32B9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798077-0B3B-4E15-9F00-D2106CA54A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4819" name="Rectangle 1026">
            <a:extLst>
              <a:ext uri="{FF2B5EF4-FFF2-40B4-BE49-F238E27FC236}">
                <a16:creationId xmlns:a16="http://schemas.microsoft.com/office/drawing/2014/main" id="{87803079-6731-451F-B24D-8E123AC28F01}"/>
              </a:ext>
            </a:extLst>
          </p:cNvPr>
          <p:cNvSpPr>
            <a:spLocks noGrp="1" noRot="1" noChangeAspect="1" noChangeArrowheads="1"/>
          </p:cNvSpPr>
          <p:nvPr>
            <p:ph type="sldImg"/>
          </p:nvPr>
        </p:nvSpPr>
        <p:spPr>
          <a:solidFill>
            <a:srgbClr val="FFFFFF"/>
          </a:solidFill>
          <a:ln/>
        </p:spPr>
      </p:sp>
      <p:sp>
        <p:nvSpPr>
          <p:cNvPr id="34820" name="Rectangle 1027">
            <a:extLst>
              <a:ext uri="{FF2B5EF4-FFF2-40B4-BE49-F238E27FC236}">
                <a16:creationId xmlns:a16="http://schemas.microsoft.com/office/drawing/2014/main" id="{A2954D65-7BD6-4F6E-8D06-C8AD89ECA04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34316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A240FB5E-6301-434D-9844-055FDB6AA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F778D8-5397-4311-A4FF-43C4A1BE59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1" name="Rectangle 1026">
            <a:extLst>
              <a:ext uri="{FF2B5EF4-FFF2-40B4-BE49-F238E27FC236}">
                <a16:creationId xmlns:a16="http://schemas.microsoft.com/office/drawing/2014/main" id="{A900F359-6342-471B-8266-4BCE895530B4}"/>
              </a:ext>
            </a:extLst>
          </p:cNvPr>
          <p:cNvSpPr>
            <a:spLocks noGrp="1" noRot="1" noChangeAspect="1" noChangeArrowheads="1"/>
          </p:cNvSpPr>
          <p:nvPr>
            <p:ph type="sldImg"/>
          </p:nvPr>
        </p:nvSpPr>
        <p:spPr>
          <a:solidFill>
            <a:srgbClr val="FFFFFF"/>
          </a:solidFill>
          <a:ln/>
        </p:spPr>
      </p:sp>
      <p:sp>
        <p:nvSpPr>
          <p:cNvPr id="37892" name="Rectangle 1027">
            <a:extLst>
              <a:ext uri="{FF2B5EF4-FFF2-40B4-BE49-F238E27FC236}">
                <a16:creationId xmlns:a16="http://schemas.microsoft.com/office/drawing/2014/main" id="{B358FBD1-57D7-403B-83E1-8F3C740E2103}"/>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861949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C5742BBC-96EC-4AAF-8B7C-8C930980E7CB}"/>
              </a:ext>
            </a:extLst>
          </p:cNvPr>
          <p:cNvSpPr>
            <a:spLocks noGrp="1" noRot="1" noChangeAspect="1"/>
          </p:cNvSpPr>
          <p:nvPr>
            <p:ph type="sldImg"/>
          </p:nvPr>
        </p:nvSpPr>
        <p:spPr>
          <a:ln/>
        </p:spPr>
      </p:sp>
      <p:sp>
        <p:nvSpPr>
          <p:cNvPr id="45059" name="Notes Placeholder 2">
            <a:extLst>
              <a:ext uri="{FF2B5EF4-FFF2-40B4-BE49-F238E27FC236}">
                <a16:creationId xmlns:a16="http://schemas.microsoft.com/office/drawing/2014/main" id="{C665E499-0483-483A-86FA-62B3EEA55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http://www.youtube.com/watch?v=ETeI6i5oqh4&amp;feature=related</a:t>
            </a:r>
          </a:p>
        </p:txBody>
      </p:sp>
      <p:sp>
        <p:nvSpPr>
          <p:cNvPr id="45060" name="Slide Number Placeholder 3">
            <a:extLst>
              <a:ext uri="{FF2B5EF4-FFF2-40B4-BE49-F238E27FC236}">
                <a16:creationId xmlns:a16="http://schemas.microsoft.com/office/drawing/2014/main" id="{7D6F2E1A-F19F-43B7-B202-06ADA5A393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C360B5-2EB2-4B0A-AF94-EE80AD2BE7F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513206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5272722-89CE-491D-B6FA-DB30BDFFC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fld id="{7A2A5B47-7DBE-4B26-B2FD-87404AFFE613}" type="slidenum">
              <a:rPr kumimoji="0" lang="en-US" altLang="en-US" sz="1200" b="0" i="0" u="none" strike="noStrike" kern="1200" cap="none" spc="0" normalizeH="0" baseline="0" noProof="0" smtClean="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t>34</a:t>
            </a:fld>
            <a:endParaRPr kumimoji="0" lang="en-US" altLang="en-US" sz="1200" b="0" i="0" u="none" strike="noStrike" kern="1200" cap="none" spc="0" normalizeH="0" baseline="0" noProof="0">
              <a:ln>
                <a:noFill/>
              </a:ln>
              <a:solidFill>
                <a:prstClr val="black"/>
              </a:solidFill>
              <a:effectLst/>
              <a:uLnTx/>
              <a:uFillTx/>
              <a:latin typeface="Times" panose="02020603050405020304" pitchFamily="18" charset="0"/>
              <a:ea typeface="ＭＳ Ｐゴシック" panose="020B0600070205080204" pitchFamily="34" charset="-128"/>
              <a:cs typeface="Times New Roman" panose="02020603050405020304" pitchFamily="18" charset="0"/>
            </a:endParaRPr>
          </a:p>
        </p:txBody>
      </p:sp>
      <p:sp>
        <p:nvSpPr>
          <p:cNvPr id="44035" name="Rectangle 2">
            <a:extLst>
              <a:ext uri="{FF2B5EF4-FFF2-40B4-BE49-F238E27FC236}">
                <a16:creationId xmlns:a16="http://schemas.microsoft.com/office/drawing/2014/main" id="{C7E5DECD-ED31-45E1-BFAB-39B3E8CF6A73}"/>
              </a:ext>
            </a:extLst>
          </p:cNvPr>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4036" name="Rectangle 3">
            <a:extLst>
              <a:ext uri="{FF2B5EF4-FFF2-40B4-BE49-F238E27FC236}">
                <a16:creationId xmlns:a16="http://schemas.microsoft.com/office/drawing/2014/main" id="{AC477818-5C4F-4D2B-802E-228F870D54E2}"/>
              </a:ext>
            </a:extLst>
          </p:cNvPr>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005668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7C02A47A-5130-44E2-95B6-B5E09ECCC6F1}"/>
              </a:ext>
            </a:extLst>
          </p:cNvPr>
          <p:cNvSpPr>
            <a:spLocks noGrp="1" noRot="1" noChangeAspect="1"/>
          </p:cNvSpPr>
          <p:nvPr>
            <p:ph type="sldImg"/>
          </p:nvPr>
        </p:nvSpPr>
        <p:spPr>
          <a:ln/>
        </p:spPr>
      </p:sp>
      <p:sp>
        <p:nvSpPr>
          <p:cNvPr id="72707" name="Notes Placeholder 2">
            <a:extLst>
              <a:ext uri="{FF2B5EF4-FFF2-40B4-BE49-F238E27FC236}">
                <a16:creationId xmlns:a16="http://schemas.microsoft.com/office/drawing/2014/main" id="{8EBECD8A-9327-41BB-AC80-AE98B11892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C.S. Lewis, a popular British theologian, wrote, "I am trying here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 - on the level with the man who says he is a poached egg - 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 (C.S. Lewis, </a:t>
            </a:r>
            <a:r>
              <a:rPr lang="en-US" altLang="en-US" i="1" u="sng">
                <a:latin typeface="Arial" panose="020B0604020202020204" pitchFamily="34" charset="0"/>
                <a:ea typeface="ＭＳ Ｐゴシック" panose="020B0600070205080204" pitchFamily="34" charset="-128"/>
              </a:rPr>
              <a:t>Mere Christianity</a:t>
            </a:r>
            <a:r>
              <a:rPr lang="en-US" altLang="en-US">
                <a:latin typeface="Arial" panose="020B0604020202020204" pitchFamily="34" charset="0"/>
                <a:ea typeface="ＭＳ Ｐゴシック" panose="020B0600070205080204" pitchFamily="34" charset="-128"/>
              </a:rPr>
              <a:t>, The MacMillan Company, 1960, pp. 40-41.) </a:t>
            </a:r>
          </a:p>
          <a:p>
            <a:endParaRPr lang="en-US" altLang="en-US">
              <a:latin typeface="Arial" panose="020B0604020202020204" pitchFamily="34" charset="0"/>
              <a:ea typeface="ＭＳ Ｐゴシック" panose="020B0600070205080204" pitchFamily="34" charset="-128"/>
            </a:endParaRPr>
          </a:p>
        </p:txBody>
      </p:sp>
      <p:sp>
        <p:nvSpPr>
          <p:cNvPr id="72708" name="Slide Number Placeholder 3">
            <a:extLst>
              <a:ext uri="{FF2B5EF4-FFF2-40B4-BE49-F238E27FC236}">
                <a16:creationId xmlns:a16="http://schemas.microsoft.com/office/drawing/2014/main" id="{7D3F632A-B975-47B2-9967-1984AA4703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8FB73D-DE5B-4379-90B9-607782DC0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16967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82708199-CC53-4120-90F2-C97C9040AC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B37DEE-02E7-4573-B379-6A1FD4DF5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179" name="Rectangle 2">
            <a:extLst>
              <a:ext uri="{FF2B5EF4-FFF2-40B4-BE49-F238E27FC236}">
                <a16:creationId xmlns:a16="http://schemas.microsoft.com/office/drawing/2014/main" id="{1E7A9026-565C-42CF-8D8B-7528B893120D}"/>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6F589BC1-18E3-427D-BEA5-278041D8DD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12369B-2564-6E4C-A280-2391B8E9FB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642211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13C52C5B-5AF3-4BFE-86B7-40768D492D21}"/>
              </a:ext>
            </a:extLst>
          </p:cNvPr>
          <p:cNvSpPr>
            <a:spLocks noGrp="1" noRot="1" noChangeAspect="1"/>
          </p:cNvSpPr>
          <p:nvPr>
            <p:ph type="sldImg"/>
          </p:nvPr>
        </p:nvSpPr>
        <p:spPr>
          <a:ln/>
        </p:spPr>
      </p:sp>
      <p:sp>
        <p:nvSpPr>
          <p:cNvPr id="81923" name="Notes Placeholder 2">
            <a:extLst>
              <a:ext uri="{FF2B5EF4-FFF2-40B4-BE49-F238E27FC236}">
                <a16:creationId xmlns:a16="http://schemas.microsoft.com/office/drawing/2014/main" id="{52BEF06E-9C5F-4695-9ECE-D39809F80F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Read 13-16a: “</a:t>
            </a:r>
            <a:r>
              <a:rPr lang="en-US" altLang="en-US" baseline="30000">
                <a:latin typeface="Arial" panose="020B0604020202020204" pitchFamily="34" charset="0"/>
                <a:cs typeface="Arial" panose="020B0604020202020204" pitchFamily="34" charset="0"/>
              </a:rPr>
              <a:t>13 </a:t>
            </a:r>
            <a:r>
              <a:rPr lang="en-US" altLang="en-US">
                <a:latin typeface="Arial" panose="020B0604020202020204" pitchFamily="34" charset="0"/>
                <a:cs typeface="Arial" panose="020B0604020202020204" pitchFamily="34" charset="0"/>
              </a:rPr>
              <a:t>Then they took the man who had been blind to the Pharisees, </a:t>
            </a:r>
            <a:r>
              <a:rPr lang="en-US" altLang="en-US" baseline="30000">
                <a:latin typeface="Arial" panose="020B0604020202020204" pitchFamily="34" charset="0"/>
                <a:cs typeface="Arial" panose="020B0604020202020204" pitchFamily="34" charset="0"/>
              </a:rPr>
              <a:t>14 </a:t>
            </a:r>
            <a:r>
              <a:rPr lang="en-US" altLang="en-US">
                <a:latin typeface="Arial" panose="020B0604020202020204" pitchFamily="34" charset="0"/>
                <a:cs typeface="Arial" panose="020B0604020202020204" pitchFamily="34" charset="0"/>
              </a:rPr>
              <a:t>because it was on the Sabbath that Jesus had made the mud and healed him. </a:t>
            </a:r>
            <a:r>
              <a:rPr lang="en-US" altLang="en-US" baseline="30000">
                <a:latin typeface="Arial" panose="020B0604020202020204" pitchFamily="34" charset="0"/>
                <a:cs typeface="Arial" panose="020B0604020202020204" pitchFamily="34" charset="0"/>
              </a:rPr>
              <a:t>15 </a:t>
            </a:r>
            <a:r>
              <a:rPr lang="en-US" altLang="en-US">
                <a:latin typeface="Arial" panose="020B0604020202020204" pitchFamily="34" charset="0"/>
                <a:cs typeface="Arial" panose="020B0604020202020204" pitchFamily="34" charset="0"/>
              </a:rPr>
              <a:t>The Pharisees asked the man all about it. So he told them, “He put the mud over my eyes, and when I washed it away, I could see!”</a:t>
            </a:r>
          </a:p>
          <a:p>
            <a:r>
              <a:rPr lang="en-US" altLang="en-US" baseline="30000">
                <a:latin typeface="Arial" panose="020B0604020202020204" pitchFamily="34" charset="0"/>
                <a:cs typeface="Arial" panose="020B0604020202020204" pitchFamily="34" charset="0"/>
              </a:rPr>
              <a:t>16 </a:t>
            </a:r>
            <a:r>
              <a:rPr lang="en-US" altLang="en-US">
                <a:latin typeface="Arial" panose="020B0604020202020204" pitchFamily="34" charset="0"/>
                <a:cs typeface="Arial" panose="020B0604020202020204" pitchFamily="34" charset="0"/>
              </a:rPr>
              <a:t>Some of the Pharisees said, “This man Jesus is not from God, for he is working on the Sabbath.” </a:t>
            </a:r>
          </a:p>
          <a:p>
            <a:pPr lvl="1"/>
            <a:r>
              <a:rPr lang="en-US" altLang="en-US">
                <a:latin typeface="Arial" panose="020B0604020202020204" pitchFamily="34" charset="0"/>
                <a:cs typeface="Arial" panose="020B0604020202020204" pitchFamily="34" charset="0"/>
              </a:rPr>
              <a:t>Tyndale House Publishers., Holy Bible : New Living Translation., 2nd ed. (Wheaton, Ill.: Tyndale House Publishers, 2004), Jn 9:13-16.</a:t>
            </a:r>
          </a:p>
        </p:txBody>
      </p:sp>
      <p:sp>
        <p:nvSpPr>
          <p:cNvPr id="81924" name="Slide Number Placeholder 3">
            <a:extLst>
              <a:ext uri="{FF2B5EF4-FFF2-40B4-BE49-F238E27FC236}">
                <a16:creationId xmlns:a16="http://schemas.microsoft.com/office/drawing/2014/main" id="{4FDA90F5-BC77-4B83-895B-409274747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549E8-07E0-47F9-BC59-33BC6FFE186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49628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B3B63B87-ECAF-47B6-8D87-ECB6EFEA1121}"/>
              </a:ext>
            </a:extLst>
          </p:cNvPr>
          <p:cNvSpPr>
            <a:spLocks noGrp="1" noRot="1" noChangeAspect="1"/>
          </p:cNvSpPr>
          <p:nvPr>
            <p:ph type="sldImg"/>
          </p:nvPr>
        </p:nvSpPr>
        <p:spPr>
          <a:ln/>
        </p:spPr>
      </p:sp>
      <p:sp>
        <p:nvSpPr>
          <p:cNvPr id="89091" name="Notes Placeholder 2">
            <a:extLst>
              <a:ext uri="{FF2B5EF4-FFF2-40B4-BE49-F238E27FC236}">
                <a16:creationId xmlns:a16="http://schemas.microsoft.com/office/drawing/2014/main" id="{78D0777C-9396-4898-B6CB-32F6C1DC64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panose="020B0604020202020204" pitchFamily="34" charset="0"/>
                <a:cs typeface="Arial" panose="020B0604020202020204" pitchFamily="34" charset="0"/>
              </a:rPr>
              <a:t>The same applies to hearing others testify that Jesus offers eternal life—we must act on the evidence by believing it to prevent spiritual blindness.</a:t>
            </a:r>
          </a:p>
          <a:p>
            <a:endParaRPr lang="en-US" altLang="en-US">
              <a:latin typeface="Times New Roman" panose="02020603050405020304" pitchFamily="18" charset="0"/>
              <a:ea typeface="ＭＳ Ｐゴシック" panose="020B0600070205080204" pitchFamily="34" charset="-128"/>
              <a:cs typeface="Arial" panose="020B0604020202020204" pitchFamily="34" charset="0"/>
            </a:endParaRPr>
          </a:p>
          <a:p>
            <a:r>
              <a:rPr lang="en-US" altLang="en-US">
                <a:latin typeface="Times New Roman" panose="02020603050405020304" pitchFamily="18" charset="0"/>
                <a:ea typeface="ＭＳ Ｐゴシック" panose="020B0600070205080204" pitchFamily="34" charset="-128"/>
                <a:cs typeface="Arial" panose="020B0604020202020204" pitchFamily="34" charset="0"/>
              </a:rPr>
              <a:t>George Wald, “Origin, Lie and Evolution,”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Scientific American 1978); </a:t>
            </a:r>
            <a:r>
              <a:rPr lang="en-US" altLang="en-US">
                <a:latin typeface="Times New Roman" panose="02020603050405020304" pitchFamily="18" charset="0"/>
                <a:ea typeface="ＭＳ Ｐゴシック" panose="020B0600070205080204" pitchFamily="34" charset="-128"/>
                <a:cs typeface="Arial" panose="020B0604020202020204" pitchFamily="34" charset="0"/>
              </a:rPr>
              <a:t>cited by Joe White and Nicholas Comninellis, </a:t>
            </a:r>
            <a:r>
              <a:rPr lang="en-US" altLang="en-US" i="1">
                <a:latin typeface="Times New Roman" panose="02020603050405020304" pitchFamily="18" charset="0"/>
                <a:ea typeface="ＭＳ Ｐゴシック" panose="020B0600070205080204" pitchFamily="34" charset="-128"/>
                <a:cs typeface="Arial" panose="020B0604020202020204" pitchFamily="34" charset="0"/>
              </a:rPr>
              <a:t>Darwin’s Demise</a:t>
            </a:r>
            <a:r>
              <a:rPr lang="en-US" altLang="en-US">
                <a:latin typeface="Times New Roman" panose="02020603050405020304" pitchFamily="18" charset="0"/>
                <a:ea typeface="ＭＳ Ｐゴシック" panose="020B0600070205080204" pitchFamily="34" charset="-128"/>
                <a:cs typeface="Arial" panose="020B0604020202020204" pitchFamily="34" charset="0"/>
              </a:rPr>
              <a:t> (Green Forest, AR: Master Books, 2001), 46.</a:t>
            </a:r>
          </a:p>
        </p:txBody>
      </p:sp>
      <p:sp>
        <p:nvSpPr>
          <p:cNvPr id="89092" name="Slide Number Placeholder 3">
            <a:extLst>
              <a:ext uri="{FF2B5EF4-FFF2-40B4-BE49-F238E27FC236}">
                <a16:creationId xmlns:a16="http://schemas.microsoft.com/office/drawing/2014/main" id="{1D3CAFE5-073B-48A0-80FF-49222A0F588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3BA500-687C-4482-BB8A-B589297CF3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82758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778EC448-1098-4FB6-9645-A91AA89418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39E69F-BCAD-4897-BFD6-3125EC1370E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0595" name="Rectangle 2">
            <a:extLst>
              <a:ext uri="{FF2B5EF4-FFF2-40B4-BE49-F238E27FC236}">
                <a16:creationId xmlns:a16="http://schemas.microsoft.com/office/drawing/2014/main" id="{F44479FE-1540-4E9B-9E5F-0AB59E8B2D43}"/>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B624335A-8775-4A95-B5D4-031F9479A8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1064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id="{F447E76E-6A8C-41A9-A4D0-E9CF5AC488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CC395A-D718-46DC-BB10-3177011122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2643" name="Rectangle 2">
            <a:extLst>
              <a:ext uri="{FF2B5EF4-FFF2-40B4-BE49-F238E27FC236}">
                <a16:creationId xmlns:a16="http://schemas.microsoft.com/office/drawing/2014/main" id="{1AE98930-29C1-4967-9955-883C090F172C}"/>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id="{4C0DF9E3-91B0-4115-B849-87D451911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34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id="{FD48375E-C140-4B46-9D27-AE4D13F53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3E82E-71AD-4722-8A1B-83EE3EFC16F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4691" name="Rectangle 2">
            <a:extLst>
              <a:ext uri="{FF2B5EF4-FFF2-40B4-BE49-F238E27FC236}">
                <a16:creationId xmlns:a16="http://schemas.microsoft.com/office/drawing/2014/main" id="{9CE7EE53-BD12-4D4A-B6F2-801FAEC5892D}"/>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id="{EA96C080-6676-43BB-8DF5-0993C7098D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654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id="{874A8E18-2687-44BD-BC5D-18C9354873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51BE70-FCEA-4BD6-A3DD-BE112CE17D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a:extLst>
              <a:ext uri="{FF2B5EF4-FFF2-40B4-BE49-F238E27FC236}">
                <a16:creationId xmlns:a16="http://schemas.microsoft.com/office/drawing/2014/main" id="{7E0986C6-49F7-47BA-98CD-A846C0B391C2}"/>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id="{85D3ED27-EA45-477D-B363-FDECF457AC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334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54B1D0AB-F38E-42FC-AA31-6BCF6EC51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83AFB9-04A0-476D-A9B1-0592D18D584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8787" name="Rectangle 2">
            <a:extLst>
              <a:ext uri="{FF2B5EF4-FFF2-40B4-BE49-F238E27FC236}">
                <a16:creationId xmlns:a16="http://schemas.microsoft.com/office/drawing/2014/main" id="{36505B27-E2E8-4B6A-B3BC-8F9E13A36AD5}"/>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1AAC5D53-4717-4285-8125-9921AA8F91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5305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2BF40CA8-8FFE-40C3-B5F1-3264E335A62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AD599F8-0557-4D14-A355-29FC116832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panose="020B0600070205080204" pitchFamily="34" charset="-128"/>
              </a:rPr>
              <a:t>When Jesus added, </a:t>
            </a:r>
            <a:r>
              <a:rPr lang="en-US" altLang="en-US" b="1">
                <a:ea typeface="ＭＳ Ｐゴシック" panose="020B0600070205080204" pitchFamily="34" charset="-128"/>
              </a:rPr>
              <a:t>As the Scripture has said, He did not identify the Old Testament passage(s) He had in mind. But He may have thought of Psalm 78:15-16 and Zechariah 14:8 (cf. Ezek. 47:1-11; Rev. 22:1-2).</a:t>
            </a:r>
          </a:p>
          <a:p>
            <a:endParaRPr lang="en-US" altLang="en-US">
              <a:ea typeface="ＭＳ Ｐゴシック" panose="020B0600070205080204" pitchFamily="34" charset="-128"/>
            </a:endParaRPr>
          </a:p>
          <a:p>
            <a:pPr lvl="1"/>
            <a:r>
              <a:rPr lang="zh-CN" altLang="en-US">
                <a:ea typeface="ＭＳ Ｐゴシック" panose="020B0600070205080204" pitchFamily="34" charset="-128"/>
              </a:rPr>
              <a:t>约翰</a:t>
            </a:r>
            <a:r>
              <a:rPr lang="en-US" altLang="en-US">
                <a:ea typeface="ＭＳ Ｐゴシック" panose="020B0600070205080204" pitchFamily="34" charset="-128"/>
              </a:rPr>
              <a:t> F. Walvoord, Roy B. Zuck and Dallas Theological Seminary., The Bible Knowledge Commentary : An Exposition of the Scriptures (Wheaton, IL: Victor Books, 1983-c1985), 2:301.</a:t>
            </a:r>
          </a:p>
        </p:txBody>
      </p:sp>
      <p:sp>
        <p:nvSpPr>
          <p:cNvPr id="46084" name="Slide Number Placeholder 3">
            <a:extLst>
              <a:ext uri="{FF2B5EF4-FFF2-40B4-BE49-F238E27FC236}">
                <a16:creationId xmlns:a16="http://schemas.microsoft.com/office/drawing/2014/main" id="{8226E441-F566-4D83-BD51-74D22DAFCF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E08E76-A138-4BA6-9B2C-2E57404D8A6A}"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06292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8D59CAA1-05C3-4104-BBE5-BC60D4943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5649B2-EA80-4D01-BD5E-7064B59A6F7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2883" name="Rectangle 2">
            <a:extLst>
              <a:ext uri="{FF2B5EF4-FFF2-40B4-BE49-F238E27FC236}">
                <a16:creationId xmlns:a16="http://schemas.microsoft.com/office/drawing/2014/main" id="{BE35F058-D8C7-4CF3-8DE8-8315BBF2507E}"/>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4A687ADD-68FE-40C3-BF0C-940C3A1BD5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29900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35700356-0595-408B-8CD7-4654E344B6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EB5F56-A796-477C-B96C-2114F68269C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4931" name="Rectangle 2">
            <a:extLst>
              <a:ext uri="{FF2B5EF4-FFF2-40B4-BE49-F238E27FC236}">
                <a16:creationId xmlns:a16="http://schemas.microsoft.com/office/drawing/2014/main" id="{4F7E30D2-F83D-416C-94C0-184BD701D5DF}"/>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98966CAF-CA9D-499E-8674-0D6AC89391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225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685BAC4A-2327-4436-B50C-4DFC31710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A6D7B1-3D90-415E-8BA4-18D73131C59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979" name="Rectangle 2">
            <a:extLst>
              <a:ext uri="{FF2B5EF4-FFF2-40B4-BE49-F238E27FC236}">
                <a16:creationId xmlns:a16="http://schemas.microsoft.com/office/drawing/2014/main" id="{14F14F19-7E95-47F4-A65F-5A316E7D5E6D}"/>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id="{CC09FAE0-7247-4BC6-B9D5-6D48A1E159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695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1368D82C-26A3-4855-AD1B-8F116EC2E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8E9E42-BAD7-4675-B52E-82F133ADE2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9027" name="Rectangle 2">
            <a:extLst>
              <a:ext uri="{FF2B5EF4-FFF2-40B4-BE49-F238E27FC236}">
                <a16:creationId xmlns:a16="http://schemas.microsoft.com/office/drawing/2014/main" id="{878B7D58-869C-4833-A3C7-A4F043D9890A}"/>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160BAACE-F84F-422B-A229-3E5AE1F9C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84984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FCB23E5-3B7E-421A-AEAA-B3484D69D0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74AD4-E86F-4A74-B2CE-DE5BD92AB70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1075" name="Rectangle 2">
            <a:extLst>
              <a:ext uri="{FF2B5EF4-FFF2-40B4-BE49-F238E27FC236}">
                <a16:creationId xmlns:a16="http://schemas.microsoft.com/office/drawing/2014/main" id="{26A2880E-400C-4C9D-9EBC-3FB0F0AFDD2D}"/>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046DEB12-83B8-4A86-A2A2-44809F8CE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0306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BE4D950B-992A-4AA8-851E-3C2A00852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0D180-948C-4A57-98E3-2CC5D2F9CD3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3123" name="Rectangle 2">
            <a:extLst>
              <a:ext uri="{FF2B5EF4-FFF2-40B4-BE49-F238E27FC236}">
                <a16:creationId xmlns:a16="http://schemas.microsoft.com/office/drawing/2014/main" id="{6D3B4975-29FC-4882-9FEC-A206506421A4}"/>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E4FF658A-2B1F-445E-8973-1D47C9C819A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86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BF011EE6-D4F8-4BD9-8CDD-2B6FCC2058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811134-D2C1-42D3-AAF7-8E65AFFD58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5171" name="Rectangle 2">
            <a:extLst>
              <a:ext uri="{FF2B5EF4-FFF2-40B4-BE49-F238E27FC236}">
                <a16:creationId xmlns:a16="http://schemas.microsoft.com/office/drawing/2014/main" id="{ED905677-87AF-46EC-8BC7-94DA2CB89E46}"/>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id="{E40B1F08-EF17-4D8E-A91B-163D973D37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0679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D45DBBA7-81C5-47AE-968B-BBFEC3BC46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3F1263-1C9D-4D19-9CFB-CC919DD168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7219" name="Rectangle 2">
            <a:extLst>
              <a:ext uri="{FF2B5EF4-FFF2-40B4-BE49-F238E27FC236}">
                <a16:creationId xmlns:a16="http://schemas.microsoft.com/office/drawing/2014/main" id="{432E4BBA-4C6D-49D1-AE96-86D22C27A764}"/>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FE36D713-BFAF-4E84-92F1-2B7C157800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5651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32B31314-87E1-45D5-B22F-5579489531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C5D923-79FA-425C-A6A2-836DD2BAD99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267" name="Rectangle 2">
            <a:extLst>
              <a:ext uri="{FF2B5EF4-FFF2-40B4-BE49-F238E27FC236}">
                <a16:creationId xmlns:a16="http://schemas.microsoft.com/office/drawing/2014/main" id="{C919DCEE-1CC3-444A-944C-71AE6C5D2EF2}"/>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F47BFE46-E969-4FB3-952E-CF64E962F2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39198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E74AE5EA-C9A3-461D-A07A-48DE842A0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70EDA-602C-4974-867F-071EFE3E91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1315" name="Rectangle 2">
            <a:extLst>
              <a:ext uri="{FF2B5EF4-FFF2-40B4-BE49-F238E27FC236}">
                <a16:creationId xmlns:a16="http://schemas.microsoft.com/office/drawing/2014/main" id="{BA4113C5-FB63-47E4-A4E9-413ED8CC54E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E5F783C3-FE35-4E86-AB15-C9A8AAE6CD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66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70200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818045D-A178-45D4-B0F8-5E4F341028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57BE84-B9AD-4743-8417-AD5A078B04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363" name="Rectangle 2">
            <a:extLst>
              <a:ext uri="{FF2B5EF4-FFF2-40B4-BE49-F238E27FC236}">
                <a16:creationId xmlns:a16="http://schemas.microsoft.com/office/drawing/2014/main" id="{03B0DFCA-7ED7-4221-BF71-298951644B6E}"/>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25DDD936-D92B-4756-BAA8-2B37F2172D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87495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1F7B308-0612-472C-8AFD-7A90069B4D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A9C6C-19FE-41BE-A750-5820F29FC9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5411" name="Rectangle 2">
            <a:extLst>
              <a:ext uri="{FF2B5EF4-FFF2-40B4-BE49-F238E27FC236}">
                <a16:creationId xmlns:a16="http://schemas.microsoft.com/office/drawing/2014/main" id="{2C158ADD-32A3-429C-B5F4-2B7355C18405}"/>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CD785208-3F24-48AF-9FCF-6D65B3D00B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7268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DCF4A704-BD48-4AD6-881A-A4532D0BE2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C336D8-96E5-4A8D-A1F5-829F6CD6F34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7459" name="Rectangle 2">
            <a:extLst>
              <a:ext uri="{FF2B5EF4-FFF2-40B4-BE49-F238E27FC236}">
                <a16:creationId xmlns:a16="http://schemas.microsoft.com/office/drawing/2014/main" id="{5C126E89-B40E-4905-BF48-DBAB629E6BC8}"/>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198E4D29-6159-42EE-9DD6-C55AF6CB49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9635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424C0A-6894-4154-8107-027F9E26BC87}" type="slidenum">
              <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altLang="zh-CN" sz="1200" b="0" i="0" u="none" strike="noStrike" kern="1200" cap="none" spc="0" normalizeH="0" baseline="0" noProof="0">
              <a:ln>
                <a:noFill/>
              </a:ln>
              <a:solidFill>
                <a:srgbClr val="000000"/>
              </a:solidFill>
              <a:effectLst/>
              <a:uLnTx/>
              <a:uFillTx/>
              <a:latin typeface="Arial" pitchFamily="34" charset="0"/>
              <a:ea typeface="ＭＳ Ｐゴシック" pitchFamily="34" charset="-128"/>
              <a:cs typeface="+mn-cs"/>
            </a:endParaRPr>
          </a:p>
        </p:txBody>
      </p:sp>
      <p:sp>
        <p:nvSpPr>
          <p:cNvPr id="1024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413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zh-CN" altLang="en-US">
              <a:latin typeface="Arial" pitchFamily="34" charset="0"/>
              <a:ea typeface="ＭＳ Ｐゴシック" pitchFamily="34" charset="-128"/>
            </a:endParaRPr>
          </a:p>
        </p:txBody>
      </p:sp>
    </p:spTree>
    <p:extLst>
      <p:ext uri="{BB962C8B-B14F-4D97-AF65-F5344CB8AC3E}">
        <p14:creationId xmlns:p14="http://schemas.microsoft.com/office/powerpoint/2010/main" val="1153735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199180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0054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01679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85301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01914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2580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750575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309428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90838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32413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5171277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46446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0410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7618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0512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956312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0BFFBC6-E960-4EFE-AC2B-35558FA7675B}"/>
              </a:ext>
            </a:extLst>
          </p:cNvPr>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a:extLst>
              <a:ext uri="{FF2B5EF4-FFF2-40B4-BE49-F238E27FC236}">
                <a16:creationId xmlns:a16="http://schemas.microsoft.com/office/drawing/2014/main" id="{E2E7178B-6577-4F48-B544-14B07E330EEC}"/>
              </a:ext>
            </a:extLst>
          </p:cNvPr>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a:extLst>
              <a:ext uri="{FF2B5EF4-FFF2-40B4-BE49-F238E27FC236}">
                <a16:creationId xmlns:a16="http://schemas.microsoft.com/office/drawing/2014/main" id="{7693F162-7180-4760-AE33-5BB3277CD16B}"/>
              </a:ext>
            </a:extLst>
          </p:cNvPr>
          <p:cNvSpPr>
            <a:spLocks noGrp="1"/>
          </p:cNvSpPr>
          <p:nvPr>
            <p:ph type="sldNum" sz="quarter" idx="12"/>
          </p:nvPr>
        </p:nvSpPr>
        <p:spPr/>
        <p:txBody>
          <a:bodyPr/>
          <a:lstStyle>
            <a:lvl1pPr eaLnBrk="1" hangingPunct="1">
              <a:defRPr>
                <a:latin typeface="Times New Roman" panose="02020603050405020304" pitchFamily="18" charset="0"/>
              </a:defRPr>
            </a:lvl1pPr>
          </a:lstStyle>
          <a:p>
            <a:fld id="{910D90D0-C589-44F2-B42C-44FD39E6F716}" type="slidenum">
              <a:rPr lang="en-US" altLang="en-US"/>
              <a:pPr/>
              <a:t>‹#›</a:t>
            </a:fld>
            <a:endParaRPr lang="en-US" altLang="en-US"/>
          </a:p>
        </p:txBody>
      </p:sp>
    </p:spTree>
    <p:extLst>
      <p:ext uri="{BB962C8B-B14F-4D97-AF65-F5344CB8AC3E}">
        <p14:creationId xmlns:p14="http://schemas.microsoft.com/office/powerpoint/2010/main" val="22434563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6DC69FB-FACD-4476-A16C-E56DA49CDE0E}"/>
              </a:ext>
            </a:extLst>
          </p:cNvPr>
          <p:cNvSpPr>
            <a:spLocks noGrp="1" noChangeArrowheads="1"/>
          </p:cNvSpPr>
          <p:nvPr>
            <p:ph type="dt" sz="half" idx="10"/>
          </p:nvPr>
        </p:nvSpPr>
        <p:spPr>
          <a:ln/>
        </p:spPr>
        <p:txBody>
          <a:bodyPr/>
          <a:lstStyle>
            <a:lvl1pPr>
              <a:defRPr/>
            </a:lvl1pPr>
          </a:lstStyle>
          <a:p>
            <a:fld id="{2FBA2853-D7F5-496A-AB84-3784410DD3B0}" type="datetime1">
              <a:rPr lang="en-US" altLang="en-US"/>
              <a:pPr/>
              <a:t>9/10/24</a:t>
            </a:fld>
            <a:endParaRPr lang="en-US" altLang="en-US"/>
          </a:p>
        </p:txBody>
      </p:sp>
      <p:sp>
        <p:nvSpPr>
          <p:cNvPr id="5" name="Rectangle 6">
            <a:extLst>
              <a:ext uri="{FF2B5EF4-FFF2-40B4-BE49-F238E27FC236}">
                <a16:creationId xmlns:a16="http://schemas.microsoft.com/office/drawing/2014/main" id="{A2E59B56-4E2B-46E7-A94D-6EB56B911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692ED8A-1FD3-4F09-9428-BD04101BABC9}"/>
              </a:ext>
            </a:extLst>
          </p:cNvPr>
          <p:cNvSpPr>
            <a:spLocks noGrp="1" noChangeArrowheads="1"/>
          </p:cNvSpPr>
          <p:nvPr>
            <p:ph type="sldNum" sz="quarter" idx="12"/>
          </p:nvPr>
        </p:nvSpPr>
        <p:spPr>
          <a:ln/>
        </p:spPr>
        <p:txBody>
          <a:bodyPr/>
          <a:lstStyle>
            <a:lvl1pPr>
              <a:defRPr/>
            </a:lvl1pPr>
          </a:lstStyle>
          <a:p>
            <a:fld id="{EC442F9A-D88B-4EDB-874E-E0403EE0BB97}" type="slidenum">
              <a:rPr lang="en-US" altLang="en-US"/>
              <a:pPr/>
              <a:t>‹#›</a:t>
            </a:fld>
            <a:endParaRPr lang="en-US" altLang="en-US"/>
          </a:p>
        </p:txBody>
      </p:sp>
    </p:spTree>
    <p:extLst>
      <p:ext uri="{BB962C8B-B14F-4D97-AF65-F5344CB8AC3E}">
        <p14:creationId xmlns:p14="http://schemas.microsoft.com/office/powerpoint/2010/main" val="13424379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9E7869E6-1D1C-46F5-80F2-56C1E5CE4B6D}"/>
              </a:ext>
            </a:extLst>
          </p:cNvPr>
          <p:cNvSpPr>
            <a:spLocks noGrp="1" noChangeArrowheads="1"/>
          </p:cNvSpPr>
          <p:nvPr>
            <p:ph type="dt" sz="half" idx="10"/>
          </p:nvPr>
        </p:nvSpPr>
        <p:spPr>
          <a:ln/>
        </p:spPr>
        <p:txBody>
          <a:bodyPr/>
          <a:lstStyle>
            <a:lvl1pPr>
              <a:defRPr/>
            </a:lvl1pPr>
          </a:lstStyle>
          <a:p>
            <a:fld id="{7A3F42C9-56C6-488D-87F3-306F316C028C}" type="datetime1">
              <a:rPr lang="en-US" altLang="en-US"/>
              <a:pPr/>
              <a:t>9/10/24</a:t>
            </a:fld>
            <a:endParaRPr lang="en-US" altLang="en-US"/>
          </a:p>
        </p:txBody>
      </p:sp>
      <p:sp>
        <p:nvSpPr>
          <p:cNvPr id="6" name="Rectangle 6">
            <a:extLst>
              <a:ext uri="{FF2B5EF4-FFF2-40B4-BE49-F238E27FC236}">
                <a16:creationId xmlns:a16="http://schemas.microsoft.com/office/drawing/2014/main" id="{0848AB18-7BB5-4732-BFB3-C318A1C8A9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5C936A82-0C55-47CD-9A53-830618AA65BA}"/>
              </a:ext>
            </a:extLst>
          </p:cNvPr>
          <p:cNvSpPr>
            <a:spLocks noGrp="1" noChangeArrowheads="1"/>
          </p:cNvSpPr>
          <p:nvPr>
            <p:ph type="sldNum" sz="quarter" idx="12"/>
          </p:nvPr>
        </p:nvSpPr>
        <p:spPr>
          <a:ln/>
        </p:spPr>
        <p:txBody>
          <a:bodyPr/>
          <a:lstStyle>
            <a:lvl1pPr>
              <a:defRPr/>
            </a:lvl1pPr>
          </a:lstStyle>
          <a:p>
            <a:fld id="{65208759-11C5-4190-B3D8-591ABE3F2D0D}" type="slidenum">
              <a:rPr lang="en-US" altLang="en-US"/>
              <a:pPr/>
              <a:t>‹#›</a:t>
            </a:fld>
            <a:endParaRPr lang="en-US" altLang="en-US"/>
          </a:p>
        </p:txBody>
      </p:sp>
    </p:spTree>
    <p:extLst>
      <p:ext uri="{BB962C8B-B14F-4D97-AF65-F5344CB8AC3E}">
        <p14:creationId xmlns:p14="http://schemas.microsoft.com/office/powerpoint/2010/main" val="39382853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DBF713C-D7B4-415F-9CB1-626DB9EC15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B15E5CC-DF9C-4DFC-8CDE-7BCD2BDEFC7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6" name="Freeform 4">
              <a:extLst>
                <a:ext uri="{FF2B5EF4-FFF2-40B4-BE49-F238E27FC236}">
                  <a16:creationId xmlns:a16="http://schemas.microsoft.com/office/drawing/2014/main" id="{957F0913-A517-4EEF-AA07-F22E9444D401}"/>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7" name="Freeform 5">
              <a:extLst>
                <a:ext uri="{FF2B5EF4-FFF2-40B4-BE49-F238E27FC236}">
                  <a16:creationId xmlns:a16="http://schemas.microsoft.com/office/drawing/2014/main" id="{B25F7CB8-64AE-4416-8756-BD828524F7D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8" name="Freeform 6">
              <a:extLst>
                <a:ext uri="{FF2B5EF4-FFF2-40B4-BE49-F238E27FC236}">
                  <a16:creationId xmlns:a16="http://schemas.microsoft.com/office/drawing/2014/main" id="{D1801E61-DD62-4BCE-B0D8-0EB062D1ADD0}"/>
                </a:ext>
              </a:extLst>
            </p:cNvPr>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9" name="Freeform 7">
              <a:extLst>
                <a:ext uri="{FF2B5EF4-FFF2-40B4-BE49-F238E27FC236}">
                  <a16:creationId xmlns:a16="http://schemas.microsoft.com/office/drawing/2014/main" id="{2423ED93-3A7F-4DF0-BE64-F3C97C0DB7DC}"/>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10" name="Freeform 8">
              <a:extLst>
                <a:ext uri="{FF2B5EF4-FFF2-40B4-BE49-F238E27FC236}">
                  <a16:creationId xmlns:a16="http://schemas.microsoft.com/office/drawing/2014/main" id="{9A61F1D2-F262-4C14-91D3-09D947EBBF07}"/>
                </a:ext>
              </a:extLst>
            </p:cNvPr>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1" name="Freeform 9">
              <a:extLst>
                <a:ext uri="{FF2B5EF4-FFF2-40B4-BE49-F238E27FC236}">
                  <a16:creationId xmlns:a16="http://schemas.microsoft.com/office/drawing/2014/main" id="{57CB5560-E7B8-4B3F-9BF1-0876C3D0DC44}"/>
                </a:ext>
              </a:extLst>
            </p:cNvPr>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2" name="Freeform 10">
              <a:extLst>
                <a:ext uri="{FF2B5EF4-FFF2-40B4-BE49-F238E27FC236}">
                  <a16:creationId xmlns:a16="http://schemas.microsoft.com/office/drawing/2014/main" id="{C2142C10-458A-4E57-8CF9-BA4450D9D5F2}"/>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3" name="Freeform 11">
              <a:extLst>
                <a:ext uri="{FF2B5EF4-FFF2-40B4-BE49-F238E27FC236}">
                  <a16:creationId xmlns:a16="http://schemas.microsoft.com/office/drawing/2014/main" id="{74D749A2-D7F6-4102-A3DE-B4F0673F5181}"/>
                </a:ext>
              </a:extLst>
            </p:cNvPr>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4" name="Freeform 12">
              <a:extLst>
                <a:ext uri="{FF2B5EF4-FFF2-40B4-BE49-F238E27FC236}">
                  <a16:creationId xmlns:a16="http://schemas.microsoft.com/office/drawing/2014/main" id="{785DC80A-854F-4768-9DE9-5737C108BDEA}"/>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cs typeface="Arial" charset="0"/>
              </a:endParaRPr>
            </a:p>
          </p:txBody>
        </p:sp>
        <p:sp>
          <p:nvSpPr>
            <p:cNvPr id="15" name="Freeform 13">
              <a:extLst>
                <a:ext uri="{FF2B5EF4-FFF2-40B4-BE49-F238E27FC236}">
                  <a16:creationId xmlns:a16="http://schemas.microsoft.com/office/drawing/2014/main" id="{01174BD9-5D6E-4641-8060-812D8BB609D1}"/>
                </a:ext>
              </a:extLst>
            </p:cNvPr>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16" name="Freeform 14">
              <a:extLst>
                <a:ext uri="{FF2B5EF4-FFF2-40B4-BE49-F238E27FC236}">
                  <a16:creationId xmlns:a16="http://schemas.microsoft.com/office/drawing/2014/main" id="{AB5FF0E2-D090-481E-8DCD-C533694036D7}"/>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17" name="Freeform 15">
              <a:extLst>
                <a:ext uri="{FF2B5EF4-FFF2-40B4-BE49-F238E27FC236}">
                  <a16:creationId xmlns:a16="http://schemas.microsoft.com/office/drawing/2014/main" id="{8F3582F2-5522-4F86-BA98-7CF3660F5702}"/>
                </a:ext>
              </a:extLst>
            </p:cNvPr>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18" name="Freeform 16">
              <a:extLst>
                <a:ext uri="{FF2B5EF4-FFF2-40B4-BE49-F238E27FC236}">
                  <a16:creationId xmlns:a16="http://schemas.microsoft.com/office/drawing/2014/main" id="{D314C8A9-6FC4-48A9-8D06-E7BD3ACF8AB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cs typeface="Arial" charset="0"/>
              </a:endParaRPr>
            </a:p>
          </p:txBody>
        </p:sp>
        <p:sp>
          <p:nvSpPr>
            <p:cNvPr id="19" name="Freeform 17">
              <a:extLst>
                <a:ext uri="{FF2B5EF4-FFF2-40B4-BE49-F238E27FC236}">
                  <a16:creationId xmlns:a16="http://schemas.microsoft.com/office/drawing/2014/main" id="{9FF31B98-D561-47E2-8B2B-81745A08C3EF}"/>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0" name="Freeform 18">
              <a:extLst>
                <a:ext uri="{FF2B5EF4-FFF2-40B4-BE49-F238E27FC236}">
                  <a16:creationId xmlns:a16="http://schemas.microsoft.com/office/drawing/2014/main" id="{7BE66594-337D-4D43-9869-8F638842B18E}"/>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1" name="Freeform 19">
              <a:extLst>
                <a:ext uri="{FF2B5EF4-FFF2-40B4-BE49-F238E27FC236}">
                  <a16:creationId xmlns:a16="http://schemas.microsoft.com/office/drawing/2014/main" id="{F384F2D3-CB93-4EDD-A253-92D26DDE0706}"/>
                </a:ext>
              </a:extLst>
            </p:cNvPr>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charset="0"/>
                <a:cs typeface="Arial" charset="0"/>
              </a:endParaRPr>
            </a:p>
          </p:txBody>
        </p:sp>
        <p:sp>
          <p:nvSpPr>
            <p:cNvPr id="22" name="Freeform 20">
              <a:extLst>
                <a:ext uri="{FF2B5EF4-FFF2-40B4-BE49-F238E27FC236}">
                  <a16:creationId xmlns:a16="http://schemas.microsoft.com/office/drawing/2014/main" id="{7010B3B3-CD8E-4901-B700-8D3021C70158}"/>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3" name="Freeform 21">
              <a:extLst>
                <a:ext uri="{FF2B5EF4-FFF2-40B4-BE49-F238E27FC236}">
                  <a16:creationId xmlns:a16="http://schemas.microsoft.com/office/drawing/2014/main" id="{5EAB208A-28BD-42DC-B1B1-37C7A0EADD21}"/>
                </a:ext>
              </a:extLst>
            </p:cNvPr>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charset="0"/>
                <a:cs typeface="Arial" charset="0"/>
              </a:endParaRPr>
            </a:p>
          </p:txBody>
        </p:sp>
        <p:sp>
          <p:nvSpPr>
            <p:cNvPr id="24" name="Freeform 22">
              <a:extLst>
                <a:ext uri="{FF2B5EF4-FFF2-40B4-BE49-F238E27FC236}">
                  <a16:creationId xmlns:a16="http://schemas.microsoft.com/office/drawing/2014/main" id="{5330B225-4E2F-4691-9534-BB1807F88CDF}"/>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25" name="Freeform 23">
              <a:extLst>
                <a:ext uri="{FF2B5EF4-FFF2-40B4-BE49-F238E27FC236}">
                  <a16:creationId xmlns:a16="http://schemas.microsoft.com/office/drawing/2014/main" id="{5A16B108-9C1B-4460-A98B-44AEB73D424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cs typeface="Arial" charset="0"/>
              </a:endParaRPr>
            </a:p>
          </p:txBody>
        </p:sp>
        <p:sp>
          <p:nvSpPr>
            <p:cNvPr id="26" name="Freeform 24">
              <a:extLst>
                <a:ext uri="{FF2B5EF4-FFF2-40B4-BE49-F238E27FC236}">
                  <a16:creationId xmlns:a16="http://schemas.microsoft.com/office/drawing/2014/main" id="{36E29F73-E291-4903-BBC1-D7CAABB6C974}"/>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cs typeface="Arial" charset="0"/>
              </a:endParaRPr>
            </a:p>
          </p:txBody>
        </p:sp>
        <p:sp>
          <p:nvSpPr>
            <p:cNvPr id="27" name="Freeform 25">
              <a:extLst>
                <a:ext uri="{FF2B5EF4-FFF2-40B4-BE49-F238E27FC236}">
                  <a16:creationId xmlns:a16="http://schemas.microsoft.com/office/drawing/2014/main" id="{89AD67AC-3887-4065-889D-D16864284E4E}"/>
                </a:ext>
              </a:extLst>
            </p:cNvPr>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8" name="Freeform 26">
              <a:extLst>
                <a:ext uri="{FF2B5EF4-FFF2-40B4-BE49-F238E27FC236}">
                  <a16:creationId xmlns:a16="http://schemas.microsoft.com/office/drawing/2014/main" id="{C0D992E9-C489-4ECD-AD0D-B0FCEBABD95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29" name="Freeform 27">
              <a:extLst>
                <a:ext uri="{FF2B5EF4-FFF2-40B4-BE49-F238E27FC236}">
                  <a16:creationId xmlns:a16="http://schemas.microsoft.com/office/drawing/2014/main" id="{66381D9D-F954-4000-BA50-F1A112A60CFD}"/>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0" name="Freeform 28">
              <a:extLst>
                <a:ext uri="{FF2B5EF4-FFF2-40B4-BE49-F238E27FC236}">
                  <a16:creationId xmlns:a16="http://schemas.microsoft.com/office/drawing/2014/main" id="{868CF16F-3702-4865-994A-85603A2C7014}"/>
                </a:ext>
              </a:extLst>
            </p:cNvPr>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31" name="Freeform 29">
              <a:extLst>
                <a:ext uri="{FF2B5EF4-FFF2-40B4-BE49-F238E27FC236}">
                  <a16:creationId xmlns:a16="http://schemas.microsoft.com/office/drawing/2014/main" id="{41A00F27-E66F-4F46-823F-9351B31F52E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2" name="Freeform 30">
              <a:extLst>
                <a:ext uri="{FF2B5EF4-FFF2-40B4-BE49-F238E27FC236}">
                  <a16:creationId xmlns:a16="http://schemas.microsoft.com/office/drawing/2014/main" id="{A741405B-FA1B-4EC9-AEB0-6EE0A52C2B2F}"/>
                </a:ext>
              </a:extLst>
            </p:cNvPr>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charset="0"/>
                <a:cs typeface="Arial" charset="0"/>
              </a:endParaRPr>
            </a:p>
          </p:txBody>
        </p:sp>
        <p:sp>
          <p:nvSpPr>
            <p:cNvPr id="33" name="Freeform 31">
              <a:extLst>
                <a:ext uri="{FF2B5EF4-FFF2-40B4-BE49-F238E27FC236}">
                  <a16:creationId xmlns:a16="http://schemas.microsoft.com/office/drawing/2014/main" id="{558C5FA9-BBF3-4716-BFEA-5949BDF1BAC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4" name="Freeform 32">
              <a:extLst>
                <a:ext uri="{FF2B5EF4-FFF2-40B4-BE49-F238E27FC236}">
                  <a16:creationId xmlns:a16="http://schemas.microsoft.com/office/drawing/2014/main" id="{E30E15F4-1552-483E-A3B5-01B5D0F80CB9}"/>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35" name="Freeform 33">
              <a:extLst>
                <a:ext uri="{FF2B5EF4-FFF2-40B4-BE49-F238E27FC236}">
                  <a16:creationId xmlns:a16="http://schemas.microsoft.com/office/drawing/2014/main" id="{407C71AB-D5A2-4ED0-9384-EAF58CE37FA2}"/>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6" name="Freeform 34">
              <a:extLst>
                <a:ext uri="{FF2B5EF4-FFF2-40B4-BE49-F238E27FC236}">
                  <a16:creationId xmlns:a16="http://schemas.microsoft.com/office/drawing/2014/main" id="{C3632CE1-16D0-4C4A-BF5D-0667BA1D58BB}"/>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7" name="Freeform 35">
              <a:extLst>
                <a:ext uri="{FF2B5EF4-FFF2-40B4-BE49-F238E27FC236}">
                  <a16:creationId xmlns:a16="http://schemas.microsoft.com/office/drawing/2014/main" id="{9870E15F-401A-4931-8C17-2AF4DFE0CFC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sp>
          <p:nvSpPr>
            <p:cNvPr id="38" name="Freeform 36">
              <a:extLst>
                <a:ext uri="{FF2B5EF4-FFF2-40B4-BE49-F238E27FC236}">
                  <a16:creationId xmlns:a16="http://schemas.microsoft.com/office/drawing/2014/main" id="{9E09A8BD-D6E9-4446-A10D-D62A606F5B5A}"/>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39" name="Freeform 37">
              <a:extLst>
                <a:ext uri="{FF2B5EF4-FFF2-40B4-BE49-F238E27FC236}">
                  <a16:creationId xmlns:a16="http://schemas.microsoft.com/office/drawing/2014/main" id="{BD7C061C-0B49-467D-A169-DD6FB421EDD5}"/>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sp>
          <p:nvSpPr>
            <p:cNvPr id="40" name="Freeform 38">
              <a:extLst>
                <a:ext uri="{FF2B5EF4-FFF2-40B4-BE49-F238E27FC236}">
                  <a16:creationId xmlns:a16="http://schemas.microsoft.com/office/drawing/2014/main" id="{F61CBF9B-AC35-4F15-ACD8-7713D4A80AFE}"/>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cs typeface="Arial" charset="0"/>
              </a:endParaRPr>
            </a:p>
          </p:txBody>
        </p:sp>
        <p:grpSp>
          <p:nvGrpSpPr>
            <p:cNvPr id="41" name="Group 39">
              <a:extLst>
                <a:ext uri="{FF2B5EF4-FFF2-40B4-BE49-F238E27FC236}">
                  <a16:creationId xmlns:a16="http://schemas.microsoft.com/office/drawing/2014/main" id="{3E57BB84-4C77-443F-B2C6-C3DE988764EC}"/>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8F6915F9-7CC5-4B02-AD7D-A4C846A45AA9}"/>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cs typeface="Arial" charset="0"/>
                </a:endParaRPr>
              </a:p>
            </p:txBody>
          </p:sp>
          <p:sp>
            <p:nvSpPr>
              <p:cNvPr id="43" name="Freeform 41">
                <a:extLst>
                  <a:ext uri="{FF2B5EF4-FFF2-40B4-BE49-F238E27FC236}">
                    <a16:creationId xmlns:a16="http://schemas.microsoft.com/office/drawing/2014/main" id="{34F29067-4818-4FCE-B48A-0A3E2377A7EC}"/>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cs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2C0F336-4092-42E9-A0E2-B22D17968F30}"/>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E2ECB41F-EE15-421A-B596-5F971AC03E2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E01ED7DF-566C-4351-BB3D-89D1A261BECF}"/>
              </a:ext>
            </a:extLst>
          </p:cNvPr>
          <p:cNvSpPr>
            <a:spLocks noGrp="1" noChangeArrowheads="1"/>
          </p:cNvSpPr>
          <p:nvPr>
            <p:ph type="sldNum" sz="quarter" idx="12"/>
          </p:nvPr>
        </p:nvSpPr>
        <p:spPr/>
        <p:txBody>
          <a:bodyPr/>
          <a:lstStyle>
            <a:lvl1pPr>
              <a:defRPr/>
            </a:lvl1pPr>
          </a:lstStyle>
          <a:p>
            <a:fld id="{568B8AF1-6BB8-4C32-A4D8-95A5C5502BC2}" type="slidenum">
              <a:rPr lang="en-US" altLang="en-US"/>
              <a:pPr/>
              <a:t>‹#›</a:t>
            </a:fld>
            <a:endParaRPr lang="en-US" altLang="en-US"/>
          </a:p>
        </p:txBody>
      </p:sp>
    </p:spTree>
    <p:extLst>
      <p:ext uri="{BB962C8B-B14F-4D97-AF65-F5344CB8AC3E}">
        <p14:creationId xmlns:p14="http://schemas.microsoft.com/office/powerpoint/2010/main" val="30512166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FBE250DC-7B98-492D-95A4-E13F404B248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8FD4B75A-9924-4A6D-AAD6-259536913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45BCDCA-7A4C-4B5B-8616-6DD0988E3F94}"/>
              </a:ext>
            </a:extLst>
          </p:cNvPr>
          <p:cNvSpPr>
            <a:spLocks noGrp="1" noChangeArrowheads="1"/>
          </p:cNvSpPr>
          <p:nvPr>
            <p:ph type="sldNum" sz="quarter" idx="12"/>
          </p:nvPr>
        </p:nvSpPr>
        <p:spPr>
          <a:ln/>
        </p:spPr>
        <p:txBody>
          <a:bodyPr/>
          <a:lstStyle>
            <a:lvl1pPr>
              <a:defRPr/>
            </a:lvl1pPr>
          </a:lstStyle>
          <a:p>
            <a:fld id="{D1D8169A-DA98-42F7-8C68-C5F559F0A9DA}" type="slidenum">
              <a:rPr lang="en-US" altLang="en-US"/>
              <a:pPr/>
              <a:t>‹#›</a:t>
            </a:fld>
            <a:endParaRPr lang="en-US" altLang="en-US"/>
          </a:p>
        </p:txBody>
      </p:sp>
    </p:spTree>
    <p:extLst>
      <p:ext uri="{BB962C8B-B14F-4D97-AF65-F5344CB8AC3E}">
        <p14:creationId xmlns:p14="http://schemas.microsoft.com/office/powerpoint/2010/main" val="16959116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F4126A52-5971-46DB-A360-B231485E75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3AC44BB-91C2-4049-A931-6B13F0A7B3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98B61F61-8934-4BE5-B8D6-8B251B957AAD}"/>
              </a:ext>
            </a:extLst>
          </p:cNvPr>
          <p:cNvSpPr>
            <a:spLocks noGrp="1" noChangeArrowheads="1"/>
          </p:cNvSpPr>
          <p:nvPr>
            <p:ph type="sldNum" sz="quarter" idx="12"/>
          </p:nvPr>
        </p:nvSpPr>
        <p:spPr>
          <a:ln/>
        </p:spPr>
        <p:txBody>
          <a:bodyPr/>
          <a:lstStyle>
            <a:lvl1pPr>
              <a:defRPr/>
            </a:lvl1pPr>
          </a:lstStyle>
          <a:p>
            <a:fld id="{1AFF8A04-B1CC-4670-ACD7-65F6BB43457A}" type="slidenum">
              <a:rPr lang="en-US" altLang="en-US"/>
              <a:pPr/>
              <a:t>‹#›</a:t>
            </a:fld>
            <a:endParaRPr lang="en-US" altLang="en-US"/>
          </a:p>
        </p:txBody>
      </p:sp>
    </p:spTree>
    <p:extLst>
      <p:ext uri="{BB962C8B-B14F-4D97-AF65-F5344CB8AC3E}">
        <p14:creationId xmlns:p14="http://schemas.microsoft.com/office/powerpoint/2010/main" val="7680059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A8D6C63-ECAE-4A20-8DEF-B78EFC548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7C0C27ED-9268-47F6-8E4E-EC7E44E8B7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72ADC24-0104-4C60-A182-CFABEA8412D8}"/>
              </a:ext>
            </a:extLst>
          </p:cNvPr>
          <p:cNvSpPr>
            <a:spLocks noGrp="1" noChangeArrowheads="1"/>
          </p:cNvSpPr>
          <p:nvPr>
            <p:ph type="sldNum" sz="quarter" idx="12"/>
          </p:nvPr>
        </p:nvSpPr>
        <p:spPr>
          <a:ln/>
        </p:spPr>
        <p:txBody>
          <a:bodyPr/>
          <a:lstStyle>
            <a:lvl1pPr>
              <a:defRPr/>
            </a:lvl1pPr>
          </a:lstStyle>
          <a:p>
            <a:fld id="{481DF0F9-52E9-495D-B4A1-18D65966ECED}" type="slidenum">
              <a:rPr lang="en-US" altLang="en-US"/>
              <a:pPr/>
              <a:t>‹#›</a:t>
            </a:fld>
            <a:endParaRPr lang="en-US" altLang="en-US"/>
          </a:p>
        </p:txBody>
      </p:sp>
    </p:spTree>
    <p:extLst>
      <p:ext uri="{BB962C8B-B14F-4D97-AF65-F5344CB8AC3E}">
        <p14:creationId xmlns:p14="http://schemas.microsoft.com/office/powerpoint/2010/main" val="37321679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16C28B4-EC23-49D4-B9C5-9C9F4BA406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AB7A488F-9CCE-4CFB-A06A-208AD2599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CE81AD9A-7079-4566-865D-05D06E1DD051}"/>
              </a:ext>
            </a:extLst>
          </p:cNvPr>
          <p:cNvSpPr>
            <a:spLocks noGrp="1" noChangeArrowheads="1"/>
          </p:cNvSpPr>
          <p:nvPr>
            <p:ph type="sldNum" sz="quarter" idx="12"/>
          </p:nvPr>
        </p:nvSpPr>
        <p:spPr>
          <a:ln/>
        </p:spPr>
        <p:txBody>
          <a:bodyPr/>
          <a:lstStyle>
            <a:lvl1pPr>
              <a:defRPr/>
            </a:lvl1pPr>
          </a:lstStyle>
          <a:p>
            <a:fld id="{5B791CDC-3A08-4AA6-A84E-772D4829D899}" type="slidenum">
              <a:rPr lang="en-US" altLang="en-US"/>
              <a:pPr/>
              <a:t>‹#›</a:t>
            </a:fld>
            <a:endParaRPr lang="en-US" altLang="en-US"/>
          </a:p>
        </p:txBody>
      </p:sp>
    </p:spTree>
    <p:extLst>
      <p:ext uri="{BB962C8B-B14F-4D97-AF65-F5344CB8AC3E}">
        <p14:creationId xmlns:p14="http://schemas.microsoft.com/office/powerpoint/2010/main" val="366404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178B33EC-9D3B-46C3-8B0E-C93C5ECDA4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9532F7B4-F14E-4AE0-B1B8-833676886C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703732E5-2657-408A-9339-9433AAF99CB3}"/>
              </a:ext>
            </a:extLst>
          </p:cNvPr>
          <p:cNvSpPr>
            <a:spLocks noGrp="1" noChangeArrowheads="1"/>
          </p:cNvSpPr>
          <p:nvPr>
            <p:ph type="sldNum" sz="quarter" idx="12"/>
          </p:nvPr>
        </p:nvSpPr>
        <p:spPr>
          <a:ln/>
        </p:spPr>
        <p:txBody>
          <a:bodyPr/>
          <a:lstStyle>
            <a:lvl1pPr>
              <a:defRPr/>
            </a:lvl1pPr>
          </a:lstStyle>
          <a:p>
            <a:fld id="{4D69B20B-E33B-4B6B-8839-6052284EF3ED}" type="slidenum">
              <a:rPr lang="en-US" altLang="en-US"/>
              <a:pPr/>
              <a:t>‹#›</a:t>
            </a:fld>
            <a:endParaRPr lang="en-US" altLang="en-US"/>
          </a:p>
        </p:txBody>
      </p:sp>
    </p:spTree>
    <p:extLst>
      <p:ext uri="{BB962C8B-B14F-4D97-AF65-F5344CB8AC3E}">
        <p14:creationId xmlns:p14="http://schemas.microsoft.com/office/powerpoint/2010/main" val="18610420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A08B73D3-A79C-4FA1-8275-2AEDD15BD77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79D70301-C7E1-4387-AF7A-B69E7988F7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A746A467-89AB-4268-B9EA-934DB2462884}"/>
              </a:ext>
            </a:extLst>
          </p:cNvPr>
          <p:cNvSpPr>
            <a:spLocks noGrp="1" noChangeArrowheads="1"/>
          </p:cNvSpPr>
          <p:nvPr>
            <p:ph type="sldNum" sz="quarter" idx="12"/>
          </p:nvPr>
        </p:nvSpPr>
        <p:spPr>
          <a:ln/>
        </p:spPr>
        <p:txBody>
          <a:bodyPr/>
          <a:lstStyle>
            <a:lvl1pPr>
              <a:defRPr/>
            </a:lvl1pPr>
          </a:lstStyle>
          <a:p>
            <a:fld id="{F762BD31-ED07-43D6-B316-A9C941D73A40}" type="slidenum">
              <a:rPr lang="en-US" altLang="en-US"/>
              <a:pPr/>
              <a:t>‹#›</a:t>
            </a:fld>
            <a:endParaRPr lang="en-US" altLang="en-US"/>
          </a:p>
        </p:txBody>
      </p:sp>
    </p:spTree>
    <p:extLst>
      <p:ext uri="{BB962C8B-B14F-4D97-AF65-F5344CB8AC3E}">
        <p14:creationId xmlns:p14="http://schemas.microsoft.com/office/powerpoint/2010/main" val="368476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62232EE1-FF7A-4E46-BACF-ABAA4B02731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6EBF5892-F00C-4D5E-8A6C-F408494FF3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3F12D14-B8A7-43F5-8A31-2B7017A45A21}"/>
              </a:ext>
            </a:extLst>
          </p:cNvPr>
          <p:cNvSpPr>
            <a:spLocks noGrp="1" noChangeArrowheads="1"/>
          </p:cNvSpPr>
          <p:nvPr>
            <p:ph type="sldNum" sz="quarter" idx="12"/>
          </p:nvPr>
        </p:nvSpPr>
        <p:spPr>
          <a:ln/>
        </p:spPr>
        <p:txBody>
          <a:bodyPr/>
          <a:lstStyle>
            <a:lvl1pPr>
              <a:defRPr/>
            </a:lvl1pPr>
          </a:lstStyle>
          <a:p>
            <a:fld id="{AF1270E1-A272-4DA6-9E0F-735ED92E3E35}" type="slidenum">
              <a:rPr lang="en-US" altLang="en-US"/>
              <a:pPr/>
              <a:t>‹#›</a:t>
            </a:fld>
            <a:endParaRPr lang="en-US" altLang="en-US"/>
          </a:p>
        </p:txBody>
      </p:sp>
    </p:spTree>
    <p:extLst>
      <p:ext uri="{BB962C8B-B14F-4D97-AF65-F5344CB8AC3E}">
        <p14:creationId xmlns:p14="http://schemas.microsoft.com/office/powerpoint/2010/main" val="4118033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19DAC2EF-48F6-4285-B58D-2AC08C75A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932BD6F6-B60D-4844-8846-4741052261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CC59F2B1-AB0A-4A86-A435-0374EE13DB88}"/>
              </a:ext>
            </a:extLst>
          </p:cNvPr>
          <p:cNvSpPr>
            <a:spLocks noGrp="1" noChangeArrowheads="1"/>
          </p:cNvSpPr>
          <p:nvPr>
            <p:ph type="sldNum" sz="quarter" idx="12"/>
          </p:nvPr>
        </p:nvSpPr>
        <p:spPr>
          <a:ln/>
        </p:spPr>
        <p:txBody>
          <a:bodyPr/>
          <a:lstStyle>
            <a:lvl1pPr>
              <a:defRPr/>
            </a:lvl1pPr>
          </a:lstStyle>
          <a:p>
            <a:fld id="{412564D4-1EC7-4E69-B3B3-0C2C05B59F87}" type="slidenum">
              <a:rPr lang="en-US" altLang="en-US"/>
              <a:pPr/>
              <a:t>‹#›</a:t>
            </a:fld>
            <a:endParaRPr lang="en-US" altLang="en-US"/>
          </a:p>
        </p:txBody>
      </p:sp>
    </p:spTree>
    <p:extLst>
      <p:ext uri="{BB962C8B-B14F-4D97-AF65-F5344CB8AC3E}">
        <p14:creationId xmlns:p14="http://schemas.microsoft.com/office/powerpoint/2010/main" val="40126533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37F6D3AC-F8FC-438E-8D76-9B186E21C9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1B31B98-E68C-452E-8696-2EFE566A2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78102405-C40D-452D-B57B-BEBE1E16395B}"/>
              </a:ext>
            </a:extLst>
          </p:cNvPr>
          <p:cNvSpPr>
            <a:spLocks noGrp="1" noChangeArrowheads="1"/>
          </p:cNvSpPr>
          <p:nvPr>
            <p:ph type="sldNum" sz="quarter" idx="12"/>
          </p:nvPr>
        </p:nvSpPr>
        <p:spPr>
          <a:ln/>
        </p:spPr>
        <p:txBody>
          <a:bodyPr/>
          <a:lstStyle>
            <a:lvl1pPr>
              <a:defRPr/>
            </a:lvl1pPr>
          </a:lstStyle>
          <a:p>
            <a:fld id="{FFD7E98F-95C8-4F75-A76D-127F64FB1943}" type="slidenum">
              <a:rPr lang="en-US" altLang="en-US"/>
              <a:pPr/>
              <a:t>‹#›</a:t>
            </a:fld>
            <a:endParaRPr lang="en-US" altLang="en-US"/>
          </a:p>
        </p:txBody>
      </p:sp>
    </p:spTree>
    <p:extLst>
      <p:ext uri="{BB962C8B-B14F-4D97-AF65-F5344CB8AC3E}">
        <p14:creationId xmlns:p14="http://schemas.microsoft.com/office/powerpoint/2010/main" val="16240933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6FF76088-EA5C-408E-891E-2E662A1354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FD140B0-16AA-4C34-9D07-DEA005EB00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D909AC4B-E54A-436B-B20F-20F01F7F1DC3}"/>
              </a:ext>
            </a:extLst>
          </p:cNvPr>
          <p:cNvSpPr>
            <a:spLocks noGrp="1" noChangeArrowheads="1"/>
          </p:cNvSpPr>
          <p:nvPr>
            <p:ph type="sldNum" sz="quarter" idx="12"/>
          </p:nvPr>
        </p:nvSpPr>
        <p:spPr>
          <a:ln/>
        </p:spPr>
        <p:txBody>
          <a:bodyPr/>
          <a:lstStyle>
            <a:lvl1pPr>
              <a:defRPr/>
            </a:lvl1pPr>
          </a:lstStyle>
          <a:p>
            <a:fld id="{D5BFEDEF-1158-4778-A4AF-DC2208011F41}" type="slidenum">
              <a:rPr lang="en-US" altLang="en-US"/>
              <a:pPr/>
              <a:t>‹#›</a:t>
            </a:fld>
            <a:endParaRPr lang="en-US" altLang="en-US"/>
          </a:p>
        </p:txBody>
      </p:sp>
    </p:spTree>
    <p:extLst>
      <p:ext uri="{BB962C8B-B14F-4D97-AF65-F5344CB8AC3E}">
        <p14:creationId xmlns:p14="http://schemas.microsoft.com/office/powerpoint/2010/main" val="131993100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E5499F58-D585-4823-8E0E-0CB21EA81C54}"/>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4D6C4E17-EBAE-466E-9391-68BFE1D71E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54AD8C4C-53EB-4CD9-843E-70F98354DB3E}"/>
              </a:ext>
            </a:extLst>
          </p:cNvPr>
          <p:cNvSpPr>
            <a:spLocks noGrp="1" noChangeArrowheads="1"/>
          </p:cNvSpPr>
          <p:nvPr>
            <p:ph type="sldNum" sz="quarter" idx="12"/>
          </p:nvPr>
        </p:nvSpPr>
        <p:spPr>
          <a:ln/>
        </p:spPr>
        <p:txBody>
          <a:bodyPr/>
          <a:lstStyle>
            <a:lvl1pPr>
              <a:defRPr/>
            </a:lvl1pPr>
          </a:lstStyle>
          <a:p>
            <a:fld id="{B8AD7AFF-9707-426B-9311-63F00673A074}" type="slidenum">
              <a:rPr lang="en-US" altLang="en-US"/>
              <a:pPr/>
              <a:t>‹#›</a:t>
            </a:fld>
            <a:endParaRPr lang="en-US" altLang="en-US"/>
          </a:p>
        </p:txBody>
      </p:sp>
    </p:spTree>
    <p:extLst>
      <p:ext uri="{BB962C8B-B14F-4D97-AF65-F5344CB8AC3E}">
        <p14:creationId xmlns:p14="http://schemas.microsoft.com/office/powerpoint/2010/main" val="17833159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948B72C-941C-4335-902F-6D9EC3767664}"/>
              </a:ext>
            </a:extLst>
          </p:cNvPr>
          <p:cNvSpPr>
            <a:spLocks noGrp="1" noChangeArrowheads="1"/>
          </p:cNvSpPr>
          <p:nvPr>
            <p:ph type="dt" sz="half" idx="10"/>
          </p:nvPr>
        </p:nvSpPr>
        <p:spPr/>
        <p:txBody>
          <a:bodyPr/>
          <a:lstStyle>
            <a:lvl1pPr>
              <a:defRPr/>
            </a:lvl1pPr>
          </a:lstStyle>
          <a:p>
            <a:fld id="{D0307A33-3D81-45BB-9A73-C6F9EC21C671}" type="datetime1">
              <a:rPr lang="en-US" altLang="en-US"/>
              <a:pPr/>
              <a:t>9/10/24</a:t>
            </a:fld>
            <a:endParaRPr lang="en-US" altLang="en-US"/>
          </a:p>
        </p:txBody>
      </p:sp>
      <p:sp>
        <p:nvSpPr>
          <p:cNvPr id="6" name="Rectangle 6">
            <a:extLst>
              <a:ext uri="{FF2B5EF4-FFF2-40B4-BE49-F238E27FC236}">
                <a16:creationId xmlns:a16="http://schemas.microsoft.com/office/drawing/2014/main" id="{F1E01C6F-7708-49EA-9A8A-81E44B007F04}"/>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2D38384F-BC50-47C3-A120-D907B8D6F94D}"/>
              </a:ext>
            </a:extLst>
          </p:cNvPr>
          <p:cNvSpPr>
            <a:spLocks noGrp="1" noChangeArrowheads="1"/>
          </p:cNvSpPr>
          <p:nvPr>
            <p:ph type="sldNum" sz="quarter" idx="12"/>
          </p:nvPr>
        </p:nvSpPr>
        <p:spPr/>
        <p:txBody>
          <a:bodyPr/>
          <a:lstStyle>
            <a:lvl1pPr>
              <a:defRPr/>
            </a:lvl1pPr>
          </a:lstStyle>
          <a:p>
            <a:fld id="{9D701B76-CEA5-4DA5-9E60-9D0DB8B07CAE}" type="slidenum">
              <a:rPr lang="en-US" altLang="en-US"/>
              <a:pPr/>
              <a:t>‹#›</a:t>
            </a:fld>
            <a:endParaRPr lang="en-US" altLang="en-US"/>
          </a:p>
        </p:txBody>
      </p:sp>
    </p:spTree>
    <p:extLst>
      <p:ext uri="{BB962C8B-B14F-4D97-AF65-F5344CB8AC3E}">
        <p14:creationId xmlns:p14="http://schemas.microsoft.com/office/powerpoint/2010/main" val="552186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B89381C8-B32D-4E9A-90E9-2444F6FB0C8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A216839-0074-4A27-A100-F09636F0D8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36E6CBDF-4BBA-4E2D-8E42-51D80697C813}"/>
              </a:ext>
            </a:extLst>
          </p:cNvPr>
          <p:cNvSpPr>
            <a:spLocks noGrp="1" noChangeArrowheads="1"/>
          </p:cNvSpPr>
          <p:nvPr>
            <p:ph type="sldNum" sz="quarter" idx="12"/>
          </p:nvPr>
        </p:nvSpPr>
        <p:spPr>
          <a:ln/>
        </p:spPr>
        <p:txBody>
          <a:bodyPr/>
          <a:lstStyle>
            <a:lvl1pPr>
              <a:defRPr/>
            </a:lvl1pPr>
          </a:lstStyle>
          <a:p>
            <a:fld id="{87FC5A35-D46C-42E3-A281-0F0487B64811}" type="slidenum">
              <a:rPr lang="en-US" altLang="en-US"/>
              <a:pPr/>
              <a:t>‹#›</a:t>
            </a:fld>
            <a:endParaRPr lang="en-US" altLang="en-US"/>
          </a:p>
        </p:txBody>
      </p:sp>
    </p:spTree>
    <p:extLst>
      <p:ext uri="{BB962C8B-B14F-4D97-AF65-F5344CB8AC3E}">
        <p14:creationId xmlns:p14="http://schemas.microsoft.com/office/powerpoint/2010/main" val="20277709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8EB11F6-17E5-47C9-8428-C14656BBFB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D1177-A335-4FA8-ABA8-B85E8F5ECD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4C80F-707D-4774-8537-D92093640FBE}"/>
              </a:ext>
            </a:extLst>
          </p:cNvPr>
          <p:cNvSpPr>
            <a:spLocks noGrp="1" noChangeArrowheads="1"/>
          </p:cNvSpPr>
          <p:nvPr>
            <p:ph type="sldNum" sz="quarter" idx="12"/>
          </p:nvPr>
        </p:nvSpPr>
        <p:spPr>
          <a:ln/>
        </p:spPr>
        <p:txBody>
          <a:bodyPr/>
          <a:lstStyle>
            <a:lvl1pPr>
              <a:defRPr/>
            </a:lvl1pPr>
          </a:lstStyle>
          <a:p>
            <a:fld id="{3600E20F-7D87-46F9-BE0A-60656A7A118E}" type="slidenum">
              <a:rPr lang="en-US" altLang="en-US"/>
              <a:pPr/>
              <a:t>‹#›</a:t>
            </a:fld>
            <a:endParaRPr lang="en-US" altLang="en-US"/>
          </a:p>
        </p:txBody>
      </p:sp>
    </p:spTree>
    <p:extLst>
      <p:ext uri="{BB962C8B-B14F-4D97-AF65-F5344CB8AC3E}">
        <p14:creationId xmlns:p14="http://schemas.microsoft.com/office/powerpoint/2010/main" val="36345506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AD76983-F02D-4B31-8B5C-EB85D7970F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24382B-CAE7-4BC9-A36F-6ACAF93572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7C9847-9DF0-452B-8602-E2AA35431DD5}"/>
              </a:ext>
            </a:extLst>
          </p:cNvPr>
          <p:cNvSpPr>
            <a:spLocks noGrp="1" noChangeArrowheads="1"/>
          </p:cNvSpPr>
          <p:nvPr>
            <p:ph type="sldNum" sz="quarter" idx="12"/>
          </p:nvPr>
        </p:nvSpPr>
        <p:spPr>
          <a:ln/>
        </p:spPr>
        <p:txBody>
          <a:bodyPr/>
          <a:lstStyle>
            <a:lvl1pPr>
              <a:defRPr/>
            </a:lvl1pPr>
          </a:lstStyle>
          <a:p>
            <a:fld id="{5C4A420F-2343-4AAF-A26F-5AFCAA2EE24D}" type="slidenum">
              <a:rPr lang="en-US" altLang="en-US"/>
              <a:pPr/>
              <a:t>‹#›</a:t>
            </a:fld>
            <a:endParaRPr lang="en-US" altLang="en-US"/>
          </a:p>
        </p:txBody>
      </p:sp>
    </p:spTree>
    <p:extLst>
      <p:ext uri="{BB962C8B-B14F-4D97-AF65-F5344CB8AC3E}">
        <p14:creationId xmlns:p14="http://schemas.microsoft.com/office/powerpoint/2010/main" val="4173840008"/>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FA48B69F-18CE-49DC-B513-25A3CB5C1EBB}"/>
              </a:ext>
            </a:extLst>
          </p:cNvPr>
          <p:cNvSpPr>
            <a:spLocks noGrp="1"/>
          </p:cNvSpPr>
          <p:nvPr>
            <p:ph type="dt" sz="half" idx="10"/>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6B3DFE33-F7EB-4BD7-9BFA-4FB6459C9829}"/>
              </a:ext>
            </a:extLst>
          </p:cNvPr>
          <p:cNvSpPr>
            <a:spLocks noGrp="1"/>
          </p:cNvSpPr>
          <p:nvPr>
            <p:ph type="ftr" sz="quarter" idx="11"/>
          </p:nvPr>
        </p:nvSpPr>
        <p:spPr/>
        <p:txBody>
          <a:bodyPr/>
          <a:lstStyle>
            <a:lvl1pPr defTabSz="914400" eaLnBrk="0" hangingPunct="0">
              <a:defRPr>
                <a:latin typeface="Times New Roman"/>
                <a:ea typeface="ＭＳ Ｐゴシック" charset="-128"/>
                <a:cs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A066CDA5-A2C3-4058-901A-E8C57BDB477D}"/>
              </a:ext>
            </a:extLst>
          </p:cNvPr>
          <p:cNvSpPr>
            <a:spLocks noGrp="1"/>
          </p:cNvSpPr>
          <p:nvPr>
            <p:ph type="sldNum" sz="quarter" idx="12"/>
          </p:nvPr>
        </p:nvSpPr>
        <p:spPr/>
        <p:txBody>
          <a:bodyPr/>
          <a:lstStyle>
            <a:lvl1pPr eaLnBrk="0" hangingPunct="0">
              <a:defRPr/>
            </a:lvl1pPr>
          </a:lstStyle>
          <a:p>
            <a:fld id="{F1312DE8-DFEB-4370-B4F9-EABEF3D71D90}" type="slidenum">
              <a:rPr lang="en-US" altLang="en-US"/>
              <a:pPr/>
              <a:t>‹#›</a:t>
            </a:fld>
            <a:endParaRPr lang="en-US" altLang="en-US"/>
          </a:p>
        </p:txBody>
      </p:sp>
    </p:spTree>
    <p:extLst>
      <p:ext uri="{BB962C8B-B14F-4D97-AF65-F5344CB8AC3E}">
        <p14:creationId xmlns:p14="http://schemas.microsoft.com/office/powerpoint/2010/main" val="4227896760"/>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31212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D3058599-7036-4922-BB4A-230ECCC36B32}"/>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5" name="Rectangle 45">
            <a:extLst>
              <a:ext uri="{FF2B5EF4-FFF2-40B4-BE49-F238E27FC236}">
                <a16:creationId xmlns:a16="http://schemas.microsoft.com/office/drawing/2014/main" id="{C8DC3B9B-D3B5-41AC-B4EC-15BFAFB0C346}"/>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6" name="Rectangle 46">
            <a:extLst>
              <a:ext uri="{FF2B5EF4-FFF2-40B4-BE49-F238E27FC236}">
                <a16:creationId xmlns:a16="http://schemas.microsoft.com/office/drawing/2014/main" id="{AA16260D-635E-4E66-9C3B-7A1BD2F3AFBA}"/>
              </a:ext>
            </a:extLst>
          </p:cNvPr>
          <p:cNvSpPr>
            <a:spLocks noGrp="1" noChangeArrowheads="1"/>
          </p:cNvSpPr>
          <p:nvPr>
            <p:ph type="sldNum" sz="quarter" idx="12"/>
          </p:nvPr>
        </p:nvSpPr>
        <p:spPr/>
        <p:txBody>
          <a:bodyPr/>
          <a:lstStyle>
            <a:lvl1pPr>
              <a:defRPr/>
            </a:lvl1pPr>
          </a:lstStyle>
          <a:p>
            <a:fld id="{93ED71A2-2DCD-4CE9-83C2-8CBCA3FED6C9}" type="slidenum">
              <a:rPr lang="en-US" altLang="en-US"/>
              <a:pPr/>
              <a:t>‹#›</a:t>
            </a:fld>
            <a:endParaRPr lang="en-US" altLang="en-US"/>
          </a:p>
        </p:txBody>
      </p:sp>
    </p:spTree>
    <p:extLst>
      <p:ext uri="{BB962C8B-B14F-4D97-AF65-F5344CB8AC3E}">
        <p14:creationId xmlns:p14="http://schemas.microsoft.com/office/powerpoint/2010/main" val="33943394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08E71962-A79B-4E95-B099-0AEDCC6B2B3B}"/>
              </a:ext>
            </a:extLst>
          </p:cNvPr>
          <p:cNvSpPr>
            <a:spLocks noGrp="1" noChangeArrowheads="1"/>
          </p:cNvSpPr>
          <p:nvPr>
            <p:ph type="dt" sz="half" idx="10"/>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7" name="Rectangle 45">
            <a:extLst>
              <a:ext uri="{FF2B5EF4-FFF2-40B4-BE49-F238E27FC236}">
                <a16:creationId xmlns:a16="http://schemas.microsoft.com/office/drawing/2014/main" id="{B5F4502F-BA62-430B-BBC4-EFBEB3A9A243}"/>
              </a:ext>
            </a:extLst>
          </p:cNvPr>
          <p:cNvSpPr>
            <a:spLocks noGrp="1" noChangeArrowheads="1"/>
          </p:cNvSpPr>
          <p:nvPr>
            <p:ph type="ftr" sz="quarter" idx="11"/>
          </p:nvPr>
        </p:nvSpPr>
        <p:spPr/>
        <p:txBody>
          <a:bodyPr/>
          <a:lstStyle>
            <a:lvl1pPr fontAlgn="auto">
              <a:spcBef>
                <a:spcPts val="0"/>
              </a:spcBef>
              <a:spcAft>
                <a:spcPts val="0"/>
              </a:spcAft>
              <a:defRPr>
                <a:effectLst>
                  <a:outerShdw blurRad="38100" dist="38100" dir="2700000" algn="tl">
                    <a:srgbClr val="000000"/>
                  </a:outerShdw>
                </a:effectLst>
                <a:latin typeface="+mn-lt"/>
                <a:ea typeface="+mn-ea"/>
                <a:cs typeface="+mn-cs"/>
              </a:defRPr>
            </a:lvl1pPr>
          </a:lstStyle>
          <a:p>
            <a:pPr>
              <a:defRPr/>
            </a:pPr>
            <a:endParaRPr lang="en-US"/>
          </a:p>
        </p:txBody>
      </p:sp>
      <p:sp>
        <p:nvSpPr>
          <p:cNvPr id="8" name="Rectangle 46">
            <a:extLst>
              <a:ext uri="{FF2B5EF4-FFF2-40B4-BE49-F238E27FC236}">
                <a16:creationId xmlns:a16="http://schemas.microsoft.com/office/drawing/2014/main" id="{BCFF528E-4C3B-4D31-99B2-54491D7EAC84}"/>
              </a:ext>
            </a:extLst>
          </p:cNvPr>
          <p:cNvSpPr>
            <a:spLocks noGrp="1" noChangeArrowheads="1"/>
          </p:cNvSpPr>
          <p:nvPr>
            <p:ph type="sldNum" sz="quarter" idx="12"/>
          </p:nvPr>
        </p:nvSpPr>
        <p:spPr/>
        <p:txBody>
          <a:bodyPr/>
          <a:lstStyle>
            <a:lvl1pPr>
              <a:defRPr/>
            </a:lvl1pPr>
          </a:lstStyle>
          <a:p>
            <a:fld id="{A89A8EDF-5470-4487-8CFF-0669B691C052}" type="slidenum">
              <a:rPr lang="en-US" altLang="en-US"/>
              <a:pPr/>
              <a:t>‹#›</a:t>
            </a:fld>
            <a:endParaRPr lang="en-US" altLang="en-US"/>
          </a:p>
        </p:txBody>
      </p:sp>
    </p:spTree>
    <p:extLst>
      <p:ext uri="{BB962C8B-B14F-4D97-AF65-F5344CB8AC3E}">
        <p14:creationId xmlns:p14="http://schemas.microsoft.com/office/powerpoint/2010/main" val="158588267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1FDA3004-5A73-4EA2-8DBE-F3FF81BF95D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3" name="Rectangle 9">
            <a:extLst>
              <a:ext uri="{FF2B5EF4-FFF2-40B4-BE49-F238E27FC236}">
                <a16:creationId xmlns:a16="http://schemas.microsoft.com/office/drawing/2014/main" id="{4A11E6D0-8C18-4E33-BF28-5FBC089BC158}"/>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4" name="Rectangle 10">
            <a:extLst>
              <a:ext uri="{FF2B5EF4-FFF2-40B4-BE49-F238E27FC236}">
                <a16:creationId xmlns:a16="http://schemas.microsoft.com/office/drawing/2014/main" id="{56585771-929B-47B2-AD8F-FC736A724CE7}"/>
              </a:ext>
            </a:extLst>
          </p:cNvPr>
          <p:cNvSpPr>
            <a:spLocks noGrp="1" noChangeArrowheads="1"/>
          </p:cNvSpPr>
          <p:nvPr>
            <p:ph type="sldNum" sz="quarter" idx="12"/>
          </p:nvPr>
        </p:nvSpPr>
        <p:spPr/>
        <p:txBody>
          <a:bodyPr/>
          <a:lstStyle>
            <a:lvl1pPr>
              <a:defRPr/>
            </a:lvl1pPr>
          </a:lstStyle>
          <a:p>
            <a:fld id="{2B0281F7-1B4E-4FFB-B86F-AC830E9CE548}" type="slidenum">
              <a:rPr lang="en-US" altLang="en-US"/>
              <a:pPr/>
              <a:t>‹#›</a:t>
            </a:fld>
            <a:endParaRPr lang="en-US" altLang="en-US"/>
          </a:p>
        </p:txBody>
      </p:sp>
    </p:spTree>
    <p:extLst>
      <p:ext uri="{BB962C8B-B14F-4D97-AF65-F5344CB8AC3E}">
        <p14:creationId xmlns:p14="http://schemas.microsoft.com/office/powerpoint/2010/main" val="33965195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7CA90DB7-0A9F-4FA3-A0D3-25DB394EA663}"/>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B7C5D2B9-34BF-4357-811C-373CF5C3130F}"/>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7" name="Rectangle 10">
            <a:extLst>
              <a:ext uri="{FF2B5EF4-FFF2-40B4-BE49-F238E27FC236}">
                <a16:creationId xmlns:a16="http://schemas.microsoft.com/office/drawing/2014/main" id="{0DA6A437-274A-436F-A77D-C23189033A9B}"/>
              </a:ext>
            </a:extLst>
          </p:cNvPr>
          <p:cNvSpPr>
            <a:spLocks noGrp="1" noChangeArrowheads="1"/>
          </p:cNvSpPr>
          <p:nvPr>
            <p:ph type="sldNum" sz="quarter" idx="12"/>
          </p:nvPr>
        </p:nvSpPr>
        <p:spPr/>
        <p:txBody>
          <a:bodyPr/>
          <a:lstStyle>
            <a:lvl1pPr>
              <a:defRPr/>
            </a:lvl1pPr>
          </a:lstStyle>
          <a:p>
            <a:fld id="{B2C70C36-0B03-43AE-B7B5-981413FC9F97}" type="slidenum">
              <a:rPr lang="en-US" altLang="en-US"/>
              <a:pPr/>
              <a:t>‹#›</a:t>
            </a:fld>
            <a:endParaRPr lang="en-US" altLang="en-US"/>
          </a:p>
        </p:txBody>
      </p:sp>
    </p:spTree>
    <p:extLst>
      <p:ext uri="{BB962C8B-B14F-4D97-AF65-F5344CB8AC3E}">
        <p14:creationId xmlns:p14="http://schemas.microsoft.com/office/powerpoint/2010/main" val="20307006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B07C08A-CFCC-4667-8143-4AB9AAA4BF45}"/>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9">
            <a:extLst>
              <a:ext uri="{FF2B5EF4-FFF2-40B4-BE49-F238E27FC236}">
                <a16:creationId xmlns:a16="http://schemas.microsoft.com/office/drawing/2014/main" id="{5BA79043-EBBA-4314-BECE-442179CBC874}"/>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10">
            <a:extLst>
              <a:ext uri="{FF2B5EF4-FFF2-40B4-BE49-F238E27FC236}">
                <a16:creationId xmlns:a16="http://schemas.microsoft.com/office/drawing/2014/main" id="{E516D666-9D02-4E4D-AAE7-1034F2B118AB}"/>
              </a:ext>
            </a:extLst>
          </p:cNvPr>
          <p:cNvSpPr>
            <a:spLocks noGrp="1" noChangeArrowheads="1"/>
          </p:cNvSpPr>
          <p:nvPr>
            <p:ph type="sldNum" sz="quarter" idx="12"/>
          </p:nvPr>
        </p:nvSpPr>
        <p:spPr/>
        <p:txBody>
          <a:bodyPr/>
          <a:lstStyle>
            <a:lvl1pPr>
              <a:defRPr/>
            </a:lvl1pPr>
          </a:lstStyle>
          <a:p>
            <a:fld id="{4BC7EE46-AD97-4BF7-AA7B-21F144B55D0C}" type="slidenum">
              <a:rPr lang="en-US" altLang="en-US"/>
              <a:pPr/>
              <a:t>‹#›</a:t>
            </a:fld>
            <a:endParaRPr lang="en-US" altLang="en-US"/>
          </a:p>
        </p:txBody>
      </p:sp>
    </p:spTree>
    <p:extLst>
      <p:ext uri="{BB962C8B-B14F-4D97-AF65-F5344CB8AC3E}">
        <p14:creationId xmlns:p14="http://schemas.microsoft.com/office/powerpoint/2010/main" val="24068978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0188C6-3F8A-4A16-9694-445C30ADFC3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E99F0C2C-ECE4-4790-9C54-029148D7E4A3}"/>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84E4CA2F-1A1A-467E-A6A4-284FF0C53C9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4D5E2C2A-5B95-4595-A78B-267BC39D34BA}" type="slidenum">
              <a:rPr lang="en-US" altLang="en-US"/>
              <a:pPr/>
              <a:t>‹#›</a:t>
            </a:fld>
            <a:endParaRPr lang="en-US" altLang="en-US"/>
          </a:p>
        </p:txBody>
      </p:sp>
    </p:spTree>
    <p:extLst>
      <p:ext uri="{BB962C8B-B14F-4D97-AF65-F5344CB8AC3E}">
        <p14:creationId xmlns:p14="http://schemas.microsoft.com/office/powerpoint/2010/main" val="33382174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537AE37D-B893-4202-A81E-11968977F6C2}"/>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79F7C7D-559B-409A-A2BD-817F1C0FBE00}"/>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87D5A8AB-2C8D-4D55-A025-64D5EFA245DE}"/>
              </a:ext>
            </a:extLst>
          </p:cNvPr>
          <p:cNvSpPr>
            <a:spLocks noGrp="1" noChangeArrowheads="1"/>
          </p:cNvSpPr>
          <p:nvPr>
            <p:ph type="sldNum" sz="quarter" idx="12"/>
          </p:nvPr>
        </p:nvSpPr>
        <p:spPr/>
        <p:txBody>
          <a:bodyPr/>
          <a:lstStyle>
            <a:lvl1pPr>
              <a:defRPr/>
            </a:lvl1pPr>
          </a:lstStyle>
          <a:p>
            <a:fld id="{2FF0E2E9-1F55-4443-88D3-A62FD7155C8B}" type="slidenum">
              <a:rPr lang="en-US" altLang="en-US"/>
              <a:pPr/>
              <a:t>‹#›</a:t>
            </a:fld>
            <a:endParaRPr lang="en-US" altLang="en-US"/>
          </a:p>
        </p:txBody>
      </p:sp>
    </p:spTree>
    <p:extLst>
      <p:ext uri="{BB962C8B-B14F-4D97-AF65-F5344CB8AC3E}">
        <p14:creationId xmlns:p14="http://schemas.microsoft.com/office/powerpoint/2010/main" val="8309906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ADCB236-F7B9-4F74-A44F-0F6B69D153E0}"/>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8">
            <a:extLst>
              <a:ext uri="{FF2B5EF4-FFF2-40B4-BE49-F238E27FC236}">
                <a16:creationId xmlns:a16="http://schemas.microsoft.com/office/drawing/2014/main" id="{8A5084F0-7854-4FA0-847F-4129DA2BD049}"/>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9">
            <a:extLst>
              <a:ext uri="{FF2B5EF4-FFF2-40B4-BE49-F238E27FC236}">
                <a16:creationId xmlns:a16="http://schemas.microsoft.com/office/drawing/2014/main" id="{9957887A-B72C-4AB4-AEC1-13437A86A5FC}"/>
              </a:ext>
            </a:extLst>
          </p:cNvPr>
          <p:cNvSpPr>
            <a:spLocks noGrp="1" noChangeArrowheads="1"/>
          </p:cNvSpPr>
          <p:nvPr>
            <p:ph type="sldNum" sz="quarter" idx="12"/>
          </p:nvPr>
        </p:nvSpPr>
        <p:spPr/>
        <p:txBody>
          <a:bodyPr/>
          <a:lstStyle>
            <a:lvl1pPr>
              <a:defRPr/>
            </a:lvl1pPr>
          </a:lstStyle>
          <a:p>
            <a:fld id="{60235F79-4F07-4802-AA84-066C19F5BF8E}" type="slidenum">
              <a:rPr lang="en-US" altLang="en-US"/>
              <a:pPr/>
              <a:t>‹#›</a:t>
            </a:fld>
            <a:endParaRPr lang="en-US" altLang="en-US"/>
          </a:p>
        </p:txBody>
      </p:sp>
    </p:spTree>
    <p:extLst>
      <p:ext uri="{BB962C8B-B14F-4D97-AF65-F5344CB8AC3E}">
        <p14:creationId xmlns:p14="http://schemas.microsoft.com/office/powerpoint/2010/main" val="403853010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DE95F9D-106C-4CFC-AEEF-15E388AE36C4}"/>
              </a:ext>
            </a:extLst>
          </p:cNvPr>
          <p:cNvSpPr>
            <a:spLocks noGrp="1" noChangeArrowheads="1"/>
          </p:cNvSpPr>
          <p:nvPr>
            <p:ph type="dt" sz="half" idx="10"/>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5" name="Rectangle 5">
            <a:extLst>
              <a:ext uri="{FF2B5EF4-FFF2-40B4-BE49-F238E27FC236}">
                <a16:creationId xmlns:a16="http://schemas.microsoft.com/office/drawing/2014/main" id="{21035E1F-D59D-4836-9ECB-4E16561D88F1}"/>
              </a:ext>
            </a:extLst>
          </p:cNvPr>
          <p:cNvSpPr>
            <a:spLocks noGrp="1" noChangeArrowheads="1"/>
          </p:cNvSpPr>
          <p:nvPr>
            <p:ph type="ftr" sz="quarter" idx="11"/>
          </p:nvPr>
        </p:nvSpPr>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6" name="Rectangle 6">
            <a:extLst>
              <a:ext uri="{FF2B5EF4-FFF2-40B4-BE49-F238E27FC236}">
                <a16:creationId xmlns:a16="http://schemas.microsoft.com/office/drawing/2014/main" id="{0D935389-EA02-46F7-849C-60322EA765DF}"/>
              </a:ext>
            </a:extLst>
          </p:cNvPr>
          <p:cNvSpPr>
            <a:spLocks noGrp="1" noChangeArrowheads="1"/>
          </p:cNvSpPr>
          <p:nvPr>
            <p:ph type="sldNum" sz="quarter" idx="12"/>
          </p:nvPr>
        </p:nvSpPr>
        <p:spPr/>
        <p:txBody>
          <a:bodyPr/>
          <a:lstStyle>
            <a:lvl1pPr>
              <a:defRPr/>
            </a:lvl1pPr>
          </a:lstStyle>
          <a:p>
            <a:fld id="{F8A6F986-5FA5-436F-BBFC-D910F4A22B1E}" type="slidenum">
              <a:rPr lang="en-US" altLang="en-US"/>
              <a:pPr/>
              <a:t>‹#›</a:t>
            </a:fld>
            <a:endParaRPr lang="en-US" altLang="en-US"/>
          </a:p>
        </p:txBody>
      </p:sp>
    </p:spTree>
    <p:extLst>
      <p:ext uri="{BB962C8B-B14F-4D97-AF65-F5344CB8AC3E}">
        <p14:creationId xmlns:p14="http://schemas.microsoft.com/office/powerpoint/2010/main" val="27698256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2C78EBE-971B-409E-9491-8E1C4CE03BDF}"/>
              </a:ext>
            </a:extLst>
          </p:cNvPr>
          <p:cNvSpPr>
            <a:spLocks noGrp="1" noChangeArrowheads="1"/>
          </p:cNvSpPr>
          <p:nvPr>
            <p:ph type="dt" sz="half" idx="10"/>
          </p:nvPr>
        </p:nvSpPr>
        <p:spPr/>
        <p:txBody>
          <a:bodyPr/>
          <a:lstStyle>
            <a:lvl1pPr>
              <a:defRPr/>
            </a:lvl1pPr>
          </a:lstStyle>
          <a:p>
            <a:fld id="{01CFFD09-B745-4465-9434-49D10C84C241}" type="datetime1">
              <a:rPr lang="en-US" altLang="en-US"/>
              <a:pPr/>
              <a:t>9/10/24</a:t>
            </a:fld>
            <a:endParaRPr lang="en-US" altLang="en-US"/>
          </a:p>
        </p:txBody>
      </p:sp>
      <p:sp>
        <p:nvSpPr>
          <p:cNvPr id="6" name="Rectangle 6">
            <a:extLst>
              <a:ext uri="{FF2B5EF4-FFF2-40B4-BE49-F238E27FC236}">
                <a16:creationId xmlns:a16="http://schemas.microsoft.com/office/drawing/2014/main" id="{C5D9DBFD-9DA6-4F54-9D52-3DCB4308D94A}"/>
              </a:ext>
            </a:extLst>
          </p:cNvPr>
          <p:cNvSpPr>
            <a:spLocks noGrp="1" noChangeArrowheads="1"/>
          </p:cNvSpPr>
          <p:nvPr>
            <p:ph type="ftr" sz="quarter" idx="11"/>
          </p:nvPr>
        </p:nvSpPr>
        <p:spPr/>
        <p:txBody>
          <a:bodyPr/>
          <a:lstStyle>
            <a:lvl1pPr fontAlgn="auto">
              <a:spcBef>
                <a:spcPts val="0"/>
              </a:spcBef>
              <a:spcAft>
                <a:spcPts val="0"/>
              </a:spcAft>
              <a:defRPr>
                <a:latin typeface="+mn-lt"/>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369E70C3-553E-4D24-88EB-5FAAB239CA92}"/>
              </a:ext>
            </a:extLst>
          </p:cNvPr>
          <p:cNvSpPr>
            <a:spLocks noGrp="1" noChangeArrowheads="1"/>
          </p:cNvSpPr>
          <p:nvPr>
            <p:ph type="sldNum" sz="quarter" idx="12"/>
          </p:nvPr>
        </p:nvSpPr>
        <p:spPr/>
        <p:txBody>
          <a:bodyPr/>
          <a:lstStyle>
            <a:lvl1pPr>
              <a:defRPr/>
            </a:lvl1pPr>
          </a:lstStyle>
          <a:p>
            <a:fld id="{E253C08E-3BD5-4A3C-AB74-D7D0FCA2D0B3}" type="slidenum">
              <a:rPr lang="en-US" altLang="en-US"/>
              <a:pPr/>
              <a:t>‹#›</a:t>
            </a:fld>
            <a:endParaRPr lang="en-US" altLang="en-US"/>
          </a:p>
        </p:txBody>
      </p:sp>
    </p:spTree>
    <p:extLst>
      <p:ext uri="{BB962C8B-B14F-4D97-AF65-F5344CB8AC3E}">
        <p14:creationId xmlns:p14="http://schemas.microsoft.com/office/powerpoint/2010/main" val="4174532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79425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10611914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24126003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519277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9/10/24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33206037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9/10/24</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13313222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9/10/24</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7984831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9/10/24</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30589661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9/10/24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1063571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9/10/24</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417744375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132296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365160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9/10/24</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13983435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27" indent="0" algn="ctr">
              <a:buNone/>
              <a:defRPr/>
            </a:lvl2pPr>
            <a:lvl3pPr marL="642654" indent="0" algn="ctr">
              <a:buNone/>
              <a:defRPr/>
            </a:lvl3pPr>
            <a:lvl4pPr marL="963982" indent="0" algn="ctr">
              <a:buNone/>
              <a:defRPr/>
            </a:lvl4pPr>
            <a:lvl5pPr marL="1285308" indent="0" algn="ctr">
              <a:buNone/>
              <a:defRPr/>
            </a:lvl5pPr>
            <a:lvl6pPr marL="1606638" indent="0" algn="ctr">
              <a:buNone/>
              <a:defRPr/>
            </a:lvl6pPr>
            <a:lvl7pPr marL="1927964" indent="0" algn="ctr">
              <a:buNone/>
              <a:defRPr/>
            </a:lvl7pPr>
            <a:lvl8pPr marL="2249296" indent="0" algn="ctr">
              <a:buNone/>
              <a:defRPr/>
            </a:lvl8pPr>
            <a:lvl9pPr marL="257061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C532B22-70B3-5749-93E5-B7D7B42A0367}" type="slidenum">
              <a:rPr lang="en-US"/>
              <a:pPr/>
              <a:t>‹#›</a:t>
            </a:fld>
            <a:endParaRPr lang="en-US"/>
          </a:p>
        </p:txBody>
      </p:sp>
    </p:spTree>
    <p:extLst>
      <p:ext uri="{BB962C8B-B14F-4D97-AF65-F5344CB8AC3E}">
        <p14:creationId xmlns:p14="http://schemas.microsoft.com/office/powerpoint/2010/main" val="28020156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FA49C1E-4A9B-D741-AE01-3B53BE56E407}" type="slidenum">
              <a:rPr lang="en-US"/>
              <a:pPr/>
              <a:t>‹#›</a:t>
            </a:fld>
            <a:endParaRPr lang="en-US"/>
          </a:p>
        </p:txBody>
      </p:sp>
    </p:spTree>
    <p:extLst>
      <p:ext uri="{BB962C8B-B14F-4D97-AF65-F5344CB8AC3E}">
        <p14:creationId xmlns:p14="http://schemas.microsoft.com/office/powerpoint/2010/main" val="14164113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8" y="440641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8" y="2907086"/>
            <a:ext cx="7772009" cy="1499316"/>
          </a:xfrm>
        </p:spPr>
        <p:txBody>
          <a:bodyPr anchor="b"/>
          <a:lstStyle>
            <a:lvl1pPr marL="0" indent="0">
              <a:buNone/>
              <a:defRPr sz="1400"/>
            </a:lvl1pPr>
            <a:lvl2pPr marL="321327" indent="0">
              <a:buNone/>
              <a:defRPr sz="1300"/>
            </a:lvl2pPr>
            <a:lvl3pPr marL="642654" indent="0">
              <a:buNone/>
              <a:defRPr sz="1100"/>
            </a:lvl3pPr>
            <a:lvl4pPr marL="963982" indent="0">
              <a:buNone/>
              <a:defRPr sz="1000"/>
            </a:lvl4pPr>
            <a:lvl5pPr marL="1285308" indent="0">
              <a:buNone/>
              <a:defRPr sz="1000"/>
            </a:lvl5pPr>
            <a:lvl6pPr marL="1606638" indent="0">
              <a:buNone/>
              <a:defRPr sz="1000"/>
            </a:lvl6pPr>
            <a:lvl7pPr marL="1927964" indent="0">
              <a:buNone/>
              <a:defRPr sz="1000"/>
            </a:lvl7pPr>
            <a:lvl8pPr marL="2249296" indent="0">
              <a:buNone/>
              <a:defRPr sz="1000"/>
            </a:lvl8pPr>
            <a:lvl9pPr marL="257061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509ABBA-42D8-EF44-9F06-A7F3AC1C1B9C}" type="slidenum">
              <a:rPr lang="en-US"/>
              <a:pPr/>
              <a:t>‹#›</a:t>
            </a:fld>
            <a:endParaRPr lang="en-US"/>
          </a:p>
        </p:txBody>
      </p:sp>
    </p:spTree>
    <p:extLst>
      <p:ext uri="{BB962C8B-B14F-4D97-AF65-F5344CB8AC3E}">
        <p14:creationId xmlns:p14="http://schemas.microsoft.com/office/powerpoint/2010/main" val="4654804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9" y="112533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9F16D5-38DF-E84E-86F3-15D254F47B0E}" type="slidenum">
              <a:rPr lang="en-US"/>
              <a:pPr/>
              <a:t>‹#›</a:t>
            </a:fld>
            <a:endParaRPr lang="en-US"/>
          </a:p>
        </p:txBody>
      </p:sp>
    </p:spTree>
    <p:extLst>
      <p:ext uri="{BB962C8B-B14F-4D97-AF65-F5344CB8AC3E}">
        <p14:creationId xmlns:p14="http://schemas.microsoft.com/office/powerpoint/2010/main" val="22709106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4" y="1535040"/>
            <a:ext cx="4040061"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27" indent="0">
              <a:buNone/>
              <a:defRPr sz="1400" b="1"/>
            </a:lvl2pPr>
            <a:lvl3pPr marL="642654" indent="0">
              <a:buNone/>
              <a:defRPr sz="1300" b="1"/>
            </a:lvl3pPr>
            <a:lvl4pPr marL="963982" indent="0">
              <a:buNone/>
              <a:defRPr sz="1100" b="1"/>
            </a:lvl4pPr>
            <a:lvl5pPr marL="1285308" indent="0">
              <a:buNone/>
              <a:defRPr sz="1100" b="1"/>
            </a:lvl5pPr>
            <a:lvl6pPr marL="1606638" indent="0">
              <a:buNone/>
              <a:defRPr sz="1100" b="1"/>
            </a:lvl6pPr>
            <a:lvl7pPr marL="1927964" indent="0">
              <a:buNone/>
              <a:defRPr sz="1100" b="1"/>
            </a:lvl7pPr>
            <a:lvl8pPr marL="2249296" indent="0">
              <a:buNone/>
              <a:defRPr sz="1100" b="1"/>
            </a:lvl8pPr>
            <a:lvl9pPr marL="257061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A4B03C3C-9C5D-1447-8AAA-5A925A64D93F}" type="slidenum">
              <a:rPr lang="en-US"/>
              <a:pPr/>
              <a:t>‹#›</a:t>
            </a:fld>
            <a:endParaRPr lang="en-US"/>
          </a:p>
        </p:txBody>
      </p:sp>
    </p:spTree>
    <p:extLst>
      <p:ext uri="{BB962C8B-B14F-4D97-AF65-F5344CB8AC3E}">
        <p14:creationId xmlns:p14="http://schemas.microsoft.com/office/powerpoint/2010/main" val="30502013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84A348D1-B7C9-B545-B24A-F52EA0BE2536}" type="slidenum">
              <a:rPr lang="en-US"/>
              <a:pPr/>
              <a:t>‹#›</a:t>
            </a:fld>
            <a:endParaRPr lang="en-US"/>
          </a:p>
        </p:txBody>
      </p:sp>
    </p:spTree>
    <p:extLst>
      <p:ext uri="{BB962C8B-B14F-4D97-AF65-F5344CB8AC3E}">
        <p14:creationId xmlns:p14="http://schemas.microsoft.com/office/powerpoint/2010/main" val="3495580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AAB4C150-D8F6-F248-8FD7-3044D57E5E33}" type="slidenum">
              <a:rPr lang="en-US"/>
              <a:pPr/>
              <a:t>‹#›</a:t>
            </a:fld>
            <a:endParaRPr lang="en-US"/>
          </a:p>
        </p:txBody>
      </p:sp>
    </p:spTree>
    <p:extLst>
      <p:ext uri="{BB962C8B-B14F-4D97-AF65-F5344CB8AC3E}">
        <p14:creationId xmlns:p14="http://schemas.microsoft.com/office/powerpoint/2010/main" val="21241982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4" y="1434565"/>
            <a:ext cx="3007439" cy="4691082"/>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33D800A-8B45-0145-AC99-E6ACD9E5F9E7}" type="slidenum">
              <a:rPr lang="en-US"/>
              <a:pPr/>
              <a:t>‹#›</a:t>
            </a:fld>
            <a:endParaRPr lang="en-US"/>
          </a:p>
        </p:txBody>
      </p:sp>
    </p:spTree>
    <p:extLst>
      <p:ext uri="{BB962C8B-B14F-4D97-AF65-F5344CB8AC3E}">
        <p14:creationId xmlns:p14="http://schemas.microsoft.com/office/powerpoint/2010/main" val="1693118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1"/>
            <a:ext cx="5486846" cy="4115023"/>
          </a:xfrm>
        </p:spPr>
        <p:txBody>
          <a:bodyPr/>
          <a:lstStyle>
            <a:lvl1pPr marL="0" indent="0">
              <a:buNone/>
              <a:defRPr sz="2300"/>
            </a:lvl1pPr>
            <a:lvl2pPr marL="321327" indent="0">
              <a:buNone/>
              <a:defRPr sz="2000"/>
            </a:lvl2pPr>
            <a:lvl3pPr marL="642654" indent="0">
              <a:buNone/>
              <a:defRPr sz="1700"/>
            </a:lvl3pPr>
            <a:lvl4pPr marL="963982" indent="0">
              <a:buNone/>
              <a:defRPr sz="1400"/>
            </a:lvl4pPr>
            <a:lvl5pPr marL="1285308" indent="0">
              <a:buNone/>
              <a:defRPr sz="1400"/>
            </a:lvl5pPr>
            <a:lvl6pPr marL="1606638" indent="0">
              <a:buNone/>
              <a:defRPr sz="1400"/>
            </a:lvl6pPr>
            <a:lvl7pPr marL="1927964" indent="0">
              <a:buNone/>
              <a:defRPr sz="1400"/>
            </a:lvl7pPr>
            <a:lvl8pPr marL="2249296" indent="0">
              <a:buNone/>
              <a:defRPr sz="1400"/>
            </a:lvl8pPr>
            <a:lvl9pPr marL="2570617" indent="0">
              <a:buNone/>
              <a:defRPr sz="1400"/>
            </a:lvl9pPr>
          </a:lstStyle>
          <a:p>
            <a:endParaRPr lang="en-US"/>
          </a:p>
        </p:txBody>
      </p:sp>
      <p:sp>
        <p:nvSpPr>
          <p:cNvPr id="4" name="Text Placeholder 3"/>
          <p:cNvSpPr>
            <a:spLocks noGrp="1"/>
          </p:cNvSpPr>
          <p:nvPr>
            <p:ph type="body" sz="half" idx="2"/>
          </p:nvPr>
        </p:nvSpPr>
        <p:spPr>
          <a:xfrm>
            <a:off x="1791738" y="5367627"/>
            <a:ext cx="5486846" cy="804919"/>
          </a:xfrm>
        </p:spPr>
        <p:txBody>
          <a:bodyPr/>
          <a:lstStyle>
            <a:lvl1pPr marL="0" indent="0">
              <a:buNone/>
              <a:defRPr sz="1000"/>
            </a:lvl1pPr>
            <a:lvl2pPr marL="321327" indent="0">
              <a:buNone/>
              <a:defRPr sz="800"/>
            </a:lvl2pPr>
            <a:lvl3pPr marL="642654" indent="0">
              <a:buNone/>
              <a:defRPr sz="700"/>
            </a:lvl3pPr>
            <a:lvl4pPr marL="963982" indent="0">
              <a:buNone/>
              <a:defRPr sz="600"/>
            </a:lvl4pPr>
            <a:lvl5pPr marL="1285308" indent="0">
              <a:buNone/>
              <a:defRPr sz="600"/>
            </a:lvl5pPr>
            <a:lvl6pPr marL="1606638" indent="0">
              <a:buNone/>
              <a:defRPr sz="600"/>
            </a:lvl6pPr>
            <a:lvl7pPr marL="1927964" indent="0">
              <a:buNone/>
              <a:defRPr sz="600"/>
            </a:lvl7pPr>
            <a:lvl8pPr marL="2249296" indent="0">
              <a:buNone/>
              <a:defRPr sz="600"/>
            </a:lvl8pPr>
            <a:lvl9pPr marL="257061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E3F06B5-073D-5945-B05B-4FA54773A3A4}" type="slidenum">
              <a:rPr lang="en-US"/>
              <a:pPr/>
              <a:t>‹#›</a:t>
            </a:fld>
            <a:endParaRPr lang="en-US"/>
          </a:p>
        </p:txBody>
      </p:sp>
    </p:spTree>
    <p:extLst>
      <p:ext uri="{BB962C8B-B14F-4D97-AF65-F5344CB8AC3E}">
        <p14:creationId xmlns:p14="http://schemas.microsoft.com/office/powerpoint/2010/main" val="37060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2281598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8B13585-36C1-9A49-8014-2A99A8CE6979}" type="slidenum">
              <a:rPr lang="en-US"/>
              <a:pPr/>
              <a:t>‹#›</a:t>
            </a:fld>
            <a:endParaRPr lang="en-US"/>
          </a:p>
        </p:txBody>
      </p:sp>
    </p:spTree>
    <p:extLst>
      <p:ext uri="{BB962C8B-B14F-4D97-AF65-F5344CB8AC3E}">
        <p14:creationId xmlns:p14="http://schemas.microsoft.com/office/powerpoint/2010/main" val="8868254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B766BE5-16C4-EE46-A51E-D6F178020405}" type="slidenum">
              <a:rPr lang="en-US"/>
              <a:pPr/>
              <a:t>‹#›</a:t>
            </a:fld>
            <a:endParaRPr lang="en-US"/>
          </a:p>
        </p:txBody>
      </p:sp>
    </p:spTree>
    <p:extLst>
      <p:ext uri="{BB962C8B-B14F-4D97-AF65-F5344CB8AC3E}">
        <p14:creationId xmlns:p14="http://schemas.microsoft.com/office/powerpoint/2010/main" val="30407872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62208728"/>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01161479"/>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20773828"/>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2281179"/>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75055891"/>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31859903"/>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92381170"/>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03370913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516292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25680319"/>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38621895"/>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79662983"/>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52649632"/>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6130995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2914342"/>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40678"/>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537629215"/>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51830154"/>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3254426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6079723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94880231"/>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90428090"/>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61582293"/>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79696083"/>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241261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37870040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4468300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1755593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25578227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593927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43664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35238436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8081920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9616431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9820616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167936401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9/10/24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24292116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FFCC00"/>
                </a:solidFill>
                <a:latin typeface="Arial Black" pitchFamily="34" charset="0"/>
              </a:defRPr>
            </a:lvl1pPr>
          </a:lstStyle>
          <a:p>
            <a:endParaRPr lang="en-US" altLang="zh-CN"/>
          </a:p>
        </p:txBody>
      </p:sp>
      <p:sp>
        <p:nvSpPr>
          <p:cNvPr id="3" name="Footer Placeholder 2"/>
          <p:cNvSpPr>
            <a:spLocks noGrp="1"/>
          </p:cNvSpPr>
          <p:nvPr>
            <p:ph type="ftr" sz="quarter" idx="11"/>
          </p:nvPr>
        </p:nvSpPr>
        <p:spPr/>
        <p:txBody>
          <a:bodyPr/>
          <a:lstStyle>
            <a:lvl1pPr>
              <a:defRPr>
                <a:solidFill>
                  <a:srgbClr val="FFCC00"/>
                </a:solidFill>
                <a:latin typeface="Arial Black" pitchFamily="34" charset="0"/>
              </a:defRPr>
            </a:lvl1pPr>
          </a:lstStyle>
          <a:p>
            <a:endParaRPr lang="en-US" altLang="zh-CN"/>
          </a:p>
        </p:txBody>
      </p:sp>
      <p:sp>
        <p:nvSpPr>
          <p:cNvPr id="4" name="Slide Number Placeholder 3"/>
          <p:cNvSpPr>
            <a:spLocks noGrp="1"/>
          </p:cNvSpPr>
          <p:nvPr>
            <p:ph type="sldNum" sz="quarter" idx="12"/>
          </p:nvPr>
        </p:nvSpPr>
        <p:spPr/>
        <p:txBody>
          <a:bodyPr/>
          <a:lstStyle>
            <a:lvl1pPr>
              <a:defRPr>
                <a:solidFill>
                  <a:srgbClr val="FFCC00"/>
                </a:solidFill>
                <a:latin typeface="Arial Black" pitchFamily="34" charset="0"/>
              </a:defRPr>
            </a:lvl1pPr>
          </a:lstStyle>
          <a:p>
            <a:fld id="{53C96CCC-CACA-4F59-AC77-8959C1793D48}" type="slidenum">
              <a:rPr lang="en-US" altLang="zh-CN"/>
              <a:pPr/>
              <a:t>‹#›</a:t>
            </a:fld>
            <a:endParaRPr lang="en-US" altLang="zh-CN"/>
          </a:p>
        </p:txBody>
      </p:sp>
    </p:spTree>
    <p:extLst>
      <p:ext uri="{BB962C8B-B14F-4D97-AF65-F5344CB8AC3E}">
        <p14:creationId xmlns:p14="http://schemas.microsoft.com/office/powerpoint/2010/main" val="29588523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35C447FD-B214-45C9-AC13-A9B6DAE129D8}" type="slidenum">
              <a:rPr lang="en-US" altLang="en-US"/>
              <a:pPr/>
              <a:t>‹#›</a:t>
            </a:fld>
            <a:endParaRPr lang="en-US" altLang="en-US"/>
          </a:p>
        </p:txBody>
      </p:sp>
    </p:spTree>
    <p:extLst>
      <p:ext uri="{BB962C8B-B14F-4D97-AF65-F5344CB8AC3E}">
        <p14:creationId xmlns:p14="http://schemas.microsoft.com/office/powerpoint/2010/main" val="2472957696"/>
      </p:ext>
    </p:extLst>
  </p:cSld>
  <p:clrMapOvr>
    <a:masterClrMapping/>
  </p:clrMapOvr>
  <p:transition spd="med">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25992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5317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8706897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95650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532004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473946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25696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80709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64178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643433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63249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03425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5361801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2954108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6860530"/>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71019434"/>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12182945"/>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01905764"/>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64525210"/>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28318193"/>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841962969"/>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26783278"/>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43084901"/>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0117376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8482065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0470854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56357854"/>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8878511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9318904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79267809"/>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03247058"/>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13572030"/>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89810818"/>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6298221"/>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831372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7927910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97274503"/>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9"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0"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1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12" name="Freeform 10"/>
            <p:cNvSpPr>
              <a:spLocks/>
            </p:cNvSpPr>
            <p:nvPr/>
          </p:nvSpPr>
          <p:spPr bwMode="white">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pPr lvl="0"/>
            <a:r>
              <a:rPr lang="en-US" altLang="zh-CN" noProof="0"/>
              <a:t>Click to edit Master title style</a:t>
            </a:r>
          </a:p>
        </p:txBody>
      </p:sp>
      <p:sp>
        <p:nvSpPr>
          <p:cNvPr id="4108"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altLang="zh-CN" noProof="0"/>
              <a:t>Click to edit Master subtitle style</a:t>
            </a:r>
          </a:p>
        </p:txBody>
      </p:sp>
      <p:sp>
        <p:nvSpPr>
          <p:cNvPr id="13" name="Rectangle 13"/>
          <p:cNvSpPr>
            <a:spLocks noGrp="1" noChangeArrowheads="1"/>
          </p:cNvSpPr>
          <p:nvPr>
            <p:ph type="dt" sz="quarter" idx="10"/>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4" name="Rectangle 14"/>
          <p:cNvSpPr>
            <a:spLocks noGrp="1" noChangeArrowheads="1"/>
          </p:cNvSpPr>
          <p:nvPr>
            <p:ph type="ftr" sz="quarter" idx="1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endParaRPr lang="en-US" altLang="zh-CN"/>
          </a:p>
        </p:txBody>
      </p:sp>
      <p:sp>
        <p:nvSpPr>
          <p:cNvPr id="15" name="Rectangle 15"/>
          <p:cNvSpPr>
            <a:spLocks noGrp="1" noChangeArrowheads="1"/>
          </p:cNvSpPr>
          <p:nvPr>
            <p:ph type="sldNum" sz="quarter" idx="12"/>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spcBef>
                <a:spcPct val="0"/>
              </a:spcBef>
              <a:defRPr/>
            </a:lvl1pPr>
          </a:lstStyle>
          <a:p>
            <a:fld id="{D0B8D989-D273-47D4-A5F8-633BFBDEA010}" type="slidenum">
              <a:rPr lang="en-US" altLang="zh-CN"/>
              <a:pPr/>
              <a:t>‹#›</a:t>
            </a:fld>
            <a:endParaRPr lang="en-US" altLang="zh-CN"/>
          </a:p>
        </p:txBody>
      </p:sp>
    </p:spTree>
    <p:extLst>
      <p:ext uri="{BB962C8B-B14F-4D97-AF65-F5344CB8AC3E}">
        <p14:creationId xmlns:p14="http://schemas.microsoft.com/office/powerpoint/2010/main" val="59822351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EC2F5452-C58A-4CD9-91D8-EB09495384AC}" type="slidenum">
              <a:rPr lang="en-US" altLang="zh-CN"/>
              <a:pPr/>
              <a:t>‹#›</a:t>
            </a:fld>
            <a:endParaRPr lang="en-US" altLang="zh-CN"/>
          </a:p>
        </p:txBody>
      </p:sp>
    </p:spTree>
    <p:extLst>
      <p:ext uri="{BB962C8B-B14F-4D97-AF65-F5344CB8AC3E}">
        <p14:creationId xmlns:p14="http://schemas.microsoft.com/office/powerpoint/2010/main" val="77092233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403FCB1-5709-45C5-9200-40B83065B1CC}" type="slidenum">
              <a:rPr lang="en-US" altLang="zh-CN"/>
              <a:pPr/>
              <a:t>‹#›</a:t>
            </a:fld>
            <a:endParaRPr lang="en-US" altLang="zh-CN"/>
          </a:p>
        </p:txBody>
      </p:sp>
    </p:spTree>
    <p:extLst>
      <p:ext uri="{BB962C8B-B14F-4D97-AF65-F5344CB8AC3E}">
        <p14:creationId xmlns:p14="http://schemas.microsoft.com/office/powerpoint/2010/main" val="20685009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164C964F-059B-41C3-8F81-46A2B457F922}" type="slidenum">
              <a:rPr lang="en-US" altLang="zh-CN"/>
              <a:pPr/>
              <a:t>‹#›</a:t>
            </a:fld>
            <a:endParaRPr lang="en-US" altLang="zh-CN"/>
          </a:p>
        </p:txBody>
      </p:sp>
    </p:spTree>
    <p:extLst>
      <p:ext uri="{BB962C8B-B14F-4D97-AF65-F5344CB8AC3E}">
        <p14:creationId xmlns:p14="http://schemas.microsoft.com/office/powerpoint/2010/main" val="423896765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17253788-3CF4-4D44-881C-4E4F9D843E31}" type="slidenum">
              <a:rPr lang="en-US" altLang="zh-CN"/>
              <a:pPr/>
              <a:t>‹#›</a:t>
            </a:fld>
            <a:endParaRPr lang="en-US" altLang="zh-CN"/>
          </a:p>
        </p:txBody>
      </p:sp>
    </p:spTree>
    <p:extLst>
      <p:ext uri="{BB962C8B-B14F-4D97-AF65-F5344CB8AC3E}">
        <p14:creationId xmlns:p14="http://schemas.microsoft.com/office/powerpoint/2010/main" val="25949396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EF8DDDC1-25A8-4D37-96D9-D4D9D3C3AF8E}" type="slidenum">
              <a:rPr lang="en-US" altLang="zh-CN"/>
              <a:pPr/>
              <a:t>‹#›</a:t>
            </a:fld>
            <a:endParaRPr lang="en-US" altLang="zh-CN"/>
          </a:p>
        </p:txBody>
      </p:sp>
    </p:spTree>
    <p:extLst>
      <p:ext uri="{BB962C8B-B14F-4D97-AF65-F5344CB8AC3E}">
        <p14:creationId xmlns:p14="http://schemas.microsoft.com/office/powerpoint/2010/main" val="412766405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A8912D6B-8DE1-4966-B0D2-3066B89E1DE8}" type="slidenum">
              <a:rPr lang="en-US" altLang="zh-CN"/>
              <a:pPr/>
              <a:t>‹#›</a:t>
            </a:fld>
            <a:endParaRPr lang="en-US" altLang="zh-CN"/>
          </a:p>
        </p:txBody>
      </p:sp>
    </p:spTree>
    <p:extLst>
      <p:ext uri="{BB962C8B-B14F-4D97-AF65-F5344CB8AC3E}">
        <p14:creationId xmlns:p14="http://schemas.microsoft.com/office/powerpoint/2010/main" val="925095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8B531CF-8570-4BB1-9281-A43161EAE1E2}" type="slidenum">
              <a:rPr lang="en-US" altLang="zh-CN"/>
              <a:pPr/>
              <a:t>‹#›</a:t>
            </a:fld>
            <a:endParaRPr lang="en-US" altLang="zh-CN"/>
          </a:p>
        </p:txBody>
      </p:sp>
    </p:spTree>
    <p:extLst>
      <p:ext uri="{BB962C8B-B14F-4D97-AF65-F5344CB8AC3E}">
        <p14:creationId xmlns:p14="http://schemas.microsoft.com/office/powerpoint/2010/main" val="34920576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4EE6CF9B-1029-45F9-87E3-92E94F0015EC}" type="slidenum">
              <a:rPr lang="en-US" altLang="zh-CN"/>
              <a:pPr/>
              <a:t>‹#›</a:t>
            </a:fld>
            <a:endParaRPr lang="en-US" altLang="zh-CN"/>
          </a:p>
        </p:txBody>
      </p:sp>
    </p:spTree>
    <p:extLst>
      <p:ext uri="{BB962C8B-B14F-4D97-AF65-F5344CB8AC3E}">
        <p14:creationId xmlns:p14="http://schemas.microsoft.com/office/powerpoint/2010/main" val="774790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DD67F63-57E6-4C03-8736-C296FB510A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A0915A-6472-4DF6-BDDA-DBF301BE50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F8EE90D-550D-449B-8749-B9F7F384B1FD}"/>
              </a:ext>
            </a:extLst>
          </p:cNvPr>
          <p:cNvSpPr>
            <a:spLocks noGrp="1" noChangeArrowheads="1"/>
          </p:cNvSpPr>
          <p:nvPr>
            <p:ph type="sldNum" sz="quarter" idx="12"/>
          </p:nvPr>
        </p:nvSpPr>
        <p:spPr>
          <a:ln/>
        </p:spPr>
        <p:txBody>
          <a:bodyPr/>
          <a:lstStyle>
            <a:lvl1pPr>
              <a:defRPr/>
            </a:lvl1pPr>
          </a:lstStyle>
          <a:p>
            <a:fld id="{3360FEAB-3248-4AEB-AA8C-3288A1CB8CEF}" type="slidenum">
              <a:rPr lang="en-US" altLang="en-US"/>
              <a:pPr/>
              <a:t>‹#›</a:t>
            </a:fld>
            <a:endParaRPr lang="en-US" altLang="en-US"/>
          </a:p>
        </p:txBody>
      </p:sp>
    </p:spTree>
    <p:extLst>
      <p:ext uri="{BB962C8B-B14F-4D97-AF65-F5344CB8AC3E}">
        <p14:creationId xmlns:p14="http://schemas.microsoft.com/office/powerpoint/2010/main" val="10913875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98C780ED-5EA4-4B8E-B5FA-B33B0234C41A}" type="slidenum">
              <a:rPr lang="en-US" altLang="zh-CN"/>
              <a:pPr/>
              <a:t>‹#›</a:t>
            </a:fld>
            <a:endParaRPr lang="en-US" altLang="zh-CN"/>
          </a:p>
        </p:txBody>
      </p:sp>
    </p:spTree>
    <p:extLst>
      <p:ext uri="{BB962C8B-B14F-4D97-AF65-F5344CB8AC3E}">
        <p14:creationId xmlns:p14="http://schemas.microsoft.com/office/powerpoint/2010/main" val="34741222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B2E9B186-3E39-4051-ABC2-074ABC86B802}" type="slidenum">
              <a:rPr lang="en-US" altLang="zh-CN"/>
              <a:pPr/>
              <a:t>‹#›</a:t>
            </a:fld>
            <a:endParaRPr lang="en-US" altLang="zh-CN"/>
          </a:p>
        </p:txBody>
      </p:sp>
    </p:spTree>
    <p:extLst>
      <p:ext uri="{BB962C8B-B14F-4D97-AF65-F5344CB8AC3E}">
        <p14:creationId xmlns:p14="http://schemas.microsoft.com/office/powerpoint/2010/main" val="282572324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2C6DA87D-B419-458C-95BE-8C98E0FF7B76}" type="slidenum">
              <a:rPr lang="en-US" altLang="zh-CN"/>
              <a:pPr/>
              <a:t>‹#›</a:t>
            </a:fld>
            <a:endParaRPr lang="en-US" altLang="zh-CN"/>
          </a:p>
        </p:txBody>
      </p:sp>
    </p:spTree>
    <p:extLst>
      <p:ext uri="{BB962C8B-B14F-4D97-AF65-F5344CB8AC3E}">
        <p14:creationId xmlns:p14="http://schemas.microsoft.com/office/powerpoint/2010/main" val="22269894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3533B6FA-8E47-4068-9FF4-4673B9B10DEC}" type="slidenum">
              <a:rPr lang="en-US" altLang="zh-CN"/>
              <a:pPr/>
              <a:t>‹#›</a:t>
            </a:fld>
            <a:endParaRPr lang="en-US" altLang="zh-CN"/>
          </a:p>
        </p:txBody>
      </p:sp>
    </p:spTree>
    <p:extLst>
      <p:ext uri="{BB962C8B-B14F-4D97-AF65-F5344CB8AC3E}">
        <p14:creationId xmlns:p14="http://schemas.microsoft.com/office/powerpoint/2010/main" val="240669859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32008068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45897508"/>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22672356"/>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343681769"/>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99410769"/>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50566718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DDF3D4-ADBB-4116-A769-05252DEB1B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1C6D7D-5776-4DD4-AE45-E984F8571B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9D62A1-FD54-4CCD-8B74-02DE07A91F93}"/>
              </a:ext>
            </a:extLst>
          </p:cNvPr>
          <p:cNvSpPr>
            <a:spLocks noGrp="1" noChangeArrowheads="1"/>
          </p:cNvSpPr>
          <p:nvPr>
            <p:ph type="sldNum" sz="quarter" idx="12"/>
          </p:nvPr>
        </p:nvSpPr>
        <p:spPr>
          <a:ln/>
        </p:spPr>
        <p:txBody>
          <a:bodyPr/>
          <a:lstStyle>
            <a:lvl1pPr>
              <a:defRPr/>
            </a:lvl1pPr>
          </a:lstStyle>
          <a:p>
            <a:fld id="{DAA6E9F9-BABD-4AD2-A006-C66183C53E8A}" type="slidenum">
              <a:rPr lang="en-US" altLang="en-US"/>
              <a:pPr/>
              <a:t>‹#›</a:t>
            </a:fld>
            <a:endParaRPr lang="en-US" altLang="en-US"/>
          </a:p>
        </p:txBody>
      </p:sp>
    </p:spTree>
    <p:extLst>
      <p:ext uri="{BB962C8B-B14F-4D97-AF65-F5344CB8AC3E}">
        <p14:creationId xmlns:p14="http://schemas.microsoft.com/office/powerpoint/2010/main" val="33452593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9356203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42020558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26583774"/>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7987135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3520387"/>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99592613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40097517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61497491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41708542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1349705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5484562-0DD4-4AFC-BD26-A670960F00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EC8A48-D36E-4A57-A1EB-1A5B1EF2FE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ED2160-4C0B-43E3-AA18-FA9E753358D5}"/>
              </a:ext>
            </a:extLst>
          </p:cNvPr>
          <p:cNvSpPr>
            <a:spLocks noGrp="1" noChangeArrowheads="1"/>
          </p:cNvSpPr>
          <p:nvPr>
            <p:ph type="sldNum" sz="quarter" idx="12"/>
          </p:nvPr>
        </p:nvSpPr>
        <p:spPr>
          <a:ln/>
        </p:spPr>
        <p:txBody>
          <a:bodyPr/>
          <a:lstStyle>
            <a:lvl1pPr>
              <a:defRPr/>
            </a:lvl1pPr>
          </a:lstStyle>
          <a:p>
            <a:fld id="{9D3372FC-883A-411B-A639-E65A4CE46114}" type="slidenum">
              <a:rPr lang="en-US" altLang="en-US"/>
              <a:pPr/>
              <a:t>‹#›</a:t>
            </a:fld>
            <a:endParaRPr lang="en-US" altLang="en-US"/>
          </a:p>
        </p:txBody>
      </p:sp>
    </p:spTree>
    <p:extLst>
      <p:ext uri="{BB962C8B-B14F-4D97-AF65-F5344CB8AC3E}">
        <p14:creationId xmlns:p14="http://schemas.microsoft.com/office/powerpoint/2010/main" val="14095582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3283854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310122158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48658095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13742025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170868166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11845045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20985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380E8B7-B5D6-49B1-ACAA-0449AA5CB1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22FF54-0FD2-4577-BD86-EBF8E0781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79C9A2-F8A6-4A56-9983-4507DEC9E562}"/>
              </a:ext>
            </a:extLst>
          </p:cNvPr>
          <p:cNvSpPr>
            <a:spLocks noGrp="1" noChangeArrowheads="1"/>
          </p:cNvSpPr>
          <p:nvPr>
            <p:ph type="sldNum" sz="quarter" idx="12"/>
          </p:nvPr>
        </p:nvSpPr>
        <p:spPr>
          <a:ln/>
        </p:spPr>
        <p:txBody>
          <a:bodyPr/>
          <a:lstStyle>
            <a:lvl1pPr>
              <a:defRPr/>
            </a:lvl1pPr>
          </a:lstStyle>
          <a:p>
            <a:fld id="{9FBD0B28-803C-4B19-83F3-74F097C9A12A}" type="slidenum">
              <a:rPr lang="en-US" altLang="en-US"/>
              <a:pPr/>
              <a:t>‹#›</a:t>
            </a:fld>
            <a:endParaRPr lang="en-US" altLang="en-US"/>
          </a:p>
        </p:txBody>
      </p:sp>
    </p:spTree>
    <p:extLst>
      <p:ext uri="{BB962C8B-B14F-4D97-AF65-F5344CB8AC3E}">
        <p14:creationId xmlns:p14="http://schemas.microsoft.com/office/powerpoint/2010/main" val="1209645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4102DE-F12A-4D04-8E13-827B7D29F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09726-F568-4D08-A7C2-1FB2082BA9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495D7A-4A6A-4758-9B7E-093AC989040F}"/>
              </a:ext>
            </a:extLst>
          </p:cNvPr>
          <p:cNvSpPr>
            <a:spLocks noGrp="1" noChangeArrowheads="1"/>
          </p:cNvSpPr>
          <p:nvPr>
            <p:ph type="sldNum" sz="quarter" idx="12"/>
          </p:nvPr>
        </p:nvSpPr>
        <p:spPr>
          <a:ln/>
        </p:spPr>
        <p:txBody>
          <a:bodyPr/>
          <a:lstStyle>
            <a:lvl1pPr>
              <a:defRPr/>
            </a:lvl1pPr>
          </a:lstStyle>
          <a:p>
            <a:fld id="{D706B157-51D9-47A0-A7C9-205ECC6C2E42}" type="slidenum">
              <a:rPr lang="en-US" altLang="en-US"/>
              <a:pPr/>
              <a:t>‹#›</a:t>
            </a:fld>
            <a:endParaRPr lang="en-US" altLang="en-US"/>
          </a:p>
        </p:txBody>
      </p:sp>
    </p:spTree>
    <p:extLst>
      <p:ext uri="{BB962C8B-B14F-4D97-AF65-F5344CB8AC3E}">
        <p14:creationId xmlns:p14="http://schemas.microsoft.com/office/powerpoint/2010/main" val="4262608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83FD57C-A177-43C3-AC00-38A3FC6953B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BC6212D-C193-4972-8AF9-A80AC0812F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ED979D-0CBC-46FE-911D-C7D34D5E6E7C}"/>
              </a:ext>
            </a:extLst>
          </p:cNvPr>
          <p:cNvSpPr>
            <a:spLocks noGrp="1" noChangeArrowheads="1"/>
          </p:cNvSpPr>
          <p:nvPr>
            <p:ph type="sldNum" sz="quarter" idx="12"/>
          </p:nvPr>
        </p:nvSpPr>
        <p:spPr>
          <a:ln/>
        </p:spPr>
        <p:txBody>
          <a:bodyPr/>
          <a:lstStyle>
            <a:lvl1pPr>
              <a:defRPr/>
            </a:lvl1pPr>
          </a:lstStyle>
          <a:p>
            <a:fld id="{AED47863-EECD-44ED-92AF-0EC5F4F8DD88}" type="slidenum">
              <a:rPr lang="en-US" altLang="en-US"/>
              <a:pPr/>
              <a:t>‹#›</a:t>
            </a:fld>
            <a:endParaRPr lang="en-US" altLang="en-US"/>
          </a:p>
        </p:txBody>
      </p:sp>
    </p:spTree>
    <p:extLst>
      <p:ext uri="{BB962C8B-B14F-4D97-AF65-F5344CB8AC3E}">
        <p14:creationId xmlns:p14="http://schemas.microsoft.com/office/powerpoint/2010/main" val="692899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EB1A0CA-9215-4840-BCE6-65F615CBBD5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A09432A-E139-452E-B4C1-6B345A92E1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3EFBB8B-71C6-4DFD-B487-B9E25A0F1A27}"/>
              </a:ext>
            </a:extLst>
          </p:cNvPr>
          <p:cNvSpPr>
            <a:spLocks noGrp="1" noChangeArrowheads="1"/>
          </p:cNvSpPr>
          <p:nvPr>
            <p:ph type="sldNum" sz="quarter" idx="12"/>
          </p:nvPr>
        </p:nvSpPr>
        <p:spPr>
          <a:ln/>
        </p:spPr>
        <p:txBody>
          <a:bodyPr/>
          <a:lstStyle>
            <a:lvl1pPr>
              <a:defRPr/>
            </a:lvl1pPr>
          </a:lstStyle>
          <a:p>
            <a:fld id="{CBBB836C-4AF1-46D9-B952-034C268E423F}" type="slidenum">
              <a:rPr lang="en-US" altLang="en-US"/>
              <a:pPr/>
              <a:t>‹#›</a:t>
            </a:fld>
            <a:endParaRPr lang="en-US" altLang="en-US"/>
          </a:p>
        </p:txBody>
      </p:sp>
    </p:spTree>
    <p:extLst>
      <p:ext uri="{BB962C8B-B14F-4D97-AF65-F5344CB8AC3E}">
        <p14:creationId xmlns:p14="http://schemas.microsoft.com/office/powerpoint/2010/main" val="178273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1F8462-341F-44D4-A27C-73AB3EE7E7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900264-4EDF-4BD7-A893-9A96E89999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82C0A8-5704-4AEA-82DF-A965655E3454}"/>
              </a:ext>
            </a:extLst>
          </p:cNvPr>
          <p:cNvSpPr>
            <a:spLocks noGrp="1" noChangeArrowheads="1"/>
          </p:cNvSpPr>
          <p:nvPr>
            <p:ph type="sldNum" sz="quarter" idx="12"/>
          </p:nvPr>
        </p:nvSpPr>
        <p:spPr>
          <a:ln/>
        </p:spPr>
        <p:txBody>
          <a:bodyPr/>
          <a:lstStyle>
            <a:lvl1pPr>
              <a:defRPr/>
            </a:lvl1pPr>
          </a:lstStyle>
          <a:p>
            <a:fld id="{DC9AA401-F636-4739-8B35-7DA14A2311D7}" type="slidenum">
              <a:rPr lang="en-US" altLang="en-US"/>
              <a:pPr/>
              <a:t>‹#›</a:t>
            </a:fld>
            <a:endParaRPr lang="en-US" altLang="en-US"/>
          </a:p>
        </p:txBody>
      </p:sp>
    </p:spTree>
    <p:extLst>
      <p:ext uri="{BB962C8B-B14F-4D97-AF65-F5344CB8AC3E}">
        <p14:creationId xmlns:p14="http://schemas.microsoft.com/office/powerpoint/2010/main" val="14277096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F7F6A65-E04F-48A1-BDCA-BFFA5C86FB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6106D67-6E90-4543-BD07-B66B2E23FE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991228-F5C9-4829-AF15-312E6965A546}"/>
              </a:ext>
            </a:extLst>
          </p:cNvPr>
          <p:cNvSpPr>
            <a:spLocks noGrp="1" noChangeArrowheads="1"/>
          </p:cNvSpPr>
          <p:nvPr>
            <p:ph type="sldNum" sz="quarter" idx="12"/>
          </p:nvPr>
        </p:nvSpPr>
        <p:spPr>
          <a:ln/>
        </p:spPr>
        <p:txBody>
          <a:bodyPr/>
          <a:lstStyle>
            <a:lvl1pPr>
              <a:defRPr/>
            </a:lvl1pPr>
          </a:lstStyle>
          <a:p>
            <a:fld id="{5025B2E5-B51C-4C10-AF0F-E7EBA1E7CB7D}" type="slidenum">
              <a:rPr lang="en-US" altLang="en-US"/>
              <a:pPr/>
              <a:t>‹#›</a:t>
            </a:fld>
            <a:endParaRPr lang="en-US" altLang="en-US"/>
          </a:p>
        </p:txBody>
      </p:sp>
    </p:spTree>
    <p:extLst>
      <p:ext uri="{BB962C8B-B14F-4D97-AF65-F5344CB8AC3E}">
        <p14:creationId xmlns:p14="http://schemas.microsoft.com/office/powerpoint/2010/main" val="1866047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8B0DA5-23D0-4A1A-ACCE-2D406968A6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6AD5D3-F6BB-4C0B-A199-F023C56EB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C420EB-B8F0-4A35-8B1A-26DEA882F4C8}"/>
              </a:ext>
            </a:extLst>
          </p:cNvPr>
          <p:cNvSpPr>
            <a:spLocks noGrp="1" noChangeArrowheads="1"/>
          </p:cNvSpPr>
          <p:nvPr>
            <p:ph type="sldNum" sz="quarter" idx="12"/>
          </p:nvPr>
        </p:nvSpPr>
        <p:spPr>
          <a:ln/>
        </p:spPr>
        <p:txBody>
          <a:bodyPr/>
          <a:lstStyle>
            <a:lvl1pPr>
              <a:defRPr/>
            </a:lvl1pPr>
          </a:lstStyle>
          <a:p>
            <a:fld id="{B87F2950-31F4-4137-867E-D33173355D23}" type="slidenum">
              <a:rPr lang="en-US" altLang="en-US"/>
              <a:pPr/>
              <a:t>‹#›</a:t>
            </a:fld>
            <a:endParaRPr lang="en-US" altLang="en-US"/>
          </a:p>
        </p:txBody>
      </p:sp>
    </p:spTree>
    <p:extLst>
      <p:ext uri="{BB962C8B-B14F-4D97-AF65-F5344CB8AC3E}">
        <p14:creationId xmlns:p14="http://schemas.microsoft.com/office/powerpoint/2010/main" val="1208008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D7EBD6-1430-4B0E-993A-97919B811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87475-D0A4-405E-AA29-B3A684BA2B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8C0E8-C614-4A4A-957F-96666B754D54}"/>
              </a:ext>
            </a:extLst>
          </p:cNvPr>
          <p:cNvSpPr>
            <a:spLocks noGrp="1" noChangeArrowheads="1"/>
          </p:cNvSpPr>
          <p:nvPr>
            <p:ph type="sldNum" sz="quarter" idx="12"/>
          </p:nvPr>
        </p:nvSpPr>
        <p:spPr>
          <a:ln/>
        </p:spPr>
        <p:txBody>
          <a:bodyPr/>
          <a:lstStyle>
            <a:lvl1pPr>
              <a:defRPr/>
            </a:lvl1pPr>
          </a:lstStyle>
          <a:p>
            <a:fld id="{21F961D7-A4C2-4D2C-84CF-30D821A94450}" type="slidenum">
              <a:rPr lang="en-US" altLang="en-US"/>
              <a:pPr/>
              <a:t>‹#›</a:t>
            </a:fld>
            <a:endParaRPr lang="en-US" altLang="en-US"/>
          </a:p>
        </p:txBody>
      </p:sp>
    </p:spTree>
    <p:extLst>
      <p:ext uri="{BB962C8B-B14F-4D97-AF65-F5344CB8AC3E}">
        <p14:creationId xmlns:p14="http://schemas.microsoft.com/office/powerpoint/2010/main" val="25271054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A56442C-1D58-4BCF-AD84-1D64058DE5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92A15F-E84A-458C-94A9-3E46340CAD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FE8343-7A31-4E7B-8396-10C5100F1A7B}"/>
              </a:ext>
            </a:extLst>
          </p:cNvPr>
          <p:cNvSpPr>
            <a:spLocks noGrp="1" noChangeArrowheads="1"/>
          </p:cNvSpPr>
          <p:nvPr>
            <p:ph type="sldNum" sz="quarter" idx="12"/>
          </p:nvPr>
        </p:nvSpPr>
        <p:spPr>
          <a:ln/>
        </p:spPr>
        <p:txBody>
          <a:bodyPr/>
          <a:lstStyle>
            <a:lvl1pPr>
              <a:defRPr/>
            </a:lvl1pPr>
          </a:lstStyle>
          <a:p>
            <a:fld id="{0AB28C56-E900-42CE-BA08-32DE0D17F105}" type="slidenum">
              <a:rPr lang="en-US" altLang="en-US"/>
              <a:pPr/>
              <a:t>‹#›</a:t>
            </a:fld>
            <a:endParaRPr lang="en-US" altLang="en-US"/>
          </a:p>
        </p:txBody>
      </p:sp>
    </p:spTree>
    <p:extLst>
      <p:ext uri="{BB962C8B-B14F-4D97-AF65-F5344CB8AC3E}">
        <p14:creationId xmlns:p14="http://schemas.microsoft.com/office/powerpoint/2010/main" val="1050743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3439DD-9B3C-4AB6-AA98-BA47FE0FE0FC}"/>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5C38CF8E-BD6E-4AB5-8046-B4DFCB47693E}"/>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AF59BB06-251A-46BB-ADD3-A4C839FB327F}"/>
              </a:ext>
            </a:extLst>
          </p:cNvPr>
          <p:cNvSpPr>
            <a:spLocks noGrp="1" noChangeArrowheads="1"/>
          </p:cNvSpPr>
          <p:nvPr>
            <p:ph type="sldNum" sz="quarter" idx="12"/>
          </p:nvPr>
        </p:nvSpPr>
        <p:spPr/>
        <p:txBody>
          <a:bodyPr/>
          <a:lstStyle>
            <a:lvl1pPr>
              <a:defRPr>
                <a:solidFill>
                  <a:schemeClr val="tx1"/>
                </a:solidFill>
              </a:defRPr>
            </a:lvl1pPr>
          </a:lstStyle>
          <a:p>
            <a:fld id="{062968CA-064B-4DA4-A6C5-521F44DBADEC}" type="slidenum">
              <a:rPr lang="en-US" altLang="en-US"/>
              <a:pPr/>
              <a:t>‹#›</a:t>
            </a:fld>
            <a:endParaRPr lang="en-US" altLang="en-US"/>
          </a:p>
        </p:txBody>
      </p:sp>
    </p:spTree>
    <p:extLst>
      <p:ext uri="{BB962C8B-B14F-4D97-AF65-F5344CB8AC3E}">
        <p14:creationId xmlns:p14="http://schemas.microsoft.com/office/powerpoint/2010/main" val="984026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0F6293B2-F3F4-4668-ABC7-A3975F1541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ED2A260-07FF-4553-9FEB-2F386580BA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A876C872-D356-4BBC-8AD4-3A8F69E8BC4B}"/>
              </a:ext>
            </a:extLst>
          </p:cNvPr>
          <p:cNvSpPr>
            <a:spLocks noGrp="1" noChangeArrowheads="1"/>
          </p:cNvSpPr>
          <p:nvPr>
            <p:ph type="sldNum" sz="quarter" idx="12"/>
          </p:nvPr>
        </p:nvSpPr>
        <p:spPr>
          <a:ln/>
        </p:spPr>
        <p:txBody>
          <a:bodyPr/>
          <a:lstStyle>
            <a:lvl1pPr>
              <a:defRPr/>
            </a:lvl1pPr>
          </a:lstStyle>
          <a:p>
            <a:fld id="{12213115-A267-40F7-B21B-9FCE3AA40307}" type="slidenum">
              <a:rPr lang="en-US" altLang="en-US"/>
              <a:pPr/>
              <a:t>‹#›</a:t>
            </a:fld>
            <a:endParaRPr lang="en-US" altLang="en-US"/>
          </a:p>
        </p:txBody>
      </p:sp>
    </p:spTree>
    <p:extLst>
      <p:ext uri="{BB962C8B-B14F-4D97-AF65-F5344CB8AC3E}">
        <p14:creationId xmlns:p14="http://schemas.microsoft.com/office/powerpoint/2010/main" val="266920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F4A32F-59B8-4C07-87D5-0F88C733C6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8854F6-336E-4097-8E8B-33026B8FB2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D31B61-0B6C-40EB-B028-08F7423B4291}"/>
              </a:ext>
            </a:extLst>
          </p:cNvPr>
          <p:cNvSpPr>
            <a:spLocks noGrp="1" noChangeArrowheads="1"/>
          </p:cNvSpPr>
          <p:nvPr>
            <p:ph type="sldNum" sz="quarter" idx="12"/>
          </p:nvPr>
        </p:nvSpPr>
        <p:spPr>
          <a:ln/>
        </p:spPr>
        <p:txBody>
          <a:bodyPr/>
          <a:lstStyle>
            <a:lvl1pPr>
              <a:defRPr/>
            </a:lvl1pPr>
          </a:lstStyle>
          <a:p>
            <a:fld id="{116A7832-249D-40E9-94F1-AE913F57DA15}" type="slidenum">
              <a:rPr lang="en-US" altLang="en-US"/>
              <a:pPr/>
              <a:t>‹#›</a:t>
            </a:fld>
            <a:endParaRPr lang="en-US" altLang="en-US"/>
          </a:p>
        </p:txBody>
      </p:sp>
    </p:spTree>
    <p:extLst>
      <p:ext uri="{BB962C8B-B14F-4D97-AF65-F5344CB8AC3E}">
        <p14:creationId xmlns:p14="http://schemas.microsoft.com/office/powerpoint/2010/main" val="2529148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77C2DA0-3D41-450E-9D8D-F503DF60D128}"/>
              </a:ext>
            </a:extLst>
          </p:cNvPr>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3" name="Rectangle 5">
            <a:extLst>
              <a:ext uri="{FF2B5EF4-FFF2-40B4-BE49-F238E27FC236}">
                <a16:creationId xmlns:a16="http://schemas.microsoft.com/office/drawing/2014/main" id="{FA6D6260-5890-4DE2-9E0D-0F6107A57AE1}"/>
              </a:ext>
            </a:extLst>
          </p:cNvPr>
          <p:cNvSpPr>
            <a:spLocks noGrp="1" noChangeArrowheads="1"/>
          </p:cNvSpPr>
          <p:nvPr>
            <p:ph type="ftr" sz="quarter" idx="11"/>
          </p:nvPr>
        </p:nvSpPr>
        <p:spPr/>
        <p:txBody>
          <a:bodyPr/>
          <a:lstStyle>
            <a:lvl1pPr>
              <a:defRPr>
                <a:solidFill>
                  <a:schemeClr val="tx1"/>
                </a:solidFill>
              </a:defRPr>
            </a:lvl1pPr>
          </a:lstStyle>
          <a:p>
            <a:pPr>
              <a:defRPr/>
            </a:pPr>
            <a:endParaRPr lang="en-US"/>
          </a:p>
        </p:txBody>
      </p:sp>
      <p:sp>
        <p:nvSpPr>
          <p:cNvPr id="4" name="Rectangle 6">
            <a:extLst>
              <a:ext uri="{FF2B5EF4-FFF2-40B4-BE49-F238E27FC236}">
                <a16:creationId xmlns:a16="http://schemas.microsoft.com/office/drawing/2014/main" id="{854DAE12-F478-4F20-AB6E-3D48E9A06B78}"/>
              </a:ext>
            </a:extLst>
          </p:cNvPr>
          <p:cNvSpPr>
            <a:spLocks noGrp="1" noChangeArrowheads="1"/>
          </p:cNvSpPr>
          <p:nvPr>
            <p:ph type="sldNum" sz="quarter" idx="12"/>
          </p:nvPr>
        </p:nvSpPr>
        <p:spPr/>
        <p:txBody>
          <a:bodyPr/>
          <a:lstStyle>
            <a:lvl1pPr>
              <a:defRPr>
                <a:solidFill>
                  <a:schemeClr val="tx1"/>
                </a:solidFill>
              </a:defRPr>
            </a:lvl1pPr>
          </a:lstStyle>
          <a:p>
            <a:fld id="{E707E0AB-4CB9-40DB-BF2C-E4DD73504BC3}" type="slidenum">
              <a:rPr lang="en-US" altLang="en-US"/>
              <a:pPr/>
              <a:t>‹#›</a:t>
            </a:fld>
            <a:endParaRPr lang="en-US" altLang="en-US"/>
          </a:p>
        </p:txBody>
      </p:sp>
    </p:spTree>
    <p:extLst>
      <p:ext uri="{BB962C8B-B14F-4D97-AF65-F5344CB8AC3E}">
        <p14:creationId xmlns:p14="http://schemas.microsoft.com/office/powerpoint/2010/main" val="355976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001B792-F74A-4FD5-875F-D74D102390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BB9604-5FE2-4615-B2E7-5F5CF758E9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04443-BF16-4A13-B436-029860EE4A49}"/>
              </a:ext>
            </a:extLst>
          </p:cNvPr>
          <p:cNvSpPr>
            <a:spLocks noGrp="1" noChangeArrowheads="1"/>
          </p:cNvSpPr>
          <p:nvPr>
            <p:ph type="sldNum" sz="quarter" idx="12"/>
          </p:nvPr>
        </p:nvSpPr>
        <p:spPr>
          <a:ln/>
        </p:spPr>
        <p:txBody>
          <a:bodyPr/>
          <a:lstStyle>
            <a:lvl1pPr>
              <a:defRPr/>
            </a:lvl1pPr>
          </a:lstStyle>
          <a:p>
            <a:fld id="{864772D3-F63C-4B25-8E0D-A1F79753E310}" type="slidenum">
              <a:rPr lang="en-US" altLang="en-US"/>
              <a:pPr/>
              <a:t>‹#›</a:t>
            </a:fld>
            <a:endParaRPr lang="en-US" altLang="en-US"/>
          </a:p>
        </p:txBody>
      </p:sp>
    </p:spTree>
    <p:extLst>
      <p:ext uri="{BB962C8B-B14F-4D97-AF65-F5344CB8AC3E}">
        <p14:creationId xmlns:p14="http://schemas.microsoft.com/office/powerpoint/2010/main" val="4112162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A652B4A-6F0B-4010-BE6B-93BF9D5B46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606EF5-03DC-45E1-9898-AC98BAC861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531D25-E579-453A-8317-4BF1B6033E5F}"/>
              </a:ext>
            </a:extLst>
          </p:cNvPr>
          <p:cNvSpPr>
            <a:spLocks noGrp="1" noChangeArrowheads="1"/>
          </p:cNvSpPr>
          <p:nvPr>
            <p:ph type="sldNum" sz="quarter" idx="12"/>
          </p:nvPr>
        </p:nvSpPr>
        <p:spPr>
          <a:ln/>
        </p:spPr>
        <p:txBody>
          <a:bodyPr/>
          <a:lstStyle>
            <a:lvl1pPr>
              <a:defRPr/>
            </a:lvl1pPr>
          </a:lstStyle>
          <a:p>
            <a:fld id="{FCEDEDC8-39F1-40CC-9177-DE558F2458F8}" type="slidenum">
              <a:rPr lang="en-US" altLang="en-US"/>
              <a:pPr/>
              <a:t>‹#›</a:t>
            </a:fld>
            <a:endParaRPr lang="en-US" altLang="en-US"/>
          </a:p>
        </p:txBody>
      </p:sp>
    </p:spTree>
    <p:extLst>
      <p:ext uri="{BB962C8B-B14F-4D97-AF65-F5344CB8AC3E}">
        <p14:creationId xmlns:p14="http://schemas.microsoft.com/office/powerpoint/2010/main" val="1614273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5DAD68B-AAB2-4ECE-ABC8-F535E8AAF7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DF7B6-E9DC-4BF4-8E02-9B0752721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01BB31-2B88-495F-A2A1-FDFC2EE0B7D5}"/>
              </a:ext>
            </a:extLst>
          </p:cNvPr>
          <p:cNvSpPr>
            <a:spLocks noGrp="1" noChangeArrowheads="1"/>
          </p:cNvSpPr>
          <p:nvPr>
            <p:ph type="sldNum" sz="quarter" idx="12"/>
          </p:nvPr>
        </p:nvSpPr>
        <p:spPr>
          <a:ln/>
        </p:spPr>
        <p:txBody>
          <a:bodyPr/>
          <a:lstStyle>
            <a:lvl1pPr>
              <a:defRPr/>
            </a:lvl1pPr>
          </a:lstStyle>
          <a:p>
            <a:fld id="{A5D11F4C-98AD-4C95-8C1D-AC678DD5736D}" type="slidenum">
              <a:rPr lang="en-US" altLang="en-US"/>
              <a:pPr/>
              <a:t>‹#›</a:t>
            </a:fld>
            <a:endParaRPr lang="en-US" altLang="en-US"/>
          </a:p>
        </p:txBody>
      </p:sp>
    </p:spTree>
    <p:extLst>
      <p:ext uri="{BB962C8B-B14F-4D97-AF65-F5344CB8AC3E}">
        <p14:creationId xmlns:p14="http://schemas.microsoft.com/office/powerpoint/2010/main" val="137555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5B6F7F-E1F2-4118-9A79-21D20E02B2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AC3B915-7AE3-4B5A-9203-04A493348B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89A0414-3954-4DC1-9A3F-2643B24441B0}"/>
              </a:ext>
            </a:extLst>
          </p:cNvPr>
          <p:cNvSpPr>
            <a:spLocks noGrp="1" noChangeArrowheads="1"/>
          </p:cNvSpPr>
          <p:nvPr>
            <p:ph type="sldNum" sz="quarter" idx="12"/>
          </p:nvPr>
        </p:nvSpPr>
        <p:spPr>
          <a:ln/>
        </p:spPr>
        <p:txBody>
          <a:bodyPr/>
          <a:lstStyle>
            <a:lvl1pPr>
              <a:defRPr/>
            </a:lvl1pPr>
          </a:lstStyle>
          <a:p>
            <a:fld id="{F3519E8A-2E35-456B-BC3E-D54FC48FA2A1}" type="slidenum">
              <a:rPr lang="en-US" altLang="en-US"/>
              <a:pPr/>
              <a:t>‹#›</a:t>
            </a:fld>
            <a:endParaRPr lang="en-US" altLang="en-US"/>
          </a:p>
        </p:txBody>
      </p:sp>
    </p:spTree>
    <p:extLst>
      <p:ext uri="{BB962C8B-B14F-4D97-AF65-F5344CB8AC3E}">
        <p14:creationId xmlns:p14="http://schemas.microsoft.com/office/powerpoint/2010/main" val="3101404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34AFA8-D6F1-485F-A483-3679A3A690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6BB2A7-F08C-4014-90F5-46158CE14C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D043B4-8591-4040-837C-0CC5065403BA}"/>
              </a:ext>
            </a:extLst>
          </p:cNvPr>
          <p:cNvSpPr>
            <a:spLocks noGrp="1" noChangeArrowheads="1"/>
          </p:cNvSpPr>
          <p:nvPr>
            <p:ph type="sldNum" sz="quarter" idx="12"/>
          </p:nvPr>
        </p:nvSpPr>
        <p:spPr>
          <a:ln/>
        </p:spPr>
        <p:txBody>
          <a:bodyPr/>
          <a:lstStyle>
            <a:lvl1pPr>
              <a:defRPr/>
            </a:lvl1pPr>
          </a:lstStyle>
          <a:p>
            <a:fld id="{A96E63B6-1E1C-4F94-A5C3-CED9B5501680}" type="slidenum">
              <a:rPr lang="en-US" altLang="en-US"/>
              <a:pPr/>
              <a:t>‹#›</a:t>
            </a:fld>
            <a:endParaRPr lang="en-US" altLang="en-US"/>
          </a:p>
        </p:txBody>
      </p:sp>
    </p:spTree>
    <p:extLst>
      <p:ext uri="{BB962C8B-B14F-4D97-AF65-F5344CB8AC3E}">
        <p14:creationId xmlns:p14="http://schemas.microsoft.com/office/powerpoint/2010/main" val="314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5BA1D6-3D97-4E50-BDD7-F96FD10531C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5A06FD-F791-48F6-B9D0-9BD1D62BF8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94CCEB-E455-4702-BC8A-74EBF8C6D1E8}"/>
              </a:ext>
            </a:extLst>
          </p:cNvPr>
          <p:cNvSpPr>
            <a:spLocks noGrp="1" noChangeArrowheads="1"/>
          </p:cNvSpPr>
          <p:nvPr>
            <p:ph type="sldNum" sz="quarter" idx="12"/>
          </p:nvPr>
        </p:nvSpPr>
        <p:spPr>
          <a:ln/>
        </p:spPr>
        <p:txBody>
          <a:bodyPr/>
          <a:lstStyle>
            <a:lvl1pPr>
              <a:defRPr/>
            </a:lvl1pPr>
          </a:lstStyle>
          <a:p>
            <a:fld id="{D414A7B9-FC04-4D2B-8F76-DB7A63BDE620}" type="slidenum">
              <a:rPr lang="en-US" altLang="en-US"/>
              <a:pPr/>
              <a:t>‹#›</a:t>
            </a:fld>
            <a:endParaRPr lang="en-US" altLang="en-US"/>
          </a:p>
        </p:txBody>
      </p:sp>
    </p:spTree>
    <p:extLst>
      <p:ext uri="{BB962C8B-B14F-4D97-AF65-F5344CB8AC3E}">
        <p14:creationId xmlns:p14="http://schemas.microsoft.com/office/powerpoint/2010/main" val="6821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C22F40-6618-4F41-B3F3-DF2FC761936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8388024-DB25-4984-8205-66D379F4B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51F8BDB-DC42-418A-AC91-D14B405A5A6B}"/>
              </a:ext>
            </a:extLst>
          </p:cNvPr>
          <p:cNvSpPr>
            <a:spLocks noGrp="1" noChangeArrowheads="1"/>
          </p:cNvSpPr>
          <p:nvPr>
            <p:ph type="sldNum" sz="quarter" idx="12"/>
          </p:nvPr>
        </p:nvSpPr>
        <p:spPr>
          <a:ln/>
        </p:spPr>
        <p:txBody>
          <a:bodyPr/>
          <a:lstStyle>
            <a:lvl1pPr>
              <a:defRPr/>
            </a:lvl1pPr>
          </a:lstStyle>
          <a:p>
            <a:fld id="{DA55E864-EC37-469B-A093-7349693E1E2B}" type="slidenum">
              <a:rPr lang="en-US" altLang="en-US"/>
              <a:pPr/>
              <a:t>‹#›</a:t>
            </a:fld>
            <a:endParaRPr lang="en-US" altLang="en-US"/>
          </a:p>
        </p:txBody>
      </p:sp>
    </p:spTree>
    <p:extLst>
      <p:ext uri="{BB962C8B-B14F-4D97-AF65-F5344CB8AC3E}">
        <p14:creationId xmlns:p14="http://schemas.microsoft.com/office/powerpoint/2010/main" val="3189626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6B31CD-ADF3-442B-9718-1004256D92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660A3A4-8D21-4159-8E5A-D4431B7F8D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3441597-81DE-4443-BB1B-F886183256C9}"/>
              </a:ext>
            </a:extLst>
          </p:cNvPr>
          <p:cNvSpPr>
            <a:spLocks noGrp="1" noChangeArrowheads="1"/>
          </p:cNvSpPr>
          <p:nvPr>
            <p:ph type="sldNum" sz="quarter" idx="12"/>
          </p:nvPr>
        </p:nvSpPr>
        <p:spPr>
          <a:ln/>
        </p:spPr>
        <p:txBody>
          <a:bodyPr/>
          <a:lstStyle>
            <a:lvl1pPr>
              <a:defRPr/>
            </a:lvl1pPr>
          </a:lstStyle>
          <a:p>
            <a:fld id="{F8DF27D8-CC41-4697-B466-9A5B19F4B018}" type="slidenum">
              <a:rPr lang="en-US" altLang="en-US"/>
              <a:pPr/>
              <a:t>‹#›</a:t>
            </a:fld>
            <a:endParaRPr lang="en-US" altLang="en-US"/>
          </a:p>
        </p:txBody>
      </p:sp>
    </p:spTree>
    <p:extLst>
      <p:ext uri="{BB962C8B-B14F-4D97-AF65-F5344CB8AC3E}">
        <p14:creationId xmlns:p14="http://schemas.microsoft.com/office/powerpoint/2010/main" val="427020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430697-01F8-40A1-BDB6-6CAF77C453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EBB4EA2-398D-45FB-8110-8E3E1F341D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F013FB4-645F-44DB-B6BC-CD3D1CEB6EDE}"/>
              </a:ext>
            </a:extLst>
          </p:cNvPr>
          <p:cNvSpPr>
            <a:spLocks noGrp="1" noChangeArrowheads="1"/>
          </p:cNvSpPr>
          <p:nvPr>
            <p:ph type="sldNum" sz="quarter" idx="12"/>
          </p:nvPr>
        </p:nvSpPr>
        <p:spPr>
          <a:ln/>
        </p:spPr>
        <p:txBody>
          <a:bodyPr/>
          <a:lstStyle>
            <a:lvl1pPr>
              <a:defRPr/>
            </a:lvl1pPr>
          </a:lstStyle>
          <a:p>
            <a:fld id="{9FE94484-A1A4-4217-907D-93F545BC10FD}" type="slidenum">
              <a:rPr lang="en-US" altLang="en-US"/>
              <a:pPr/>
              <a:t>‹#›</a:t>
            </a:fld>
            <a:endParaRPr lang="en-US" altLang="en-US"/>
          </a:p>
        </p:txBody>
      </p:sp>
    </p:spTree>
    <p:extLst>
      <p:ext uri="{BB962C8B-B14F-4D97-AF65-F5344CB8AC3E}">
        <p14:creationId xmlns:p14="http://schemas.microsoft.com/office/powerpoint/2010/main" val="3709060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9AE7980-B855-4DD0-A65F-853341ACB5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5663959-34AB-4C42-A803-08F8CB4CD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98A7E3-3DAC-4369-9D8F-3A832A861670}"/>
              </a:ext>
            </a:extLst>
          </p:cNvPr>
          <p:cNvSpPr>
            <a:spLocks noGrp="1" noChangeArrowheads="1"/>
          </p:cNvSpPr>
          <p:nvPr>
            <p:ph type="sldNum" sz="quarter" idx="12"/>
          </p:nvPr>
        </p:nvSpPr>
        <p:spPr>
          <a:ln/>
        </p:spPr>
        <p:txBody>
          <a:bodyPr/>
          <a:lstStyle>
            <a:lvl1pPr>
              <a:defRPr/>
            </a:lvl1pPr>
          </a:lstStyle>
          <a:p>
            <a:fld id="{69A7BB4F-2E82-4A85-B4AA-75638E59BE0B}" type="slidenum">
              <a:rPr lang="en-US" altLang="en-US"/>
              <a:pPr/>
              <a:t>‹#›</a:t>
            </a:fld>
            <a:endParaRPr lang="en-US" altLang="en-US"/>
          </a:p>
        </p:txBody>
      </p:sp>
    </p:spTree>
    <p:extLst>
      <p:ext uri="{BB962C8B-B14F-4D97-AF65-F5344CB8AC3E}">
        <p14:creationId xmlns:p14="http://schemas.microsoft.com/office/powerpoint/2010/main" val="38983660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595937F-46AE-4066-A095-C8F44A7CC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DCC02D7-8315-4C80-B554-3817CEBFA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E11D36-E8B7-45CB-90D5-AAB8EA0AE6AF}"/>
              </a:ext>
            </a:extLst>
          </p:cNvPr>
          <p:cNvSpPr>
            <a:spLocks noGrp="1" noChangeArrowheads="1"/>
          </p:cNvSpPr>
          <p:nvPr>
            <p:ph type="sldNum" sz="quarter" idx="12"/>
          </p:nvPr>
        </p:nvSpPr>
        <p:spPr>
          <a:ln/>
        </p:spPr>
        <p:txBody>
          <a:bodyPr/>
          <a:lstStyle>
            <a:lvl1pPr>
              <a:defRPr/>
            </a:lvl1pPr>
          </a:lstStyle>
          <a:p>
            <a:fld id="{CE36D746-966A-46D4-902B-81B040E17F1B}" type="slidenum">
              <a:rPr lang="en-US" altLang="en-US"/>
              <a:pPr/>
              <a:t>‹#›</a:t>
            </a:fld>
            <a:endParaRPr lang="en-US" altLang="en-US"/>
          </a:p>
        </p:txBody>
      </p:sp>
    </p:spTree>
    <p:extLst>
      <p:ext uri="{BB962C8B-B14F-4D97-AF65-F5344CB8AC3E}">
        <p14:creationId xmlns:p14="http://schemas.microsoft.com/office/powerpoint/2010/main" val="37705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5BC94-6004-4B1B-8B26-AB8A86AB93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EF15A6-B447-43B3-99B1-1DE06590F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3C0688B-7C82-47AF-8822-476FF68F1F91}"/>
              </a:ext>
            </a:extLst>
          </p:cNvPr>
          <p:cNvSpPr>
            <a:spLocks noGrp="1" noChangeArrowheads="1"/>
          </p:cNvSpPr>
          <p:nvPr>
            <p:ph type="sldNum" sz="quarter" idx="12"/>
          </p:nvPr>
        </p:nvSpPr>
        <p:spPr>
          <a:ln/>
        </p:spPr>
        <p:txBody>
          <a:bodyPr/>
          <a:lstStyle>
            <a:lvl1pPr>
              <a:defRPr/>
            </a:lvl1pPr>
          </a:lstStyle>
          <a:p>
            <a:fld id="{CED83940-0E87-4AF4-B475-581B93B48B93}" type="slidenum">
              <a:rPr lang="en-US" altLang="en-US"/>
              <a:pPr/>
              <a:t>‹#›</a:t>
            </a:fld>
            <a:endParaRPr lang="en-US" altLang="en-US"/>
          </a:p>
        </p:txBody>
      </p:sp>
    </p:spTree>
    <p:extLst>
      <p:ext uri="{BB962C8B-B14F-4D97-AF65-F5344CB8AC3E}">
        <p14:creationId xmlns:p14="http://schemas.microsoft.com/office/powerpoint/2010/main" val="1675115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A77B-788D-4967-809E-7D1B52AA6A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D61CB8-AED0-4E41-9755-7518DD3318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24768A-A7DB-46FE-BF9B-ACEF4D7B949B}"/>
              </a:ext>
            </a:extLst>
          </p:cNvPr>
          <p:cNvSpPr>
            <a:spLocks noGrp="1" noChangeArrowheads="1"/>
          </p:cNvSpPr>
          <p:nvPr>
            <p:ph type="sldNum" sz="quarter" idx="12"/>
          </p:nvPr>
        </p:nvSpPr>
        <p:spPr>
          <a:ln/>
        </p:spPr>
        <p:txBody>
          <a:bodyPr/>
          <a:lstStyle>
            <a:lvl1pPr>
              <a:defRPr/>
            </a:lvl1pPr>
          </a:lstStyle>
          <a:p>
            <a:fld id="{ECAB3A46-96A4-42FF-90D5-2A677F0C73BF}" type="slidenum">
              <a:rPr lang="en-US" altLang="en-US"/>
              <a:pPr/>
              <a:t>‹#›</a:t>
            </a:fld>
            <a:endParaRPr lang="en-US" altLang="en-US"/>
          </a:p>
        </p:txBody>
      </p:sp>
    </p:spTree>
    <p:extLst>
      <p:ext uri="{BB962C8B-B14F-4D97-AF65-F5344CB8AC3E}">
        <p14:creationId xmlns:p14="http://schemas.microsoft.com/office/powerpoint/2010/main" val="2534339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2455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67878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25865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5818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5398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1592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3899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6392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2566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09573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59695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672101587"/>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174404407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193386911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8055150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34902063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3660636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7441678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14072277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108360459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249675413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BE3C17-209A-4341-9743-EBFC7B5F5B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F7FF5-74D3-49AC-A905-AD68441CEB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2BCE0CF-9A2A-4D88-BB5E-DE2AF8FF4B06}"/>
              </a:ext>
            </a:extLst>
          </p:cNvPr>
          <p:cNvSpPr>
            <a:spLocks noGrp="1" noChangeArrowheads="1"/>
          </p:cNvSpPr>
          <p:nvPr>
            <p:ph type="sldNum" sz="quarter" idx="12"/>
          </p:nvPr>
        </p:nvSpPr>
        <p:spPr>
          <a:ln/>
        </p:spPr>
        <p:txBody>
          <a:bodyPr/>
          <a:lstStyle>
            <a:lvl1pPr>
              <a:defRPr/>
            </a:lvl1pPr>
          </a:lstStyle>
          <a:p>
            <a:fld id="{14EBDE18-9ACD-4437-95DE-A4929CD7EAF2}" type="slidenum">
              <a:rPr lang="en-US" altLang="en-US"/>
              <a:pPr/>
              <a:t>‹#›</a:t>
            </a:fld>
            <a:endParaRPr lang="en-US" altLang="en-US"/>
          </a:p>
        </p:txBody>
      </p:sp>
    </p:spTree>
    <p:extLst>
      <p:ext uri="{BB962C8B-B14F-4D97-AF65-F5344CB8AC3E}">
        <p14:creationId xmlns:p14="http://schemas.microsoft.com/office/powerpoint/2010/main" val="915207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523FD4-3195-484C-B880-3A89DCE716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3B4365-D1A3-4AFF-A4FA-799AEE6E5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180CB7-43DA-4C7A-9BE4-C1F1C77A8AF1}"/>
              </a:ext>
            </a:extLst>
          </p:cNvPr>
          <p:cNvSpPr>
            <a:spLocks noGrp="1" noChangeArrowheads="1"/>
          </p:cNvSpPr>
          <p:nvPr>
            <p:ph type="sldNum" sz="quarter" idx="12"/>
          </p:nvPr>
        </p:nvSpPr>
        <p:spPr>
          <a:ln/>
        </p:spPr>
        <p:txBody>
          <a:bodyPr/>
          <a:lstStyle>
            <a:lvl1pPr>
              <a:defRPr/>
            </a:lvl1pPr>
          </a:lstStyle>
          <a:p>
            <a:fld id="{9D67D303-710A-4384-AFC9-163C5E3413DD}" type="slidenum">
              <a:rPr lang="en-US" altLang="en-US"/>
              <a:pPr/>
              <a:t>‹#›</a:t>
            </a:fld>
            <a:endParaRPr lang="en-US" altLang="en-US"/>
          </a:p>
        </p:txBody>
      </p:sp>
    </p:spTree>
    <p:extLst>
      <p:ext uri="{BB962C8B-B14F-4D97-AF65-F5344CB8AC3E}">
        <p14:creationId xmlns:p14="http://schemas.microsoft.com/office/powerpoint/2010/main" val="18766348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E291F4E-9CAF-447B-97F4-520EB28EFC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E29E70-1F19-43D0-8272-3128510A0F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C9828E-2050-44BD-9274-440B6ED2CB91}"/>
              </a:ext>
            </a:extLst>
          </p:cNvPr>
          <p:cNvSpPr>
            <a:spLocks noGrp="1" noChangeArrowheads="1"/>
          </p:cNvSpPr>
          <p:nvPr>
            <p:ph type="sldNum" sz="quarter" idx="12"/>
          </p:nvPr>
        </p:nvSpPr>
        <p:spPr>
          <a:ln/>
        </p:spPr>
        <p:txBody>
          <a:bodyPr/>
          <a:lstStyle>
            <a:lvl1pPr>
              <a:defRPr/>
            </a:lvl1pPr>
          </a:lstStyle>
          <a:p>
            <a:fld id="{5B3940C2-AF19-451B-8F38-4CE97F6FF02B}" type="slidenum">
              <a:rPr lang="en-US" altLang="en-US"/>
              <a:pPr/>
              <a:t>‹#›</a:t>
            </a:fld>
            <a:endParaRPr lang="en-US" altLang="en-US"/>
          </a:p>
        </p:txBody>
      </p:sp>
    </p:spTree>
    <p:extLst>
      <p:ext uri="{BB962C8B-B14F-4D97-AF65-F5344CB8AC3E}">
        <p14:creationId xmlns:p14="http://schemas.microsoft.com/office/powerpoint/2010/main" val="22298660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9E672A-A549-423B-8605-434F24EAC40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584DD5-2B1B-4576-9EB6-B80F0CB0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FBE038-77E6-4F29-A4DB-2FF546D5BCC7}"/>
              </a:ext>
            </a:extLst>
          </p:cNvPr>
          <p:cNvSpPr>
            <a:spLocks noGrp="1" noChangeArrowheads="1"/>
          </p:cNvSpPr>
          <p:nvPr>
            <p:ph type="sldNum" sz="quarter" idx="12"/>
          </p:nvPr>
        </p:nvSpPr>
        <p:spPr>
          <a:ln/>
        </p:spPr>
        <p:txBody>
          <a:bodyPr/>
          <a:lstStyle>
            <a:lvl1pPr>
              <a:defRPr/>
            </a:lvl1pPr>
          </a:lstStyle>
          <a:p>
            <a:fld id="{55BD23E9-C583-44B6-92C9-5F89939DB4BE}" type="slidenum">
              <a:rPr lang="en-US" altLang="en-US"/>
              <a:pPr/>
              <a:t>‹#›</a:t>
            </a:fld>
            <a:endParaRPr lang="en-US" altLang="en-US"/>
          </a:p>
        </p:txBody>
      </p:sp>
    </p:spTree>
    <p:extLst>
      <p:ext uri="{BB962C8B-B14F-4D97-AF65-F5344CB8AC3E}">
        <p14:creationId xmlns:p14="http://schemas.microsoft.com/office/powerpoint/2010/main" val="14480822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39B28-3731-49CF-AE6C-151B71A6A0F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126754-1226-4DFB-A01F-CA0A328AB0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B226FD0-9059-4A55-8D0E-B8CBB4A5C5A0}"/>
              </a:ext>
            </a:extLst>
          </p:cNvPr>
          <p:cNvSpPr>
            <a:spLocks noGrp="1" noChangeArrowheads="1"/>
          </p:cNvSpPr>
          <p:nvPr>
            <p:ph type="sldNum" sz="quarter" idx="12"/>
          </p:nvPr>
        </p:nvSpPr>
        <p:spPr>
          <a:ln/>
        </p:spPr>
        <p:txBody>
          <a:bodyPr/>
          <a:lstStyle>
            <a:lvl1pPr>
              <a:defRPr/>
            </a:lvl1pPr>
          </a:lstStyle>
          <a:p>
            <a:fld id="{E43C7E88-FC6B-4951-B9FC-94A3E2934D50}" type="slidenum">
              <a:rPr lang="en-US" altLang="en-US"/>
              <a:pPr/>
              <a:t>‹#›</a:t>
            </a:fld>
            <a:endParaRPr lang="en-US" altLang="en-US"/>
          </a:p>
        </p:txBody>
      </p:sp>
    </p:spTree>
    <p:extLst>
      <p:ext uri="{BB962C8B-B14F-4D97-AF65-F5344CB8AC3E}">
        <p14:creationId xmlns:p14="http://schemas.microsoft.com/office/powerpoint/2010/main" val="36915901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10E5FDD-1A10-4B97-9745-B7565B453A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E5AF81E-BF55-4956-944D-29D2F18812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6713A91-1694-488A-B9B0-A72049C1005B}"/>
              </a:ext>
            </a:extLst>
          </p:cNvPr>
          <p:cNvSpPr>
            <a:spLocks noGrp="1" noChangeArrowheads="1"/>
          </p:cNvSpPr>
          <p:nvPr>
            <p:ph type="sldNum" sz="quarter" idx="12"/>
          </p:nvPr>
        </p:nvSpPr>
        <p:spPr>
          <a:ln/>
        </p:spPr>
        <p:txBody>
          <a:bodyPr/>
          <a:lstStyle>
            <a:lvl1pPr>
              <a:defRPr/>
            </a:lvl1pPr>
          </a:lstStyle>
          <a:p>
            <a:fld id="{D6166723-E96C-4695-B826-89BDC64A8DB2}" type="slidenum">
              <a:rPr lang="en-US" altLang="en-US"/>
              <a:pPr/>
              <a:t>‹#›</a:t>
            </a:fld>
            <a:endParaRPr lang="en-US" altLang="en-US"/>
          </a:p>
        </p:txBody>
      </p:sp>
    </p:spTree>
    <p:extLst>
      <p:ext uri="{BB962C8B-B14F-4D97-AF65-F5344CB8AC3E}">
        <p14:creationId xmlns:p14="http://schemas.microsoft.com/office/powerpoint/2010/main" val="4092406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F4FFA4-F1B3-4F12-8374-090C80A894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FB2D36B-46B7-4D80-8DE1-58C392B1FC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0B8525-446B-49B0-BA2F-02483CC26F31}"/>
              </a:ext>
            </a:extLst>
          </p:cNvPr>
          <p:cNvSpPr>
            <a:spLocks noGrp="1" noChangeArrowheads="1"/>
          </p:cNvSpPr>
          <p:nvPr>
            <p:ph type="sldNum" sz="quarter" idx="12"/>
          </p:nvPr>
        </p:nvSpPr>
        <p:spPr>
          <a:ln/>
        </p:spPr>
        <p:txBody>
          <a:bodyPr/>
          <a:lstStyle>
            <a:lvl1pPr>
              <a:defRPr/>
            </a:lvl1pPr>
          </a:lstStyle>
          <a:p>
            <a:fld id="{157C2472-33D6-43E4-9008-529B657B31C3}" type="slidenum">
              <a:rPr lang="en-US" altLang="en-US"/>
              <a:pPr/>
              <a:t>‹#›</a:t>
            </a:fld>
            <a:endParaRPr lang="en-US" altLang="en-US"/>
          </a:p>
        </p:txBody>
      </p:sp>
    </p:spTree>
    <p:extLst>
      <p:ext uri="{BB962C8B-B14F-4D97-AF65-F5344CB8AC3E}">
        <p14:creationId xmlns:p14="http://schemas.microsoft.com/office/powerpoint/2010/main" val="415604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A2F190F-5842-4FD9-BEB5-66230B8C615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BF477B-93B7-4EEF-AA77-C8C3F2351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5D75A93-D95C-45DE-B3F6-758D6F6270C2}"/>
              </a:ext>
            </a:extLst>
          </p:cNvPr>
          <p:cNvSpPr>
            <a:spLocks noGrp="1" noChangeArrowheads="1"/>
          </p:cNvSpPr>
          <p:nvPr>
            <p:ph type="sldNum" sz="quarter" idx="12"/>
          </p:nvPr>
        </p:nvSpPr>
        <p:spPr>
          <a:ln/>
        </p:spPr>
        <p:txBody>
          <a:bodyPr/>
          <a:lstStyle>
            <a:lvl1pPr>
              <a:defRPr/>
            </a:lvl1pPr>
          </a:lstStyle>
          <a:p>
            <a:fld id="{5DFE46FE-27E7-4ED2-93B0-CB7F01D9FDEE}" type="slidenum">
              <a:rPr lang="en-US" altLang="en-US"/>
              <a:pPr/>
              <a:t>‹#›</a:t>
            </a:fld>
            <a:endParaRPr lang="en-US" altLang="en-US"/>
          </a:p>
        </p:txBody>
      </p:sp>
    </p:spTree>
    <p:extLst>
      <p:ext uri="{BB962C8B-B14F-4D97-AF65-F5344CB8AC3E}">
        <p14:creationId xmlns:p14="http://schemas.microsoft.com/office/powerpoint/2010/main" val="35638520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E896EF-7C2F-4052-B55D-69497CEA1A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80C8AA0-61E5-46E6-AF38-4D4E0B58A6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8AD438-AECC-4952-B28F-B361B633ED9F}"/>
              </a:ext>
            </a:extLst>
          </p:cNvPr>
          <p:cNvSpPr>
            <a:spLocks noGrp="1" noChangeArrowheads="1"/>
          </p:cNvSpPr>
          <p:nvPr>
            <p:ph type="sldNum" sz="quarter" idx="12"/>
          </p:nvPr>
        </p:nvSpPr>
        <p:spPr>
          <a:ln/>
        </p:spPr>
        <p:txBody>
          <a:bodyPr/>
          <a:lstStyle>
            <a:lvl1pPr>
              <a:defRPr/>
            </a:lvl1pPr>
          </a:lstStyle>
          <a:p>
            <a:fld id="{DB2E9F1A-0B83-474F-8725-9468C3AE7185}" type="slidenum">
              <a:rPr lang="en-US" altLang="en-US"/>
              <a:pPr/>
              <a:t>‹#›</a:t>
            </a:fld>
            <a:endParaRPr lang="en-US" altLang="en-US"/>
          </a:p>
        </p:txBody>
      </p:sp>
    </p:spTree>
    <p:extLst>
      <p:ext uri="{BB962C8B-B14F-4D97-AF65-F5344CB8AC3E}">
        <p14:creationId xmlns:p14="http://schemas.microsoft.com/office/powerpoint/2010/main" val="290950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F3CC8EB-B2CD-468D-B50B-3DAB25C210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18F11AB-2DD3-4076-A443-669BEC25B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0DD461-6393-446C-BBEA-7AB164A309A1}"/>
              </a:ext>
            </a:extLst>
          </p:cNvPr>
          <p:cNvSpPr>
            <a:spLocks noGrp="1" noChangeArrowheads="1"/>
          </p:cNvSpPr>
          <p:nvPr>
            <p:ph type="sldNum" sz="quarter" idx="12"/>
          </p:nvPr>
        </p:nvSpPr>
        <p:spPr>
          <a:ln/>
        </p:spPr>
        <p:txBody>
          <a:bodyPr/>
          <a:lstStyle>
            <a:lvl1pPr>
              <a:defRPr/>
            </a:lvl1pPr>
          </a:lstStyle>
          <a:p>
            <a:fld id="{D8F5C5E3-4B29-4272-9C17-C42D2D0B0D07}" type="slidenum">
              <a:rPr lang="en-US" altLang="en-US"/>
              <a:pPr/>
              <a:t>‹#›</a:t>
            </a:fld>
            <a:endParaRPr lang="en-US" altLang="en-US"/>
          </a:p>
        </p:txBody>
      </p:sp>
    </p:spTree>
    <p:extLst>
      <p:ext uri="{BB962C8B-B14F-4D97-AF65-F5344CB8AC3E}">
        <p14:creationId xmlns:p14="http://schemas.microsoft.com/office/powerpoint/2010/main" val="29811477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76139AB-B466-47F3-B957-2147435B5F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0D1B06-8301-4EAB-8771-B86E7BDE4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CEF95F-B159-44C6-A91C-348F8460B053}"/>
              </a:ext>
            </a:extLst>
          </p:cNvPr>
          <p:cNvSpPr>
            <a:spLocks noGrp="1" noChangeArrowheads="1"/>
          </p:cNvSpPr>
          <p:nvPr>
            <p:ph type="sldNum" sz="quarter" idx="12"/>
          </p:nvPr>
        </p:nvSpPr>
        <p:spPr>
          <a:ln/>
        </p:spPr>
        <p:txBody>
          <a:bodyPr/>
          <a:lstStyle>
            <a:lvl1pPr>
              <a:defRPr/>
            </a:lvl1pPr>
          </a:lstStyle>
          <a:p>
            <a:fld id="{1BA6CEA8-9703-4942-A524-63CD99CEC41C}" type="slidenum">
              <a:rPr lang="en-US" altLang="en-US"/>
              <a:pPr/>
              <a:t>‹#›</a:t>
            </a:fld>
            <a:endParaRPr lang="en-US" altLang="en-US"/>
          </a:p>
        </p:txBody>
      </p:sp>
    </p:spTree>
    <p:extLst>
      <p:ext uri="{BB962C8B-B14F-4D97-AF65-F5344CB8AC3E}">
        <p14:creationId xmlns:p14="http://schemas.microsoft.com/office/powerpoint/2010/main" val="17479771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BB7E3F4-336E-4993-B386-3BD5CC287D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877506-AD94-4E52-A36D-C459AC3FBD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B1364BB-D3DF-4100-9656-35D83C9C0C58}"/>
              </a:ext>
            </a:extLst>
          </p:cNvPr>
          <p:cNvSpPr>
            <a:spLocks noGrp="1" noChangeArrowheads="1"/>
          </p:cNvSpPr>
          <p:nvPr>
            <p:ph type="sldNum" sz="quarter" idx="12"/>
          </p:nvPr>
        </p:nvSpPr>
        <p:spPr>
          <a:ln/>
        </p:spPr>
        <p:txBody>
          <a:bodyPr/>
          <a:lstStyle>
            <a:lvl1pPr>
              <a:defRPr/>
            </a:lvl1pPr>
          </a:lstStyle>
          <a:p>
            <a:fld id="{A6E4E38F-B220-428A-8955-C4A3C56CE367}" type="slidenum">
              <a:rPr lang="en-US" altLang="en-US"/>
              <a:pPr/>
              <a:t>‹#›</a:t>
            </a:fld>
            <a:endParaRPr lang="en-US" altLang="en-US"/>
          </a:p>
        </p:txBody>
      </p:sp>
    </p:spTree>
    <p:extLst>
      <p:ext uri="{BB962C8B-B14F-4D97-AF65-F5344CB8AC3E}">
        <p14:creationId xmlns:p14="http://schemas.microsoft.com/office/powerpoint/2010/main" val="20909478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Line 2">
            <a:extLst>
              <a:ext uri="{FF2B5EF4-FFF2-40B4-BE49-F238E27FC236}">
                <a16:creationId xmlns:a16="http://schemas.microsoft.com/office/drawing/2014/main" id="{11CDCE03-A19A-42C1-963F-6E57129702A5}"/>
              </a:ext>
            </a:extLst>
          </p:cNvPr>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a:defRPr/>
            </a:pPr>
            <a:endParaRPr lang="en-US">
              <a:latin typeface="Times New Roman" charset="0"/>
              <a:ea typeface="+mn-ea"/>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a:extLst>
              <a:ext uri="{FF2B5EF4-FFF2-40B4-BE49-F238E27FC236}">
                <a16:creationId xmlns:a16="http://schemas.microsoft.com/office/drawing/2014/main" id="{722D9721-4051-4098-A3DC-E1356CACF72E}"/>
              </a:ext>
            </a:extLst>
          </p:cNvPr>
          <p:cNvSpPr>
            <a:spLocks noGrp="1" noChangeArrowheads="1"/>
          </p:cNvSpPr>
          <p:nvPr>
            <p:ph type="dt" sz="quarter" idx="10"/>
          </p:nvPr>
        </p:nvSpPr>
        <p:spPr/>
        <p:txBody>
          <a:bodyPr/>
          <a:lstStyle>
            <a:lvl1pPr>
              <a:defRPr/>
            </a:lvl1pPr>
          </a:lstStyle>
          <a:p>
            <a:fld id="{B18E05BE-F9CC-4A74-A56C-D33738486C74}" type="datetime1">
              <a:rPr lang="en-US" altLang="en-US"/>
              <a:pPr/>
              <a:t>9/10/24</a:t>
            </a:fld>
            <a:endParaRPr lang="en-US" altLang="en-US"/>
          </a:p>
        </p:txBody>
      </p:sp>
      <p:sp>
        <p:nvSpPr>
          <p:cNvPr id="5" name="Rectangle 7">
            <a:extLst>
              <a:ext uri="{FF2B5EF4-FFF2-40B4-BE49-F238E27FC236}">
                <a16:creationId xmlns:a16="http://schemas.microsoft.com/office/drawing/2014/main" id="{F6B30104-4ACB-415B-A9F5-7458B7C7FAE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050FD7CE-E884-474C-970E-3BF5DC89DA22}"/>
              </a:ext>
            </a:extLst>
          </p:cNvPr>
          <p:cNvSpPr>
            <a:spLocks noGrp="1" noChangeArrowheads="1"/>
          </p:cNvSpPr>
          <p:nvPr>
            <p:ph type="sldNum" sz="quarter" idx="12"/>
          </p:nvPr>
        </p:nvSpPr>
        <p:spPr/>
        <p:txBody>
          <a:bodyPr/>
          <a:lstStyle>
            <a:lvl1pPr>
              <a:defRPr/>
            </a:lvl1pPr>
          </a:lstStyle>
          <a:p>
            <a:fld id="{97914C92-5219-4FCC-9D6C-72D97F212509}" type="slidenum">
              <a:rPr lang="en-US" altLang="en-US"/>
              <a:pPr/>
              <a:t>‹#›</a:t>
            </a:fld>
            <a:endParaRPr lang="en-US" altLang="en-US"/>
          </a:p>
        </p:txBody>
      </p:sp>
    </p:spTree>
    <p:extLst>
      <p:ext uri="{BB962C8B-B14F-4D97-AF65-F5344CB8AC3E}">
        <p14:creationId xmlns:p14="http://schemas.microsoft.com/office/powerpoint/2010/main" val="33297800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FFB87A5D-5301-4407-B443-B87563DA00DC}"/>
              </a:ext>
            </a:extLst>
          </p:cNvPr>
          <p:cNvSpPr>
            <a:spLocks noGrp="1" noChangeArrowheads="1"/>
          </p:cNvSpPr>
          <p:nvPr>
            <p:ph type="dt" sz="half" idx="10"/>
          </p:nvPr>
        </p:nvSpPr>
        <p:spPr>
          <a:ln/>
        </p:spPr>
        <p:txBody>
          <a:bodyPr/>
          <a:lstStyle>
            <a:lvl1pPr>
              <a:defRPr/>
            </a:lvl1pPr>
          </a:lstStyle>
          <a:p>
            <a:fld id="{DD69C5DD-C19F-4CE6-BC40-2394CBE65C08}" type="datetime1">
              <a:rPr lang="en-US" altLang="en-US"/>
              <a:pPr/>
              <a:t>9/10/24</a:t>
            </a:fld>
            <a:endParaRPr lang="en-US" altLang="en-US"/>
          </a:p>
        </p:txBody>
      </p:sp>
      <p:sp>
        <p:nvSpPr>
          <p:cNvPr id="5" name="Rectangle 6">
            <a:extLst>
              <a:ext uri="{FF2B5EF4-FFF2-40B4-BE49-F238E27FC236}">
                <a16:creationId xmlns:a16="http://schemas.microsoft.com/office/drawing/2014/main" id="{7FA6813A-999D-47AF-8012-2685A78A4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5F015010-F8AC-4B92-BE6C-68D3B056C3FD}"/>
              </a:ext>
            </a:extLst>
          </p:cNvPr>
          <p:cNvSpPr>
            <a:spLocks noGrp="1" noChangeArrowheads="1"/>
          </p:cNvSpPr>
          <p:nvPr>
            <p:ph type="sldNum" sz="quarter" idx="12"/>
          </p:nvPr>
        </p:nvSpPr>
        <p:spPr>
          <a:ln/>
        </p:spPr>
        <p:txBody>
          <a:bodyPr/>
          <a:lstStyle>
            <a:lvl1pPr>
              <a:defRPr/>
            </a:lvl1pPr>
          </a:lstStyle>
          <a:p>
            <a:fld id="{EDA56418-67DD-4033-8B05-757093B3884E}" type="slidenum">
              <a:rPr lang="en-US" altLang="en-US"/>
              <a:pPr/>
              <a:t>‹#›</a:t>
            </a:fld>
            <a:endParaRPr lang="en-US" altLang="en-US"/>
          </a:p>
        </p:txBody>
      </p:sp>
    </p:spTree>
    <p:extLst>
      <p:ext uri="{BB962C8B-B14F-4D97-AF65-F5344CB8AC3E}">
        <p14:creationId xmlns:p14="http://schemas.microsoft.com/office/powerpoint/2010/main" val="38518257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9CE3BE4C-ACAF-43B5-A55D-8EF79DEEF4FC}"/>
              </a:ext>
            </a:extLst>
          </p:cNvPr>
          <p:cNvSpPr>
            <a:spLocks noGrp="1" noChangeArrowheads="1"/>
          </p:cNvSpPr>
          <p:nvPr>
            <p:ph type="dt" sz="half" idx="10"/>
          </p:nvPr>
        </p:nvSpPr>
        <p:spPr>
          <a:ln/>
        </p:spPr>
        <p:txBody>
          <a:bodyPr/>
          <a:lstStyle>
            <a:lvl1pPr>
              <a:defRPr/>
            </a:lvl1pPr>
          </a:lstStyle>
          <a:p>
            <a:fld id="{AA47426A-1529-45F0-93EC-7464878B59D1}" type="datetime1">
              <a:rPr lang="en-US" altLang="en-US"/>
              <a:pPr/>
              <a:t>9/10/24</a:t>
            </a:fld>
            <a:endParaRPr lang="en-US" altLang="en-US"/>
          </a:p>
        </p:txBody>
      </p:sp>
      <p:sp>
        <p:nvSpPr>
          <p:cNvPr id="5" name="Rectangle 6">
            <a:extLst>
              <a:ext uri="{FF2B5EF4-FFF2-40B4-BE49-F238E27FC236}">
                <a16:creationId xmlns:a16="http://schemas.microsoft.com/office/drawing/2014/main" id="{F76027DD-7A3C-43FE-A69E-071533FF42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A12F61C4-F100-42E2-B0E6-114B2CE4BD33}"/>
              </a:ext>
            </a:extLst>
          </p:cNvPr>
          <p:cNvSpPr>
            <a:spLocks noGrp="1" noChangeArrowheads="1"/>
          </p:cNvSpPr>
          <p:nvPr>
            <p:ph type="sldNum" sz="quarter" idx="12"/>
          </p:nvPr>
        </p:nvSpPr>
        <p:spPr>
          <a:ln/>
        </p:spPr>
        <p:txBody>
          <a:bodyPr/>
          <a:lstStyle>
            <a:lvl1pPr>
              <a:defRPr/>
            </a:lvl1pPr>
          </a:lstStyle>
          <a:p>
            <a:fld id="{7D586C6A-C3CD-4389-BC1D-2BB6090AC5FD}" type="slidenum">
              <a:rPr lang="en-US" altLang="en-US"/>
              <a:pPr/>
              <a:t>‹#›</a:t>
            </a:fld>
            <a:endParaRPr lang="en-US" altLang="en-US"/>
          </a:p>
        </p:txBody>
      </p:sp>
    </p:spTree>
    <p:extLst>
      <p:ext uri="{BB962C8B-B14F-4D97-AF65-F5344CB8AC3E}">
        <p14:creationId xmlns:p14="http://schemas.microsoft.com/office/powerpoint/2010/main" val="1558751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B1724DCD-9793-4530-9CE1-E90DB8FE8076}"/>
              </a:ext>
            </a:extLst>
          </p:cNvPr>
          <p:cNvSpPr>
            <a:spLocks noGrp="1" noChangeArrowheads="1"/>
          </p:cNvSpPr>
          <p:nvPr>
            <p:ph type="dt" sz="half" idx="10"/>
          </p:nvPr>
        </p:nvSpPr>
        <p:spPr>
          <a:ln/>
        </p:spPr>
        <p:txBody>
          <a:bodyPr/>
          <a:lstStyle>
            <a:lvl1pPr>
              <a:defRPr/>
            </a:lvl1pPr>
          </a:lstStyle>
          <a:p>
            <a:fld id="{14EBDC61-A7C6-45E9-B0E8-C2681C8AF709}" type="datetime1">
              <a:rPr lang="en-US" altLang="en-US"/>
              <a:pPr/>
              <a:t>9/10/24</a:t>
            </a:fld>
            <a:endParaRPr lang="en-US" altLang="en-US"/>
          </a:p>
        </p:txBody>
      </p:sp>
      <p:sp>
        <p:nvSpPr>
          <p:cNvPr id="6" name="Rectangle 6">
            <a:extLst>
              <a:ext uri="{FF2B5EF4-FFF2-40B4-BE49-F238E27FC236}">
                <a16:creationId xmlns:a16="http://schemas.microsoft.com/office/drawing/2014/main" id="{F53E437F-E4FB-4077-8106-9E7400040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CB3D5886-404A-45EE-8901-40B922E9CA56}"/>
              </a:ext>
            </a:extLst>
          </p:cNvPr>
          <p:cNvSpPr>
            <a:spLocks noGrp="1" noChangeArrowheads="1"/>
          </p:cNvSpPr>
          <p:nvPr>
            <p:ph type="sldNum" sz="quarter" idx="12"/>
          </p:nvPr>
        </p:nvSpPr>
        <p:spPr>
          <a:ln/>
        </p:spPr>
        <p:txBody>
          <a:bodyPr/>
          <a:lstStyle>
            <a:lvl1pPr>
              <a:defRPr/>
            </a:lvl1pPr>
          </a:lstStyle>
          <a:p>
            <a:fld id="{686DEE96-2F2E-467A-BF18-F090DBE83542}" type="slidenum">
              <a:rPr lang="en-US" altLang="en-US"/>
              <a:pPr/>
              <a:t>‹#›</a:t>
            </a:fld>
            <a:endParaRPr lang="en-US" altLang="en-US"/>
          </a:p>
        </p:txBody>
      </p:sp>
    </p:spTree>
    <p:extLst>
      <p:ext uri="{BB962C8B-B14F-4D97-AF65-F5344CB8AC3E}">
        <p14:creationId xmlns:p14="http://schemas.microsoft.com/office/powerpoint/2010/main" val="16509510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CDE552D4-A7C7-4607-B7EF-F476BEB19B8B}"/>
              </a:ext>
            </a:extLst>
          </p:cNvPr>
          <p:cNvSpPr>
            <a:spLocks noGrp="1" noChangeArrowheads="1"/>
          </p:cNvSpPr>
          <p:nvPr>
            <p:ph type="dt" sz="half" idx="10"/>
          </p:nvPr>
        </p:nvSpPr>
        <p:spPr>
          <a:ln/>
        </p:spPr>
        <p:txBody>
          <a:bodyPr/>
          <a:lstStyle>
            <a:lvl1pPr>
              <a:defRPr/>
            </a:lvl1pPr>
          </a:lstStyle>
          <a:p>
            <a:fld id="{8D032463-D7EF-4A97-81B8-F93935DCD840}" type="datetime1">
              <a:rPr lang="en-US" altLang="en-US"/>
              <a:pPr/>
              <a:t>9/10/24</a:t>
            </a:fld>
            <a:endParaRPr lang="en-US" altLang="en-US"/>
          </a:p>
        </p:txBody>
      </p:sp>
      <p:sp>
        <p:nvSpPr>
          <p:cNvPr id="8" name="Rectangle 6">
            <a:extLst>
              <a:ext uri="{FF2B5EF4-FFF2-40B4-BE49-F238E27FC236}">
                <a16:creationId xmlns:a16="http://schemas.microsoft.com/office/drawing/2014/main" id="{9533BEE9-53BF-4902-BB72-372AE3666D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
            <a:extLst>
              <a:ext uri="{FF2B5EF4-FFF2-40B4-BE49-F238E27FC236}">
                <a16:creationId xmlns:a16="http://schemas.microsoft.com/office/drawing/2014/main" id="{844A7A2C-29AC-4620-BB3E-2BDBE51B2B0E}"/>
              </a:ext>
            </a:extLst>
          </p:cNvPr>
          <p:cNvSpPr>
            <a:spLocks noGrp="1" noChangeArrowheads="1"/>
          </p:cNvSpPr>
          <p:nvPr>
            <p:ph type="sldNum" sz="quarter" idx="12"/>
          </p:nvPr>
        </p:nvSpPr>
        <p:spPr>
          <a:ln/>
        </p:spPr>
        <p:txBody>
          <a:bodyPr/>
          <a:lstStyle>
            <a:lvl1pPr>
              <a:defRPr/>
            </a:lvl1pPr>
          </a:lstStyle>
          <a:p>
            <a:fld id="{2D176758-EA96-4A12-BD3E-918A0ECCB5F9}" type="slidenum">
              <a:rPr lang="en-US" altLang="en-US"/>
              <a:pPr/>
              <a:t>‹#›</a:t>
            </a:fld>
            <a:endParaRPr lang="en-US" altLang="en-US"/>
          </a:p>
        </p:txBody>
      </p:sp>
    </p:spTree>
    <p:extLst>
      <p:ext uri="{BB962C8B-B14F-4D97-AF65-F5344CB8AC3E}">
        <p14:creationId xmlns:p14="http://schemas.microsoft.com/office/powerpoint/2010/main" val="9721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DCECCF8-8734-4F65-BB2B-DC0DCC63CF1F}"/>
              </a:ext>
            </a:extLst>
          </p:cNvPr>
          <p:cNvSpPr>
            <a:spLocks noGrp="1" noChangeArrowheads="1"/>
          </p:cNvSpPr>
          <p:nvPr>
            <p:ph type="dt" sz="half" idx="10"/>
          </p:nvPr>
        </p:nvSpPr>
        <p:spPr>
          <a:ln/>
        </p:spPr>
        <p:txBody>
          <a:bodyPr/>
          <a:lstStyle>
            <a:lvl1pPr>
              <a:defRPr/>
            </a:lvl1pPr>
          </a:lstStyle>
          <a:p>
            <a:fld id="{B1662A39-02FD-4D16-8BA9-D0D0BB210804}" type="datetime1">
              <a:rPr lang="en-US" altLang="en-US"/>
              <a:pPr/>
              <a:t>9/10/24</a:t>
            </a:fld>
            <a:endParaRPr lang="en-US" altLang="en-US"/>
          </a:p>
        </p:txBody>
      </p:sp>
      <p:sp>
        <p:nvSpPr>
          <p:cNvPr id="4" name="Rectangle 6">
            <a:extLst>
              <a:ext uri="{FF2B5EF4-FFF2-40B4-BE49-F238E27FC236}">
                <a16:creationId xmlns:a16="http://schemas.microsoft.com/office/drawing/2014/main" id="{E7BCCFAB-B037-4D11-9D7A-89EDFF076E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
            <a:extLst>
              <a:ext uri="{FF2B5EF4-FFF2-40B4-BE49-F238E27FC236}">
                <a16:creationId xmlns:a16="http://schemas.microsoft.com/office/drawing/2014/main" id="{2B999183-AFEB-4A74-A9D9-193094A49E89}"/>
              </a:ext>
            </a:extLst>
          </p:cNvPr>
          <p:cNvSpPr>
            <a:spLocks noGrp="1" noChangeArrowheads="1"/>
          </p:cNvSpPr>
          <p:nvPr>
            <p:ph type="sldNum" sz="quarter" idx="12"/>
          </p:nvPr>
        </p:nvSpPr>
        <p:spPr>
          <a:ln/>
        </p:spPr>
        <p:txBody>
          <a:bodyPr/>
          <a:lstStyle>
            <a:lvl1pPr>
              <a:defRPr/>
            </a:lvl1pPr>
          </a:lstStyle>
          <a:p>
            <a:fld id="{6A76473C-1F09-4E22-A67C-E931B0E8C6BF}" type="slidenum">
              <a:rPr lang="en-US" altLang="en-US"/>
              <a:pPr/>
              <a:t>‹#›</a:t>
            </a:fld>
            <a:endParaRPr lang="en-US" altLang="en-US"/>
          </a:p>
        </p:txBody>
      </p:sp>
    </p:spTree>
    <p:extLst>
      <p:ext uri="{BB962C8B-B14F-4D97-AF65-F5344CB8AC3E}">
        <p14:creationId xmlns:p14="http://schemas.microsoft.com/office/powerpoint/2010/main" val="16503189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0E646D5-51AF-4500-AAE8-AF24055419AE}"/>
              </a:ext>
            </a:extLst>
          </p:cNvPr>
          <p:cNvSpPr>
            <a:spLocks noGrp="1" noChangeArrowheads="1"/>
          </p:cNvSpPr>
          <p:nvPr>
            <p:ph type="dt" sz="half" idx="10"/>
          </p:nvPr>
        </p:nvSpPr>
        <p:spPr>
          <a:ln/>
        </p:spPr>
        <p:txBody>
          <a:bodyPr/>
          <a:lstStyle>
            <a:lvl1pPr>
              <a:defRPr/>
            </a:lvl1pPr>
          </a:lstStyle>
          <a:p>
            <a:fld id="{A709D146-19BF-4C6A-A798-E16A86A9F299}" type="datetime1">
              <a:rPr lang="en-US" altLang="en-US"/>
              <a:pPr/>
              <a:t>9/10/24</a:t>
            </a:fld>
            <a:endParaRPr lang="en-US" altLang="en-US"/>
          </a:p>
        </p:txBody>
      </p:sp>
      <p:sp>
        <p:nvSpPr>
          <p:cNvPr id="3" name="Rectangle 6">
            <a:extLst>
              <a:ext uri="{FF2B5EF4-FFF2-40B4-BE49-F238E27FC236}">
                <a16:creationId xmlns:a16="http://schemas.microsoft.com/office/drawing/2014/main" id="{9B8AFD1A-AD23-4EA7-87D2-392013E59B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
            <a:extLst>
              <a:ext uri="{FF2B5EF4-FFF2-40B4-BE49-F238E27FC236}">
                <a16:creationId xmlns:a16="http://schemas.microsoft.com/office/drawing/2014/main" id="{1E8D63B4-69DA-435D-80D2-AF5E888A767B}"/>
              </a:ext>
            </a:extLst>
          </p:cNvPr>
          <p:cNvSpPr>
            <a:spLocks noGrp="1" noChangeArrowheads="1"/>
          </p:cNvSpPr>
          <p:nvPr>
            <p:ph type="sldNum" sz="quarter" idx="12"/>
          </p:nvPr>
        </p:nvSpPr>
        <p:spPr>
          <a:ln/>
        </p:spPr>
        <p:txBody>
          <a:bodyPr/>
          <a:lstStyle>
            <a:lvl1pPr>
              <a:defRPr/>
            </a:lvl1pPr>
          </a:lstStyle>
          <a:p>
            <a:fld id="{82DD6B8E-A309-47FD-8A15-61647DA49A48}" type="slidenum">
              <a:rPr lang="en-US" altLang="en-US"/>
              <a:pPr/>
              <a:t>‹#›</a:t>
            </a:fld>
            <a:endParaRPr lang="en-US" altLang="en-US"/>
          </a:p>
        </p:txBody>
      </p:sp>
    </p:spTree>
    <p:extLst>
      <p:ext uri="{BB962C8B-B14F-4D97-AF65-F5344CB8AC3E}">
        <p14:creationId xmlns:p14="http://schemas.microsoft.com/office/powerpoint/2010/main" val="4252313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B214543C-194C-470B-884F-695178BB0301}"/>
              </a:ext>
            </a:extLst>
          </p:cNvPr>
          <p:cNvSpPr>
            <a:spLocks noGrp="1" noChangeArrowheads="1"/>
          </p:cNvSpPr>
          <p:nvPr>
            <p:ph type="dt" sz="half" idx="10"/>
          </p:nvPr>
        </p:nvSpPr>
        <p:spPr>
          <a:ln/>
        </p:spPr>
        <p:txBody>
          <a:bodyPr/>
          <a:lstStyle>
            <a:lvl1pPr>
              <a:defRPr/>
            </a:lvl1pPr>
          </a:lstStyle>
          <a:p>
            <a:fld id="{8A0209B0-07DE-4543-B3DB-78FE820FEE9F}" type="datetime1">
              <a:rPr lang="en-US" altLang="en-US"/>
              <a:pPr/>
              <a:t>9/10/24</a:t>
            </a:fld>
            <a:endParaRPr lang="en-US" altLang="en-US"/>
          </a:p>
        </p:txBody>
      </p:sp>
      <p:sp>
        <p:nvSpPr>
          <p:cNvPr id="6" name="Rectangle 6">
            <a:extLst>
              <a:ext uri="{FF2B5EF4-FFF2-40B4-BE49-F238E27FC236}">
                <a16:creationId xmlns:a16="http://schemas.microsoft.com/office/drawing/2014/main" id="{4008E4A1-CE42-46A0-8C23-C5523F5172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6798E835-653F-494F-86E7-502BE82FE77D}"/>
              </a:ext>
            </a:extLst>
          </p:cNvPr>
          <p:cNvSpPr>
            <a:spLocks noGrp="1" noChangeArrowheads="1"/>
          </p:cNvSpPr>
          <p:nvPr>
            <p:ph type="sldNum" sz="quarter" idx="12"/>
          </p:nvPr>
        </p:nvSpPr>
        <p:spPr>
          <a:ln/>
        </p:spPr>
        <p:txBody>
          <a:bodyPr/>
          <a:lstStyle>
            <a:lvl1pPr>
              <a:defRPr/>
            </a:lvl1pPr>
          </a:lstStyle>
          <a:p>
            <a:fld id="{10927646-37BE-471C-951C-AE9D433C3A45}" type="slidenum">
              <a:rPr lang="en-US" altLang="en-US"/>
              <a:pPr/>
              <a:t>‹#›</a:t>
            </a:fld>
            <a:endParaRPr lang="en-US" altLang="en-US"/>
          </a:p>
        </p:txBody>
      </p:sp>
    </p:spTree>
    <p:extLst>
      <p:ext uri="{BB962C8B-B14F-4D97-AF65-F5344CB8AC3E}">
        <p14:creationId xmlns:p14="http://schemas.microsoft.com/office/powerpoint/2010/main" val="31865589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EF554698-2366-4523-AEB1-209004F7B01A}"/>
              </a:ext>
            </a:extLst>
          </p:cNvPr>
          <p:cNvSpPr>
            <a:spLocks noGrp="1" noChangeArrowheads="1"/>
          </p:cNvSpPr>
          <p:nvPr>
            <p:ph type="dt" sz="half" idx="10"/>
          </p:nvPr>
        </p:nvSpPr>
        <p:spPr>
          <a:ln/>
        </p:spPr>
        <p:txBody>
          <a:bodyPr/>
          <a:lstStyle>
            <a:lvl1pPr>
              <a:defRPr/>
            </a:lvl1pPr>
          </a:lstStyle>
          <a:p>
            <a:fld id="{B33129D3-912E-406B-B412-632E24DB7377}" type="datetime1">
              <a:rPr lang="en-US" altLang="en-US"/>
              <a:pPr/>
              <a:t>9/10/24</a:t>
            </a:fld>
            <a:endParaRPr lang="en-US" altLang="en-US"/>
          </a:p>
        </p:txBody>
      </p:sp>
      <p:sp>
        <p:nvSpPr>
          <p:cNvPr id="6" name="Rectangle 6">
            <a:extLst>
              <a:ext uri="{FF2B5EF4-FFF2-40B4-BE49-F238E27FC236}">
                <a16:creationId xmlns:a16="http://schemas.microsoft.com/office/drawing/2014/main" id="{C47A8E11-DD68-49CD-846C-193C4176C8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D7367773-1B25-4A1E-8AEF-61AEB72AFA00}"/>
              </a:ext>
            </a:extLst>
          </p:cNvPr>
          <p:cNvSpPr>
            <a:spLocks noGrp="1" noChangeArrowheads="1"/>
          </p:cNvSpPr>
          <p:nvPr>
            <p:ph type="sldNum" sz="quarter" idx="12"/>
          </p:nvPr>
        </p:nvSpPr>
        <p:spPr>
          <a:ln/>
        </p:spPr>
        <p:txBody>
          <a:bodyPr/>
          <a:lstStyle>
            <a:lvl1pPr>
              <a:defRPr/>
            </a:lvl1pPr>
          </a:lstStyle>
          <a:p>
            <a:fld id="{0FCD2D28-311D-4913-A944-3EC132B6E611}" type="slidenum">
              <a:rPr lang="en-US" altLang="en-US"/>
              <a:pPr/>
              <a:t>‹#›</a:t>
            </a:fld>
            <a:endParaRPr lang="en-US" altLang="en-US"/>
          </a:p>
        </p:txBody>
      </p:sp>
    </p:spTree>
    <p:extLst>
      <p:ext uri="{BB962C8B-B14F-4D97-AF65-F5344CB8AC3E}">
        <p14:creationId xmlns:p14="http://schemas.microsoft.com/office/powerpoint/2010/main" val="11593615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AFFC7C06-6B44-4C5E-8D3F-435D93556D97}"/>
              </a:ext>
            </a:extLst>
          </p:cNvPr>
          <p:cNvSpPr>
            <a:spLocks noGrp="1" noChangeArrowheads="1"/>
          </p:cNvSpPr>
          <p:nvPr>
            <p:ph type="dt" sz="half" idx="10"/>
          </p:nvPr>
        </p:nvSpPr>
        <p:spPr>
          <a:ln/>
        </p:spPr>
        <p:txBody>
          <a:bodyPr/>
          <a:lstStyle>
            <a:lvl1pPr>
              <a:defRPr/>
            </a:lvl1pPr>
          </a:lstStyle>
          <a:p>
            <a:fld id="{2F9F1640-DF7E-4806-B5AC-5EB2FA599B2C}" type="datetime1">
              <a:rPr lang="en-US" altLang="en-US"/>
              <a:pPr/>
              <a:t>9/10/24</a:t>
            </a:fld>
            <a:endParaRPr lang="en-US" altLang="en-US"/>
          </a:p>
        </p:txBody>
      </p:sp>
      <p:sp>
        <p:nvSpPr>
          <p:cNvPr id="5" name="Rectangle 6">
            <a:extLst>
              <a:ext uri="{FF2B5EF4-FFF2-40B4-BE49-F238E27FC236}">
                <a16:creationId xmlns:a16="http://schemas.microsoft.com/office/drawing/2014/main" id="{7AFC3190-E070-493A-A80B-604F4626D0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01C68984-343E-4575-8479-8A958B35EE4F}"/>
              </a:ext>
            </a:extLst>
          </p:cNvPr>
          <p:cNvSpPr>
            <a:spLocks noGrp="1" noChangeArrowheads="1"/>
          </p:cNvSpPr>
          <p:nvPr>
            <p:ph type="sldNum" sz="quarter" idx="12"/>
          </p:nvPr>
        </p:nvSpPr>
        <p:spPr>
          <a:ln/>
        </p:spPr>
        <p:txBody>
          <a:bodyPr/>
          <a:lstStyle>
            <a:lvl1pPr>
              <a:defRPr/>
            </a:lvl1pPr>
          </a:lstStyle>
          <a:p>
            <a:fld id="{4C1D83E2-7AC5-4C07-9E31-AAC10957E28F}" type="slidenum">
              <a:rPr lang="en-US" altLang="en-US"/>
              <a:pPr/>
              <a:t>‹#›</a:t>
            </a:fld>
            <a:endParaRPr lang="en-US" altLang="en-US"/>
          </a:p>
        </p:txBody>
      </p:sp>
    </p:spTree>
    <p:extLst>
      <p:ext uri="{BB962C8B-B14F-4D97-AF65-F5344CB8AC3E}">
        <p14:creationId xmlns:p14="http://schemas.microsoft.com/office/powerpoint/2010/main" val="13162760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0DBD21-394A-489F-8A55-E1A179F054FE}"/>
              </a:ext>
            </a:extLst>
          </p:cNvPr>
          <p:cNvSpPr>
            <a:spLocks noGrp="1" noChangeArrowheads="1"/>
          </p:cNvSpPr>
          <p:nvPr>
            <p:ph type="dt" sz="half" idx="10"/>
          </p:nvPr>
        </p:nvSpPr>
        <p:spPr>
          <a:ln/>
        </p:spPr>
        <p:txBody>
          <a:bodyPr/>
          <a:lstStyle>
            <a:lvl1pPr>
              <a:defRPr/>
            </a:lvl1pPr>
          </a:lstStyle>
          <a:p>
            <a:fld id="{951B0243-9238-471D-958F-9481DD6E0596}" type="datetime1">
              <a:rPr lang="en-US" altLang="en-US"/>
              <a:pPr/>
              <a:t>9/10/24</a:t>
            </a:fld>
            <a:endParaRPr lang="en-US" altLang="en-US"/>
          </a:p>
        </p:txBody>
      </p:sp>
      <p:sp>
        <p:nvSpPr>
          <p:cNvPr id="5" name="Rectangle 6">
            <a:extLst>
              <a:ext uri="{FF2B5EF4-FFF2-40B4-BE49-F238E27FC236}">
                <a16:creationId xmlns:a16="http://schemas.microsoft.com/office/drawing/2014/main" id="{81820611-76CA-42B0-B123-2BE05CF86E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
            <a:extLst>
              <a:ext uri="{FF2B5EF4-FFF2-40B4-BE49-F238E27FC236}">
                <a16:creationId xmlns:a16="http://schemas.microsoft.com/office/drawing/2014/main" id="{CE6FDB87-A6C2-4780-8422-C1168E7131F4}"/>
              </a:ext>
            </a:extLst>
          </p:cNvPr>
          <p:cNvSpPr>
            <a:spLocks noGrp="1" noChangeArrowheads="1"/>
          </p:cNvSpPr>
          <p:nvPr>
            <p:ph type="sldNum" sz="quarter" idx="12"/>
          </p:nvPr>
        </p:nvSpPr>
        <p:spPr>
          <a:ln/>
        </p:spPr>
        <p:txBody>
          <a:bodyPr/>
          <a:lstStyle>
            <a:lvl1pPr>
              <a:defRPr/>
            </a:lvl1pPr>
          </a:lstStyle>
          <a:p>
            <a:fld id="{20D89356-A0DE-4CBE-9895-DD2F89763E64}" type="slidenum">
              <a:rPr lang="en-US" altLang="en-US"/>
              <a:pPr/>
              <a:t>‹#›</a:t>
            </a:fld>
            <a:endParaRPr lang="en-US" altLang="en-US"/>
          </a:p>
        </p:txBody>
      </p:sp>
    </p:spTree>
    <p:extLst>
      <p:ext uri="{BB962C8B-B14F-4D97-AF65-F5344CB8AC3E}">
        <p14:creationId xmlns:p14="http://schemas.microsoft.com/office/powerpoint/2010/main" val="32314665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9E493F7-8051-44C1-B2F1-B0A6C7BEB502}"/>
              </a:ext>
            </a:extLst>
          </p:cNvPr>
          <p:cNvSpPr>
            <a:spLocks noGrp="1" noChangeArrowheads="1"/>
          </p:cNvSpPr>
          <p:nvPr>
            <p:ph type="dt" sz="half" idx="10"/>
          </p:nvPr>
        </p:nvSpPr>
        <p:spPr>
          <a:ln/>
        </p:spPr>
        <p:txBody>
          <a:bodyPr/>
          <a:lstStyle>
            <a:lvl1pPr>
              <a:defRPr/>
            </a:lvl1pPr>
          </a:lstStyle>
          <a:p>
            <a:fld id="{4299F9E6-DFA8-4909-B481-E03F31AF93CF}" type="datetime1">
              <a:rPr lang="en-US" altLang="en-US"/>
              <a:pPr/>
              <a:t>9/10/24</a:t>
            </a:fld>
            <a:endParaRPr lang="en-US" altLang="en-US"/>
          </a:p>
        </p:txBody>
      </p:sp>
      <p:sp>
        <p:nvSpPr>
          <p:cNvPr id="6" name="Rectangle 6">
            <a:extLst>
              <a:ext uri="{FF2B5EF4-FFF2-40B4-BE49-F238E27FC236}">
                <a16:creationId xmlns:a16="http://schemas.microsoft.com/office/drawing/2014/main" id="{03D60548-8525-424B-B23C-188B70BD40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
            <a:extLst>
              <a:ext uri="{FF2B5EF4-FFF2-40B4-BE49-F238E27FC236}">
                <a16:creationId xmlns:a16="http://schemas.microsoft.com/office/drawing/2014/main" id="{A7A10F56-7586-4055-9596-156D77225856}"/>
              </a:ext>
            </a:extLst>
          </p:cNvPr>
          <p:cNvSpPr>
            <a:spLocks noGrp="1" noChangeArrowheads="1"/>
          </p:cNvSpPr>
          <p:nvPr>
            <p:ph type="sldNum" sz="quarter" idx="12"/>
          </p:nvPr>
        </p:nvSpPr>
        <p:spPr>
          <a:ln/>
        </p:spPr>
        <p:txBody>
          <a:bodyPr/>
          <a:lstStyle>
            <a:lvl1pPr>
              <a:defRPr/>
            </a:lvl1pPr>
          </a:lstStyle>
          <a:p>
            <a:fld id="{EF89CDCE-17AE-4C7C-83E0-2E14B7253457}" type="slidenum">
              <a:rPr lang="en-US" altLang="en-US"/>
              <a:pPr/>
              <a:t>‹#›</a:t>
            </a:fld>
            <a:endParaRPr lang="en-US" altLang="en-US"/>
          </a:p>
        </p:txBody>
      </p:sp>
    </p:spTree>
    <p:extLst>
      <p:ext uri="{BB962C8B-B14F-4D97-AF65-F5344CB8AC3E}">
        <p14:creationId xmlns:p14="http://schemas.microsoft.com/office/powerpoint/2010/main" val="26540856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D32F32D-77A2-4C19-A973-8BA938E69908}"/>
              </a:ext>
            </a:extLst>
          </p:cNvPr>
          <p:cNvSpPr>
            <a:spLocks noGrp="1" noChangeArrowheads="1"/>
          </p:cNvSpPr>
          <p:nvPr>
            <p:ph type="dt" sz="half" idx="10"/>
          </p:nvPr>
        </p:nvSpPr>
        <p:spPr/>
        <p:txBody>
          <a:bodyPr/>
          <a:lstStyle>
            <a:lvl1pPr>
              <a:defRPr>
                <a:latin typeface="+mn-lt"/>
                <a:ea typeface="+mn-ea"/>
              </a:defRPr>
            </a:lvl1pPr>
          </a:lstStyle>
          <a:p>
            <a:pPr>
              <a:defRPr/>
            </a:pPr>
            <a:endParaRPr lang="en-US"/>
          </a:p>
        </p:txBody>
      </p:sp>
      <p:sp>
        <p:nvSpPr>
          <p:cNvPr id="5" name="Rectangle 5">
            <a:extLst>
              <a:ext uri="{FF2B5EF4-FFF2-40B4-BE49-F238E27FC236}">
                <a16:creationId xmlns:a16="http://schemas.microsoft.com/office/drawing/2014/main" id="{DFC600F9-0175-4C85-A0F7-3544B087E16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F1E07D-304A-4449-8D66-EED4B3ABCE08}"/>
              </a:ext>
            </a:extLst>
          </p:cNvPr>
          <p:cNvSpPr>
            <a:spLocks noGrp="1" noChangeArrowheads="1"/>
          </p:cNvSpPr>
          <p:nvPr>
            <p:ph type="sldNum" sz="quarter" idx="12"/>
          </p:nvPr>
        </p:nvSpPr>
        <p:spPr/>
        <p:txBody>
          <a:bodyPr/>
          <a:lstStyle>
            <a:lvl1pPr>
              <a:defRPr/>
            </a:lvl1pPr>
          </a:lstStyle>
          <a:p>
            <a:fld id="{8E8ECF39-2D25-4F1A-B55A-235B7FFC8964}" type="slidenum">
              <a:rPr lang="en-US" altLang="en-US"/>
              <a:pPr/>
              <a:t>‹#›</a:t>
            </a:fld>
            <a:endParaRPr lang="en-US" altLang="en-US"/>
          </a:p>
        </p:txBody>
      </p:sp>
    </p:spTree>
    <p:extLst>
      <p:ext uri="{BB962C8B-B14F-4D97-AF65-F5344CB8AC3E}">
        <p14:creationId xmlns:p14="http://schemas.microsoft.com/office/powerpoint/2010/main" val="24565125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024B78-E569-4E33-AEB3-18BCE970D9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A9C3AD-91CD-490A-A024-7813B4ABBA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D95FF0-30EF-4F34-AD03-58607496704F}"/>
              </a:ext>
            </a:extLst>
          </p:cNvPr>
          <p:cNvSpPr>
            <a:spLocks noGrp="1" noChangeArrowheads="1"/>
          </p:cNvSpPr>
          <p:nvPr>
            <p:ph type="sldNum" sz="quarter" idx="12"/>
          </p:nvPr>
        </p:nvSpPr>
        <p:spPr>
          <a:ln/>
        </p:spPr>
        <p:txBody>
          <a:bodyPr/>
          <a:lstStyle>
            <a:lvl1pPr>
              <a:defRPr/>
            </a:lvl1pPr>
          </a:lstStyle>
          <a:p>
            <a:fld id="{C88C2E96-7D6A-432D-8B74-390790ECAA29}" type="slidenum">
              <a:rPr lang="en-US" altLang="en-US"/>
              <a:pPr/>
              <a:t>‹#›</a:t>
            </a:fld>
            <a:endParaRPr lang="en-US" altLang="en-US"/>
          </a:p>
        </p:txBody>
      </p:sp>
    </p:spTree>
    <p:extLst>
      <p:ext uri="{BB962C8B-B14F-4D97-AF65-F5344CB8AC3E}">
        <p14:creationId xmlns:p14="http://schemas.microsoft.com/office/powerpoint/2010/main" val="14260025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DB3D211-2228-4455-B6AA-DFA0244982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9C75EC-ECD1-43D2-8B12-8FFFCB9527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71A526-77F9-44B3-BD38-E4921C4E9654}"/>
              </a:ext>
            </a:extLst>
          </p:cNvPr>
          <p:cNvSpPr>
            <a:spLocks noGrp="1" noChangeArrowheads="1"/>
          </p:cNvSpPr>
          <p:nvPr>
            <p:ph type="sldNum" sz="quarter" idx="12"/>
          </p:nvPr>
        </p:nvSpPr>
        <p:spPr>
          <a:ln/>
        </p:spPr>
        <p:txBody>
          <a:bodyPr/>
          <a:lstStyle>
            <a:lvl1pPr>
              <a:defRPr/>
            </a:lvl1pPr>
          </a:lstStyle>
          <a:p>
            <a:fld id="{CFE29C23-024F-42ED-9E2D-2CCBD886C59F}" type="slidenum">
              <a:rPr lang="en-US" altLang="en-US"/>
              <a:pPr/>
              <a:t>‹#›</a:t>
            </a:fld>
            <a:endParaRPr lang="en-US" altLang="en-US"/>
          </a:p>
        </p:txBody>
      </p:sp>
    </p:spTree>
    <p:extLst>
      <p:ext uri="{BB962C8B-B14F-4D97-AF65-F5344CB8AC3E}">
        <p14:creationId xmlns:p14="http://schemas.microsoft.com/office/powerpoint/2010/main" val="2766219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theme" Target="../theme/theme10.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1.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9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0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0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0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8.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3.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2.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png"/></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116.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1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18.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image" Target="../media/image3.pn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5.xml"/><Relationship Id="rId1" Type="http://schemas.openxmlformats.org/officeDocument/2006/relationships/slideLayout" Target="../slideLayouts/slideLayout1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2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27.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8.xml"/><Relationship Id="rId1" Type="http://schemas.openxmlformats.org/officeDocument/2006/relationships/slideLayout" Target="../slideLayouts/slideLayout12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30.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3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theme" Target="../theme/theme32.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33.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34.xml.rels><?xml version="1.0" encoding="UTF-8" standalone="yes"?>
<Relationships xmlns="http://schemas.openxmlformats.org/package/2006/relationships"><Relationship Id="rId3" Type="http://schemas.openxmlformats.org/officeDocument/2006/relationships/theme" Target="../theme/theme34.xml"/><Relationship Id="rId2" Type="http://schemas.openxmlformats.org/officeDocument/2006/relationships/slideLayout" Target="../slideLayouts/slideLayout187.xml"/><Relationship Id="rId1" Type="http://schemas.openxmlformats.org/officeDocument/2006/relationships/slideLayout" Target="../slideLayouts/slideLayout18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35.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theme" Target="../theme/theme36.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38.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39.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8.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9.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2503340727"/>
      </p:ext>
    </p:extLst>
  </p:cSld>
  <p:clrMap bg1="dk2" tx1="lt1" bg2="dk1"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5DB8D17-CD63-484E-8506-39873162AC5C}"/>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6228161D-F7FD-46B8-98EC-F84A38F077F1}"/>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0B13A5A9-02DB-46E8-B784-2D0BC158F6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5F26036B-7C27-4148-B7F5-9FDDB430AA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37693293-43AB-43D8-B101-04FA11DF8A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496DD82-A5B9-4E09-8C7C-944114E1DABD}" type="slidenum">
              <a:rPr lang="en-US" altLang="en-US"/>
              <a:pPr/>
              <a:t>‹#›</a:t>
            </a:fld>
            <a:endParaRPr lang="en-US" altLang="en-US"/>
          </a:p>
        </p:txBody>
      </p:sp>
    </p:spTree>
    <p:extLst>
      <p:ext uri="{BB962C8B-B14F-4D97-AF65-F5344CB8AC3E}">
        <p14:creationId xmlns:p14="http://schemas.microsoft.com/office/powerpoint/2010/main" val="5584229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A870B2E-1956-47A7-B143-F3A191CB821E}"/>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 name="Rectangle 4">
            <a:extLst>
              <a:ext uri="{FF2B5EF4-FFF2-40B4-BE49-F238E27FC236}">
                <a16:creationId xmlns:a16="http://schemas.microsoft.com/office/drawing/2014/main" id="{B81E526F-7680-4609-B125-106B6331E49E}"/>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BB081A58-39DC-4A40-AF3B-76B5C03BBFE8}"/>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latin typeface="Arial" panose="020B0604020202020204" pitchFamily="34" charset="0"/>
              </a:defRPr>
            </a:lvl1pPr>
          </a:lstStyle>
          <a:p>
            <a:fld id="{8EACB505-0C8C-42B5-8FDF-19B8145098DF}" type="datetime1">
              <a:rPr lang="en-US" altLang="en-US"/>
              <a:pPr/>
              <a:t>9/10/24</a:t>
            </a:fld>
            <a:endParaRPr lang="en-US" altLang="en-US"/>
          </a:p>
        </p:txBody>
      </p:sp>
      <p:sp>
        <p:nvSpPr>
          <p:cNvPr id="1030" name="Rectangle 6">
            <a:extLst>
              <a:ext uri="{FF2B5EF4-FFF2-40B4-BE49-F238E27FC236}">
                <a16:creationId xmlns:a16="http://schemas.microsoft.com/office/drawing/2014/main" id="{0BF02E7E-ACFC-43DE-9288-3730E655BF5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5DCF8DAD-985B-447A-8386-0480BEE3B891}"/>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latin typeface="Arial" panose="020B0604020202020204" pitchFamily="34" charset="0"/>
              </a:defRPr>
            </a:lvl1pPr>
          </a:lstStyle>
          <a:p>
            <a:fld id="{D63A0A06-3CBF-45EB-B688-488EB0222C9D}" type="slidenum">
              <a:rPr lang="en-US" altLang="en-US"/>
              <a:pPr/>
              <a:t>‹#›</a:t>
            </a:fld>
            <a:endParaRPr lang="en-US" altLang="en-US"/>
          </a:p>
        </p:txBody>
      </p:sp>
    </p:spTree>
    <p:extLst>
      <p:ext uri="{BB962C8B-B14F-4D97-AF65-F5344CB8AC3E}">
        <p14:creationId xmlns:p14="http://schemas.microsoft.com/office/powerpoint/2010/main" val="454130886"/>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01B435-6CB0-4A70-A519-9F51D1E33BE1}"/>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0F9D574F-C862-4211-8662-7D358ED390A4}"/>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D069DDA7-921D-433F-9858-0F7FFF77D8A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E54E62AB-D43B-4036-AB15-EB5A754E17C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00FAE0D7-B68E-42FA-9995-6F996283931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BD11EA03-DEDB-470E-958A-280E3CEF5DE8}" type="slidenum">
              <a:rPr lang="en-US" altLang="en-US"/>
              <a:pPr/>
              <a:t>‹#›</a:t>
            </a:fld>
            <a:endParaRPr lang="en-US" altLang="en-US"/>
          </a:p>
        </p:txBody>
      </p:sp>
    </p:spTree>
    <p:extLst>
      <p:ext uri="{BB962C8B-B14F-4D97-AF65-F5344CB8AC3E}">
        <p14:creationId xmlns:p14="http://schemas.microsoft.com/office/powerpoint/2010/main" val="3764052236"/>
      </p:ext>
    </p:extLst>
  </p:cSld>
  <p:clrMap bg1="lt1" tx1="dk1" bg2="lt2" tx2="dk2" accent1="accent1" accent2="accent2" accent3="accent3" accent4="accent4" accent5="accent5" accent6="accent6" hlink="hlink" folHlink="folHlink"/>
  <p:sldLayoutIdLst>
    <p:sldLayoutId id="2147483783"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F953D5-3EFF-4F11-A072-23320CF32AB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5C56CBAE-6D07-4E35-9CDD-5397D2C5C77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652950F1-8EE3-4FB9-A4B5-96F7CC00A8A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6A48F125-2F92-4933-9D26-FED0CF93A46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48C3901C-967C-468E-8CAD-61369B1A510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92074D2-01A3-40BF-A7A4-77D9B5408B19}" type="slidenum">
              <a:rPr lang="en-US" altLang="en-US"/>
              <a:pPr/>
              <a:t>‹#›</a:t>
            </a:fld>
            <a:endParaRPr lang="en-US" altLang="en-US"/>
          </a:p>
        </p:txBody>
      </p:sp>
    </p:spTree>
    <p:extLst>
      <p:ext uri="{BB962C8B-B14F-4D97-AF65-F5344CB8AC3E}">
        <p14:creationId xmlns:p14="http://schemas.microsoft.com/office/powerpoint/2010/main" val="185568854"/>
      </p:ext>
    </p:extLst>
  </p:cSld>
  <p:clrMap bg1="lt1" tx1="dk1" bg2="lt2" tx2="dk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86E30D0-265B-4A71-B0C5-44A98DED411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FF8796E5-25F3-4354-96B0-4E7260A1F7FE}"/>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E0DD2-6F67-4C9A-988F-4AB654FD0AC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3CF25A9E-2B5B-4090-A325-5BD98C0FB3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AAA17BC8-858D-469C-98D5-D181F6036F5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panose="020B0604020202020204" pitchFamily="34" charset="0"/>
                <a:ea typeface="ヒラギノ角ゴ Pro W3" charset="-128"/>
              </a:defRPr>
            </a:lvl1pPr>
          </a:lstStyle>
          <a:p>
            <a:fld id="{943525CD-AE93-4054-84F4-B491919A6260}" type="slidenum">
              <a:rPr lang="en-US" altLang="en-US"/>
              <a:pPr/>
              <a:t>‹#›</a:t>
            </a:fld>
            <a:endParaRPr lang="en-US" altLang="en-US"/>
          </a:p>
        </p:txBody>
      </p:sp>
    </p:spTree>
    <p:extLst>
      <p:ext uri="{BB962C8B-B14F-4D97-AF65-F5344CB8AC3E}">
        <p14:creationId xmlns:p14="http://schemas.microsoft.com/office/powerpoint/2010/main" val="3023352069"/>
      </p:ext>
    </p:extLst>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Arial" charset="0"/>
          <a:ea typeface="ヒラギノ角ゴ Pro W3" charset="-128"/>
          <a:cs typeface="ヒラギノ角ゴ Pro W3"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8631D15D-A7FE-4B57-BF96-326CEA29954C}"/>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9459" name="Rectangle 4">
            <a:extLst>
              <a:ext uri="{FF2B5EF4-FFF2-40B4-BE49-F238E27FC236}">
                <a16:creationId xmlns:a16="http://schemas.microsoft.com/office/drawing/2014/main" id="{54636768-D9AC-486D-90F6-067CC1288C91}"/>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BA233AD-68D8-42EE-A438-1D5765AF80A3}"/>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E99115F-E72B-40C9-BF6D-05F5E551EADB}" type="datetime1">
              <a:rPr lang="en-US" altLang="en-US"/>
              <a:pPr/>
              <a:t>9/10/24</a:t>
            </a:fld>
            <a:endParaRPr lang="en-US" altLang="en-US"/>
          </a:p>
        </p:txBody>
      </p:sp>
      <p:sp>
        <p:nvSpPr>
          <p:cNvPr id="1030" name="Rectangle 6">
            <a:extLst>
              <a:ext uri="{FF2B5EF4-FFF2-40B4-BE49-F238E27FC236}">
                <a16:creationId xmlns:a16="http://schemas.microsoft.com/office/drawing/2014/main" id="{17040D75-670D-49ED-9AC5-329DA656B6C2}"/>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65552A40-9FC5-4257-A4E6-CDC0E0C530BF}"/>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03CEA6B8-3BF0-403B-91CA-0007C5731616}" type="slidenum">
              <a:rPr lang="en-US" altLang="en-US"/>
              <a:pPr/>
              <a:t>‹#›</a:t>
            </a:fld>
            <a:endParaRPr lang="en-US" altLang="en-US"/>
          </a:p>
        </p:txBody>
      </p:sp>
    </p:spTree>
    <p:extLst>
      <p:ext uri="{BB962C8B-B14F-4D97-AF65-F5344CB8AC3E}">
        <p14:creationId xmlns:p14="http://schemas.microsoft.com/office/powerpoint/2010/main" val="1806067141"/>
      </p:ext>
    </p:extLst>
  </p:cSld>
  <p:clrMap bg1="dk2" tx1="lt1" bg2="dk1" tx2="lt2" accent1="accent1" accent2="accent2" accent3="accent3" accent4="accent4" accent5="accent5" accent6="accent6" hlink="hlink" folHlink="folHlink"/>
  <p:sldLayoutIdLst>
    <p:sldLayoutId id="2147483789"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50D5BC58-C214-43E4-AACC-5811FDAB5B08}"/>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21507" name="Rectangle 4">
            <a:extLst>
              <a:ext uri="{FF2B5EF4-FFF2-40B4-BE49-F238E27FC236}">
                <a16:creationId xmlns:a16="http://schemas.microsoft.com/office/drawing/2014/main" id="{2A5B3E1E-4312-412D-8F2E-3D989378D00B}"/>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231D3E8E-2A9F-4F8C-AABD-3F2F14B5D1F1}"/>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latin typeface="Arial" panose="020B0604020202020204" pitchFamily="34" charset="0"/>
              </a:defRPr>
            </a:lvl1pPr>
          </a:lstStyle>
          <a:p>
            <a:fld id="{AD1FD7DE-0BE3-45DD-ACDD-B71A67FE86FC}" type="datetime1">
              <a:rPr lang="en-US" altLang="en-US"/>
              <a:pPr/>
              <a:t>9/10/24</a:t>
            </a:fld>
            <a:endParaRPr lang="en-US" altLang="en-US"/>
          </a:p>
        </p:txBody>
      </p:sp>
      <p:sp>
        <p:nvSpPr>
          <p:cNvPr id="1030" name="Rectangle 6">
            <a:extLst>
              <a:ext uri="{FF2B5EF4-FFF2-40B4-BE49-F238E27FC236}">
                <a16:creationId xmlns:a16="http://schemas.microsoft.com/office/drawing/2014/main" id="{87E85196-74C3-4967-8AE6-F6A5FCF8A53F}"/>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defRPr>
            </a:lvl1pPr>
          </a:lstStyle>
          <a:p>
            <a:pPr>
              <a:defRPr/>
            </a:pPr>
            <a:endParaRPr lang="en-US"/>
          </a:p>
        </p:txBody>
      </p:sp>
      <p:sp>
        <p:nvSpPr>
          <p:cNvPr id="1031" name="Rectangle 7">
            <a:extLst>
              <a:ext uri="{FF2B5EF4-FFF2-40B4-BE49-F238E27FC236}">
                <a16:creationId xmlns:a16="http://schemas.microsoft.com/office/drawing/2014/main" id="{EE3A3138-685E-4BE9-8700-A042EF931DDA}"/>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latin typeface="Arial" panose="020B0604020202020204" pitchFamily="34" charset="0"/>
              </a:defRPr>
            </a:lvl1pPr>
          </a:lstStyle>
          <a:p>
            <a:fld id="{6BE88F41-5885-4A55-ABCD-F49DF89E0980}" type="slidenum">
              <a:rPr lang="en-US" altLang="en-US"/>
              <a:pPr/>
              <a:t>‹#›</a:t>
            </a:fld>
            <a:endParaRPr lang="en-US" altLang="en-US"/>
          </a:p>
        </p:txBody>
      </p:sp>
    </p:spTree>
    <p:extLst>
      <p:ext uri="{BB962C8B-B14F-4D97-AF65-F5344CB8AC3E}">
        <p14:creationId xmlns:p14="http://schemas.microsoft.com/office/powerpoint/2010/main" val="4276889586"/>
      </p:ext>
    </p:extLst>
  </p:cSld>
  <p:clrMap bg1="dk2" tx1="lt1" bg2="dk1" tx2="lt2" accent1="accent1" accent2="accent2" accent3="accent3" accent4="accent4" accent5="accent5" accent6="accent6" hlink="hlink" folHlink="folHlink"/>
  <p:sldLayoutIdLst>
    <p:sldLayoutId id="2147483791"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ＭＳ Ｐゴシック" charset="-128"/>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A97B646-EDEF-4CDD-890B-05EFBAFBE32B}"/>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037C50C0-FA70-4E84-BE1D-02BCFC70A232}"/>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436C6E9-325F-491A-B2A4-A17BF673FF42}"/>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91178F25-940F-407B-91F0-A4C20F41EC4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86CDE9B8-493F-4383-8119-8FFCA2B0259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157E62BB-5A2C-4A16-8464-92555A2B36B2}" type="slidenum">
              <a:rPr lang="en-US" altLang="en-US"/>
              <a:pPr/>
              <a:t>‹#›</a:t>
            </a:fld>
            <a:endParaRPr lang="en-US" altLang="en-US"/>
          </a:p>
        </p:txBody>
      </p:sp>
    </p:spTree>
    <p:extLst>
      <p:ext uri="{BB962C8B-B14F-4D97-AF65-F5344CB8AC3E}">
        <p14:creationId xmlns:p14="http://schemas.microsoft.com/office/powerpoint/2010/main" val="3331546666"/>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14422C13-E8D9-45E8-967F-56F15B2676E7}"/>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DAC6C7BD-83EE-4B7D-9410-3089AF760760}"/>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1D9E322A-ED1B-4711-BB5C-721C3CF7A60B}"/>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defRPr>
            </a:lvl1pPr>
          </a:lstStyle>
          <a:p>
            <a:fld id="{FC88EA21-B26D-4CDE-AC1D-374A8B229E2E}" type="datetime1">
              <a:rPr lang="en-US" altLang="en-US"/>
              <a:pPr/>
              <a:t>9/10/24</a:t>
            </a:fld>
            <a:endParaRPr lang="en-US" altLang="en-US"/>
          </a:p>
        </p:txBody>
      </p:sp>
      <p:sp>
        <p:nvSpPr>
          <p:cNvPr id="1030" name="Rectangle 6">
            <a:extLst>
              <a:ext uri="{FF2B5EF4-FFF2-40B4-BE49-F238E27FC236}">
                <a16:creationId xmlns:a16="http://schemas.microsoft.com/office/drawing/2014/main" id="{9619BEB3-389D-4CA6-99E7-7C1E25720B58}"/>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915C29BD-A7C4-4AAF-A43C-7524DA92C5AE}"/>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defRPr>
            </a:lvl1pPr>
          </a:lstStyle>
          <a:p>
            <a:fld id="{29020509-EF8E-403C-B45A-7BA0C628A675}" type="slidenum">
              <a:rPr lang="en-US" altLang="en-US"/>
              <a:pPr/>
              <a:t>‹#›</a:t>
            </a:fld>
            <a:endParaRPr lang="en-US" altLang="en-US"/>
          </a:p>
        </p:txBody>
      </p:sp>
    </p:spTree>
    <p:extLst>
      <p:ext uri="{BB962C8B-B14F-4D97-AF65-F5344CB8AC3E}">
        <p14:creationId xmlns:p14="http://schemas.microsoft.com/office/powerpoint/2010/main" val="2702996921"/>
      </p:ext>
    </p:extLst>
  </p:cSld>
  <p:clrMap bg1="dk2" tx1="lt1" bg2="dk1" tx2="lt2" accent1="accent1" accent2="accent2" accent3="accent3" accent4="accent4" accent5="accent5" accent6="accent6" hlink="hlink" folHlink="folHlink"/>
  <p:sldLayoutIdLst>
    <p:sldLayoutId id="214748380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10/09/2024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9778178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D4A78E73-3A9E-420E-803F-3CE83E436F4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AE22BD75-2D95-475B-9C13-7460BE200520}"/>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79954994-8284-49C8-8D41-5E5450DC29B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54C485ED-4DB5-4903-91FB-7C04FFE3C60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13EE1718-0845-4625-A618-5567987E380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E1A47643-FDAB-4E9F-97B1-F0C8552B916A}" type="slidenum">
              <a:rPr lang="en-US" altLang="en-US"/>
              <a:pPr/>
              <a:t>‹#›</a:t>
            </a:fld>
            <a:endParaRPr lang="en-US" altLang="en-US"/>
          </a:p>
        </p:txBody>
      </p:sp>
    </p:spTree>
    <p:extLst>
      <p:ext uri="{BB962C8B-B14F-4D97-AF65-F5344CB8AC3E}">
        <p14:creationId xmlns:p14="http://schemas.microsoft.com/office/powerpoint/2010/main" val="1236027807"/>
      </p:ext>
    </p:extLst>
  </p:cSld>
  <p:clrMap bg1="dk2" tx1="lt1" bg2="dk1" tx2="lt2" accent1="accent1" accent2="accent2" accent3="accent3" accent4="accent4" accent5="accent5" accent6="accent6" hlink="hlink" folHlink="folHlink"/>
  <p:sldLayoutIdLst>
    <p:sldLayoutId id="214748380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3"/>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871077-AC62-41BC-8CEF-830A8270B448}"/>
              </a:ext>
            </a:extLst>
          </p:cNvPr>
          <p:cNvSpPr>
            <a:spLocks noGrp="1" noChangeArrowheads="1"/>
          </p:cNvSpPr>
          <p:nvPr>
            <p:ph type="title"/>
          </p:nvPr>
        </p:nvSpPr>
        <p:spPr bwMode="auto">
          <a:xfrm>
            <a:off x="457200" y="274638"/>
            <a:ext cx="8229600" cy="1143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E143C540-067A-417F-B311-5D772AEACFC3}"/>
              </a:ext>
            </a:extLst>
          </p:cNvPr>
          <p:cNvSpPr>
            <a:spLocks noGrp="1" noChangeArrowheads="1"/>
          </p:cNvSpPr>
          <p:nvPr>
            <p:ph type="body" idx="1"/>
          </p:nvPr>
        </p:nvSpPr>
        <p:spPr bwMode="auto">
          <a:xfrm>
            <a:off x="457200" y="1600200"/>
            <a:ext cx="8229600" cy="4525963"/>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CD12CF7E-7A90-4ABA-B6E3-AE18BAEDF9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Arial" pitchFamily="-107" charset="0"/>
                <a:cs typeface="Arial" pitchFamily="-107" charset="0"/>
              </a:defRPr>
            </a:lvl1pPr>
          </a:lstStyle>
          <a:p>
            <a:pPr>
              <a:defRPr/>
            </a:pPr>
            <a:endParaRPr lang="en-US"/>
          </a:p>
        </p:txBody>
      </p:sp>
      <p:sp>
        <p:nvSpPr>
          <p:cNvPr id="1029" name="Rectangle 5">
            <a:extLst>
              <a:ext uri="{FF2B5EF4-FFF2-40B4-BE49-F238E27FC236}">
                <a16:creationId xmlns:a16="http://schemas.microsoft.com/office/drawing/2014/main" id="{CDC7F257-1E4B-4616-95DB-4B07030F30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Arial" pitchFamily="-107" charset="0"/>
                <a:cs typeface="Arial" pitchFamily="-107" charset="0"/>
              </a:defRPr>
            </a:lvl1pPr>
          </a:lstStyle>
          <a:p>
            <a:pPr>
              <a:defRPr/>
            </a:pPr>
            <a:endParaRPr lang="en-US"/>
          </a:p>
        </p:txBody>
      </p:sp>
      <p:sp>
        <p:nvSpPr>
          <p:cNvPr id="1030" name="Rectangle 6">
            <a:extLst>
              <a:ext uri="{FF2B5EF4-FFF2-40B4-BE49-F238E27FC236}">
                <a16:creationId xmlns:a16="http://schemas.microsoft.com/office/drawing/2014/main" id="{79CB9A18-B476-4A19-9373-EA593FCC248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9FB079-5B12-4491-8B02-610006D5E5DF}" type="slidenum">
              <a:rPr lang="en-US" altLang="en-US"/>
              <a:pPr/>
              <a:t>‹#›</a:t>
            </a:fld>
            <a:endParaRPr lang="en-US" altLang="en-US"/>
          </a:p>
        </p:txBody>
      </p:sp>
    </p:spTree>
    <p:extLst>
      <p:ext uri="{BB962C8B-B14F-4D97-AF65-F5344CB8AC3E}">
        <p14:creationId xmlns:p14="http://schemas.microsoft.com/office/powerpoint/2010/main" val="2271629561"/>
      </p:ext>
    </p:extLst>
  </p:cSld>
  <p:clrMap bg1="lt1" tx1="dk1" bg2="lt2" tx2="dk2" accent1="accent1" accent2="accent2" accent3="accent3" accent4="accent4" accent5="accent5" accent6="accent6" hlink="hlink" folHlink="folHlink"/>
  <p:sldLayoutIdLst>
    <p:sldLayoutId id="2147483810"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Arial" pitchFamily="-107"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69EBA42-46D9-4396-8D10-799FB28811D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197BD07A-9DE4-4A67-9798-7646DC7247B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3364" name="Rectangle 4">
            <a:extLst>
              <a:ext uri="{FF2B5EF4-FFF2-40B4-BE49-F238E27FC236}">
                <a16:creationId xmlns:a16="http://schemas.microsoft.com/office/drawing/2014/main" id="{E8AB043F-C7E9-4AF3-A4C1-5E63397FE28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a:extLst>
              <a:ext uri="{FF2B5EF4-FFF2-40B4-BE49-F238E27FC236}">
                <a16:creationId xmlns:a16="http://schemas.microsoft.com/office/drawing/2014/main" id="{1BF70A32-F249-488F-A316-790D7467267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a:extLst>
              <a:ext uri="{FF2B5EF4-FFF2-40B4-BE49-F238E27FC236}">
                <a16:creationId xmlns:a16="http://schemas.microsoft.com/office/drawing/2014/main" id="{6A0569F6-0601-41CD-9A2A-706CF1D31D6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ea typeface="ＭＳ Ｐゴシック" panose="020B0600070205080204" pitchFamily="34" charset="-128"/>
              </a:defRPr>
            </a:lvl1pPr>
          </a:lstStyle>
          <a:p>
            <a:fld id="{720D41E2-D971-4C94-8191-8E87567537DD}" type="slidenum">
              <a:rPr lang="en-US" altLang="en-US"/>
              <a:pPr/>
              <a:t>‹#›</a:t>
            </a:fld>
            <a:endParaRPr lang="en-US" altLang="en-US"/>
          </a:p>
        </p:txBody>
      </p:sp>
    </p:spTree>
    <p:extLst>
      <p:ext uri="{BB962C8B-B14F-4D97-AF65-F5344CB8AC3E}">
        <p14:creationId xmlns:p14="http://schemas.microsoft.com/office/powerpoint/2010/main" val="4009135015"/>
      </p:ext>
    </p:extLst>
  </p:cSld>
  <p:clrMap bg1="lt1" tx1="dk1" bg2="lt2" tx2="dk2" accent1="accent1" accent2="accent2" accent3="accent3" accent4="accent4" accent5="accent5" accent6="accent6" hlink="hlink" folHlink="folHlink"/>
  <p:sldLayoutIdLst>
    <p:sldLayoutId id="2147483814" r:id="rId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7600A5CD-9330-4DB8-95A8-B2130933D3EE}"/>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67739B42-B7F7-433D-8D25-92A7CB0B3643}"/>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363ED939-AC47-46B6-BCFA-3BD3D50BA8C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defRPr>
            </a:lvl1pPr>
          </a:lstStyle>
          <a:p>
            <a:endParaRPr lang="en-US" altLang="en-US"/>
          </a:p>
        </p:txBody>
      </p:sp>
      <p:sp>
        <p:nvSpPr>
          <p:cNvPr id="39981" name="Rectangle 45">
            <a:extLst>
              <a:ext uri="{FF2B5EF4-FFF2-40B4-BE49-F238E27FC236}">
                <a16:creationId xmlns:a16="http://schemas.microsoft.com/office/drawing/2014/main" id="{8D0FF26E-1752-4034-8066-9C17AF00DC6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defRPr>
            </a:lvl1pPr>
          </a:lstStyle>
          <a:p>
            <a:endParaRPr lang="en-US" altLang="en-US"/>
          </a:p>
        </p:txBody>
      </p:sp>
      <p:sp>
        <p:nvSpPr>
          <p:cNvPr id="39982" name="Rectangle 46">
            <a:extLst>
              <a:ext uri="{FF2B5EF4-FFF2-40B4-BE49-F238E27FC236}">
                <a16:creationId xmlns:a16="http://schemas.microsoft.com/office/drawing/2014/main" id="{9C38969A-8BE9-4AC1-9A7E-97A11367674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9242116F-768C-4454-A5F6-F6445CBC22F3}" type="slidenum">
              <a:rPr lang="en-US" altLang="en-US"/>
              <a:pPr/>
              <a:t>‹#›</a:t>
            </a:fld>
            <a:endParaRPr lang="en-US" altLang="en-US"/>
          </a:p>
        </p:txBody>
      </p:sp>
    </p:spTree>
    <p:extLst>
      <p:ext uri="{BB962C8B-B14F-4D97-AF65-F5344CB8AC3E}">
        <p14:creationId xmlns:p14="http://schemas.microsoft.com/office/powerpoint/2010/main" val="291989615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6"/>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7"/>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7"/>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770" name="Group 2">
            <a:extLst>
              <a:ext uri="{FF2B5EF4-FFF2-40B4-BE49-F238E27FC236}">
                <a16:creationId xmlns:a16="http://schemas.microsoft.com/office/drawing/2014/main" id="{2D24EED8-9556-4C80-88D4-AB2F4E74ED4C}"/>
              </a:ext>
            </a:extLst>
          </p:cNvPr>
          <p:cNvGrpSpPr>
            <a:grpSpLocks/>
          </p:cNvGrpSpPr>
          <p:nvPr/>
        </p:nvGrpSpPr>
        <p:grpSpPr bwMode="auto">
          <a:xfrm>
            <a:off x="0" y="152400"/>
            <a:ext cx="8686800" cy="6096000"/>
            <a:chOff x="0" y="96"/>
            <a:chExt cx="5472" cy="3840"/>
          </a:xfrm>
        </p:grpSpPr>
        <p:sp>
          <p:nvSpPr>
            <p:cNvPr id="55299" name="AutoShape 3">
              <a:extLst>
                <a:ext uri="{FF2B5EF4-FFF2-40B4-BE49-F238E27FC236}">
                  <a16:creationId xmlns:a16="http://schemas.microsoft.com/office/drawing/2014/main" id="{99CD7D1F-EABC-49D2-99E0-7138FC76EA53}"/>
                </a:ext>
              </a:extLst>
            </p:cNvPr>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ffectLst/>
          </p:spPr>
          <p:txBody>
            <a:bodyPr wrap="none" anchor="ctr"/>
            <a:lstStyle/>
            <a:p>
              <a:pPr algn="ctr">
                <a:defRPr/>
              </a:pPr>
              <a:endParaRPr lang="en-US" sz="2400">
                <a:solidFill>
                  <a:srgbClr val="000000"/>
                </a:solidFill>
                <a:latin typeface="Times New Roman" charset="0"/>
                <a:cs typeface="Arial"/>
              </a:endParaRPr>
            </a:p>
          </p:txBody>
        </p:sp>
        <p:sp>
          <p:nvSpPr>
            <p:cNvPr id="55300" name="AutoShape 4">
              <a:extLst>
                <a:ext uri="{FF2B5EF4-FFF2-40B4-BE49-F238E27FC236}">
                  <a16:creationId xmlns:a16="http://schemas.microsoft.com/office/drawing/2014/main" id="{AA299512-D41E-4A5D-A14B-F91621C0CAF6}"/>
                </a:ext>
              </a:extLst>
            </p:cNvPr>
            <p:cNvSpPr>
              <a:spLocks noChangeArrowheads="1"/>
            </p:cNvSpPr>
            <p:nvPr/>
          </p:nvSpPr>
          <p:spPr bwMode="blackWhite">
            <a:xfrm>
              <a:off x="0" y="96"/>
              <a:ext cx="5376" cy="768"/>
            </a:xfrm>
            <a:custGeom>
              <a:avLst/>
              <a:gdLst>
                <a:gd name="G0" fmla="+- 1000 0 0"/>
                <a:gd name="G1" fmla="+- 1000 0 0"/>
                <a:gd name="G2" fmla="+- G0 0 G1"/>
                <a:gd name="G3" fmla="*/ G1 1 2"/>
                <a:gd name="G4" fmla="+- G0 0 G3"/>
                <a:gd name="T0" fmla="*/ 0 w 1000"/>
                <a:gd name="T1" fmla="*/ 0 h 1000"/>
                <a:gd name="T2" fmla="*/ G4 w 1000"/>
                <a:gd name="T3" fmla="*/ G1 h 1000"/>
              </a:gdLst>
              <a:ahLst/>
              <a:cxnLst>
                <a:cxn ang="0">
                  <a:pos x="0" y="0"/>
                </a:cxn>
                <a:cxn ang="0">
                  <a:pos x="6500" y="-1"/>
                </a:cxn>
                <a:cxn ang="0">
                  <a:pos x="7000" y="500"/>
                </a:cxn>
                <a:cxn ang="0">
                  <a:pos x="6499" y="1000"/>
                </a:cxn>
                <a:cxn ang="0">
                  <a:pos x="0" y="1000"/>
                </a:cxn>
              </a:cxnLst>
              <a:rect l="T0" t="T1" r="T2" b="T3"/>
              <a:pathLst>
                <a:path w="7000" h="1000">
                  <a:moveTo>
                    <a:pt x="0" y="0"/>
                  </a:moveTo>
                  <a:lnTo>
                    <a:pt x="6500" y="-1"/>
                  </a:lnTo>
                  <a:cubicBezTo>
                    <a:pt x="6776" y="0"/>
                    <a:pt x="7000" y="223"/>
                    <a:pt x="7000" y="500"/>
                  </a:cubicBezTo>
                  <a:cubicBezTo>
                    <a:pt x="7000" y="776"/>
                    <a:pt x="6776" y="1000"/>
                    <a:pt x="6499" y="1000"/>
                  </a:cubicBezTo>
                  <a:lnTo>
                    <a:pt x="0" y="1000"/>
                  </a:lnTo>
                  <a:close/>
                </a:path>
              </a:pathLst>
            </a:custGeom>
            <a:solidFill>
              <a:schemeClr val="folHlink"/>
            </a:solidFill>
            <a:ln w="9525">
              <a:noFill/>
              <a:miter lim="800000"/>
              <a:headEnd/>
              <a:tailEnd/>
            </a:ln>
          </p:spPr>
          <p:txBody>
            <a:bodyPr/>
            <a:lstStyle/>
            <a:p>
              <a:pPr>
                <a:defRPr/>
              </a:pPr>
              <a:endParaRPr lang="en-US" sz="2400">
                <a:solidFill>
                  <a:srgbClr val="000000"/>
                </a:solidFill>
                <a:latin typeface="Times New Roman" charset="0"/>
                <a:cs typeface="Arial"/>
              </a:endParaRPr>
            </a:p>
          </p:txBody>
        </p:sp>
        <p:sp>
          <p:nvSpPr>
            <p:cNvPr id="55301" name="Line 5">
              <a:extLst>
                <a:ext uri="{FF2B5EF4-FFF2-40B4-BE49-F238E27FC236}">
                  <a16:creationId xmlns:a16="http://schemas.microsoft.com/office/drawing/2014/main" id="{FCBBA61F-F60A-49CD-969B-DBCB212147F4}"/>
                </a:ext>
              </a:extLst>
            </p:cNvPr>
            <p:cNvSpPr>
              <a:spLocks noChangeShapeType="1"/>
            </p:cNvSpPr>
            <p:nvPr/>
          </p:nvSpPr>
          <p:spPr bwMode="auto">
            <a:xfrm>
              <a:off x="0" y="768"/>
              <a:ext cx="5088" cy="0"/>
            </a:xfrm>
            <a:prstGeom prst="line">
              <a:avLst/>
            </a:prstGeom>
            <a:noFill/>
            <a:ln w="38100">
              <a:solidFill>
                <a:schemeClr val="bg1"/>
              </a:solidFill>
              <a:round/>
              <a:headEnd/>
              <a:tailEnd/>
            </a:ln>
            <a:effectLst/>
          </p:spPr>
          <p:txBody>
            <a:bodyPr/>
            <a:lstStyle/>
            <a:p>
              <a:pPr>
                <a:defRPr/>
              </a:pPr>
              <a:endParaRPr lang="en-US">
                <a:solidFill>
                  <a:srgbClr val="000000"/>
                </a:solidFill>
                <a:latin typeface="Arial"/>
                <a:cs typeface="Arial"/>
              </a:endParaRPr>
            </a:p>
          </p:txBody>
        </p:sp>
      </p:grpSp>
      <p:sp>
        <p:nvSpPr>
          <p:cNvPr id="32771" name="Rectangle 6">
            <a:extLst>
              <a:ext uri="{FF2B5EF4-FFF2-40B4-BE49-F238E27FC236}">
                <a16:creationId xmlns:a16="http://schemas.microsoft.com/office/drawing/2014/main" id="{1F75D10C-0C1C-430D-BB41-206244AF6267}"/>
              </a:ext>
            </a:extLst>
          </p:cNvPr>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2" name="Rectangle 7">
            <a:extLst>
              <a:ext uri="{FF2B5EF4-FFF2-40B4-BE49-F238E27FC236}">
                <a16:creationId xmlns:a16="http://schemas.microsoft.com/office/drawing/2014/main" id="{31BEA4EA-73DF-4A3B-BCC8-03B5F3B8C5F3}"/>
              </a:ext>
            </a:extLst>
          </p:cNvPr>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4" name="Rectangle 8">
            <a:extLst>
              <a:ext uri="{FF2B5EF4-FFF2-40B4-BE49-F238E27FC236}">
                <a16:creationId xmlns:a16="http://schemas.microsoft.com/office/drawing/2014/main" id="{11801C0B-AF85-4D12-A90A-4CEDCCBDBE3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000000"/>
                </a:solidFill>
              </a:defRPr>
            </a:lvl1pPr>
          </a:lstStyle>
          <a:p>
            <a:endParaRPr lang="en-US" altLang="en-US"/>
          </a:p>
        </p:txBody>
      </p:sp>
      <p:sp>
        <p:nvSpPr>
          <p:cNvPr id="55305" name="Rectangle 9">
            <a:extLst>
              <a:ext uri="{FF2B5EF4-FFF2-40B4-BE49-F238E27FC236}">
                <a16:creationId xmlns:a16="http://schemas.microsoft.com/office/drawing/2014/main" id="{805BAC67-3657-4DBD-9B4C-9D3BF0A8CD9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defRPr>
            </a:lvl1pPr>
          </a:lstStyle>
          <a:p>
            <a:endParaRPr lang="en-US" altLang="en-US"/>
          </a:p>
        </p:txBody>
      </p:sp>
      <p:sp>
        <p:nvSpPr>
          <p:cNvPr id="55306" name="Rectangle 10">
            <a:extLst>
              <a:ext uri="{FF2B5EF4-FFF2-40B4-BE49-F238E27FC236}">
                <a16:creationId xmlns:a16="http://schemas.microsoft.com/office/drawing/2014/main" id="{809EE6D2-E41B-4D11-89B0-0E2513F44B17}"/>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00"/>
                </a:solidFill>
                <a:latin typeface="Arial Black" panose="020B0A04020102020204" pitchFamily="34" charset="0"/>
              </a:defRPr>
            </a:lvl1pPr>
          </a:lstStyle>
          <a:p>
            <a:fld id="{7C7FCD49-8A8B-441B-A351-64F642927E0E}" type="slidenum">
              <a:rPr lang="en-US" altLang="en-US"/>
              <a:pPr/>
              <a:t>‹#›</a:t>
            </a:fld>
            <a:endParaRPr lang="en-US" altLang="en-US"/>
          </a:p>
        </p:txBody>
      </p:sp>
    </p:spTree>
    <p:extLst>
      <p:ext uri="{BB962C8B-B14F-4D97-AF65-F5344CB8AC3E}">
        <p14:creationId xmlns:p14="http://schemas.microsoft.com/office/powerpoint/2010/main" val="330143285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charset="0"/>
          <a:ea typeface="Arial" charset="0"/>
          <a:cs typeface="Arial" charset="0"/>
        </a:defRPr>
      </a:lvl2pPr>
      <a:lvl3pPr algn="l" rtl="0" eaLnBrk="0" fontAlgn="base" hangingPunct="0">
        <a:spcBef>
          <a:spcPct val="0"/>
        </a:spcBef>
        <a:spcAft>
          <a:spcPct val="0"/>
        </a:spcAft>
        <a:defRPr sz="4200">
          <a:solidFill>
            <a:schemeClr val="tx2"/>
          </a:solidFill>
          <a:latin typeface="Arial" charset="0"/>
          <a:ea typeface="Arial" charset="0"/>
          <a:cs typeface="Arial" charset="0"/>
        </a:defRPr>
      </a:lvl3pPr>
      <a:lvl4pPr algn="l" rtl="0" eaLnBrk="0" fontAlgn="base" hangingPunct="0">
        <a:spcBef>
          <a:spcPct val="0"/>
        </a:spcBef>
        <a:spcAft>
          <a:spcPct val="0"/>
        </a:spcAft>
        <a:defRPr sz="4200">
          <a:solidFill>
            <a:schemeClr val="tx2"/>
          </a:solidFill>
          <a:latin typeface="Arial" charset="0"/>
          <a:ea typeface="Arial" charset="0"/>
          <a:cs typeface="Arial" charset="0"/>
        </a:defRPr>
      </a:lvl4pPr>
      <a:lvl5pPr algn="l" rtl="0" eaLnBrk="0" fontAlgn="base" hangingPunct="0">
        <a:spcBef>
          <a:spcPct val="0"/>
        </a:spcBef>
        <a:spcAft>
          <a:spcPct val="0"/>
        </a:spcAft>
        <a:defRPr sz="4200">
          <a:solidFill>
            <a:schemeClr val="tx2"/>
          </a:solidFill>
          <a:latin typeface="Arial" charset="0"/>
          <a:ea typeface="Arial" charset="0"/>
          <a:cs typeface="Arial" charset="0"/>
        </a:defRPr>
      </a:lvl5pPr>
      <a:lvl6pPr marL="457200" algn="l" rtl="0" fontAlgn="base">
        <a:spcBef>
          <a:spcPct val="0"/>
        </a:spcBef>
        <a:spcAft>
          <a:spcPct val="0"/>
        </a:spcAft>
        <a:defRPr sz="4200">
          <a:solidFill>
            <a:schemeClr val="tx2"/>
          </a:solidFill>
          <a:latin typeface="Arial" charset="0"/>
          <a:ea typeface="Arial" charset="0"/>
          <a:cs typeface="Arial" charset="0"/>
        </a:defRPr>
      </a:lvl6pPr>
      <a:lvl7pPr marL="914400" algn="l" rtl="0" fontAlgn="base">
        <a:spcBef>
          <a:spcPct val="0"/>
        </a:spcBef>
        <a:spcAft>
          <a:spcPct val="0"/>
        </a:spcAft>
        <a:defRPr sz="4200">
          <a:solidFill>
            <a:schemeClr val="tx2"/>
          </a:solidFill>
          <a:latin typeface="Arial" charset="0"/>
          <a:ea typeface="Arial" charset="0"/>
          <a:cs typeface="Arial" charset="0"/>
        </a:defRPr>
      </a:lvl7pPr>
      <a:lvl8pPr marL="1371600" algn="l" rtl="0" fontAlgn="base">
        <a:spcBef>
          <a:spcPct val="0"/>
        </a:spcBef>
        <a:spcAft>
          <a:spcPct val="0"/>
        </a:spcAft>
        <a:defRPr sz="4200">
          <a:solidFill>
            <a:schemeClr val="tx2"/>
          </a:solidFill>
          <a:latin typeface="Arial" charset="0"/>
          <a:ea typeface="Arial" charset="0"/>
          <a:cs typeface="Arial" charset="0"/>
        </a:defRPr>
      </a:lvl8pPr>
      <a:lvl9pPr marL="1828800" algn="l" rtl="0" fontAlgn="base">
        <a:spcBef>
          <a:spcPct val="0"/>
        </a:spcBef>
        <a:spcAft>
          <a:spcPct val="0"/>
        </a:spcAft>
        <a:defRPr sz="42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anose="05000000000000000000" pitchFamily="2" charset="2"/>
        <a:buChar char="l"/>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SzPct val="65000"/>
        <a:buFont typeface="Wingdings" panose="05000000000000000000" pitchFamily="2" charset="2"/>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hlink"/>
        </a:buClr>
        <a:buSzPct val="60000"/>
        <a:buFont typeface="Wingdings" panose="05000000000000000000" pitchFamily="2" charset="2"/>
        <a:buChar char="l"/>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bg2"/>
        </a:buClr>
        <a:buSzPct val="40000"/>
        <a:buFont typeface="Wingdings" panose="05000000000000000000" pitchFamily="2" charset="2"/>
        <a:buChar char="l"/>
        <a:defRPr sz="2000">
          <a:solidFill>
            <a:schemeClr val="tx1"/>
          </a:solidFill>
          <a:latin typeface="+mn-lt"/>
          <a:ea typeface="+mn-ea"/>
          <a:cs typeface="+mn-cs"/>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8CE2C54E-B63C-4881-A488-3599A0D2AB5D}"/>
              </a:ext>
            </a:extLst>
          </p:cNvPr>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1" name="Rectangle 3">
            <a:extLst>
              <a:ext uri="{FF2B5EF4-FFF2-40B4-BE49-F238E27FC236}">
                <a16:creationId xmlns:a16="http://schemas.microsoft.com/office/drawing/2014/main" id="{E2ED3FA5-43B1-4B69-BB8B-FC2347DBD42A}"/>
              </a:ext>
            </a:extLst>
          </p:cNvPr>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8372" name="Rectangle 4">
            <a:extLst>
              <a:ext uri="{FF2B5EF4-FFF2-40B4-BE49-F238E27FC236}">
                <a16:creationId xmlns:a16="http://schemas.microsoft.com/office/drawing/2014/main" id="{6D9C0E1B-3B78-49AA-A6F8-A8B391C66A3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defRPr>
            </a:lvl1pPr>
          </a:lstStyle>
          <a:p>
            <a:endParaRPr lang="en-US" altLang="en-US"/>
          </a:p>
        </p:txBody>
      </p:sp>
      <p:sp>
        <p:nvSpPr>
          <p:cNvPr id="58373" name="Rectangle 5">
            <a:extLst>
              <a:ext uri="{FF2B5EF4-FFF2-40B4-BE49-F238E27FC236}">
                <a16:creationId xmlns:a16="http://schemas.microsoft.com/office/drawing/2014/main" id="{243BE211-8E88-47EF-A1F5-4DBF87DBBBC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defRPr>
            </a:lvl1pPr>
          </a:lstStyle>
          <a:p>
            <a:endParaRPr lang="en-US" altLang="en-US"/>
          </a:p>
        </p:txBody>
      </p:sp>
      <p:sp>
        <p:nvSpPr>
          <p:cNvPr id="58374" name="Rectangle 6">
            <a:extLst>
              <a:ext uri="{FF2B5EF4-FFF2-40B4-BE49-F238E27FC236}">
                <a16:creationId xmlns:a16="http://schemas.microsoft.com/office/drawing/2014/main" id="{56D2DC77-1CAC-4BAE-96C2-7130FB0E1EA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defRPr>
            </a:lvl1pPr>
          </a:lstStyle>
          <a:p>
            <a:fld id="{70ABBE09-A24B-4C38-8E6C-A30F275FFE3F}" type="slidenum">
              <a:rPr lang="en-US" altLang="en-US"/>
              <a:pPr/>
              <a:t>‹#›</a:t>
            </a:fld>
            <a:endParaRPr lang="en-US" altLang="en-US"/>
          </a:p>
        </p:txBody>
      </p:sp>
    </p:spTree>
    <p:extLst>
      <p:ext uri="{BB962C8B-B14F-4D97-AF65-F5344CB8AC3E}">
        <p14:creationId xmlns:p14="http://schemas.microsoft.com/office/powerpoint/2010/main" val="988072307"/>
      </p:ext>
    </p:extLst>
  </p:cSld>
  <p:clrMap bg1="dk2" tx1="lt1" bg2="dk1" tx2="lt2" accent1="accent1" accent2="accent2" accent3="accent3" accent4="accent4" accent5="accent5" accent6="accent6" hlink="hlink" folHlink="folHlink"/>
  <p:sldLayoutIdLst>
    <p:sldLayoutId id="214748382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2">
            <a:extLst>
              <a:ext uri="{FF2B5EF4-FFF2-40B4-BE49-F238E27FC236}">
                <a16:creationId xmlns:a16="http://schemas.microsoft.com/office/drawing/2014/main" id="{CE0DD48D-3EB3-476B-914E-7A39C3D8A316}"/>
              </a:ext>
            </a:extLst>
          </p:cNvPr>
          <p:cNvGrpSpPr>
            <a:grpSpLocks/>
          </p:cNvGrpSpPr>
          <p:nvPr/>
        </p:nvGrpSpPr>
        <p:grpSpPr bwMode="auto">
          <a:xfrm>
            <a:off x="0" y="0"/>
            <a:ext cx="7242175" cy="1981200"/>
            <a:chOff x="0" y="0"/>
            <a:chExt cx="4562" cy="1248"/>
          </a:xfrm>
        </p:grpSpPr>
        <p:sp>
          <p:nvSpPr>
            <p:cNvPr id="90115" name="Freeform 3">
              <a:extLst>
                <a:ext uri="{FF2B5EF4-FFF2-40B4-BE49-F238E27FC236}">
                  <a16:creationId xmlns:a16="http://schemas.microsoft.com/office/drawing/2014/main" id="{2BE2F756-04CB-43CD-9DEE-0AAA69D8B3AD}"/>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90116" name="Freeform 4">
              <a:extLst>
                <a:ext uri="{FF2B5EF4-FFF2-40B4-BE49-F238E27FC236}">
                  <a16:creationId xmlns:a16="http://schemas.microsoft.com/office/drawing/2014/main" id="{EC43CA21-54DF-4D04-8C0F-EA71374DB82E}"/>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90117" name="Rectangle 5">
            <a:extLst>
              <a:ext uri="{FF2B5EF4-FFF2-40B4-BE49-F238E27FC236}">
                <a16:creationId xmlns:a16="http://schemas.microsoft.com/office/drawing/2014/main" id="{F7DB0C99-4445-4430-8295-8D64E4887E54}"/>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8" name="Rectangle 6">
            <a:extLst>
              <a:ext uri="{FF2B5EF4-FFF2-40B4-BE49-F238E27FC236}">
                <a16:creationId xmlns:a16="http://schemas.microsoft.com/office/drawing/2014/main" id="{98B3B144-DED4-4BAD-93F9-ED6520F03B11}"/>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9" name="Rectangle 7">
            <a:extLst>
              <a:ext uri="{FF2B5EF4-FFF2-40B4-BE49-F238E27FC236}">
                <a16:creationId xmlns:a16="http://schemas.microsoft.com/office/drawing/2014/main" id="{84ED17C0-25C0-47EA-B92C-531441C174F0}"/>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0" name="Rectangle 8">
            <a:extLst>
              <a:ext uri="{FF2B5EF4-FFF2-40B4-BE49-F238E27FC236}">
                <a16:creationId xmlns:a16="http://schemas.microsoft.com/office/drawing/2014/main" id="{0FF8AE93-70DF-48C5-9D3D-4DFD59219A0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90121" name="Rectangle 9">
            <a:extLst>
              <a:ext uri="{FF2B5EF4-FFF2-40B4-BE49-F238E27FC236}">
                <a16:creationId xmlns:a16="http://schemas.microsoft.com/office/drawing/2014/main" id="{CCDC7A03-69B8-435A-95DF-DDA0313198DD}"/>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C940AB7A-1433-4D12-8970-F638F4938E0E}" type="slidenum">
              <a:rPr lang="en-US" altLang="en-US"/>
              <a:pPr/>
              <a:t>‹#›</a:t>
            </a:fld>
            <a:endParaRPr lang="en-US" altLang="en-US"/>
          </a:p>
        </p:txBody>
      </p:sp>
    </p:spTree>
    <p:extLst>
      <p:ext uri="{BB962C8B-B14F-4D97-AF65-F5344CB8AC3E}">
        <p14:creationId xmlns:p14="http://schemas.microsoft.com/office/powerpoint/2010/main" val="1427955345"/>
      </p:ext>
    </p:extLst>
  </p:cSld>
  <p:clrMap bg1="dk2" tx1="lt1" bg2="dk1" tx2="lt2" accent1="accent1" accent2="accent2" accent3="accent3" accent4="accent4" accent5="accent5" accent6="accent6" hlink="hlink" folHlink="folHlink"/>
  <p:sldLayoutIdLst>
    <p:sldLayoutId id="214748382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a:extLst>
              <a:ext uri="{FF2B5EF4-FFF2-40B4-BE49-F238E27FC236}">
                <a16:creationId xmlns:a16="http://schemas.microsoft.com/office/drawing/2014/main" id="{8C2310FB-AD40-406F-BDA1-228B980D94EB}"/>
              </a:ext>
            </a:extLst>
          </p:cNvPr>
          <p:cNvGrpSpPr>
            <a:grpSpLocks/>
          </p:cNvGrpSpPr>
          <p:nvPr/>
        </p:nvGrpSpPr>
        <p:grpSpPr bwMode="auto">
          <a:xfrm>
            <a:off x="0" y="0"/>
            <a:ext cx="7242175" cy="1981200"/>
            <a:chOff x="0" y="0"/>
            <a:chExt cx="4562" cy="1248"/>
          </a:xfrm>
        </p:grpSpPr>
        <p:sp>
          <p:nvSpPr>
            <p:cNvPr id="64515" name="Freeform 3">
              <a:extLst>
                <a:ext uri="{FF2B5EF4-FFF2-40B4-BE49-F238E27FC236}">
                  <a16:creationId xmlns:a16="http://schemas.microsoft.com/office/drawing/2014/main" id="{2EBA0B7C-D4F3-4C4C-B8E9-23160B57F285}"/>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sp>
          <p:nvSpPr>
            <p:cNvPr id="64516" name="Freeform 4">
              <a:extLst>
                <a:ext uri="{FF2B5EF4-FFF2-40B4-BE49-F238E27FC236}">
                  <a16:creationId xmlns:a16="http://schemas.microsoft.com/office/drawing/2014/main" id="{6575C8C2-9ADD-460B-BACB-34C88331C263}"/>
                </a:ext>
              </a:extLst>
            </p:cNvPr>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charset="0"/>
                <a:cs typeface="Arial"/>
              </a:endParaRPr>
            </a:p>
          </p:txBody>
        </p:sp>
      </p:grpSp>
      <p:sp>
        <p:nvSpPr>
          <p:cNvPr id="64517" name="Rectangle 5">
            <a:extLst>
              <a:ext uri="{FF2B5EF4-FFF2-40B4-BE49-F238E27FC236}">
                <a16:creationId xmlns:a16="http://schemas.microsoft.com/office/drawing/2014/main" id="{148AB8A8-38C2-4BBF-83A0-F25C7786F6A2}"/>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8" name="Rectangle 6">
            <a:extLst>
              <a:ext uri="{FF2B5EF4-FFF2-40B4-BE49-F238E27FC236}">
                <a16:creationId xmlns:a16="http://schemas.microsoft.com/office/drawing/2014/main" id="{AE8D7E50-A89B-4DDA-BBBD-30588F5212F4}"/>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9" name="Rectangle 7">
            <a:extLst>
              <a:ext uri="{FF2B5EF4-FFF2-40B4-BE49-F238E27FC236}">
                <a16:creationId xmlns:a16="http://schemas.microsoft.com/office/drawing/2014/main" id="{932F8E47-57A2-45D5-A42C-BCF6CA91C65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0" name="Rectangle 8">
            <a:extLst>
              <a:ext uri="{FF2B5EF4-FFF2-40B4-BE49-F238E27FC236}">
                <a16:creationId xmlns:a16="http://schemas.microsoft.com/office/drawing/2014/main" id="{F4A3AC66-6334-4277-9101-4BF0A63051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panose="020B0604030504040204" pitchFamily="34" charset="0"/>
              </a:defRPr>
            </a:lvl1pPr>
          </a:lstStyle>
          <a:p>
            <a:endParaRPr lang="en-US" altLang="en-US"/>
          </a:p>
        </p:txBody>
      </p:sp>
      <p:sp>
        <p:nvSpPr>
          <p:cNvPr id="64521" name="Rectangle 9">
            <a:extLst>
              <a:ext uri="{FF2B5EF4-FFF2-40B4-BE49-F238E27FC236}">
                <a16:creationId xmlns:a16="http://schemas.microsoft.com/office/drawing/2014/main" id="{FD5928A6-B0B6-40E1-8EDB-7E59580B62D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panose="020B0604030504040204" pitchFamily="34" charset="0"/>
              </a:defRPr>
            </a:lvl1pPr>
          </a:lstStyle>
          <a:p>
            <a:fld id="{F55E9DD9-7FB3-49DC-B3AA-81FBC19A6D0A}" type="slidenum">
              <a:rPr lang="en-US" altLang="en-US"/>
              <a:pPr/>
              <a:t>‹#›</a:t>
            </a:fld>
            <a:endParaRPr lang="en-US" altLang="en-US"/>
          </a:p>
        </p:txBody>
      </p:sp>
    </p:spTree>
    <p:extLst>
      <p:ext uri="{BB962C8B-B14F-4D97-AF65-F5344CB8AC3E}">
        <p14:creationId xmlns:p14="http://schemas.microsoft.com/office/powerpoint/2010/main" val="1764296815"/>
      </p:ext>
    </p:extLst>
  </p:cSld>
  <p:clrMap bg1="dk2" tx1="lt1" bg2="dk1" tx2="lt2" accent1="accent1" accent2="accent2" accent3="accent3" accent4="accent4" accent5="accent5" accent6="accent6" hlink="hlink" folHlink="folHlink"/>
  <p:sldLayoutIdLst>
    <p:sldLayoutId id="214748382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52"/>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D9F9841B-5C6A-42EE-AA58-391DE353D504}"/>
              </a:ext>
            </a:extLst>
          </p:cNvPr>
          <p:cNvSpPr>
            <a:spLocks noGrp="1" noChangeArrowheads="1"/>
          </p:cNvSpPr>
          <p:nvPr>
            <p:ph type="title"/>
          </p:nvPr>
        </p:nvSpPr>
        <p:spPr bwMode="auto">
          <a:xfrm>
            <a:off x="1279525" y="685800"/>
            <a:ext cx="7086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Rectangle 3">
            <a:extLst>
              <a:ext uri="{FF2B5EF4-FFF2-40B4-BE49-F238E27FC236}">
                <a16:creationId xmlns:a16="http://schemas.microsoft.com/office/drawing/2014/main" id="{BB4FEC70-CCBE-4E46-8DC2-10D50948C2BB}"/>
              </a:ext>
            </a:extLst>
          </p:cNvPr>
          <p:cNvSpPr>
            <a:spLocks noGrp="1" noChangeArrowheads="1"/>
          </p:cNvSpPr>
          <p:nvPr>
            <p:ph type="body" idx="1"/>
          </p:nvPr>
        </p:nvSpPr>
        <p:spPr bwMode="auto">
          <a:xfrm>
            <a:off x="1279525" y="1600200"/>
            <a:ext cx="5257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2" name="Rectangle 4">
            <a:extLst>
              <a:ext uri="{FF2B5EF4-FFF2-40B4-BE49-F238E27FC236}">
                <a16:creationId xmlns:a16="http://schemas.microsoft.com/office/drawing/2014/main" id="{0C3D320E-511B-44E0-8714-6D7285EAF418}"/>
              </a:ext>
            </a:extLst>
          </p:cNvPr>
          <p:cNvSpPr>
            <a:spLocks noGrp="1" noChangeArrowheads="1"/>
          </p:cNvSpPr>
          <p:nvPr>
            <p:ph type="dt" sz="half" idx="2"/>
          </p:nvPr>
        </p:nvSpPr>
        <p:spPr bwMode="auto">
          <a:xfrm>
            <a:off x="457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000000"/>
                </a:solidFill>
                <a:latin typeface="Century Gothic" panose="020B0502020202020204" pitchFamily="34" charset="0"/>
              </a:defRPr>
            </a:lvl1pPr>
          </a:lstStyle>
          <a:p>
            <a:endParaRPr lang="en-US" altLang="en-US"/>
          </a:p>
        </p:txBody>
      </p:sp>
      <p:sp>
        <p:nvSpPr>
          <p:cNvPr id="78853" name="Rectangle 5">
            <a:extLst>
              <a:ext uri="{FF2B5EF4-FFF2-40B4-BE49-F238E27FC236}">
                <a16:creationId xmlns:a16="http://schemas.microsoft.com/office/drawing/2014/main" id="{C23EC0D0-78F2-4B6F-807C-DC7FAB818624}"/>
              </a:ext>
            </a:extLst>
          </p:cNvPr>
          <p:cNvSpPr>
            <a:spLocks noGrp="1" noChangeArrowheads="1"/>
          </p:cNvSpPr>
          <p:nvPr>
            <p:ph type="ftr" sz="quarter" idx="3"/>
          </p:nvPr>
        </p:nvSpPr>
        <p:spPr bwMode="auto">
          <a:xfrm>
            <a:off x="3124200" y="6429375"/>
            <a:ext cx="2895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rgbClr val="000000"/>
                </a:solidFill>
                <a:latin typeface="Century Gothic" panose="020B0502020202020204" pitchFamily="34" charset="0"/>
              </a:defRPr>
            </a:lvl1pPr>
          </a:lstStyle>
          <a:p>
            <a:endParaRPr lang="en-US" altLang="en-US"/>
          </a:p>
        </p:txBody>
      </p:sp>
      <p:sp>
        <p:nvSpPr>
          <p:cNvPr id="78854" name="Rectangle 6">
            <a:extLst>
              <a:ext uri="{FF2B5EF4-FFF2-40B4-BE49-F238E27FC236}">
                <a16:creationId xmlns:a16="http://schemas.microsoft.com/office/drawing/2014/main" id="{36B84F48-3DDA-4DFA-BD3A-EC9B1038D489}"/>
              </a:ext>
            </a:extLst>
          </p:cNvPr>
          <p:cNvSpPr>
            <a:spLocks noGrp="1" noChangeArrowheads="1"/>
          </p:cNvSpPr>
          <p:nvPr>
            <p:ph type="sldNum" sz="quarter" idx="4"/>
          </p:nvPr>
        </p:nvSpPr>
        <p:spPr bwMode="auto">
          <a:xfrm>
            <a:off x="6553200" y="6429375"/>
            <a:ext cx="2133600" cy="323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00"/>
                </a:solidFill>
                <a:latin typeface="Century Gothic" panose="020B0502020202020204" pitchFamily="34" charset="0"/>
              </a:defRPr>
            </a:lvl1pPr>
          </a:lstStyle>
          <a:p>
            <a:fld id="{6A3EACC8-BC83-40FB-8CB7-953C68C46A2E}" type="slidenum">
              <a:rPr lang="en-US" altLang="en-US"/>
              <a:pPr/>
              <a:t>‹#›</a:t>
            </a:fld>
            <a:endParaRPr lang="en-US" altLang="en-US"/>
          </a:p>
        </p:txBody>
      </p:sp>
    </p:spTree>
    <p:extLst>
      <p:ext uri="{BB962C8B-B14F-4D97-AF65-F5344CB8AC3E}">
        <p14:creationId xmlns:p14="http://schemas.microsoft.com/office/powerpoint/2010/main" val="2150811848"/>
      </p:ext>
    </p:extLst>
  </p:cSld>
  <p:clrMap bg1="lt1" tx1="dk1" bg2="lt2" tx2="dk2" accent1="accent1" accent2="accent2" accent3="accent3" accent4="accent4" accent5="accent5" accent6="accent6" hlink="hlink" folHlink="folHlink"/>
  <p:sldLayoutIdLst>
    <p:sldLayoutId id="2147483830" r:id="rId1"/>
  </p:sldLayoutIdLst>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Century Gothic"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Century Gothic" charset="0"/>
        </a:defRPr>
      </a:lvl6pPr>
      <a:lvl7pPr marL="914400" algn="l" rtl="0" fontAlgn="base">
        <a:spcBef>
          <a:spcPct val="0"/>
        </a:spcBef>
        <a:spcAft>
          <a:spcPct val="0"/>
        </a:spcAft>
        <a:defRPr sz="3600">
          <a:solidFill>
            <a:schemeClr val="tx2"/>
          </a:solidFill>
          <a:latin typeface="Century Gothic" charset="0"/>
        </a:defRPr>
      </a:lvl7pPr>
      <a:lvl8pPr marL="1371600" algn="l" rtl="0" fontAlgn="base">
        <a:spcBef>
          <a:spcPct val="0"/>
        </a:spcBef>
        <a:spcAft>
          <a:spcPct val="0"/>
        </a:spcAft>
        <a:defRPr sz="3600">
          <a:solidFill>
            <a:schemeClr val="tx2"/>
          </a:solidFill>
          <a:latin typeface="Century Gothic" charset="0"/>
        </a:defRPr>
      </a:lvl8pPr>
      <a:lvl9pPr marL="1828800" algn="l" rtl="0" fontAlgn="base">
        <a:spcBef>
          <a:spcPct val="0"/>
        </a:spcBef>
        <a:spcAft>
          <a:spcPct val="0"/>
        </a:spcAft>
        <a:defRPr sz="3600">
          <a:solidFill>
            <a:schemeClr val="tx2"/>
          </a:solidFill>
          <a:latin typeface="Century Gothic"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fontAlgn="base">
        <a:spcBef>
          <a:spcPct val="20000"/>
        </a:spcBef>
        <a:spcAft>
          <a:spcPct val="0"/>
        </a:spcAft>
        <a:buChar char="»"/>
        <a:defRPr sz="1600">
          <a:solidFill>
            <a:schemeClr val="tx1"/>
          </a:solidFill>
          <a:latin typeface="+mn-lt"/>
          <a:ea typeface="ＭＳ Ｐゴシック" charset="-128"/>
        </a:defRPr>
      </a:lvl6pPr>
      <a:lvl7pPr marL="2971800" indent="-228600" algn="l" rtl="0" fontAlgn="base">
        <a:spcBef>
          <a:spcPct val="20000"/>
        </a:spcBef>
        <a:spcAft>
          <a:spcPct val="0"/>
        </a:spcAft>
        <a:buChar char="»"/>
        <a:defRPr sz="1600">
          <a:solidFill>
            <a:schemeClr val="tx1"/>
          </a:solidFill>
          <a:latin typeface="+mn-lt"/>
          <a:ea typeface="ＭＳ Ｐゴシック" charset="-128"/>
        </a:defRPr>
      </a:lvl7pPr>
      <a:lvl8pPr marL="3429000" indent="-228600" algn="l" rtl="0" fontAlgn="base">
        <a:spcBef>
          <a:spcPct val="20000"/>
        </a:spcBef>
        <a:spcAft>
          <a:spcPct val="0"/>
        </a:spcAft>
        <a:buChar char="»"/>
        <a:defRPr sz="1600">
          <a:solidFill>
            <a:schemeClr val="tx1"/>
          </a:solidFill>
          <a:latin typeface="+mn-lt"/>
          <a:ea typeface="ＭＳ Ｐゴシック" charset="-128"/>
        </a:defRPr>
      </a:lvl8pPr>
      <a:lvl9pPr marL="3886200" indent="-228600" algn="l" rtl="0" fontAlgn="base">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2DF8B95-423C-4546-AF7D-AB523BE0BFA9}"/>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45059" name="Rectangle 4">
            <a:extLst>
              <a:ext uri="{FF2B5EF4-FFF2-40B4-BE49-F238E27FC236}">
                <a16:creationId xmlns:a16="http://schemas.microsoft.com/office/drawing/2014/main" id="{64D8DFAB-1799-4D6A-A296-AEF520B0DCD8}"/>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D2416DB9-CB9E-4E87-A001-3592C6A8A375}"/>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ea typeface="ＭＳ Ｐゴシック" panose="020B0600070205080204" pitchFamily="34" charset="-128"/>
              </a:defRPr>
            </a:lvl1pPr>
          </a:lstStyle>
          <a:p>
            <a:fld id="{79BEE364-19D3-4F12-97B0-507777E07930}" type="datetime1">
              <a:rPr lang="en-US" altLang="en-US"/>
              <a:pPr/>
              <a:t>9/10/24</a:t>
            </a:fld>
            <a:endParaRPr lang="en-US" altLang="en-US"/>
          </a:p>
        </p:txBody>
      </p:sp>
      <p:sp>
        <p:nvSpPr>
          <p:cNvPr id="1030" name="Rectangle 6">
            <a:extLst>
              <a:ext uri="{FF2B5EF4-FFF2-40B4-BE49-F238E27FC236}">
                <a16:creationId xmlns:a16="http://schemas.microsoft.com/office/drawing/2014/main" id="{9B9A9919-1871-4ACB-834B-1F2BFE55817C}"/>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ea typeface="ＭＳ Ｐゴシック" panose="020B0600070205080204" pitchFamily="34" charset="-128"/>
              </a:defRPr>
            </a:lvl1pPr>
          </a:lstStyle>
          <a:p>
            <a:endParaRPr lang="en-US" altLang="en-US"/>
          </a:p>
        </p:txBody>
      </p:sp>
      <p:sp>
        <p:nvSpPr>
          <p:cNvPr id="1031" name="Rectangle 7">
            <a:extLst>
              <a:ext uri="{FF2B5EF4-FFF2-40B4-BE49-F238E27FC236}">
                <a16:creationId xmlns:a16="http://schemas.microsoft.com/office/drawing/2014/main" id="{B5178A43-2D10-48A3-A8FA-1269A0C0A6F6}"/>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ea typeface="ＭＳ Ｐゴシック" panose="020B0600070205080204" pitchFamily="34" charset="-128"/>
              </a:defRPr>
            </a:lvl1pPr>
          </a:lstStyle>
          <a:p>
            <a:fld id="{9A692CFA-2F5B-40BB-9000-DA4861E44862}" type="slidenum">
              <a:rPr lang="en-US" altLang="en-US"/>
              <a:pPr/>
              <a:t>‹#›</a:t>
            </a:fld>
            <a:endParaRPr lang="en-US" altLang="en-US"/>
          </a:p>
        </p:txBody>
      </p:sp>
    </p:spTree>
    <p:extLst>
      <p:ext uri="{BB962C8B-B14F-4D97-AF65-F5344CB8AC3E}">
        <p14:creationId xmlns:p14="http://schemas.microsoft.com/office/powerpoint/2010/main" val="1396718518"/>
      </p:ext>
    </p:extLst>
  </p:cSld>
  <p:clrMap bg1="dk2" tx1="lt1" bg2="dk1" tx2="lt2" accent1="accent1" accent2="accent2" accent3="accent3" accent4="accent4" accent5="accent5" accent6="accent6" hlink="hlink" folHlink="folHlink"/>
  <p:sldLayoutIdLst>
    <p:sldLayoutId id="2147483832"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anose="05000000000000000000"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F7C50A9-6225-4567-95A5-6881216AC84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07F389-FABD-4061-96E7-1ED1551D848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ED07BA8-A307-42AC-B549-06AF1082DE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4B2D1527-BE5D-4530-8732-DFC04F98F1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653F7D63-E741-4332-8C05-70C1403013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CE246CC-FEE7-43F5-965D-CC7B52FB83D2}" type="slidenum">
              <a:rPr lang="en-US" altLang="en-US"/>
              <a:pPr/>
              <a:t>‹#›</a:t>
            </a:fld>
            <a:endParaRPr lang="en-US" altLang="en-US"/>
          </a:p>
        </p:txBody>
      </p:sp>
    </p:spTree>
    <p:extLst>
      <p:ext uri="{BB962C8B-B14F-4D97-AF65-F5344CB8AC3E}">
        <p14:creationId xmlns:p14="http://schemas.microsoft.com/office/powerpoint/2010/main" val="21474915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9/10/24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extLst>
      <p:ext uri="{BB962C8B-B14F-4D97-AF65-F5344CB8AC3E}">
        <p14:creationId xmlns:p14="http://schemas.microsoft.com/office/powerpoint/2010/main" val="189925516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8" name="Rectangle 4"/>
          <p:cNvSpPr>
            <a:spLocks noGrp="1" noChangeArrowheads="1"/>
          </p:cNvSpPr>
          <p:nvPr>
            <p:ph type="ftr"/>
          </p:nvPr>
        </p:nvSpPr>
        <p:spPr bwMode="auto">
          <a:xfrm>
            <a:off x="219698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5" tIns="32890" rIns="63255" bIns="32890" numCol="1" anchor="t" anchorCtr="0" compatLnSpc="1">
            <a:prstTxWarp prst="textNoShape">
              <a:avLst/>
            </a:prstTxWarp>
          </a:bodyPr>
          <a:lstStyle>
            <a:lvl1pPr>
              <a:buClrTx/>
              <a:buFontTx/>
              <a:buNone/>
              <a:tabLst>
                <a:tab pos="0" algn="l"/>
                <a:tab pos="642654" algn="l"/>
                <a:tab pos="1285308" algn="l"/>
                <a:tab pos="1927964" algn="l"/>
                <a:tab pos="2570617" algn="l"/>
                <a:tab pos="3213279" algn="l"/>
                <a:tab pos="3855930" algn="l"/>
                <a:tab pos="4498590" algn="l"/>
                <a:tab pos="5141244" algn="l"/>
                <a:tab pos="5783898" algn="l"/>
                <a:tab pos="6426553" algn="l"/>
                <a:tab pos="7069208" algn="l"/>
              </a:tabLst>
              <a:defRPr>
                <a:solidFill>
                  <a:srgbClr val="000000"/>
                </a:solidFill>
              </a:defRPr>
            </a:lvl1pPr>
          </a:lstStyle>
          <a:p>
            <a:pPr defTabSz="321327">
              <a:buSzPct val="100000"/>
            </a:pPr>
            <a:fld id="{A3687CA9-90B4-7E43-AC85-1BEB7073CCDC}" type="slidenum">
              <a:rPr lang="en-US" sz="1800" smtClean="0">
                <a:cs typeface="DejaVu Sans" charset="0"/>
              </a:rPr>
              <a:pPr defTabSz="321327">
                <a:buSzPct val="100000"/>
              </a:pPr>
              <a:t>‹#›</a:t>
            </a:fld>
            <a:endParaRPr lang="en-US" sz="1800">
              <a:cs typeface="DejaVu Sans" charset="0"/>
            </a:endParaRPr>
          </a:p>
        </p:txBody>
      </p:sp>
    </p:spTree>
    <p:extLst>
      <p:ext uri="{BB962C8B-B14F-4D97-AF65-F5344CB8AC3E}">
        <p14:creationId xmlns:p14="http://schemas.microsoft.com/office/powerpoint/2010/main" val="948746130"/>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xStyles>
    <p:titleStyle>
      <a:lvl1pPr algn="ctr" defTabSz="32132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56" indent="-200829"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31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64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78"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303"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627"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95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289" indent="-160664" algn="ctr" defTabSz="32132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95" indent="-240995" algn="l" defTabSz="32132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56" indent="-200829" algn="l" defTabSz="32132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318" indent="-160664" algn="l" defTabSz="32132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64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78"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303"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627"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95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289" indent="-160664" algn="l" defTabSz="32132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27" rtl="0" eaLnBrk="1" latinLnBrk="0" hangingPunct="1">
        <a:defRPr sz="1300" kern="1200">
          <a:solidFill>
            <a:schemeClr val="tx1"/>
          </a:solidFill>
          <a:latin typeface="+mn-lt"/>
          <a:ea typeface="+mn-ea"/>
          <a:cs typeface="+mn-cs"/>
        </a:defRPr>
      </a:lvl1pPr>
      <a:lvl2pPr marL="321327" algn="l" defTabSz="321327" rtl="0" eaLnBrk="1" latinLnBrk="0" hangingPunct="1">
        <a:defRPr sz="1300" kern="1200">
          <a:solidFill>
            <a:schemeClr val="tx1"/>
          </a:solidFill>
          <a:latin typeface="+mn-lt"/>
          <a:ea typeface="+mn-ea"/>
          <a:cs typeface="+mn-cs"/>
        </a:defRPr>
      </a:lvl2pPr>
      <a:lvl3pPr marL="642654" algn="l" defTabSz="321327" rtl="0" eaLnBrk="1" latinLnBrk="0" hangingPunct="1">
        <a:defRPr sz="1300" kern="1200">
          <a:solidFill>
            <a:schemeClr val="tx1"/>
          </a:solidFill>
          <a:latin typeface="+mn-lt"/>
          <a:ea typeface="+mn-ea"/>
          <a:cs typeface="+mn-cs"/>
        </a:defRPr>
      </a:lvl3pPr>
      <a:lvl4pPr marL="963982" algn="l" defTabSz="321327" rtl="0" eaLnBrk="1" latinLnBrk="0" hangingPunct="1">
        <a:defRPr sz="1300" kern="1200">
          <a:solidFill>
            <a:schemeClr val="tx1"/>
          </a:solidFill>
          <a:latin typeface="+mn-lt"/>
          <a:ea typeface="+mn-ea"/>
          <a:cs typeface="+mn-cs"/>
        </a:defRPr>
      </a:lvl4pPr>
      <a:lvl5pPr marL="1285308" algn="l" defTabSz="321327" rtl="0" eaLnBrk="1" latinLnBrk="0" hangingPunct="1">
        <a:defRPr sz="1300" kern="1200">
          <a:solidFill>
            <a:schemeClr val="tx1"/>
          </a:solidFill>
          <a:latin typeface="+mn-lt"/>
          <a:ea typeface="+mn-ea"/>
          <a:cs typeface="+mn-cs"/>
        </a:defRPr>
      </a:lvl5pPr>
      <a:lvl6pPr marL="1606638" algn="l" defTabSz="321327" rtl="0" eaLnBrk="1" latinLnBrk="0" hangingPunct="1">
        <a:defRPr sz="1300" kern="1200">
          <a:solidFill>
            <a:schemeClr val="tx1"/>
          </a:solidFill>
          <a:latin typeface="+mn-lt"/>
          <a:ea typeface="+mn-ea"/>
          <a:cs typeface="+mn-cs"/>
        </a:defRPr>
      </a:lvl6pPr>
      <a:lvl7pPr marL="1927964" algn="l" defTabSz="321327" rtl="0" eaLnBrk="1" latinLnBrk="0" hangingPunct="1">
        <a:defRPr sz="1300" kern="1200">
          <a:solidFill>
            <a:schemeClr val="tx1"/>
          </a:solidFill>
          <a:latin typeface="+mn-lt"/>
          <a:ea typeface="+mn-ea"/>
          <a:cs typeface="+mn-cs"/>
        </a:defRPr>
      </a:lvl7pPr>
      <a:lvl8pPr marL="2249296" algn="l" defTabSz="321327" rtl="0" eaLnBrk="1" latinLnBrk="0" hangingPunct="1">
        <a:defRPr sz="1300" kern="1200">
          <a:solidFill>
            <a:schemeClr val="tx1"/>
          </a:solidFill>
          <a:latin typeface="+mn-lt"/>
          <a:ea typeface="+mn-ea"/>
          <a:cs typeface="+mn-cs"/>
        </a:defRPr>
      </a:lvl8pPr>
      <a:lvl9pPr marL="2570617" algn="l" defTabSz="321327" rtl="0" eaLnBrk="1" latinLnBrk="0" hangingPunct="1">
        <a:defRPr sz="13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821582582"/>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 id="2147483913" r:id="rId17"/>
    <p:sldLayoutId id="2147483914" r:id="rId18"/>
    <p:sldLayoutId id="2147483915" r:id="rId19"/>
    <p:sldLayoutId id="2147483916" r:id="rId20"/>
    <p:sldLayoutId id="2147483917" r:id="rId21"/>
    <p:sldLayoutId id="2147483918"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extLst>
      <p:ext uri="{BB962C8B-B14F-4D97-AF65-F5344CB8AC3E}">
        <p14:creationId xmlns:p14="http://schemas.microsoft.com/office/powerpoint/2010/main" val="255734774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57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latin typeface="Arial"/>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latin typeface="Arial"/>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4B76A7DE-9099-4187-9561-4A16DBA47D40}" type="slidenum">
              <a:rPr lang="en-US" altLang="en-US">
                <a:latin typeface="Arial"/>
              </a:rPr>
              <a:pPr/>
              <a:t>‹#›</a:t>
            </a:fld>
            <a:endParaRPr lang="en-US" altLang="en-US">
              <a:latin typeface="Arial"/>
            </a:endParaRPr>
          </a:p>
        </p:txBody>
      </p:sp>
    </p:spTree>
    <p:extLst>
      <p:ext uri="{BB962C8B-B14F-4D97-AF65-F5344CB8AC3E}">
        <p14:creationId xmlns:p14="http://schemas.microsoft.com/office/powerpoint/2010/main" val="3271731893"/>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7583526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eaLnBrk="1" fontAlgn="auto">
              <a:spcBef>
                <a:spcPts val="0"/>
              </a:spcBef>
              <a:spcAft>
                <a:spcPts val="0"/>
              </a:spcAft>
            </a:pPr>
            <a:fld id="{86CB4B4D-7CA3-9044-876B-883B54F8677D}" type="slidenum">
              <a:rPr kern="0">
                <a:latin typeface="Calibri"/>
                <a:ea typeface="Calibri"/>
                <a:cs typeface="Calibri"/>
                <a:sym typeface="Calibri"/>
              </a:rPr>
              <a:pPr eaLnBrk="1" fontAlgn="auto">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513769776"/>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a:p>
          </p:txBody>
        </p:sp>
        <p:sp>
          <p:nvSpPr>
            <p:cNvPr id="3076"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7"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78"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79"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0"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pPr>
                <a:defRPr/>
              </a:pPr>
              <a:endParaRPr lang="en-US">
                <a:latin typeface="Arial" charset="0"/>
                <a:ea typeface="ＭＳ Ｐゴシック" charset="0"/>
                <a:cs typeface="ＭＳ Ｐゴシック" charset="0"/>
              </a:endParaRPr>
            </a:p>
          </p:txBody>
        </p:sp>
        <p:sp>
          <p:nvSpPr>
            <p:cNvPr id="3081"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sp>
          <p:nvSpPr>
            <p:cNvPr id="3082" name="Freeform 10"/>
            <p:cNvSpPr>
              <a:spLocks/>
            </p:cNvSpPr>
            <p:nvPr/>
          </p:nvSpPr>
          <p:spPr bwMode="invGray">
            <a:xfrm>
              <a:off x="0" y="2238"/>
              <a:ext cx="3929" cy="2120"/>
            </a:xfrm>
            <a:custGeom>
              <a:avLst/>
              <a:gdLst>
                <a:gd name="T0" fmla="*/ 0 w 4196"/>
                <a:gd name="T1" fmla="*/ 415 h 2120"/>
                <a:gd name="T2" fmla="*/ 0 w 4196"/>
                <a:gd name="T3" fmla="*/ 508 h 2120"/>
                <a:gd name="T4" fmla="*/ 1810 w 4196"/>
                <a:gd name="T5" fmla="*/ 229 h 2120"/>
                <a:gd name="T6" fmla="*/ 3671 w 4196"/>
                <a:gd name="T7" fmla="*/ 1055 h 2120"/>
                <a:gd name="T8" fmla="*/ 3359 w 4196"/>
                <a:gd name="T9" fmla="*/ 2082 h 2120"/>
                <a:gd name="T10" fmla="*/ 3696 w 4196"/>
                <a:gd name="T11" fmla="*/ 829 h 2120"/>
                <a:gd name="T12" fmla="*/ 2110 w 4196"/>
                <a:gd name="T13" fmla="*/ 69 h 2120"/>
                <a:gd name="T14" fmla="*/ 0 w 4196"/>
                <a:gd name="T15" fmla="*/ 415 h 2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w="9525" cap="flat">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endParaRPr lang="en-GB"/>
            </a:p>
          </p:txBody>
        </p:sp>
      </p:grpSp>
      <p:sp>
        <p:nvSpPr>
          <p:cNvPr id="7475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Times New Roman" pitchFamily="18" charset="0"/>
                <a:ea typeface="SimSun" pitchFamily="2" charset="-122"/>
              </a:defRPr>
            </a:lvl1pPr>
          </a:lstStyle>
          <a:p>
            <a:endParaRPr lang="en-US" altLang="zh-CN"/>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Times New Roman" pitchFamily="18" charset="0"/>
                <a:ea typeface="SimSun" pitchFamily="2" charset="-122"/>
              </a:defRPr>
            </a:lvl1pPr>
          </a:lstStyle>
          <a:p>
            <a:endParaRPr lang="en-US" altLang="zh-CN"/>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atin typeface="Times New Roman" pitchFamily="18" charset="0"/>
                <a:ea typeface="SimSun" pitchFamily="2" charset="-122"/>
              </a:defRPr>
            </a:lvl1pPr>
          </a:lstStyle>
          <a:p>
            <a:fld id="{6F2483EF-FE2C-4E4A-8B2D-073E48A96E40}" type="slidenum">
              <a:rPr lang="en-US" altLang="zh-CN"/>
              <a:pPr/>
              <a:t>‹#›</a:t>
            </a:fld>
            <a:endParaRPr lang="en-US" altLang="zh-CN"/>
          </a:p>
        </p:txBody>
      </p:sp>
      <p:sp>
        <p:nvSpPr>
          <p:cNvPr id="3087"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805688208"/>
      </p:ext>
    </p:extLst>
  </p:cSld>
  <p:clrMap bg1="dk2" tx1="lt1" bg2="dk1"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174009256"/>
      </p:ext>
    </p:extLst>
  </p:cSld>
  <p:clrMap bg1="dk2" tx1="lt1" bg2="dk1"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415060"/>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E60B31D-E514-4488-9532-05360632FE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6867" name="Rectangle 3">
            <a:extLst>
              <a:ext uri="{FF2B5EF4-FFF2-40B4-BE49-F238E27FC236}">
                <a16:creationId xmlns:a16="http://schemas.microsoft.com/office/drawing/2014/main" id="{4FCB6BAF-E60F-4ADD-92BF-07ABE47D5A0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1522E2-01C3-41E8-ADCD-AD38D0233A2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26DAB856-51F8-4BD8-AC87-92C166C141D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39CB2CD9-0E29-4085-B189-1C5047BE52E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FCDE8FDB-B74A-4C00-BD66-90D766561CDE}" type="slidenum">
              <a:rPr lang="en-US" altLang="en-US"/>
              <a:pPr/>
              <a:t>‹#›</a:t>
            </a:fld>
            <a:endParaRPr lang="en-US" altLang="en-US"/>
          </a:p>
        </p:txBody>
      </p:sp>
    </p:spTree>
    <p:extLst>
      <p:ext uri="{BB962C8B-B14F-4D97-AF65-F5344CB8AC3E}">
        <p14:creationId xmlns:p14="http://schemas.microsoft.com/office/powerpoint/2010/main" val="1777258350"/>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A2520D0A-75BB-4FCC-97E2-ECADB6E5854E}"/>
              </a:ext>
            </a:extLst>
          </p:cNvPr>
          <p:cNvGrpSpPr>
            <a:grpSpLocks/>
          </p:cNvGrpSpPr>
          <p:nvPr/>
        </p:nvGrpSpPr>
        <p:grpSpPr bwMode="auto">
          <a:xfrm>
            <a:off x="685800" y="117475"/>
            <a:ext cx="8456613" cy="6738938"/>
            <a:chOff x="432" y="74"/>
            <a:chExt cx="5327" cy="4245"/>
          </a:xfrm>
        </p:grpSpPr>
        <p:sp>
          <p:nvSpPr>
            <p:cNvPr id="7171" name="Rectangle 3">
              <a:extLst>
                <a:ext uri="{FF2B5EF4-FFF2-40B4-BE49-F238E27FC236}">
                  <a16:creationId xmlns:a16="http://schemas.microsoft.com/office/drawing/2014/main" id="{F5598C99-69AB-400C-BB36-4113891AA1B3}"/>
                </a:ext>
              </a:extLst>
            </p:cNvPr>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nvGrpSpPr>
            <p:cNvPr id="25609" name="Group 4">
              <a:extLst>
                <a:ext uri="{FF2B5EF4-FFF2-40B4-BE49-F238E27FC236}">
                  <a16:creationId xmlns:a16="http://schemas.microsoft.com/office/drawing/2014/main" id="{398A5DBF-2BFA-4779-8E43-53F5318E1754}"/>
                </a:ext>
              </a:extLst>
            </p:cNvPr>
            <p:cNvGrpSpPr>
              <a:grpSpLocks/>
            </p:cNvGrpSpPr>
            <p:nvPr/>
          </p:nvGrpSpPr>
          <p:grpSpPr bwMode="auto">
            <a:xfrm>
              <a:off x="2859" y="4250"/>
              <a:ext cx="2729" cy="41"/>
              <a:chOff x="2859" y="4250"/>
              <a:chExt cx="2729" cy="41"/>
            </a:xfrm>
          </p:grpSpPr>
          <p:sp>
            <p:nvSpPr>
              <p:cNvPr id="7173" name="Oval 5">
                <a:extLst>
                  <a:ext uri="{FF2B5EF4-FFF2-40B4-BE49-F238E27FC236}">
                    <a16:creationId xmlns:a16="http://schemas.microsoft.com/office/drawing/2014/main" id="{E8DE2186-5B58-432C-8A06-40CBCAA5303D}"/>
                  </a:ext>
                </a:extLst>
              </p:cNvPr>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4" name="Oval 6">
                <a:extLst>
                  <a:ext uri="{FF2B5EF4-FFF2-40B4-BE49-F238E27FC236}">
                    <a16:creationId xmlns:a16="http://schemas.microsoft.com/office/drawing/2014/main" id="{0681D1BD-FA27-464B-90A7-0D33D77882A1}"/>
                  </a:ext>
                </a:extLst>
              </p:cNvPr>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5" name="Oval 7">
                <a:extLst>
                  <a:ext uri="{FF2B5EF4-FFF2-40B4-BE49-F238E27FC236}">
                    <a16:creationId xmlns:a16="http://schemas.microsoft.com/office/drawing/2014/main" id="{D2DD8539-59F7-48C2-9637-48C532C2ECB2}"/>
                  </a:ext>
                </a:extLst>
              </p:cNvPr>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6" name="Oval 8">
                <a:extLst>
                  <a:ext uri="{FF2B5EF4-FFF2-40B4-BE49-F238E27FC236}">
                    <a16:creationId xmlns:a16="http://schemas.microsoft.com/office/drawing/2014/main" id="{4D1514A3-4EC1-40E2-88A8-E4DFE3EA6919}"/>
                  </a:ext>
                </a:extLst>
              </p:cNvPr>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7" name="Oval 9">
                <a:extLst>
                  <a:ext uri="{FF2B5EF4-FFF2-40B4-BE49-F238E27FC236}">
                    <a16:creationId xmlns:a16="http://schemas.microsoft.com/office/drawing/2014/main" id="{F28CADCF-8528-42DE-B74D-73498979AAC7}"/>
                  </a:ext>
                </a:extLst>
              </p:cNvPr>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8" name="Oval 10">
                <a:extLst>
                  <a:ext uri="{FF2B5EF4-FFF2-40B4-BE49-F238E27FC236}">
                    <a16:creationId xmlns:a16="http://schemas.microsoft.com/office/drawing/2014/main" id="{A299E902-495C-4CF9-BE8A-72042DB63CD8}"/>
                  </a:ext>
                </a:extLst>
              </p:cNvPr>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79" name="Oval 11">
                <a:extLst>
                  <a:ext uri="{FF2B5EF4-FFF2-40B4-BE49-F238E27FC236}">
                    <a16:creationId xmlns:a16="http://schemas.microsoft.com/office/drawing/2014/main" id="{2C7960E9-53F2-443C-BAFB-26E57EF58338}"/>
                  </a:ext>
                </a:extLst>
              </p:cNvPr>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0" name="Oval 12">
                <a:extLst>
                  <a:ext uri="{FF2B5EF4-FFF2-40B4-BE49-F238E27FC236}">
                    <a16:creationId xmlns:a16="http://schemas.microsoft.com/office/drawing/2014/main" id="{AA59D81A-B024-4552-860A-D0432F74B2CE}"/>
                  </a:ext>
                </a:extLst>
              </p:cNvPr>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7181" name="Rectangle 13">
              <a:extLst>
                <a:ext uri="{FF2B5EF4-FFF2-40B4-BE49-F238E27FC236}">
                  <a16:creationId xmlns:a16="http://schemas.microsoft.com/office/drawing/2014/main" id="{220287D6-F554-49A2-BBC9-8948C6E186F1}"/>
                </a:ext>
              </a:extLst>
            </p:cNvPr>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2" name="Oval 14">
              <a:extLst>
                <a:ext uri="{FF2B5EF4-FFF2-40B4-BE49-F238E27FC236}">
                  <a16:creationId xmlns:a16="http://schemas.microsoft.com/office/drawing/2014/main" id="{CA55524D-1D5A-4A51-87B3-A071CB9E1B17}"/>
                </a:ext>
              </a:extLst>
            </p:cNvPr>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3" name="Oval 15">
              <a:extLst>
                <a:ext uri="{FF2B5EF4-FFF2-40B4-BE49-F238E27FC236}">
                  <a16:creationId xmlns:a16="http://schemas.microsoft.com/office/drawing/2014/main" id="{5F98FB06-D119-43AC-897C-9832FC21C885}"/>
                </a:ext>
              </a:extLst>
            </p:cNvPr>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sp>
          <p:nvSpPr>
            <p:cNvPr id="7184" name="Oval 16">
              <a:extLst>
                <a:ext uri="{FF2B5EF4-FFF2-40B4-BE49-F238E27FC236}">
                  <a16:creationId xmlns:a16="http://schemas.microsoft.com/office/drawing/2014/main" id="{A52D5B4B-09D1-4CEA-8629-8A39900B46C6}"/>
                </a:ext>
              </a:extLst>
            </p:cNvPr>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lgn="r">
                <a:defRPr/>
              </a:pPr>
              <a:endParaRPr lang="en-US" sz="1400">
                <a:solidFill>
                  <a:srgbClr val="000000"/>
                </a:solidFill>
                <a:latin typeface="Arial Narrow" pitchFamily="34" charset="0"/>
                <a:ea typeface="Times New Roman" charset="0"/>
                <a:cs typeface="Times New Roman" charset="0"/>
              </a:endParaRPr>
            </a:p>
          </p:txBody>
        </p:sp>
      </p:grpSp>
      <p:sp>
        <p:nvSpPr>
          <p:cNvPr id="25603" name="Rectangle 17">
            <a:extLst>
              <a:ext uri="{FF2B5EF4-FFF2-40B4-BE49-F238E27FC236}">
                <a16:creationId xmlns:a16="http://schemas.microsoft.com/office/drawing/2014/main" id="{09A9BB63-2F21-44CF-B170-0AA21DF953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5604" name="Rectangle 18">
            <a:extLst>
              <a:ext uri="{FF2B5EF4-FFF2-40B4-BE49-F238E27FC236}">
                <a16:creationId xmlns:a16="http://schemas.microsoft.com/office/drawing/2014/main" id="{8A93DDAC-888B-42A1-B526-9C21CEA10D9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187" name="Rectangle 19">
            <a:extLst>
              <a:ext uri="{FF2B5EF4-FFF2-40B4-BE49-F238E27FC236}">
                <a16:creationId xmlns:a16="http://schemas.microsoft.com/office/drawing/2014/main" id="{9F8DD657-2959-4897-A956-4E8B1D480E15}"/>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a:extLst>
              <a:ext uri="{FF2B5EF4-FFF2-40B4-BE49-F238E27FC236}">
                <a16:creationId xmlns:a16="http://schemas.microsoft.com/office/drawing/2014/main" id="{26212BE2-23D1-4728-A7CE-3119249A8FEB}"/>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a:extLst>
              <a:ext uri="{FF2B5EF4-FFF2-40B4-BE49-F238E27FC236}">
                <a16:creationId xmlns:a16="http://schemas.microsoft.com/office/drawing/2014/main" id="{5D5A7D79-E522-4670-B050-35BD3CF35831}"/>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anose="02020603050405020304" pitchFamily="18" charset="0"/>
                <a:cs typeface="Times New Roman" panose="02020603050405020304" pitchFamily="18" charset="0"/>
              </a:defRPr>
            </a:lvl1pPr>
          </a:lstStyle>
          <a:p>
            <a:fld id="{07EF850A-0820-4AC4-AF26-9D5091BD1B4D}" type="slidenum">
              <a:rPr lang="en-US" altLang="en-US"/>
              <a:pPr/>
              <a:t>‹#›</a:t>
            </a:fld>
            <a:endParaRPr lang="en-US" altLang="en-US"/>
          </a:p>
        </p:txBody>
      </p:sp>
    </p:spTree>
    <p:extLst>
      <p:ext uri="{BB962C8B-B14F-4D97-AF65-F5344CB8AC3E}">
        <p14:creationId xmlns:p14="http://schemas.microsoft.com/office/powerpoint/2010/main" val="1045444906"/>
      </p:ext>
    </p:extLst>
  </p:cSld>
  <p:clrMap bg1="dk2" tx1="lt1" bg2="dk1" tx2="lt2" accent1="accent1" accent2="accent2" accent3="accent3" accent4="accent4" accent5="accent5" accent6="accent6" hlink="hlink" folHlink="folHlink"/>
  <p:sldLayoutIdLst>
    <p:sldLayoutId id="2147483700"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E5C9A2A-337E-48EF-96FE-06BC78F6300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F33B54EB-30CD-4DEA-B4CD-53612D20D9E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94C834-AB95-4FC3-8916-25581A384AE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125CBD20-1E94-4B6F-ACF6-C67AE4E12A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91F6C7EA-0C8D-474F-9A03-F78A1ADA2EC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2E50CD3B-8521-4F01-B496-BE7E7BE78A08}" type="slidenum">
              <a:rPr lang="en-US" altLang="en-US"/>
              <a:pPr/>
              <a:t>‹#›</a:t>
            </a:fld>
            <a:endParaRPr lang="en-US" altLang="en-US"/>
          </a:p>
        </p:txBody>
      </p:sp>
    </p:spTree>
    <p:extLst>
      <p:ext uri="{BB962C8B-B14F-4D97-AF65-F5344CB8AC3E}">
        <p14:creationId xmlns:p14="http://schemas.microsoft.com/office/powerpoint/2010/main" val="2058097331"/>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D0BC047-7E38-4474-B7CF-C22907F165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01AE4F48-7BA0-4E05-8FC0-F4855E364C2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728587E-676B-4F06-B2B1-A5B9C3425F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a:extLst>
              <a:ext uri="{FF2B5EF4-FFF2-40B4-BE49-F238E27FC236}">
                <a16:creationId xmlns:a16="http://schemas.microsoft.com/office/drawing/2014/main" id="{D1AB1EAC-4F40-4953-ABEA-63188E6AD4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a:extLst>
              <a:ext uri="{FF2B5EF4-FFF2-40B4-BE49-F238E27FC236}">
                <a16:creationId xmlns:a16="http://schemas.microsoft.com/office/drawing/2014/main" id="{513EDAB4-6E39-4C7D-8426-BF79773F42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6FE83D9D-8DB0-4440-9CE9-A2FC1DC2E156}" type="slidenum">
              <a:rPr lang="en-US" altLang="en-US"/>
              <a:pPr/>
              <a:t>‹#›</a:t>
            </a:fld>
            <a:endParaRPr lang="en-US" altLang="en-US"/>
          </a:p>
        </p:txBody>
      </p:sp>
    </p:spTree>
    <p:extLst>
      <p:ext uri="{BB962C8B-B14F-4D97-AF65-F5344CB8AC3E}">
        <p14:creationId xmlns:p14="http://schemas.microsoft.com/office/powerpoint/2010/main" val="3621407753"/>
      </p:ext>
    </p:extLst>
  </p:cSld>
  <p:clrMap bg1="lt1" tx1="dk1" bg2="lt2" tx2="dk2" accent1="accent1" accent2="accent2" accent3="accent3" accent4="accent4" accent5="accent5" accent6="accent6" hlink="hlink" folHlink="folHlink"/>
  <p:sldLayoutIdLst>
    <p:sldLayoutId id="2147483705" r:id="rId1"/>
    <p:sldLayoutId id="214748370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BDF073B-4E7F-4C87-AD24-97A86509C98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A7900BB4-690C-4D3E-87F5-7619E7B5E0B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8" name="Rectangle 4">
            <a:extLst>
              <a:ext uri="{FF2B5EF4-FFF2-40B4-BE49-F238E27FC236}">
                <a16:creationId xmlns:a16="http://schemas.microsoft.com/office/drawing/2014/main" id="{765EE6BD-A747-4EFE-9EE9-F3EDE0F46A6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a:extLst>
              <a:ext uri="{FF2B5EF4-FFF2-40B4-BE49-F238E27FC236}">
                <a16:creationId xmlns:a16="http://schemas.microsoft.com/office/drawing/2014/main" id="{93E35A20-7594-4D3F-8286-E56946C325D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a:extLst>
              <a:ext uri="{FF2B5EF4-FFF2-40B4-BE49-F238E27FC236}">
                <a16:creationId xmlns:a16="http://schemas.microsoft.com/office/drawing/2014/main" id="{AE849D45-866D-4AFC-B8A3-8B223451FD9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0C936733-3540-4A99-973C-F68BC15B7143}" type="slidenum">
              <a:rPr lang="en-US" altLang="en-US"/>
              <a:pPr/>
              <a:t>‹#›</a:t>
            </a:fld>
            <a:endParaRPr lang="en-US" altLang="en-US"/>
          </a:p>
        </p:txBody>
      </p:sp>
    </p:spTree>
    <p:extLst>
      <p:ext uri="{BB962C8B-B14F-4D97-AF65-F5344CB8AC3E}">
        <p14:creationId xmlns:p14="http://schemas.microsoft.com/office/powerpoint/2010/main" val="48822049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538831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9.xml"/></Relationships>
</file>

<file path=ppt/slides/_rels/slide10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86.xml"/></Relationships>
</file>

<file path=ppt/slides/_rels/slide10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6.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5.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9.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00.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102.xml"/><Relationship Id="rId4" Type="http://schemas.openxmlformats.org/officeDocument/2006/relationships/image" Target="../media/image105.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96.xml"/></Relationships>
</file>

<file path=ppt/slides/_rels/slide1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1.xml"/><Relationship Id="rId1" Type="http://schemas.openxmlformats.org/officeDocument/2006/relationships/slideLayout" Target="../slideLayouts/slideLayout114.xml"/><Relationship Id="rId4" Type="http://schemas.openxmlformats.org/officeDocument/2006/relationships/image" Target="../media/image10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14.xml"/><Relationship Id="rId4" Type="http://schemas.openxmlformats.org/officeDocument/2006/relationships/image" Target="../media/image112.jpeg"/></Relationships>
</file>

<file path=ppt/slides/_rels/slide11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14.xml"/></Relationships>
</file>

<file path=ppt/slides/_rels/slide1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15.xml"/><Relationship Id="rId4" Type="http://schemas.openxmlformats.org/officeDocument/2006/relationships/image" Target="../media/image76.jpeg"/></Relationships>
</file>

<file path=ppt/slides/_rels/slide11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2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14.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1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14.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1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9.xml"/></Relationships>
</file>

<file path=ppt/slides/_rels/slide13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2.xml"/><Relationship Id="rId1" Type="http://schemas.openxmlformats.org/officeDocument/2006/relationships/slideLayout" Target="../slideLayouts/slideLayout251.xml"/><Relationship Id="rId4" Type="http://schemas.openxmlformats.org/officeDocument/2006/relationships/image" Target="../media/image125.jpeg"/></Relationships>
</file>

<file path=ppt/slides/_rels/slide13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1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16.xml"/></Relationships>
</file>

<file path=ppt/slides/_rels/slide14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6.xml"/></Relationships>
</file>

<file path=ppt/slides/_rels/slide1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14.xml"/></Relationships>
</file>

<file path=ppt/slides/_rels/slide14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14.xml"/></Relationships>
</file>

<file path=ppt/slides/_rels/slide14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14.xml"/></Relationships>
</file>

<file path=ppt/slides/_rels/slide147.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14.xml"/></Relationships>
</file>

<file path=ppt/slides/_rels/slide14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14.xml"/></Relationships>
</file>

<file path=ppt/slides/_rels/slide14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1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9.xml"/></Relationships>
</file>

<file path=ppt/slides/_rels/slide15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14.xml"/></Relationships>
</file>

<file path=ppt/slides/_rels/slide15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14.xml"/></Relationships>
</file>

<file path=ppt/slides/_rels/slide15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4.xml"/></Relationships>
</file>

<file path=ppt/slides/_rels/slide15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14.xml"/></Relationships>
</file>

<file path=ppt/slides/_rels/slide15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14.xml"/></Relationships>
</file>

<file path=ppt/slides/_rels/slide15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14.xml"/></Relationships>
</file>

<file path=ppt/slides/_rels/slide15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114.xml"/></Relationships>
</file>

<file path=ppt/slides/_rels/slide15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1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0.xml"/><Relationship Id="rId1" Type="http://schemas.openxmlformats.org/officeDocument/2006/relationships/slideLayout" Target="../slideLayouts/slideLayout122.xml"/><Relationship Id="rId4" Type="http://schemas.openxmlformats.org/officeDocument/2006/relationships/image" Target="../media/image153.png"/></Relationships>
</file>

<file path=ppt/slides/_rels/slide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23.xml"/><Relationship Id="rId4" Type="http://schemas.openxmlformats.org/officeDocument/2006/relationships/image" Target="../media/image153.png"/></Relationships>
</file>

<file path=ppt/slides/_rels/slide16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2.xml"/><Relationship Id="rId1" Type="http://schemas.openxmlformats.org/officeDocument/2006/relationships/slideLayout" Target="../slideLayouts/slideLayout124.xml"/></Relationships>
</file>

<file path=ppt/slides/_rels/slide16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43.xml"/><Relationship Id="rId1" Type="http://schemas.openxmlformats.org/officeDocument/2006/relationships/slideLayout" Target="../slideLayouts/slideLayout123.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9.xml"/><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8.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8.xml"/></Relationships>
</file>

<file path=ppt/slides/_rels/slide17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9.xml"/></Relationships>
</file>

<file path=ppt/slides/_rels/slide1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9.xml"/></Relationships>
</file>

<file path=ppt/slides/_rels/slide18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6.xml"/><Relationship Id="rId1" Type="http://schemas.openxmlformats.org/officeDocument/2006/relationships/themeOverride" Target="../theme/themeOverride1.xml"/><Relationship Id="rId4" Type="http://schemas.openxmlformats.org/officeDocument/2006/relationships/image" Target="../media/image155.png"/></Relationships>
</file>

<file path=ppt/slides/_rels/slide18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87.xml"/></Relationships>
</file>

<file path=ppt/slides/_rels/slide18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30.xml"/></Relationships>
</file>

<file path=ppt/slides/_rels/slide18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58.jpeg"/><Relationship Id="rId1" Type="http://schemas.openxmlformats.org/officeDocument/2006/relationships/slideLayout" Target="../slideLayouts/slideLayout188.xml"/><Relationship Id="rId4" Type="http://schemas.openxmlformats.org/officeDocument/2006/relationships/image" Target="../media/image44.jpeg"/></Relationships>
</file>

<file path=ppt/slides/_rels/slide1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4.xml"/><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9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5.xml"/><Relationship Id="rId1" Type="http://schemas.openxmlformats.org/officeDocument/2006/relationships/slideLayout" Target="../slideLayouts/slideLayout147.xml"/></Relationships>
</file>

<file path=ppt/slides/_rels/slide19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56.xml"/><Relationship Id="rId1" Type="http://schemas.openxmlformats.org/officeDocument/2006/relationships/slideLayout" Target="../slideLayouts/slideLayout147.xml"/></Relationships>
</file>

<file path=ppt/slides/_rels/slide19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57.xml"/><Relationship Id="rId1" Type="http://schemas.openxmlformats.org/officeDocument/2006/relationships/slideLayout" Target="../slideLayouts/slideLayout147.xml"/></Relationships>
</file>

<file path=ppt/slides/_rels/slide19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58.xml"/><Relationship Id="rId1" Type="http://schemas.openxmlformats.org/officeDocument/2006/relationships/slideLayout" Target="../slideLayouts/slideLayout147.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9.xml"/><Relationship Id="rId1" Type="http://schemas.openxmlformats.org/officeDocument/2006/relationships/slideLayout" Target="../slideLayouts/slideLayout147.xml"/></Relationships>
</file>

<file path=ppt/slides/_rels/slide19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60.xml"/><Relationship Id="rId1" Type="http://schemas.openxmlformats.org/officeDocument/2006/relationships/slideLayout" Target="../slideLayouts/slideLayout147.xml"/></Relationships>
</file>

<file path=ppt/slides/_rels/slide19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61.xml"/><Relationship Id="rId1" Type="http://schemas.openxmlformats.org/officeDocument/2006/relationships/slideLayout" Target="../slideLayouts/slideLayout147.xml"/></Relationships>
</file>

<file path=ppt/slides/_rels/slide19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14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3.xml"/><Relationship Id="rId1" Type="http://schemas.openxmlformats.org/officeDocument/2006/relationships/slideLayout" Target="../slideLayouts/slideLayout147.xml"/></Relationships>
</file>

<file path=ppt/slides/_rels/slide19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64.xml"/><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9.xml"/></Relationships>
</file>

<file path=ppt/slides/_rels/slide20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6.jpeg"/><Relationship Id="rId1" Type="http://schemas.openxmlformats.org/officeDocument/2006/relationships/slideLayout" Target="../slideLayouts/slideLayout199.xml"/><Relationship Id="rId4" Type="http://schemas.openxmlformats.org/officeDocument/2006/relationships/hyperlink" Target="http://www.lumoproject.com/" TargetMode="External"/></Relationships>
</file>

<file path=ppt/slides/_rels/slide20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27.xml"/></Relationships>
</file>

<file path=ppt/slides/_rels/slide20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9.xml"/></Relationships>
</file>

<file path=ppt/slides/_rels/slide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5.xml"/><Relationship Id="rId1" Type="http://schemas.openxmlformats.org/officeDocument/2006/relationships/slideLayout" Target="../slideLayouts/slideLayout244.xml"/><Relationship Id="rId4" Type="http://schemas.openxmlformats.org/officeDocument/2006/relationships/image" Target="../media/image170.png"/></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79.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4.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9.xml"/><Relationship Id="rId1" Type="http://schemas.openxmlformats.org/officeDocument/2006/relationships/video" Target="file:////Church/Pictures/Video%20Clips%20for%20Sermons/WaterFuelMay06.wmv"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2.xml"/><Relationship Id="rId4" Type="http://schemas.openxmlformats.org/officeDocument/2006/relationships/image" Target="../media/image44.jpe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58.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56.jpeg"/><Relationship Id="rId1" Type="http://schemas.openxmlformats.org/officeDocument/2006/relationships/slideLayout" Target="../slideLayouts/slideLayout152.xml"/><Relationship Id="rId4" Type="http://schemas.openxmlformats.org/officeDocument/2006/relationships/hyperlink" Target="http://www.lumoproject.com/"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9.xml"/><Relationship Id="rId5" Type="http://schemas.openxmlformats.org/officeDocument/2006/relationships/image" Target="../media/image13.jpe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8.xml"/><Relationship Id="rId4" Type="http://schemas.openxmlformats.org/officeDocument/2006/relationships/image" Target="../media/image60.jpeg"/></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6.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96.xml"/><Relationship Id="rId4" Type="http://schemas.openxmlformats.org/officeDocument/2006/relationships/image" Target="../media/image70.jpeg"/></Relationships>
</file>

<file path=ppt/slides/_rels/slide74.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6.xml"/><Relationship Id="rId1" Type="http://schemas.openxmlformats.org/officeDocument/2006/relationships/slideLayout" Target="../slideLayouts/slideLayout98.xml"/><Relationship Id="rId4" Type="http://schemas.openxmlformats.org/officeDocument/2006/relationships/image" Target="../media/image71.jpeg"/></Relationships>
</file>

<file path=ppt/slides/_rels/slide7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96.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96.xml"/><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5.xml"/></Relationships>
</file>

<file path=ppt/slides/_rels/slide8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5.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6.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6.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8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6.xml"/></Relationships>
</file>

<file path=ppt/slides/_rels/slide8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6.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6.xml"/></Relationships>
</file>

<file path=ppt/slides/_rels/slide8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9.xml"/></Relationships>
</file>

<file path=ppt/slides/_rels/slide9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96.xml"/></Relationships>
</file>

<file path=ppt/slides/_rels/slide9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96.xml"/></Relationships>
</file>

<file path=ppt/slides/_rels/slide9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96.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96.xml"/></Relationships>
</file>

<file path=ppt/slides/_rels/slide9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6.xml"/></Relationships>
</file>

<file path=ppt/slides/_rels/slide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6.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00.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00.xml"/></Relationships>
</file>

<file path=ppt/slides/_rels/slide9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1783B0C-1F49-429E-AACF-6B72350D0B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 name="Picture 1">
            <a:extLst>
              <a:ext uri="{FF2B5EF4-FFF2-40B4-BE49-F238E27FC236}">
                <a16:creationId xmlns:a16="http://schemas.microsoft.com/office/drawing/2014/main" id="{847E1776-D15C-4DAF-9D3F-30822B2799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w="9525">
            <a:noFill/>
            <a:miter lim="800000"/>
            <a:headEnd/>
            <a:tailEnd/>
          </a:ln>
          <a:effectLst>
            <a:outerShdw blurRad="63500" dist="35921" dir="2700000" algn="ctr" rotWithShape="0">
              <a:srgbClr val="000514">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defPPr>
              <a:defRPr lang="en-US"/>
            </a:defPPr>
            <a:lvl1pPr lvl="0" algn="ctr" defTabSz="914400" fontAlgn="base">
              <a:spcBef>
                <a:spcPct val="20000"/>
              </a:spcBef>
              <a:buClr>
                <a:srgbClr val="FFCC00"/>
              </a:buClr>
              <a:buSzPct val="70000"/>
              <a:defRPr sz="2800" b="1" i="1" kern="0">
                <a:solidFill>
                  <a:srgbClr val="FFFFFF"/>
                </a:solidFill>
                <a:effectLst>
                  <a:outerShdw blurRad="38100" dist="38100" dir="2700000" algn="tl">
                    <a:srgbClr val="000000"/>
                  </a:outerShdw>
                </a:effectLst>
                <a:latin typeface="Arial"/>
                <a:ea typeface="ＭＳ Ｐゴシック" charset="0"/>
                <a:cs typeface="Arial"/>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zh-CN" altLang="en-US" sz="6600" i="0"/>
              <a:t>反对君王</a:t>
            </a:r>
            <a:endParaRPr lang="en-US" sz="6600" i="0"/>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98-119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 name="Rectangle 6">
            <a:extLst>
              <a:ext uri="{FF2B5EF4-FFF2-40B4-BE49-F238E27FC236}">
                <a16:creationId xmlns:a16="http://schemas.microsoft.com/office/drawing/2014/main" id="{60AEC6FD-46EE-44B4-B924-520338C5F97A}"/>
              </a:ext>
            </a:extLst>
          </p:cNvPr>
          <p:cNvSpPr>
            <a:spLocks noChangeArrowheads="1"/>
          </p:cNvSpPr>
          <p:nvPr/>
        </p:nvSpPr>
        <p:spPr bwMode="auto">
          <a:xfrm>
            <a:off x="0" y="6453336"/>
            <a:ext cx="9144000" cy="41579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8" name="Rectangle 7">
            <a:extLst>
              <a:ext uri="{FF2B5EF4-FFF2-40B4-BE49-F238E27FC236}">
                <a16:creationId xmlns:a16="http://schemas.microsoft.com/office/drawing/2014/main" id="{3803CF90-E18C-44FD-82F9-2E815FEA836A}"/>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0B88-23E3-4762-B81B-3F8D10B56746}"/>
              </a:ext>
            </a:extLst>
          </p:cNvPr>
          <p:cNvSpPr>
            <a:spLocks noGrp="1"/>
          </p:cNvSpPr>
          <p:nvPr>
            <p:ph type="title" idx="4294967295"/>
          </p:nvPr>
        </p:nvSpPr>
        <p:spPr/>
        <p:txBody>
          <a:bodyPr/>
          <a:lstStyle/>
          <a:p>
            <a:pPr eaLnBrk="1" hangingPunct="1">
              <a:defRPr/>
            </a:pPr>
            <a:r>
              <a:rPr lang="en-US" dirty="0">
                <a:ea typeface="+mj-ea"/>
                <a:cs typeface="+mj-cs"/>
              </a:rPr>
              <a:t>Four Christmases</a:t>
            </a:r>
          </a:p>
        </p:txBody>
      </p:sp>
      <p:pic>
        <p:nvPicPr>
          <p:cNvPr id="21507" name="Picture 3" descr="four_christmases02.jpg">
            <a:extLst>
              <a:ext uri="{FF2B5EF4-FFF2-40B4-BE49-F238E27FC236}">
                <a16:creationId xmlns:a16="http://schemas.microsoft.com/office/drawing/2014/main" id="{45DC02F8-FEB7-4811-BA26-F503D658AF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52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E9C4B4-930E-4D75-B591-343A379BD5D4}"/>
              </a:ext>
            </a:extLst>
          </p:cNvPr>
          <p:cNvSpPr>
            <a:spLocks noChangeArrowheads="1"/>
          </p:cNvSpPr>
          <p:nvPr/>
        </p:nvSpPr>
        <p:spPr bwMode="auto">
          <a:xfrm>
            <a:off x="-228600" y="-228600"/>
            <a:ext cx="9448800" cy="71628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0419" name="Picture 6" descr="twogoks2.jpg">
            <a:extLst>
              <a:ext uri="{FF2B5EF4-FFF2-40B4-BE49-F238E27FC236}">
                <a16:creationId xmlns:a16="http://schemas.microsoft.com/office/drawing/2014/main" id="{738A0DF0-1EE5-41C8-BB89-0E8161E031F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401763"/>
            <a:ext cx="6149975" cy="545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a:extLst>
              <a:ext uri="{FF2B5EF4-FFF2-40B4-BE49-F238E27FC236}">
                <a16:creationId xmlns:a16="http://schemas.microsoft.com/office/drawing/2014/main" id="{E117BD60-67E3-4867-8CE7-45D189FAB6FE}"/>
              </a:ext>
            </a:extLst>
          </p:cNvPr>
          <p:cNvSpPr>
            <a:spLocks noGrp="1" noChangeArrowheads="1"/>
          </p:cNvSpPr>
          <p:nvPr>
            <p:ph type="title"/>
          </p:nvPr>
        </p:nvSpPr>
        <p:spPr>
          <a:xfrm>
            <a:off x="0" y="152400"/>
            <a:ext cx="9144000" cy="1676400"/>
          </a:xfrm>
        </p:spPr>
        <p:txBody>
          <a:bodyPr/>
          <a:lstStyle/>
          <a:p>
            <a:pPr marL="804863" indent="-804863" algn="l" eaLnBrk="1" hangingPunct="1"/>
            <a:r>
              <a:rPr lang="en-US" altLang="en-US" sz="4000">
                <a:effectLst>
                  <a:outerShdw blurRad="38100" dist="38100" dir="2700000" algn="tl">
                    <a:srgbClr val="FFFFFF"/>
                  </a:outerShdw>
                </a:effectLst>
                <a:latin typeface="Arial" panose="020B0604020202020204" pitchFamily="34" charset="0"/>
                <a:ea typeface="ＭＳ Ｐゴシック" panose="020B0600070205080204" pitchFamily="34" charset="-128"/>
              </a:rPr>
              <a:t>B.	Those who reject Jesus identify the devil as their father even to the point of trying to kill the messenger (39-59).</a:t>
            </a:r>
          </a:p>
        </p:txBody>
      </p:sp>
    </p:spTree>
    <p:extLst>
      <p:ext uri="{BB962C8B-B14F-4D97-AF65-F5344CB8AC3E}">
        <p14:creationId xmlns:p14="http://schemas.microsoft.com/office/powerpoint/2010/main" val="755713966"/>
      </p:ext>
    </p:extLst>
  </p:cSld>
  <p:clrMapOvr>
    <a:masterClrMapping/>
  </p:clrMapOvr>
  <p:transition>
    <p:cut/>
  </p:transition>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E1F8EC-4241-4C7F-9D73-AB160D52BD36}"/>
              </a:ext>
            </a:extLst>
          </p:cNvPr>
          <p:cNvSpPr>
            <a:spLocks noChangeArrowheads="1"/>
          </p:cNvSpPr>
          <p:nvPr/>
        </p:nvSpPr>
        <p:spPr bwMode="auto">
          <a:xfrm>
            <a:off x="0" y="0"/>
            <a:ext cx="9144000" cy="6858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D1BC58BF-A263-428B-936F-F2D84EEC0C06}"/>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a:effectLst>
                  <a:outerShdw blurRad="38100" dist="38100" dir="2700000" algn="tl">
                    <a:srgbClr val="FFFFFF"/>
                  </a:outerShdw>
                </a:effectLst>
                <a:latin typeface="Arial" panose="020B0604020202020204" pitchFamily="34" charset="0"/>
                <a:ea typeface="ＭＳ Ｐゴシック" panose="020B0600070205080204" pitchFamily="34" charset="-128"/>
              </a:rPr>
              <a:t>1.	Those who reject Jesus identify the devil as their father (39-47).</a:t>
            </a:r>
          </a:p>
        </p:txBody>
      </p:sp>
      <p:pic>
        <p:nvPicPr>
          <p:cNvPr id="61444" name="Picture 7" descr="8.39 God is our Father.jpg">
            <a:extLst>
              <a:ext uri="{FF2B5EF4-FFF2-40B4-BE49-F238E27FC236}">
                <a16:creationId xmlns:a16="http://schemas.microsoft.com/office/drawing/2014/main" id="{CECAF70A-E020-445D-96CF-E70BE3E1B8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3325759"/>
      </p:ext>
    </p:extLst>
  </p:cSld>
  <p:clrMapOvr>
    <a:masterClrMapping/>
  </p:clrMapOvr>
  <p:transition>
    <p:cut/>
  </p:transitio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0774-F480-423E-A919-FE945AD08E2A}"/>
              </a:ext>
            </a:extLst>
          </p:cNvPr>
          <p:cNvSpPr>
            <a:spLocks noGrp="1"/>
          </p:cNvSpPr>
          <p:nvPr>
            <p:ph type="title"/>
          </p:nvPr>
        </p:nvSpPr>
        <p:spPr>
          <a:xfrm>
            <a:off x="0" y="76200"/>
            <a:ext cx="9144000" cy="1143000"/>
          </a:xfrm>
        </p:spPr>
        <p:txBody>
          <a:bodyPr/>
          <a:lstStyle/>
          <a:p>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“You belong to your father, the devil... He was a murderer from the beginning... When he lies, he speaks his native language...” (8:44)</a:t>
            </a:r>
          </a:p>
        </p:txBody>
      </p:sp>
      <p:pic>
        <p:nvPicPr>
          <p:cNvPr id="62467" name="Picture 3" descr="devil-lips-lie.gif">
            <a:extLst>
              <a:ext uri="{FF2B5EF4-FFF2-40B4-BE49-F238E27FC236}">
                <a16:creationId xmlns:a16="http://schemas.microsoft.com/office/drawing/2014/main" id="{E81CD096-153A-4C1A-9EC1-E9CE3116DD7B}"/>
              </a:ext>
            </a:extLst>
          </p:cNvPr>
          <p:cNvPicPr>
            <a:picLocks noChangeAspect="1"/>
          </p:cNvPicPr>
          <p:nvPr/>
        </p:nvPicPr>
        <p:blipFill>
          <a:blip r:embed="rId2">
            <a:extLst>
              <a:ext uri="{28A0092B-C50C-407E-A947-70E740481C1C}">
                <a14:useLocalDpi xmlns:a14="http://schemas.microsoft.com/office/drawing/2010/main" val="0"/>
              </a:ext>
            </a:extLst>
          </a:blip>
          <a:srcRect t="5701"/>
          <a:stretch>
            <a:fillRect/>
          </a:stretch>
        </p:blipFill>
        <p:spPr bwMode="auto">
          <a:xfrm>
            <a:off x="914400" y="1219200"/>
            <a:ext cx="730726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6308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2A17F8-88B3-44EC-B4EB-DC76F6987BF9}"/>
              </a:ext>
            </a:extLst>
          </p:cNvPr>
          <p:cNvSpPr>
            <a:spLocks noChangeArrowheads="1"/>
          </p:cNvSpPr>
          <p:nvPr/>
        </p:nvSpPr>
        <p:spPr bwMode="auto">
          <a:xfrm>
            <a:off x="-228600" y="-76200"/>
            <a:ext cx="9448800" cy="7239000"/>
          </a:xfrm>
          <a:prstGeom prst="rect">
            <a:avLst/>
          </a:prstGeom>
          <a:solidFill>
            <a:schemeClr val="bg1"/>
          </a:solidFill>
          <a:ln w="9525">
            <a:solidFill>
              <a:srgbClr val="747474"/>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906A81FB-023B-4D8E-9A5A-36A87EEB2B47}"/>
              </a:ext>
            </a:extLst>
          </p:cNvPr>
          <p:cNvSpPr>
            <a:spLocks noGrp="1" noChangeArrowheads="1"/>
          </p:cNvSpPr>
          <p:nvPr>
            <p:ph type="title"/>
          </p:nvPr>
        </p:nvSpPr>
        <p:spPr>
          <a:xfrm>
            <a:off x="0" y="0"/>
            <a:ext cx="9144000" cy="1676400"/>
          </a:xfrm>
        </p:spPr>
        <p:txBody>
          <a:bodyPr/>
          <a:lstStyle/>
          <a:p>
            <a:pPr marL="804863" indent="-804863" algn="l" eaLnBrk="1" hangingPunct="1"/>
            <a:r>
              <a:rPr lang="en-US" altLang="en-US" sz="4000">
                <a:effectLst>
                  <a:outerShdw blurRad="38100" dist="38100" dir="2700000" algn="tl">
                    <a:srgbClr val="FFFFFF"/>
                  </a:outerShdw>
                </a:effectLst>
                <a:latin typeface="Arial" panose="020B0604020202020204" pitchFamily="34" charset="0"/>
                <a:ea typeface="ＭＳ Ｐゴシック" panose="020B0600070205080204" pitchFamily="34" charset="-128"/>
              </a:rPr>
              <a:t>2.	Some reject God to the point that they even try to kill the messenger (48-59).</a:t>
            </a:r>
          </a:p>
        </p:txBody>
      </p:sp>
      <p:pic>
        <p:nvPicPr>
          <p:cNvPr id="63492" name="Picture 7" descr="beheaded-vi.jpg">
            <a:extLst>
              <a:ext uri="{FF2B5EF4-FFF2-40B4-BE49-F238E27FC236}">
                <a16:creationId xmlns:a16="http://schemas.microsoft.com/office/drawing/2014/main" id="{7E312A90-48BE-4F60-91E8-2C64491FC4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981200"/>
            <a:ext cx="61626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260731"/>
      </p:ext>
    </p:extLst>
  </p:cSld>
  <p:clrMapOvr>
    <a:masterClrMapping/>
  </p:clrMapOvr>
  <p:transition>
    <p:cut/>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4" descr="8.59 Jesus said I AM!.jpg">
            <a:extLst>
              <a:ext uri="{FF2B5EF4-FFF2-40B4-BE49-F238E27FC236}">
                <a16:creationId xmlns:a16="http://schemas.microsoft.com/office/drawing/2014/main" id="{AFBD9531-9966-4C33-9157-469940F699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E6AB959F-DADA-4CB4-9BDA-683B0646AC53}"/>
              </a:ext>
            </a:extLst>
          </p:cNvPr>
          <p:cNvSpPr>
            <a:spLocks noGrp="1" noChangeArrowheads="1"/>
          </p:cNvSpPr>
          <p:nvPr>
            <p:ph type="ctrTitle"/>
          </p:nvPr>
        </p:nvSpPr>
        <p:spPr>
          <a:xfrm rot="21077106">
            <a:off x="746125" y="15875"/>
            <a:ext cx="7169150" cy="1914525"/>
          </a:xfrm>
          <a:effectLst>
            <a:outerShdw blurRad="63500" dist="35921" dir="2700000" algn="ctr" rotWithShape="0">
              <a:schemeClr val="bg1">
                <a:alpha val="74997"/>
              </a:schemeClr>
            </a:outerShdw>
          </a:effectLst>
        </p:spPr>
        <p:txBody>
          <a:bodyPr/>
          <a:lstStyle/>
          <a:p>
            <a:pPr marL="446088" indent="-446088" eaLnBrk="1" hangingPunct="1"/>
            <a:r>
              <a:rPr lang="en-US" altLang="en-US">
                <a:solidFill>
                  <a:srgbClr val="FFCC99"/>
                </a:solidFill>
                <a:effectLst>
                  <a:outerShdw blurRad="38100" dist="38100" dir="2700000" algn="tl">
                    <a:srgbClr val="FFFFFF"/>
                  </a:outerShdw>
                </a:effectLst>
                <a:latin typeface="Imprint MT Shadow" panose="04020605060303030202" pitchFamily="82" charset="0"/>
                <a:ea typeface="ＭＳ Ｐゴシック" panose="020B0600070205080204" pitchFamily="34" charset="-128"/>
              </a:rPr>
              <a:t>“Before Abraham was born, I Am!” </a:t>
            </a:r>
          </a:p>
        </p:txBody>
      </p:sp>
      <p:sp>
        <p:nvSpPr>
          <p:cNvPr id="43013" name="Rectangle 5">
            <a:extLst>
              <a:ext uri="{FF2B5EF4-FFF2-40B4-BE49-F238E27FC236}">
                <a16:creationId xmlns:a16="http://schemas.microsoft.com/office/drawing/2014/main" id="{D00E01C9-1C82-4EA0-8214-5312108F0F20}"/>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zh-CN"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约翰</a:t>
            </a: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 8:58 </a:t>
            </a:r>
          </a:p>
        </p:txBody>
      </p:sp>
    </p:spTree>
    <p:extLst>
      <p:ext uri="{BB962C8B-B14F-4D97-AF65-F5344CB8AC3E}">
        <p14:creationId xmlns:p14="http://schemas.microsoft.com/office/powerpoint/2010/main" val="1529147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417 0.12303 L -0.00417 -0.59575 " pathEditMode="relative" rAng="0" ptsTypes="AA">
                                      <p:cBhvr>
                                        <p:cTn id="6" dur="2000" fill="hold"/>
                                        <p:tgtEl>
                                          <p:spTgt spid="43013"/>
                                        </p:tgtEl>
                                        <p:attrNameLst>
                                          <p:attrName>ppt_x</p:attrName>
                                          <p:attrName>ppt_y</p:attrName>
                                        </p:attrNameLst>
                                      </p:cBhvr>
                                      <p:rCtr x="0" y="-35939"/>
                                    </p:animMotion>
                                  </p:child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fade">
                                      <p:cBhvr>
                                        <p:cTn id="10" dur="20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P spid="430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0CC7C38-689E-426D-B143-044F9DC6BF21}"/>
              </a:ext>
            </a:extLst>
          </p:cNvPr>
          <p:cNvSpPr>
            <a:spLocks noGrp="1" noChangeArrowheads="1"/>
          </p:cNvSpPr>
          <p:nvPr>
            <p:ph type="title"/>
          </p:nvPr>
        </p:nvSpPr>
        <p:spPr>
          <a:xfrm>
            <a:off x="457200" y="304800"/>
            <a:ext cx="2743200" cy="5641975"/>
          </a:xfrm>
        </p:spPr>
        <p:txBody>
          <a:bodyPr/>
          <a:lstStyle/>
          <a:p>
            <a:pPr eaLnBrk="1" hangingPunct="1"/>
            <a:r>
              <a:rPr lang="en-US" altLang="en-US" sz="5400">
                <a:solidFill>
                  <a:srgbClr val="FFFF5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Christ’s </a:t>
            </a:r>
            <a:r>
              <a:rPr lang="en-US" altLang="en-US" sz="5400">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am…”</a:t>
            </a:r>
            <a:r>
              <a:rPr lang="en-US" altLang="en-US" sz="5400">
                <a:solidFill>
                  <a:srgbClr val="FFFF5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Claims in </a:t>
            </a:r>
            <a:r>
              <a:rPr lang="zh-CN" altLang="en-US" sz="5400">
                <a:solidFill>
                  <a:srgbClr val="FFFF5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约翰</a:t>
            </a:r>
            <a:r>
              <a:rPr lang="en-US" altLang="en-US" sz="5400">
                <a:solidFill>
                  <a:srgbClr val="FFFF59"/>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’s Gospel</a:t>
            </a:r>
          </a:p>
        </p:txBody>
      </p:sp>
      <p:sp>
        <p:nvSpPr>
          <p:cNvPr id="5" name="Rectangle 3">
            <a:extLst>
              <a:ext uri="{FF2B5EF4-FFF2-40B4-BE49-F238E27FC236}">
                <a16:creationId xmlns:a16="http://schemas.microsoft.com/office/drawing/2014/main" id="{DBE4A9B7-8F2C-4287-AB0C-EC144BA47DE6}"/>
              </a:ext>
            </a:extLst>
          </p:cNvPr>
          <p:cNvSpPr txBox="1">
            <a:spLocks noChangeArrowheads="1"/>
          </p:cNvSpPr>
          <p:nvPr/>
        </p:nvSpPr>
        <p:spPr bwMode="auto">
          <a:xfrm>
            <a:off x="4211638" y="990600"/>
            <a:ext cx="4932362" cy="5589588"/>
          </a:xfrm>
          <a:prstGeom prst="rect">
            <a:avLst/>
          </a:prstGeom>
          <a:noFill/>
          <a:ln w="9525">
            <a:noFill/>
            <a:miter lim="800000"/>
            <a:headEnd/>
            <a:tailEnd/>
          </a:ln>
        </p:spPr>
        <p:txBody>
          <a:bodyPr lIns="92075" tIns="46037" rIns="92075" bIns="46037"/>
          <a:lstStyle>
            <a:lvl1pPr marL="533400" indent="-5334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“Light of the World”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“Before Abraham”</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“Good Shepherd”</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“Door”</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“I &amp; Father are one”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“Resurrection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“Way, Truth, &amp; Life”</a:t>
            </a:r>
          </a:p>
          <a:p>
            <a:pPr marL="533400" marR="0" lvl="0" indent="-533400" algn="l" defTabSz="914400" rtl="0" eaLnBrk="1" fontAlgn="base" latinLnBrk="0" hangingPunct="1">
              <a:lnSpc>
                <a:spcPct val="100000"/>
              </a:lnSpc>
              <a:spcBef>
                <a:spcPct val="20000"/>
              </a:spcBef>
              <a:spcAft>
                <a:spcPct val="0"/>
              </a:spcAft>
              <a:buClr>
                <a:srgbClr val="FFCC99"/>
              </a:buClr>
              <a:buSzPct val="90000"/>
              <a:buFont typeface="Wingdings" panose="05000000000000000000" pitchFamily="2" charset="2"/>
              <a:buChar char="n"/>
              <a:tabLst/>
              <a:defRPr/>
            </a:pPr>
            <a:r>
              <a:rPr kumimoji="0" lang="en-US" alt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“True Vine”</a:t>
            </a:r>
            <a:endParaRPr kumimoji="0" lang="en-US" altLang="en-US" sz="32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65540" name="Picture 7" descr="iam.jpg">
            <a:extLst>
              <a:ext uri="{FF2B5EF4-FFF2-40B4-BE49-F238E27FC236}">
                <a16:creationId xmlns:a16="http://schemas.microsoft.com/office/drawing/2014/main" id="{ED0E99A1-E4B1-4DB7-A69F-5AC9F9E499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567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19099"/>
      </p:ext>
    </p:extLst>
  </p:cSld>
  <p:clrMapOvr>
    <a:masterClrMapping/>
  </p:clrMapOvr>
  <p:transition>
    <p:cut/>
  </p:transition>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5" descr="8.59 Stone him!.jpg">
            <a:extLst>
              <a:ext uri="{FF2B5EF4-FFF2-40B4-BE49-F238E27FC236}">
                <a16:creationId xmlns:a16="http://schemas.microsoft.com/office/drawing/2014/main" id="{AB672B31-96D0-410B-94D7-FBD63B47FA1C}"/>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a:extLst>
              <a:ext uri="{FF2B5EF4-FFF2-40B4-BE49-F238E27FC236}">
                <a16:creationId xmlns:a16="http://schemas.microsoft.com/office/drawing/2014/main" id="{0FB03779-499E-41B9-A347-1ED6CB2BC54C}"/>
              </a:ext>
            </a:extLst>
          </p:cNvPr>
          <p:cNvSpPr>
            <a:spLocks noGrp="1" noChangeArrowheads="1"/>
          </p:cNvSpPr>
          <p:nvPr>
            <p:ph type="ctrTitle"/>
          </p:nvPr>
        </p:nvSpPr>
        <p:spPr>
          <a:xfrm>
            <a:off x="0" y="-76200"/>
            <a:ext cx="9144000" cy="1916113"/>
          </a:xfrm>
          <a:effectLst>
            <a:outerShdw blurRad="63500" dist="35921" dir="2700000" algn="ctr" rotWithShape="0">
              <a:schemeClr val="bg1">
                <a:alpha val="74997"/>
              </a:schemeClr>
            </a:outerShdw>
          </a:effectLst>
        </p:spPr>
        <p:txBody>
          <a:bodyPr/>
          <a:lstStyle/>
          <a:p>
            <a:pPr marL="446088" indent="-446088" eaLnBrk="1" hangingPunct="1"/>
            <a:r>
              <a:rPr lang="en-US" altLang="en-US">
                <a:solidFill>
                  <a:srgbClr val="FFCC99"/>
                </a:solidFill>
                <a:effectLst>
                  <a:outerShdw blurRad="38100" dist="38100" dir="2700000" algn="tl">
                    <a:srgbClr val="FFFFFF"/>
                  </a:outerShdw>
                </a:effectLst>
                <a:latin typeface="Imprint MT Shadow" panose="04020605060303030202" pitchFamily="82" charset="0"/>
                <a:ea typeface="ＭＳ Ｐゴシック" panose="020B0600070205080204" pitchFamily="34" charset="-128"/>
              </a:rPr>
              <a:t>“They picked up stones to throw at him” </a:t>
            </a:r>
          </a:p>
        </p:txBody>
      </p:sp>
      <p:sp>
        <p:nvSpPr>
          <p:cNvPr id="43013" name="Rectangle 5">
            <a:extLst>
              <a:ext uri="{FF2B5EF4-FFF2-40B4-BE49-F238E27FC236}">
                <a16:creationId xmlns:a16="http://schemas.microsoft.com/office/drawing/2014/main" id="{C569F793-0EFD-4290-B141-9C3C52DF174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zh-CN"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约翰</a:t>
            </a: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 8:59 </a:t>
            </a:r>
          </a:p>
        </p:txBody>
      </p:sp>
    </p:spTree>
    <p:extLst>
      <p:ext uri="{BB962C8B-B14F-4D97-AF65-F5344CB8AC3E}">
        <p14:creationId xmlns:p14="http://schemas.microsoft.com/office/powerpoint/2010/main" val="14601297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43013"/>
                                        </p:tgtEl>
                                        <p:attrNameLst>
                                          <p:attrName>ppt_x</p:attrName>
                                          <p:attrName>ppt_y</p:attrName>
                                        </p:attrNameLst>
                                      </p:cBhvr>
                                      <p:rCtr x="191" y="-25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3" descr="Jesus-as-God-2.jpg">
            <a:extLst>
              <a:ext uri="{FF2B5EF4-FFF2-40B4-BE49-F238E27FC236}">
                <a16:creationId xmlns:a16="http://schemas.microsoft.com/office/drawing/2014/main" id="{66208D9C-D785-49B2-9FE6-91CAB92736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775" y="0"/>
            <a:ext cx="74104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ADA09D-A494-489D-A9FD-9760B58F3104}"/>
              </a:ext>
            </a:extLst>
          </p:cNvPr>
          <p:cNvSpPr>
            <a:spLocks noGrp="1"/>
          </p:cNvSpPr>
          <p:nvPr>
            <p:ph type="title"/>
          </p:nvPr>
        </p:nvSpPr>
        <p:spPr>
          <a:xfrm>
            <a:off x="0" y="76200"/>
            <a:ext cx="9144000" cy="1143000"/>
          </a:xfrm>
        </p:spPr>
        <p:txBody>
          <a:bodyPr/>
          <a:lstStyle/>
          <a:p>
            <a:r>
              <a:rPr lang="en-US" altLang="en-US" sz="5400">
                <a:solidFill>
                  <a:schemeClr val="bg1"/>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Main Idea</a:t>
            </a:r>
          </a:p>
        </p:txBody>
      </p:sp>
      <p:sp>
        <p:nvSpPr>
          <p:cNvPr id="5" name="Text Placeholder 2">
            <a:extLst>
              <a:ext uri="{FF2B5EF4-FFF2-40B4-BE49-F238E27FC236}">
                <a16:creationId xmlns:a16="http://schemas.microsoft.com/office/drawing/2014/main" id="{773DB4B9-6175-47D5-98B9-87F56B995FAA}"/>
              </a:ext>
            </a:extLst>
          </p:cNvPr>
          <p:cNvSpPr txBox="1">
            <a:spLocks/>
          </p:cNvSpPr>
          <p:nvPr/>
        </p:nvSpPr>
        <p:spPr bwMode="auto">
          <a:xfrm>
            <a:off x="914400" y="12192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How should we expect people to respond to Christ’s claim to be eternal God who saves us from sin? </a:t>
            </a:r>
          </a:p>
        </p:txBody>
      </p:sp>
      <p:sp>
        <p:nvSpPr>
          <p:cNvPr id="6" name="Text Placeholder 2">
            <a:extLst>
              <a:ext uri="{FF2B5EF4-FFF2-40B4-BE49-F238E27FC236}">
                <a16:creationId xmlns:a16="http://schemas.microsoft.com/office/drawing/2014/main" id="{2F8EE4B8-C893-45B0-9EE8-648AFEAF68E4}"/>
              </a:ext>
            </a:extLst>
          </p:cNvPr>
          <p:cNvSpPr txBox="1">
            <a:spLocks/>
          </p:cNvSpPr>
          <p:nvPr/>
        </p:nvSpPr>
        <p:spPr bwMode="auto">
          <a:xfrm>
            <a:off x="838200" y="3962400"/>
            <a:ext cx="7315200" cy="2286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Christ’s claim to be God elicits the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&amp; </a:t>
            </a:r>
            <a:r>
              <a:rPr kumimoji="0" lang="en-US" altLang="en-US" sz="4000" b="1" i="0" u="none" strike="noStrike" kern="1200" cap="none" spc="0" normalizeH="0" baseline="0" noProof="0">
                <a:ln>
                  <a:noFill/>
                </a:ln>
                <a:solidFill>
                  <a:srgbClr val="8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worst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in us.</a:t>
            </a:r>
          </a:p>
        </p:txBody>
      </p:sp>
    </p:spTree>
    <p:extLst>
      <p:ext uri="{BB962C8B-B14F-4D97-AF65-F5344CB8AC3E}">
        <p14:creationId xmlns:p14="http://schemas.microsoft.com/office/powerpoint/2010/main" val="1951694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show="0">
  <p:cSld>
    <p:bg>
      <p:bgPr>
        <a:gradFill rotWithShape="0">
          <a:gsLst>
            <a:gs pos="0">
              <a:srgbClr val="FF9966"/>
            </a:gs>
            <a:gs pos="100000">
              <a:srgbClr val="336699"/>
            </a:gs>
          </a:gsLst>
          <a:lin ang="5400000" scaled="1"/>
        </a:gradFill>
        <a:effectLst/>
      </p:bgPr>
    </p:bg>
    <p:spTree>
      <p:nvGrpSpPr>
        <p:cNvPr id="1" name=""/>
        <p:cNvGrpSpPr/>
        <p:nvPr/>
      </p:nvGrpSpPr>
      <p:grpSpPr>
        <a:xfrm>
          <a:off x="0" y="0"/>
          <a:ext cx="0" cy="0"/>
          <a:chOff x="0" y="0"/>
          <a:chExt cx="0" cy="0"/>
        </a:xfrm>
      </p:grpSpPr>
      <p:pic>
        <p:nvPicPr>
          <p:cNvPr id="68610" name="Picture 4" descr="8.24 Jesus Close Up.jpg">
            <a:extLst>
              <a:ext uri="{FF2B5EF4-FFF2-40B4-BE49-F238E27FC236}">
                <a16:creationId xmlns:a16="http://schemas.microsoft.com/office/drawing/2014/main" id="{FA10A502-5FFE-4C0D-8EA2-A751F052EFBF}"/>
              </a:ext>
            </a:extLst>
          </p:cNvPr>
          <p:cNvPicPr>
            <a:picLocks noChangeAspect="1"/>
          </p:cNvPicPr>
          <p:nvPr/>
        </p:nvPicPr>
        <p:blipFill>
          <a:blip r:embed="rId2">
            <a:extLst>
              <a:ext uri="{28A0092B-C50C-407E-A947-70E740481C1C}">
                <a14:useLocalDpi xmlns:a14="http://schemas.microsoft.com/office/drawing/2010/main" val="0"/>
              </a:ext>
            </a:extLst>
          </a:blip>
          <a:srcRect l="13107" r="107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10">
            <a:extLst>
              <a:ext uri="{FF2B5EF4-FFF2-40B4-BE49-F238E27FC236}">
                <a16:creationId xmlns:a16="http://schemas.microsoft.com/office/drawing/2014/main" id="{90345081-4001-435A-A5E7-C87A6C3E0F19}"/>
              </a:ext>
            </a:extLst>
          </p:cNvPr>
          <p:cNvSpPr txBox="1">
            <a:spLocks noChangeArrowheads="1"/>
          </p:cNvSpPr>
          <p:nvPr/>
        </p:nvSpPr>
        <p:spPr bwMode="auto">
          <a:xfrm>
            <a:off x="4427538" y="2744788"/>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27662" name="Text Box 14">
            <a:extLst>
              <a:ext uri="{FF2B5EF4-FFF2-40B4-BE49-F238E27FC236}">
                <a16:creationId xmlns:a16="http://schemas.microsoft.com/office/drawing/2014/main" id="{50A8221F-4E0A-435B-AB11-73471DB03DBA}"/>
              </a:ext>
            </a:extLst>
          </p:cNvPr>
          <p:cNvSpPr txBox="1">
            <a:spLocks noChangeArrowheads="1"/>
          </p:cNvSpPr>
          <p:nvPr/>
        </p:nvSpPr>
        <p:spPr bwMode="auto">
          <a:xfrm>
            <a:off x="152400" y="1219200"/>
            <a:ext cx="5867400" cy="5632450"/>
          </a:xfrm>
          <a:prstGeom prst="rect">
            <a:avLst/>
          </a:prstGeom>
          <a:noFill/>
          <a:ln w="9525">
            <a:noFill/>
            <a:miter lim="800000"/>
            <a:headEnd/>
            <a:tailEnd/>
          </a:ln>
          <a:effectLst/>
        </p:spPr>
        <p:txBody>
          <a:bodyPr>
            <a:spAutoFit/>
          </a:bodyPr>
          <a:lstStyle>
            <a:lvl1pPr marL="809625" indent="-8096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809625" marR="0" lvl="0" indent="-80962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the Light of life (12-20)</a:t>
            </a:r>
          </a:p>
          <a:p>
            <a:pPr marL="809625" marR="0" lvl="0" indent="-80962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sent from heaven by God the Father (21-30)</a:t>
            </a:r>
          </a:p>
          <a:p>
            <a:pPr marL="809625" marR="0" lvl="0" indent="-80962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can make you God’s child (31-38)</a:t>
            </a:r>
          </a:p>
          <a:p>
            <a:pPr marL="809625" marR="0" lvl="0" indent="-809625"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Jesus is God eternal  (39-59)</a:t>
            </a:r>
          </a:p>
        </p:txBody>
      </p:sp>
      <p:sp>
        <p:nvSpPr>
          <p:cNvPr id="39940" name="Rectangle 16">
            <a:extLst>
              <a:ext uri="{FF2B5EF4-FFF2-40B4-BE49-F238E27FC236}">
                <a16:creationId xmlns:a16="http://schemas.microsoft.com/office/drawing/2014/main" id="{64978CF3-9AD3-4CDA-B4D4-B48DCFA9AEA1}"/>
              </a:ext>
            </a:extLst>
          </p:cNvPr>
          <p:cNvSpPr>
            <a:spLocks noGrp="1" noChangeArrowheads="1"/>
          </p:cNvSpPr>
          <p:nvPr>
            <p:ph type="title"/>
          </p:nvPr>
        </p:nvSpPr>
        <p:spPr>
          <a:xfrm>
            <a:off x="1371600" y="76200"/>
            <a:ext cx="6096000" cy="923925"/>
          </a:xfrm>
        </p:spPr>
        <p:txBody>
          <a:bodyPr lIns="91440" tIns="45720" rIns="91440" bIns="45720" anchor="t">
            <a:spAutoFit/>
          </a:bodyPr>
          <a:lstStyle/>
          <a:p>
            <a:pPr eaLnBrk="1" hangingPunct="1">
              <a:lnSpc>
                <a:spcPct val="100000"/>
              </a:lnSpc>
              <a:defRPr/>
            </a:pPr>
            <a:r>
              <a:rPr lang="en-US" sz="5400">
                <a:solidFill>
                  <a:srgbClr val="FFFFFF"/>
                </a:solidFill>
              </a:rPr>
              <a:t>Who is Jesus?</a:t>
            </a:r>
          </a:p>
        </p:txBody>
      </p:sp>
    </p:spTree>
    <p:extLst>
      <p:ext uri="{BB962C8B-B14F-4D97-AF65-F5344CB8AC3E}">
        <p14:creationId xmlns:p14="http://schemas.microsoft.com/office/powerpoint/2010/main" val="2601906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6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DFB6A381-8BEF-4B5A-A1E1-247AC6798701}"/>
              </a:ext>
            </a:extLst>
          </p:cNvPr>
          <p:cNvSpPr>
            <a:spLocks noGrp="1"/>
          </p:cNvSpPr>
          <p:nvPr>
            <p:ph type="ctrTitle"/>
          </p:nvPr>
        </p:nvSpPr>
        <p:spPr>
          <a:xfrm>
            <a:off x="0" y="0"/>
            <a:ext cx="4648200" cy="914400"/>
          </a:xfrm>
          <a:solidFill>
            <a:srgbClr val="000000"/>
          </a:solidFill>
        </p:spPr>
        <p:txBody>
          <a:bodyPr/>
          <a:lstStyle/>
          <a:p>
            <a:r>
              <a:rPr lang="en-US" altLang="en-US" b="1">
                <a:solidFill>
                  <a:schemeClr val="bg1"/>
                </a:solidFill>
                <a:cs typeface="Arial" panose="020B0604020202020204" pitchFamily="34" charset="0"/>
              </a:rPr>
              <a:t>3 responses:</a:t>
            </a:r>
          </a:p>
        </p:txBody>
      </p:sp>
      <p:sp>
        <p:nvSpPr>
          <p:cNvPr id="3" name="Title 1">
            <a:extLst>
              <a:ext uri="{FF2B5EF4-FFF2-40B4-BE49-F238E27FC236}">
                <a16:creationId xmlns:a16="http://schemas.microsoft.com/office/drawing/2014/main" id="{5BB3B909-992C-4EEE-A948-D2010E04C736}"/>
              </a:ext>
            </a:extLst>
          </p:cNvPr>
          <p:cNvSpPr txBox="1">
            <a:spLocks/>
          </p:cNvSpPr>
          <p:nvPr/>
        </p:nvSpPr>
        <p:spPr bwMode="auto">
          <a:xfrm>
            <a:off x="0" y="685800"/>
            <a:ext cx="9144000" cy="3429000"/>
          </a:xfrm>
          <a:prstGeom prst="rect">
            <a:avLst/>
          </a:prstGeom>
          <a:noFill/>
          <a:ln w="9525">
            <a:noFill/>
            <a:miter lim="800000"/>
            <a:headEnd/>
            <a:tailEnd/>
          </a:ln>
        </p:spPr>
        <p:txBody>
          <a:bodyPr anchor="ctr"/>
          <a:lstStyle>
            <a:lvl1pPr marL="712788" indent="-712788"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712788" marR="0" lvl="0" indent="-712788"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Some are </a:t>
            </a:r>
            <a:r>
              <a:rPr kumimoji="0" lang="en-US" altLang="en-US" sz="4400" b="1" i="0" u="sng"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hostile</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(12-20).</a:t>
            </a:r>
          </a:p>
          <a:p>
            <a:pPr marL="712788" marR="0" lvl="0" indent="-712788"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Many </a:t>
            </a:r>
            <a:r>
              <a:rPr kumimoji="0" lang="en-US" altLang="en-US" sz="4400" b="1" i="0" u="sng"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believe</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(21-30).</a:t>
            </a:r>
          </a:p>
          <a:p>
            <a:pPr marL="712788" marR="0" lvl="0" indent="-712788"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All are </a:t>
            </a:r>
            <a:r>
              <a:rPr kumimoji="0" lang="en-US" altLang="en-US" sz="4400" b="1" i="0" u="sng"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revealed</a:t>
            </a: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rPr>
              <a:t> as of God or Satan (31-59).</a:t>
            </a:r>
          </a:p>
        </p:txBody>
      </p:sp>
    </p:spTree>
    <p:extLst>
      <p:ext uri="{BB962C8B-B14F-4D97-AF65-F5344CB8AC3E}">
        <p14:creationId xmlns:p14="http://schemas.microsoft.com/office/powerpoint/2010/main" val="142210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3" descr="four_christmases02 pastor phil.jpg">
            <a:extLst>
              <a:ext uri="{FF2B5EF4-FFF2-40B4-BE49-F238E27FC236}">
                <a16:creationId xmlns:a16="http://schemas.microsoft.com/office/drawing/2014/main" id="{3E73CBE7-592B-4793-8C3E-F2ACB30824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09B652-C5E9-4D75-AB13-DC68A7EA5A9A}"/>
              </a:ext>
            </a:extLst>
          </p:cNvPr>
          <p:cNvSpPr>
            <a:spLocks noGrp="1"/>
          </p:cNvSpPr>
          <p:nvPr>
            <p:ph type="title" idx="4294967295"/>
          </p:nvPr>
        </p:nvSpPr>
        <p:spPr>
          <a:xfrm>
            <a:off x="381000" y="6019800"/>
            <a:ext cx="8229600" cy="838200"/>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“Four Christmases” Pastor Phil</a:t>
            </a:r>
          </a:p>
        </p:txBody>
      </p:sp>
    </p:spTree>
    <p:extLst>
      <p:ext uri="{BB962C8B-B14F-4D97-AF65-F5344CB8AC3E}">
        <p14:creationId xmlns:p14="http://schemas.microsoft.com/office/powerpoint/2010/main" val="724932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9859ECB5-D910-4BA7-82F5-C409B373B940}"/>
              </a:ext>
            </a:extLst>
          </p:cNvPr>
          <p:cNvSpPr>
            <a:spLocks noGrp="1"/>
          </p:cNvSpPr>
          <p:nvPr>
            <p:ph type="ctrTitle"/>
          </p:nvPr>
        </p:nvSpPr>
        <p:spPr>
          <a:xfrm>
            <a:off x="609600" y="1371600"/>
            <a:ext cx="7772400" cy="1470025"/>
          </a:xfrm>
        </p:spPr>
        <p:txBody>
          <a:bodyPr/>
          <a:lstStyle/>
          <a:p>
            <a:r>
              <a:rPr lang="en-US" altLang="en-US" sz="6000" b="1"/>
              <a:t>Walk to the light!</a:t>
            </a:r>
          </a:p>
        </p:txBody>
      </p:sp>
    </p:spTree>
    <p:extLst>
      <p:ext uri="{BB962C8B-B14F-4D97-AF65-F5344CB8AC3E}">
        <p14:creationId xmlns:p14="http://schemas.microsoft.com/office/powerpoint/2010/main" val="36350840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93F09C04-EDEA-4BEC-8DFF-DDD0E5DC5036}"/>
              </a:ext>
            </a:extLst>
          </p:cNvPr>
          <p:cNvSpPr>
            <a:spLocks noGrp="1"/>
          </p:cNvSpPr>
          <p:nvPr>
            <p:ph type="title"/>
          </p:nvPr>
        </p:nvSpPr>
        <p:spPr>
          <a:xfrm>
            <a:off x="0" y="228600"/>
            <a:ext cx="9144000" cy="1143000"/>
          </a:xfrm>
        </p:spPr>
        <p:txBody>
          <a:bodyPr/>
          <a:lstStyle/>
          <a:p>
            <a:r>
              <a:rPr lang="en-US" altLang="en-US" sz="5400">
                <a:solidFill>
                  <a:srgbClr val="FFFFFF"/>
                </a:solidFill>
                <a:effectLst/>
                <a:latin typeface="Arial" panose="020B0604020202020204" pitchFamily="34" charset="0"/>
                <a:ea typeface="ＭＳ Ｐゴシック" panose="020B0600070205080204" pitchFamily="34" charset="-128"/>
              </a:rPr>
              <a:t>Liar–Lunatic–Lord</a:t>
            </a:r>
          </a:p>
        </p:txBody>
      </p:sp>
      <p:pic>
        <p:nvPicPr>
          <p:cNvPr id="71683" name="Picture 2" descr="jesus.jpg">
            <a:extLst>
              <a:ext uri="{FF2B5EF4-FFF2-40B4-BE49-F238E27FC236}">
                <a16:creationId xmlns:a16="http://schemas.microsoft.com/office/drawing/2014/main" id="{459A2526-7225-4985-B89F-71A8758EE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408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Trilemma.jpg">
            <a:extLst>
              <a:ext uri="{FF2B5EF4-FFF2-40B4-BE49-F238E27FC236}">
                <a16:creationId xmlns:a16="http://schemas.microsoft.com/office/drawing/2014/main" id="{64D90C36-1DF4-4A24-826A-5953DCF2ED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588" y="1600200"/>
            <a:ext cx="92725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173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reat chicago fire.jpg">
            <a:extLst>
              <a:ext uri="{FF2B5EF4-FFF2-40B4-BE49-F238E27FC236}">
                <a16:creationId xmlns:a16="http://schemas.microsoft.com/office/drawing/2014/main" id="{76BB74A2-E646-45D6-AEAB-A5E38313C0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857653E-2B3E-41AF-BE0F-4DFA6635E200}"/>
              </a:ext>
            </a:extLst>
          </p:cNvPr>
          <p:cNvSpPr>
            <a:spLocks noGrp="1"/>
          </p:cNvSpPr>
          <p:nvPr>
            <p:ph type="title"/>
          </p:nvPr>
        </p:nvSpPr>
        <p:spPr>
          <a:xfrm>
            <a:off x="-152400" y="4572000"/>
            <a:ext cx="3733800" cy="990600"/>
          </a:xfrm>
        </p:spPr>
        <p:txBody>
          <a:bodyPr/>
          <a:lstStyle/>
          <a:p>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D.L. Moody</a:t>
            </a:r>
          </a:p>
        </p:txBody>
      </p:sp>
      <p:pic>
        <p:nvPicPr>
          <p:cNvPr id="73732" name="Picture 3" descr="bi_dlmoody1.jpg">
            <a:extLst>
              <a:ext uri="{FF2B5EF4-FFF2-40B4-BE49-F238E27FC236}">
                <a16:creationId xmlns:a16="http://schemas.microsoft.com/office/drawing/2014/main" id="{646BB485-4873-434B-B985-08D4E526DE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3" y="852488"/>
            <a:ext cx="31797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46770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8F9F0C6-342F-45E8-ADFD-EFA6948F1B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E. Conflict Over the Healing of the Blind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9:1-41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Through the Sabbath healing of the man born blind Christ authenticates His claim as Light to those in darkness and is worshipped as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772697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E6876B1-2FE1-4652-B7CB-F507C2CF3204}"/>
              </a:ext>
            </a:extLst>
          </p:cNvPr>
          <p:cNvSpPr>
            <a:spLocks noGrp="1" noChangeArrowheads="1"/>
          </p:cNvSpPr>
          <p:nvPr>
            <p:ph type="title"/>
          </p:nvPr>
        </p:nvSpPr>
        <p:spPr>
          <a:xfrm>
            <a:off x="-76200" y="277813"/>
            <a:ext cx="9220200" cy="1143000"/>
          </a:xfrm>
          <a:effectLst>
            <a:outerShdw blurRad="63500" dist="107763" dir="8100000" algn="ctr" rotWithShape="0">
              <a:srgbClr val="000005">
                <a:alpha val="74998"/>
              </a:srgbClr>
            </a:outerShdw>
          </a:effectLst>
        </p:spPr>
        <p:txBody>
          <a:bodyPr/>
          <a:lstStyle/>
          <a:p>
            <a:pPr eaLnBrk="1" hangingPunct="1"/>
            <a:r>
              <a:rPr lang="en-US" altLang="en-US" sz="4000" b="1">
                <a:solidFill>
                  <a:srgbClr val="FFFF66"/>
                </a:solidFill>
                <a:effectLst/>
              </a:rPr>
              <a:t>Don’t the Blind Know They’re Blind?</a:t>
            </a:r>
            <a:br>
              <a:rPr lang="en-US" altLang="en-US" sz="3600">
                <a:solidFill>
                  <a:srgbClr val="FFFF66"/>
                </a:solidFill>
                <a:effectLst/>
              </a:rPr>
            </a:br>
            <a:r>
              <a:rPr lang="zh-CN" altLang="en-US" sz="3600" b="1" i="1">
                <a:solidFill>
                  <a:srgbClr val="FFFF66"/>
                </a:solidFill>
                <a:effectLst/>
              </a:rPr>
              <a:t>约翰</a:t>
            </a:r>
            <a:r>
              <a:rPr lang="en-US" altLang="en-US" sz="3600" b="1" i="1">
                <a:solidFill>
                  <a:srgbClr val="FFFF66"/>
                </a:solidFill>
                <a:effectLst/>
              </a:rPr>
              <a:t> 9</a:t>
            </a:r>
            <a:endParaRPr lang="en-US" altLang="en-US" sz="3600" b="1" i="1">
              <a:solidFill>
                <a:srgbClr val="FFFF66"/>
              </a:solidFill>
              <a:effectLst>
                <a:outerShdw blurRad="38100" dist="38100" dir="2700000" algn="tl">
                  <a:srgbClr val="FFFFFF"/>
                </a:outerShdw>
              </a:effectLst>
            </a:endParaRPr>
          </a:p>
        </p:txBody>
      </p:sp>
      <p:pic>
        <p:nvPicPr>
          <p:cNvPr id="49155" name="Picture 6" descr="Blind%20Man%20Healed%20Sketch">
            <a:extLst>
              <a:ext uri="{FF2B5EF4-FFF2-40B4-BE49-F238E27FC236}">
                <a16:creationId xmlns:a16="http://schemas.microsoft.com/office/drawing/2014/main" id="{7E006565-75E7-4C26-9481-BD7D89DEC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550" y="1828800"/>
            <a:ext cx="33210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12" descr="Jesus healing blind man">
            <a:extLst>
              <a:ext uri="{FF2B5EF4-FFF2-40B4-BE49-F238E27FC236}">
                <a16:creationId xmlns:a16="http://schemas.microsoft.com/office/drawing/2014/main" id="{3DA752EB-7624-42D2-988C-7349BBF3620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88950" y="1828800"/>
            <a:ext cx="4197350" cy="3886200"/>
          </a:xfrm>
        </p:spPr>
      </p:pic>
    </p:spTree>
    <p:extLst>
      <p:ext uri="{BB962C8B-B14F-4D97-AF65-F5344CB8AC3E}">
        <p14:creationId xmlns:p14="http://schemas.microsoft.com/office/powerpoint/2010/main" val="25366015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1BD44-E45C-4372-83B2-32B5E1C6CCAC}"/>
              </a:ext>
            </a:extLst>
          </p:cNvPr>
          <p:cNvSpPr>
            <a:spLocks noGrp="1"/>
          </p:cNvSpPr>
          <p:nvPr>
            <p:ph type="title"/>
          </p:nvPr>
        </p:nvSpPr>
        <p:spPr>
          <a:xfrm>
            <a:off x="0" y="277813"/>
            <a:ext cx="9144000" cy="11430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Spiritual Blindness</a:t>
            </a:r>
          </a:p>
        </p:txBody>
      </p:sp>
    </p:spTree>
    <p:extLst>
      <p:ext uri="{BB962C8B-B14F-4D97-AF65-F5344CB8AC3E}">
        <p14:creationId xmlns:p14="http://schemas.microsoft.com/office/powerpoint/2010/main" val="27199491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41804-CAA4-4738-A373-3DD061C400A5}"/>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Healing from Spiritual Blindness</a:t>
            </a:r>
          </a:p>
        </p:txBody>
      </p:sp>
      <p:pic>
        <p:nvPicPr>
          <p:cNvPr id="3" name="Picture 2" descr="forgiveness.jpg">
            <a:extLst>
              <a:ext uri="{FF2B5EF4-FFF2-40B4-BE49-F238E27FC236}">
                <a16:creationId xmlns:a16="http://schemas.microsoft.com/office/drawing/2014/main" id="{84E96379-A37B-4B47-8941-F5BFA1C931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4572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6">
            <a:extLst>
              <a:ext uri="{FF2B5EF4-FFF2-40B4-BE49-F238E27FC236}">
                <a16:creationId xmlns:a16="http://schemas.microsoft.com/office/drawing/2014/main" id="{A1770131-BCC5-4CEE-8F25-4425D29FFA8E}"/>
              </a:ext>
            </a:extLst>
          </p:cNvPr>
          <p:cNvGrpSpPr>
            <a:grpSpLocks/>
          </p:cNvGrpSpPr>
          <p:nvPr/>
        </p:nvGrpSpPr>
        <p:grpSpPr bwMode="auto">
          <a:xfrm>
            <a:off x="3567113" y="2819400"/>
            <a:ext cx="5600700" cy="3733800"/>
            <a:chOff x="3567113" y="2819400"/>
            <a:chExt cx="5600700" cy="3733800"/>
          </a:xfrm>
        </p:grpSpPr>
        <p:pic>
          <p:nvPicPr>
            <p:cNvPr id="59400" name="Picture 4" descr="eternal lifeForest.jpg">
              <a:extLst>
                <a:ext uri="{FF2B5EF4-FFF2-40B4-BE49-F238E27FC236}">
                  <a16:creationId xmlns:a16="http://schemas.microsoft.com/office/drawing/2014/main" id="{DB89F36D-4E78-40EB-B64D-3F6D0E5F51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67113" y="2819400"/>
              <a:ext cx="5600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FDC7DA2B-D52B-4B38-BC25-967AEA318DF4}"/>
                </a:ext>
              </a:extLst>
            </p:cNvPr>
            <p:cNvSpPr txBox="1">
              <a:spLocks/>
            </p:cNvSpPr>
            <p:nvPr/>
          </p:nvSpPr>
          <p:spPr bwMode="auto">
            <a:xfrm>
              <a:off x="4038600" y="56388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eternal life</a:t>
              </a:r>
            </a:p>
          </p:txBody>
        </p:sp>
      </p:grpSp>
      <p:grpSp>
        <p:nvGrpSpPr>
          <p:cNvPr id="5" name="Group 9">
            <a:extLst>
              <a:ext uri="{FF2B5EF4-FFF2-40B4-BE49-F238E27FC236}">
                <a16:creationId xmlns:a16="http://schemas.microsoft.com/office/drawing/2014/main" id="{E25DA8DF-520A-4B17-A21B-FE9190D8F6A4}"/>
              </a:ext>
            </a:extLst>
          </p:cNvPr>
          <p:cNvGrpSpPr>
            <a:grpSpLocks/>
          </p:cNvGrpSpPr>
          <p:nvPr/>
        </p:nvGrpSpPr>
        <p:grpSpPr bwMode="auto">
          <a:xfrm>
            <a:off x="3657600" y="990600"/>
            <a:ext cx="4876800" cy="2989263"/>
            <a:chOff x="3657600" y="990600"/>
            <a:chExt cx="4876800" cy="2989263"/>
          </a:xfrm>
        </p:grpSpPr>
        <p:pic>
          <p:nvPicPr>
            <p:cNvPr id="59398" name="Picture 7" descr="jumping joy best blog.jpg">
              <a:extLst>
                <a:ext uri="{FF2B5EF4-FFF2-40B4-BE49-F238E27FC236}">
                  <a16:creationId xmlns:a16="http://schemas.microsoft.com/office/drawing/2014/main" id="{1C5297B7-4175-4F52-8CCC-EF23BAAD150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990600"/>
              <a:ext cx="4559893"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D66EA419-ABD8-4C01-84CD-01CB48F533C8}"/>
                </a:ext>
              </a:extLst>
            </p:cNvPr>
            <p:cNvSpPr txBox="1">
              <a:spLocks/>
            </p:cNvSpPr>
            <p:nvPr/>
          </p:nvSpPr>
          <p:spPr bwMode="auto">
            <a:xfrm>
              <a:off x="3657600" y="1371600"/>
              <a:ext cx="4876800" cy="914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satisfying life</a:t>
              </a:r>
            </a:p>
          </p:txBody>
        </p:sp>
      </p:grpSp>
    </p:spTree>
    <p:extLst>
      <p:ext uri="{BB962C8B-B14F-4D97-AF65-F5344CB8AC3E}">
        <p14:creationId xmlns:p14="http://schemas.microsoft.com/office/powerpoint/2010/main" val="39727419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2" name="Picture 2" descr="Blindness-1.JPG">
            <a:extLst>
              <a:ext uri="{FF2B5EF4-FFF2-40B4-BE49-F238E27FC236}">
                <a16:creationId xmlns:a16="http://schemas.microsoft.com/office/drawing/2014/main" id="{836798F8-6DF0-44D5-BF18-805679567D88}"/>
              </a:ext>
            </a:extLst>
          </p:cNvPr>
          <p:cNvPicPr>
            <a:picLocks noChangeAspect="1"/>
          </p:cNvPicPr>
          <p:nvPr/>
        </p:nvPicPr>
        <p:blipFill>
          <a:blip r:embed="rId2">
            <a:lum bright="-30000"/>
            <a:extLst>
              <a:ext uri="{28A0092B-C50C-407E-A947-70E740481C1C}">
                <a14:useLocalDpi xmlns:a14="http://schemas.microsoft.com/office/drawing/2010/main" val="0"/>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32E3AF2-C797-4CB5-81EA-AF201006C254}"/>
              </a:ext>
            </a:extLst>
          </p:cNvPr>
          <p:cNvSpPr>
            <a:spLocks noGrp="1"/>
          </p:cNvSpPr>
          <p:nvPr>
            <p:ph type="title"/>
          </p:nvPr>
        </p:nvSpPr>
        <p:spPr>
          <a:xfrm>
            <a:off x="289560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1725763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3C78F-403F-4461-8F16-4E1F0DBF794E}"/>
              </a:ext>
            </a:extLst>
          </p:cNvPr>
          <p:cNvSpPr>
            <a:spLocks noGrp="1"/>
          </p:cNvSpPr>
          <p:nvPr>
            <p:ph type="title"/>
          </p:nvPr>
        </p:nvSpPr>
        <p:spPr>
          <a:xfrm>
            <a:off x="381000" y="152400"/>
            <a:ext cx="8610600" cy="1143000"/>
          </a:xfrm>
        </p:spPr>
        <p:txBody>
          <a:bodyPr/>
          <a:lstStyle/>
          <a:p>
            <a:pPr algn="l"/>
            <a:r>
              <a:rPr lang="zh-CN"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约翰</a:t>
            </a:r>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6–8</a:t>
            </a:r>
          </a:p>
        </p:txBody>
      </p:sp>
      <p:sp>
        <p:nvSpPr>
          <p:cNvPr id="5" name="Text Placeholder 2">
            <a:extLst>
              <a:ext uri="{FF2B5EF4-FFF2-40B4-BE49-F238E27FC236}">
                <a16:creationId xmlns:a16="http://schemas.microsoft.com/office/drawing/2014/main" id="{CC2CE4D8-0D33-4531-A8A5-A3FF10899571}"/>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B5A2F2D-9329-42AA-B07B-2450C83C3BFF}"/>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DD1B08A1-F182-4FBA-BF24-D41ADF99C6B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99E27128-E224-421E-B082-C479503E97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F710792-FE34-46BB-A83D-006E421CB2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BBE18D61-8602-4872-A2B8-6D258EDD76E3}"/>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246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2" descr="Blindness-1.JPG">
            <a:extLst>
              <a:ext uri="{FF2B5EF4-FFF2-40B4-BE49-F238E27FC236}">
                <a16:creationId xmlns:a16="http://schemas.microsoft.com/office/drawing/2014/main" id="{02021F96-6087-443E-8418-FF7756A265F3}"/>
              </a:ext>
            </a:extLst>
          </p:cNvPr>
          <p:cNvPicPr>
            <a:picLocks noChangeAspect="1"/>
          </p:cNvPicPr>
          <p:nvPr/>
        </p:nvPicPr>
        <p:blipFill>
          <a:blip r:embed="rId2">
            <a:lum bright="-30000"/>
            <a:extLst>
              <a:ext uri="{28A0092B-C50C-407E-A947-70E740481C1C}">
                <a14:useLocalDpi xmlns:a14="http://schemas.microsoft.com/office/drawing/2010/main" val="0"/>
              </a:ext>
            </a:extLst>
          </a:blip>
          <a:srcRect r="16216"/>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379B4B5-9AF7-463A-8353-56827F901BBA}"/>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rPr>
              <a:t>What must we see to </a:t>
            </a:r>
            <a:r>
              <a:rPr lang="en-US" altLang="en-US" b="1" i="1" u="sng">
                <a:solidFill>
                  <a:srgbClr val="FFFF00"/>
                </a:solidFill>
                <a:effectLst>
                  <a:outerShdw blurRad="38100" dist="38100" dir="2700000" algn="tl">
                    <a:srgbClr val="FFFFFF"/>
                  </a:outerShdw>
                </a:effectLst>
              </a:rPr>
              <a:t>prevent </a:t>
            </a:r>
            <a:r>
              <a:rPr lang="en-US" altLang="en-US" b="1" i="1">
                <a:effectLst>
                  <a:outerShdw blurRad="38100" dist="38100" dir="2700000" algn="tl">
                    <a:srgbClr val="000080"/>
                  </a:outerShdw>
                </a:effectLst>
              </a:rPr>
              <a:t>spiritual blindness</a:t>
            </a:r>
            <a:r>
              <a:rPr lang="en-US" altLang="en-US" b="1">
                <a:effectLst>
                  <a:outerShdw blurRad="38100" dist="38100" dir="2700000" algn="tl">
                    <a:srgbClr val="000080"/>
                  </a:outerShdw>
                </a:effectLst>
              </a:rPr>
              <a:t>—</a:t>
            </a:r>
            <a:br>
              <a:rPr lang="en-US" altLang="en-US" b="1">
                <a:effectLst>
                  <a:outerShdw blurRad="38100" dist="38100" dir="2700000" algn="tl">
                    <a:srgbClr val="000080"/>
                  </a:outerShdw>
                </a:effectLst>
              </a:rPr>
            </a:br>
            <a:r>
              <a:rPr lang="en-US" altLang="en-US" b="1">
                <a:effectLst>
                  <a:outerShdw blurRad="38100" dist="38100" dir="2700000" algn="tl">
                    <a:srgbClr val="000080"/>
                  </a:outerShdw>
                </a:effectLst>
              </a:rPr>
              <a:t>in ourselves &amp; others?</a:t>
            </a:r>
            <a:endParaRPr lang="en-US" altLang="en-US" b="1">
              <a:solidFill>
                <a:schemeClr val="tx1"/>
              </a:solidFill>
              <a:effectLst>
                <a:outerShdw blurRad="38100" dist="38100" dir="2700000" algn="tl">
                  <a:srgbClr val="000080"/>
                </a:outerShdw>
              </a:effectLst>
            </a:endParaRPr>
          </a:p>
        </p:txBody>
      </p:sp>
      <p:sp>
        <p:nvSpPr>
          <p:cNvPr id="63492" name="TextBox 3">
            <a:extLst>
              <a:ext uri="{FF2B5EF4-FFF2-40B4-BE49-F238E27FC236}">
                <a16:creationId xmlns:a16="http://schemas.microsoft.com/office/drawing/2014/main" id="{88C024D2-6B3D-4687-B9C5-FB49468FF50C}"/>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3 views:</a:t>
            </a:r>
          </a:p>
        </p:txBody>
      </p:sp>
      <p:grpSp>
        <p:nvGrpSpPr>
          <p:cNvPr id="3" name="Group 10">
            <a:extLst>
              <a:ext uri="{FF2B5EF4-FFF2-40B4-BE49-F238E27FC236}">
                <a16:creationId xmlns:a16="http://schemas.microsoft.com/office/drawing/2014/main" id="{2A4B40D3-896E-4EF9-83D1-964569F3D6CA}"/>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F26CE420-2715-469F-A311-6D420039F34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FD95EA2-B3D7-42C3-9E4B-024CB80C0702}"/>
                </a:ext>
              </a:extLst>
            </p:cNvPr>
            <p:cNvSpPr txBox="1"/>
            <p:nvPr/>
          </p:nvSpPr>
          <p:spPr>
            <a:xfrm>
              <a:off x="381000" y="5600700"/>
              <a:ext cx="2168525" cy="83026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miracle</a:t>
              </a:r>
            </a:p>
          </p:txBody>
        </p:sp>
      </p:grpSp>
      <p:grpSp>
        <p:nvGrpSpPr>
          <p:cNvPr id="4" name="Group 11">
            <a:extLst>
              <a:ext uri="{FF2B5EF4-FFF2-40B4-BE49-F238E27FC236}">
                <a16:creationId xmlns:a16="http://schemas.microsoft.com/office/drawing/2014/main" id="{F47F52AB-59EF-4C95-AAB2-20A561A65CF9}"/>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7DB55364-D3EA-46BE-B303-F8DE44A19BBA}"/>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9D9B71D4-A030-47E0-949C-B024B8B6528A}"/>
                </a:ext>
              </a:extLst>
            </p:cNvPr>
            <p:cNvSpPr txBox="1"/>
            <p:nvPr/>
          </p:nvSpPr>
          <p:spPr>
            <a:xfrm>
              <a:off x="2868613" y="5646738"/>
              <a:ext cx="3365500"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controversy</a:t>
              </a:r>
            </a:p>
          </p:txBody>
        </p:sp>
      </p:grpSp>
      <p:grpSp>
        <p:nvGrpSpPr>
          <p:cNvPr id="11" name="Group 12">
            <a:extLst>
              <a:ext uri="{FF2B5EF4-FFF2-40B4-BE49-F238E27FC236}">
                <a16:creationId xmlns:a16="http://schemas.microsoft.com/office/drawing/2014/main" id="{AEAB9C46-0302-4C10-B2F4-7AF7B7EB96D5}"/>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2B930B5B-D5D2-463C-BD9B-E281290B2657}"/>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373E90A-7660-4116-9595-6473D5366B42}"/>
                </a:ext>
              </a:extLst>
            </p:cNvPr>
            <p:cNvSpPr txBox="1"/>
            <p:nvPr/>
          </p:nvSpPr>
          <p:spPr>
            <a:xfrm>
              <a:off x="6477000" y="5646738"/>
              <a:ext cx="2443163" cy="830262"/>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cs typeface="Arial" charset="0"/>
                </a:rPr>
                <a:t>decision</a:t>
              </a:r>
            </a:p>
          </p:txBody>
        </p:sp>
      </p:grpSp>
    </p:spTree>
    <p:extLst>
      <p:ext uri="{BB962C8B-B14F-4D97-AF65-F5344CB8AC3E}">
        <p14:creationId xmlns:p14="http://schemas.microsoft.com/office/powerpoint/2010/main" val="4264528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908A5A9B-EFF5-4A2A-9425-A599A0F3320C}"/>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29191136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4" descr="fotolia_3995826_XS.jpg">
            <a:extLst>
              <a:ext uri="{FF2B5EF4-FFF2-40B4-BE49-F238E27FC236}">
                <a16:creationId xmlns:a16="http://schemas.microsoft.com/office/drawing/2014/main" id="{B59688B1-AB0A-4117-8DCD-CC12D57003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F7BEA6E-6219-4FCB-8ED7-E26BC045B46D}"/>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a:solidFill>
                  <a:schemeClr val="tx1"/>
                </a:solidFill>
                <a:effectLst>
                  <a:outerShdw blurRad="38100" dist="38100" dir="2700000" algn="tl">
                    <a:srgbClr val="000080"/>
                  </a:outerShdw>
                </a:effectLst>
              </a:rPr>
              <a:t>I.	</a:t>
            </a:r>
            <a:r>
              <a:rPr lang="en-US" altLang="en-US" sz="5400" b="1">
                <a:effectLst>
                  <a:outerShdw blurRad="38100" dist="38100" dir="2700000" algn="tl">
                    <a:srgbClr val="000080"/>
                  </a:outerShdw>
                </a:effectLst>
              </a:rPr>
              <a:t>Jesus makes the </a:t>
            </a:r>
            <a:r>
              <a:rPr lang="en-US" altLang="en-US" sz="5400" b="1" u="sng">
                <a:solidFill>
                  <a:srgbClr val="FFFF00"/>
                </a:solidFill>
                <a:effectLst>
                  <a:outerShdw blurRad="38100" dist="38100" dir="2700000" algn="tl">
                    <a:srgbClr val="FFFFFF"/>
                  </a:outerShdw>
                </a:effectLst>
              </a:rPr>
              <a:t>blind</a:t>
            </a:r>
            <a:r>
              <a:rPr lang="en-US" altLang="en-US" sz="5400" b="1">
                <a:solidFill>
                  <a:srgbClr val="FFFF00"/>
                </a:solidFill>
                <a:effectLst>
                  <a:outerShdw blurRad="38100" dist="38100" dir="2700000" algn="tl">
                    <a:srgbClr val="FFFFFF"/>
                  </a:outerShdw>
                </a:effectLst>
              </a:rPr>
              <a:t> </a:t>
            </a:r>
            <a:r>
              <a:rPr lang="en-US" altLang="en-US" sz="5400" b="1" u="sng">
                <a:solidFill>
                  <a:srgbClr val="FFFF00"/>
                </a:solidFill>
                <a:effectLst>
                  <a:outerShdw blurRad="38100" dist="38100" dir="2700000" algn="tl">
                    <a:srgbClr val="FFFFFF"/>
                  </a:outerShdw>
                </a:effectLst>
              </a:rPr>
              <a:t>see</a:t>
            </a:r>
            <a:r>
              <a:rPr lang="en-US" altLang="en-US" sz="5400" b="1">
                <a:effectLst>
                  <a:outerShdw blurRad="38100" dist="38100" dir="2700000" algn="tl">
                    <a:srgbClr val="000080"/>
                  </a:outerShdw>
                </a:effectLst>
              </a:rPr>
              <a:t>.</a:t>
            </a:r>
            <a:endParaRPr lang="en-US" altLang="en-US" sz="5400"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40338206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4" descr="John 9.1 Beggar.jpg">
            <a:extLst>
              <a:ext uri="{FF2B5EF4-FFF2-40B4-BE49-F238E27FC236}">
                <a16:creationId xmlns:a16="http://schemas.microsoft.com/office/drawing/2014/main" id="{D3EE1DC8-3218-4495-A316-DD5712847D02}"/>
              </a:ext>
            </a:extLst>
          </p:cNvPr>
          <p:cNvPicPr>
            <a:picLocks noChangeAspect="1"/>
          </p:cNvPicPr>
          <p:nvPr/>
        </p:nvPicPr>
        <p:blipFill>
          <a:blip r:embed="rId2">
            <a:extLst>
              <a:ext uri="{28A0092B-C50C-407E-A947-70E740481C1C}">
                <a14:useLocalDpi xmlns:a14="http://schemas.microsoft.com/office/drawing/2010/main" val="0"/>
              </a:ext>
            </a:extLst>
          </a:blip>
          <a:srcRect r="17241"/>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2D071ED-AA57-4602-A53E-34C2D17991A9}"/>
              </a:ext>
            </a:extLst>
          </p:cNvPr>
          <p:cNvSpPr>
            <a:spLocks noGrp="1"/>
          </p:cNvSpPr>
          <p:nvPr>
            <p:ph type="title"/>
          </p:nvPr>
        </p:nvSpPr>
        <p:spPr>
          <a:xfrm>
            <a:off x="0" y="-7620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A.	</a:t>
            </a:r>
            <a:r>
              <a:rPr lang="en-US" altLang="en-US" b="1">
                <a:effectLst>
                  <a:outerShdw blurRad="38100" dist="38100" dir="2700000" algn="tl">
                    <a:srgbClr val="000080"/>
                  </a:outerShdw>
                </a:effectLst>
              </a:rPr>
              <a:t>Jesus’ healing a blind man proved he gives spiritual sight too (1-7).</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29431949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descr="John 9.7 Went to Siloam.jpg">
            <a:extLst>
              <a:ext uri="{FF2B5EF4-FFF2-40B4-BE49-F238E27FC236}">
                <a16:creationId xmlns:a16="http://schemas.microsoft.com/office/drawing/2014/main" id="{17340F43-0BD3-4D80-9ECE-D4693B727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9588"/>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2E860-6548-4F54-AA9B-F59158AB32BC}"/>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1.	</a:t>
            </a:r>
            <a:r>
              <a:rPr lang="en-US" altLang="en-US" b="1">
                <a:effectLst>
                  <a:outerShdw blurRad="38100" dist="38100" dir="2700000" algn="tl">
                    <a:srgbClr val="000080"/>
                  </a:outerShdw>
                </a:effectLst>
              </a:rPr>
              <a:t>This man was born blind to show that God empowered Jesus to give eternal life (1-5).</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02081749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1271-C1E5-4B69-80BD-F21AD8D6AC27}"/>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Why this blindness?</a:t>
            </a:r>
          </a:p>
        </p:txBody>
      </p:sp>
      <p:pic>
        <p:nvPicPr>
          <p:cNvPr id="67587" name="Picture 2" descr="John 9.2 Who's Sin?.jpg">
            <a:extLst>
              <a:ext uri="{FF2B5EF4-FFF2-40B4-BE49-F238E27FC236}">
                <a16:creationId xmlns:a16="http://schemas.microsoft.com/office/drawing/2014/main" id="{6F0A07EB-9B75-4BEE-B05D-2D289B633A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018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67398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8" descr="idol.jpg">
            <a:extLst>
              <a:ext uri="{FF2B5EF4-FFF2-40B4-BE49-F238E27FC236}">
                <a16:creationId xmlns:a16="http://schemas.microsoft.com/office/drawing/2014/main" id="{5FA5C739-C0C8-45CD-A900-901E0E2470D5}"/>
              </a:ext>
            </a:extLst>
          </p:cNvPr>
          <p:cNvPicPr>
            <a:picLocks noChangeAspect="1"/>
          </p:cNvPicPr>
          <p:nvPr/>
        </p:nvPicPr>
        <p:blipFill>
          <a:blip r:embed="rId2">
            <a:extLst>
              <a:ext uri="{28A0092B-C50C-407E-A947-70E740481C1C}">
                <a14:useLocalDpi xmlns:a14="http://schemas.microsoft.com/office/drawing/2010/main" val="0"/>
              </a:ext>
            </a:extLst>
          </a:blip>
          <a:srcRect l="49110" t="13303" r="27467" b="11111"/>
          <a:stretch>
            <a:fillRect/>
          </a:stretch>
        </p:blipFill>
        <p:spPr bwMode="auto">
          <a:xfrm>
            <a:off x="6400800" y="0"/>
            <a:ext cx="2743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67F99D-4928-4A02-B56E-C7179516FB07}"/>
              </a:ext>
            </a:extLst>
          </p:cNvPr>
          <p:cNvSpPr>
            <a:spLocks noGrp="1"/>
          </p:cNvSpPr>
          <p:nvPr>
            <p:ph type="title"/>
          </p:nvPr>
        </p:nvSpPr>
        <p:spPr>
          <a:xfrm>
            <a:off x="0" y="-228600"/>
            <a:ext cx="6400800" cy="1143000"/>
          </a:xfrm>
        </p:spPr>
        <p:txBody>
          <a:bodyPr/>
          <a:lstStyle/>
          <a:p>
            <a:pPr marL="715963" indent="-715963" eaLnBrk="1" hangingPunct="1">
              <a:defRPr/>
            </a:pPr>
            <a:r>
              <a:rPr lang="en-US" b="1" dirty="0">
                <a:solidFill>
                  <a:schemeClr val="tx1"/>
                </a:solidFill>
                <a:effectLst>
                  <a:outerShdw blurRad="38100" dist="38100" dir="2700000" algn="tl">
                    <a:srgbClr val="000000">
                      <a:alpha val="43137"/>
                    </a:srgbClr>
                  </a:outerShdw>
                </a:effectLst>
              </a:rPr>
              <a:t>Exodus 20:4-5</a:t>
            </a:r>
          </a:p>
        </p:txBody>
      </p:sp>
      <p:sp>
        <p:nvSpPr>
          <p:cNvPr id="3" name="Title 1">
            <a:extLst>
              <a:ext uri="{FF2B5EF4-FFF2-40B4-BE49-F238E27FC236}">
                <a16:creationId xmlns:a16="http://schemas.microsoft.com/office/drawing/2014/main" id="{56FE5309-5378-453B-AD90-D61A7E6FE917}"/>
              </a:ext>
            </a:extLst>
          </p:cNvPr>
          <p:cNvSpPr txBox="1">
            <a:spLocks/>
          </p:cNvSpPr>
          <p:nvPr/>
        </p:nvSpPr>
        <p:spPr bwMode="auto">
          <a:xfrm>
            <a:off x="228600" y="762000"/>
            <a:ext cx="6477000" cy="60198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make for yourself an idol.... </a:t>
            </a:r>
            <a:r>
              <a:rPr kumimoji="0" lang="en-US" altLang="en-US" sz="36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5 </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You must not bow down to them or worship them, for ... I lay the sins of the parents upon their children; </a:t>
            </a:r>
            <a:r>
              <a:rPr kumimoji="0" lang="en-US" altLang="en-US" sz="3600" b="1" i="0"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the entire family is affected</a:t>
            </a:r>
            <a:r>
              <a:rPr kumimoji="0" lang="en-US" altLang="en-US" sz="36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—even children in the third and fourth generations of those who reject me.’”</a:t>
            </a:r>
            <a:endPar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3DBEF502-2D78-46CC-A557-FD7AF46E5711}"/>
              </a:ext>
            </a:extLst>
          </p:cNvPr>
          <p:cNvSpPr txBox="1">
            <a:spLocks/>
          </p:cNvSpPr>
          <p:nvPr/>
        </p:nvSpPr>
        <p:spPr bwMode="auto">
          <a:xfrm>
            <a:off x="6324600" y="0"/>
            <a:ext cx="2819400" cy="9144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Sin</a:t>
            </a:r>
          </a:p>
        </p:txBody>
      </p:sp>
      <p:sp>
        <p:nvSpPr>
          <p:cNvPr id="7" name="Title 1">
            <a:extLst>
              <a:ext uri="{FF2B5EF4-FFF2-40B4-BE49-F238E27FC236}">
                <a16:creationId xmlns:a16="http://schemas.microsoft.com/office/drawing/2014/main" id="{96E5F017-D30C-4514-BA80-E12054DB0F5A}"/>
              </a:ext>
            </a:extLst>
          </p:cNvPr>
          <p:cNvSpPr txBox="1">
            <a:spLocks/>
          </p:cNvSpPr>
          <p:nvPr/>
        </p:nvSpPr>
        <p:spPr bwMode="auto">
          <a:xfrm>
            <a:off x="6324600" y="5715000"/>
            <a:ext cx="2819400" cy="1143000"/>
          </a:xfrm>
          <a:prstGeom prst="rect">
            <a:avLst/>
          </a:prstGeom>
          <a:noFill/>
          <a:ln w="9525">
            <a:noFill/>
            <a:miter lim="800000"/>
            <a:headEnd/>
            <a:tailEnd/>
          </a:ln>
          <a:effectLst/>
        </p:spPr>
        <p:txBody>
          <a:bodyPr anchor="ctr"/>
          <a:lstStyle/>
          <a:p>
            <a:pPr marL="715963" marR="0" lvl="0" indent="-715963"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Suffering</a:t>
            </a:r>
          </a:p>
        </p:txBody>
      </p:sp>
      <p:sp>
        <p:nvSpPr>
          <p:cNvPr id="8" name="Down Arrow 7">
            <a:extLst>
              <a:ext uri="{FF2B5EF4-FFF2-40B4-BE49-F238E27FC236}">
                <a16:creationId xmlns:a16="http://schemas.microsoft.com/office/drawing/2014/main" id="{28F553FB-7F18-4013-BC6A-4623ABE44FEF}"/>
              </a:ext>
            </a:extLst>
          </p:cNvPr>
          <p:cNvSpPr>
            <a:spLocks noChangeArrowheads="1"/>
          </p:cNvSpPr>
          <p:nvPr/>
        </p:nvSpPr>
        <p:spPr bwMode="auto">
          <a:xfrm>
            <a:off x="7239000" y="838200"/>
            <a:ext cx="1143000" cy="5181600"/>
          </a:xfrm>
          <a:prstGeom prst="downArrow">
            <a:avLst>
              <a:gd name="adj1" fmla="val 50000"/>
              <a:gd name="adj2" fmla="val 49993"/>
            </a:avLst>
          </a:prstGeom>
          <a:gradFill rotWithShape="1">
            <a:gsLst>
              <a:gs pos="0">
                <a:srgbClr val="6D89FF"/>
              </a:gs>
              <a:gs pos="100000">
                <a:srgbClr val="1457FF"/>
              </a:gs>
            </a:gsLst>
            <a:lin ang="5400000"/>
          </a:gra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600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3" descr="John 9.6 Mud on Eyes.jpg">
            <a:extLst>
              <a:ext uri="{FF2B5EF4-FFF2-40B4-BE49-F238E27FC236}">
                <a16:creationId xmlns:a16="http://schemas.microsoft.com/office/drawing/2014/main" id="{F9D33220-3CD5-4017-BC14-5FC9688EEC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0850"/>
            <a:ext cx="91440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FC697B-A1F5-4252-8C3E-E5860868EC5D}"/>
              </a:ext>
            </a:extLst>
          </p:cNvPr>
          <p:cNvSpPr>
            <a:spLocks noGrp="1"/>
          </p:cNvSpPr>
          <p:nvPr>
            <p:ph type="title"/>
          </p:nvPr>
        </p:nvSpPr>
        <p:spPr>
          <a:xfrm>
            <a:off x="0" y="228600"/>
            <a:ext cx="9144000" cy="2133600"/>
          </a:xfrm>
        </p:spPr>
        <p:txBody>
          <a:bodyPr/>
          <a:lstStyle/>
          <a:p>
            <a:pPr marL="715963" indent="-715963" algn="l" eaLnBrk="1" hangingPunct="1"/>
            <a:r>
              <a:rPr lang="en-US" altLang="en-US" b="1">
                <a:effectLst>
                  <a:outerShdw blurRad="38100" dist="38100" dir="2700000" algn="tl">
                    <a:srgbClr val="000080"/>
                  </a:outerShdw>
                </a:effectLst>
              </a:rPr>
              <a:t>2.	Jesus proved He was the way for eternal life by miraculously healing the man (6-7).</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6541614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262A-211C-4661-868B-3107106589C7}"/>
              </a:ext>
            </a:extLst>
          </p:cNvPr>
          <p:cNvSpPr>
            <a:spLocks noGrp="1"/>
          </p:cNvSpPr>
          <p:nvPr>
            <p:ph type="title"/>
          </p:nvPr>
        </p:nvSpPr>
        <p:spPr>
          <a:xfrm>
            <a:off x="0" y="152400"/>
            <a:ext cx="9144000" cy="1447800"/>
          </a:xfrm>
        </p:spPr>
        <p:txBody>
          <a:bodyPr/>
          <a:lstStyle/>
          <a:p>
            <a:pPr eaLnBrk="1" hangingPunct="1"/>
            <a:r>
              <a:rPr lang="en-US" altLang="en-US" b="1">
                <a:solidFill>
                  <a:schemeClr val="tx1"/>
                </a:solidFill>
                <a:effectLst>
                  <a:outerShdw blurRad="38100" dist="38100" dir="2700000" algn="tl">
                    <a:srgbClr val="000080"/>
                  </a:outerShdw>
                </a:effectLst>
              </a:rPr>
              <a:t>Why did Christ put mud on the man’s eyes (9:6)?</a:t>
            </a:r>
          </a:p>
        </p:txBody>
      </p:sp>
      <p:pic>
        <p:nvPicPr>
          <p:cNvPr id="70659" name="Picture 2" descr="John 9.7 Washed Eyes.jpg">
            <a:extLst>
              <a:ext uri="{FF2B5EF4-FFF2-40B4-BE49-F238E27FC236}">
                <a16:creationId xmlns:a16="http://schemas.microsoft.com/office/drawing/2014/main" id="{79B517C3-0994-4FD9-B82D-654143F31E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50567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5" descr="John 1.3 jesus creating_adam.jpg">
            <a:extLst>
              <a:ext uri="{FF2B5EF4-FFF2-40B4-BE49-F238E27FC236}">
                <a16:creationId xmlns:a16="http://schemas.microsoft.com/office/drawing/2014/main" id="{D144D53D-1C7A-4F34-9189-2711916C8955}"/>
              </a:ext>
            </a:extLst>
          </p:cNvPr>
          <p:cNvPicPr>
            <a:picLocks noChangeAspect="1"/>
          </p:cNvPicPr>
          <p:nvPr/>
        </p:nvPicPr>
        <p:blipFill>
          <a:blip r:embed="rId2">
            <a:extLst>
              <a:ext uri="{28A0092B-C50C-407E-A947-70E740481C1C}">
                <a14:useLocalDpi xmlns:a14="http://schemas.microsoft.com/office/drawing/2010/main" val="0"/>
              </a:ext>
            </a:extLst>
          </a:blip>
          <a:srcRect l="2223" t="1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a:extLst>
              <a:ext uri="{FF2B5EF4-FFF2-40B4-BE49-F238E27FC236}">
                <a16:creationId xmlns:a16="http://schemas.microsoft.com/office/drawing/2014/main" id="{6B587109-1259-4385-A2C3-D7D67D5F64C4}"/>
              </a:ext>
            </a:extLst>
          </p:cNvPr>
          <p:cNvSpPr>
            <a:spLocks noGrp="1" noChangeArrowheads="1"/>
          </p:cNvSpPr>
          <p:nvPr>
            <p:ph type="title"/>
          </p:nvPr>
        </p:nvSpPr>
        <p:spPr>
          <a:xfrm>
            <a:off x="0" y="0"/>
            <a:ext cx="2895600" cy="4648200"/>
          </a:xfrm>
        </p:spPr>
        <p:txBody>
          <a:bodyPr/>
          <a:lstStyle/>
          <a:p>
            <a:pPr eaLnBrk="1" hangingPunct="1"/>
            <a:r>
              <a:rPr lang="en-US" altLang="en-US" sz="4000">
                <a:solidFill>
                  <a:schemeClr val="bg1"/>
                </a:solidFill>
                <a:effectLst>
                  <a:outerShdw blurRad="38100" dist="38100" dir="2700000" algn="tl">
                    <a:srgbClr val="C0C0C0"/>
                  </a:outerShdw>
                </a:effectLst>
              </a:rPr>
              <a:t>Jesus </a:t>
            </a:r>
            <a:r>
              <a:rPr lang="en-US" altLang="en-US" sz="4000">
                <a:effectLst>
                  <a:outerShdw blurRad="38100" dist="38100" dir="2700000" algn="tl">
                    <a:srgbClr val="C0C0C0"/>
                  </a:outerShdw>
                </a:effectLst>
              </a:rPr>
              <a:t>formed </a:t>
            </a:r>
            <a:r>
              <a:rPr lang="en-US" altLang="en-US" sz="4000">
                <a:solidFill>
                  <a:schemeClr val="bg1"/>
                </a:solidFill>
                <a:effectLst>
                  <a:outerShdw blurRad="38100" dist="38100" dir="2700000" algn="tl">
                    <a:srgbClr val="C0C0C0"/>
                  </a:outerShdw>
                </a:effectLst>
              </a:rPr>
              <a:t>Adam from the dust (</a:t>
            </a:r>
            <a:r>
              <a:rPr lang="zh-CN" altLang="en-US" sz="4000">
                <a:solidFill>
                  <a:schemeClr val="bg1"/>
                </a:solidFill>
                <a:effectLst>
                  <a:outerShdw blurRad="38100" dist="38100" dir="2700000" algn="tl">
                    <a:srgbClr val="C0C0C0"/>
                  </a:outerShdw>
                </a:effectLst>
              </a:rPr>
              <a:t>约翰</a:t>
            </a:r>
            <a:r>
              <a:rPr lang="en-US" altLang="en-US" sz="4000">
                <a:solidFill>
                  <a:schemeClr val="bg1"/>
                </a:solidFill>
                <a:effectLst>
                  <a:outerShdw blurRad="38100" dist="38100" dir="2700000" algn="tl">
                    <a:srgbClr val="C0C0C0"/>
                  </a:outerShdw>
                </a:effectLst>
              </a:rPr>
              <a:t> 1:3; Gen. 2:7).</a:t>
            </a:r>
          </a:p>
        </p:txBody>
      </p:sp>
    </p:spTree>
    <p:extLst>
      <p:ext uri="{BB962C8B-B14F-4D97-AF65-F5344CB8AC3E}">
        <p14:creationId xmlns:p14="http://schemas.microsoft.com/office/powerpoint/2010/main" val="41783435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27C73-B307-4B1D-B18D-2006A6B82D0D}"/>
              </a:ext>
            </a:extLst>
          </p:cNvPr>
          <p:cNvSpPr>
            <a:spLocks noGrp="1"/>
          </p:cNvSpPr>
          <p:nvPr>
            <p:ph type="title"/>
          </p:nvPr>
        </p:nvSpPr>
        <p:spPr>
          <a:xfrm>
            <a:off x="0" y="0"/>
            <a:ext cx="9144000" cy="14478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Washing developed his faith</a:t>
            </a:r>
          </a:p>
        </p:txBody>
      </p:sp>
      <p:pic>
        <p:nvPicPr>
          <p:cNvPr id="72707" name="Picture 2" descr="John 9.7 Went to Siloam.jpg">
            <a:extLst>
              <a:ext uri="{FF2B5EF4-FFF2-40B4-BE49-F238E27FC236}">
                <a16:creationId xmlns:a16="http://schemas.microsoft.com/office/drawing/2014/main" id="{12BCD80F-AFD5-4FE0-9461-989D654F12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461230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3" descr="siloam-map.jpg">
            <a:extLst>
              <a:ext uri="{FF2B5EF4-FFF2-40B4-BE49-F238E27FC236}">
                <a16:creationId xmlns:a16="http://schemas.microsoft.com/office/drawing/2014/main" id="{A6E55CF4-1195-4D44-9F6A-BBE6ADA015C1}"/>
              </a:ext>
            </a:extLst>
          </p:cNvPr>
          <p:cNvPicPr>
            <a:picLocks noChangeAspect="1"/>
          </p:cNvPicPr>
          <p:nvPr/>
        </p:nvPicPr>
        <p:blipFill>
          <a:blip r:embed="rId2">
            <a:extLst>
              <a:ext uri="{28A0092B-C50C-407E-A947-70E740481C1C}">
                <a14:useLocalDpi xmlns:a14="http://schemas.microsoft.com/office/drawing/2010/main" val="0"/>
              </a:ext>
            </a:extLst>
          </a:blip>
          <a:srcRect t="874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19DF2B2-1369-4DFD-96E8-809B5822AEA6}"/>
              </a:ext>
            </a:extLst>
          </p:cNvPr>
          <p:cNvSpPr>
            <a:spLocks noGrp="1"/>
          </p:cNvSpPr>
          <p:nvPr>
            <p:ph type="title"/>
          </p:nvPr>
        </p:nvSpPr>
        <p:spPr>
          <a:xfrm>
            <a:off x="0" y="0"/>
            <a:ext cx="5181600" cy="1447800"/>
          </a:xfrm>
          <a:solidFill>
            <a:srgbClr val="800000"/>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Journey to the Pool of Siloam</a:t>
            </a:r>
          </a:p>
        </p:txBody>
      </p:sp>
      <p:sp>
        <p:nvSpPr>
          <p:cNvPr id="5" name="Title 1">
            <a:extLst>
              <a:ext uri="{FF2B5EF4-FFF2-40B4-BE49-F238E27FC236}">
                <a16:creationId xmlns:a16="http://schemas.microsoft.com/office/drawing/2014/main" id="{6338D6D5-1A7D-454A-80AA-668D4C51AEED}"/>
              </a:ext>
            </a:extLst>
          </p:cNvPr>
          <p:cNvSpPr txBox="1">
            <a:spLocks/>
          </p:cNvSpPr>
          <p:nvPr/>
        </p:nvSpPr>
        <p:spPr bwMode="auto">
          <a:xfrm>
            <a:off x="0" y="6248400"/>
            <a:ext cx="33528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Pool of Siloam</a:t>
            </a:r>
          </a:p>
        </p:txBody>
      </p:sp>
      <p:sp>
        <p:nvSpPr>
          <p:cNvPr id="6" name="Title 1">
            <a:extLst>
              <a:ext uri="{FF2B5EF4-FFF2-40B4-BE49-F238E27FC236}">
                <a16:creationId xmlns:a16="http://schemas.microsoft.com/office/drawing/2014/main" id="{5481002D-7048-452F-B735-523E43ABEF6D}"/>
              </a:ext>
            </a:extLst>
          </p:cNvPr>
          <p:cNvSpPr txBox="1">
            <a:spLocks/>
          </p:cNvSpPr>
          <p:nvPr/>
        </p:nvSpPr>
        <p:spPr bwMode="auto">
          <a:xfrm>
            <a:off x="5715000" y="533400"/>
            <a:ext cx="2438400" cy="609600"/>
          </a:xfrm>
          <a:prstGeom prst="rect">
            <a:avLst/>
          </a:prstGeom>
          <a:solidFill>
            <a:srgbClr val="800000"/>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Temple</a:t>
            </a:r>
          </a:p>
        </p:txBody>
      </p:sp>
      <p:sp>
        <p:nvSpPr>
          <p:cNvPr id="8" name="Freeform 7">
            <a:extLst>
              <a:ext uri="{FF2B5EF4-FFF2-40B4-BE49-F238E27FC236}">
                <a16:creationId xmlns:a16="http://schemas.microsoft.com/office/drawing/2014/main" id="{6776494A-0DAD-40B7-8CB3-D44CFE9EEB54}"/>
              </a:ext>
            </a:extLst>
          </p:cNvPr>
          <p:cNvSpPr>
            <a:spLocks noChangeArrowheads="1"/>
          </p:cNvSpPr>
          <p:nvPr/>
        </p:nvSpPr>
        <p:spPr bwMode="auto">
          <a:xfrm>
            <a:off x="1676400" y="1490663"/>
            <a:ext cx="5062538" cy="4251325"/>
          </a:xfrm>
          <a:custGeom>
            <a:avLst/>
            <a:gdLst>
              <a:gd name="T0" fmla="*/ 0 w 5063067"/>
              <a:gd name="T1" fmla="*/ 0 h 4252098"/>
              <a:gd name="T2" fmla="*/ 5063067 w 5063067"/>
              <a:gd name="T3" fmla="*/ 4252098 h 4252098"/>
            </a:gdLst>
            <a:ahLst/>
            <a:cxnLst/>
            <a:rect l="T0" t="T1" r="T2" b="T3"/>
            <a:pathLst>
              <a:path w="5063067" h="4252098">
                <a:moveTo>
                  <a:pt x="5063067" y="0"/>
                </a:moveTo>
                <a:cubicBezTo>
                  <a:pt x="5041370" y="5424"/>
                  <a:pt x="4968823" y="21722"/>
                  <a:pt x="4944533" y="33867"/>
                </a:cubicBezTo>
                <a:cubicBezTo>
                  <a:pt x="4813230" y="99518"/>
                  <a:pt x="4970620" y="42106"/>
                  <a:pt x="4842933" y="84667"/>
                </a:cubicBezTo>
                <a:cubicBezTo>
                  <a:pt x="4820355" y="118534"/>
                  <a:pt x="4803981" y="157486"/>
                  <a:pt x="4775200" y="186267"/>
                </a:cubicBezTo>
                <a:cubicBezTo>
                  <a:pt x="4713660" y="247807"/>
                  <a:pt x="4727907" y="228770"/>
                  <a:pt x="4673600" y="304800"/>
                </a:cubicBezTo>
                <a:cubicBezTo>
                  <a:pt x="4638304" y="354214"/>
                  <a:pt x="4594963" y="438256"/>
                  <a:pt x="4538133" y="457200"/>
                </a:cubicBezTo>
                <a:lnTo>
                  <a:pt x="4487333" y="474134"/>
                </a:lnTo>
                <a:cubicBezTo>
                  <a:pt x="4470400" y="491067"/>
                  <a:pt x="4454930" y="509603"/>
                  <a:pt x="4436533" y="524934"/>
                </a:cubicBezTo>
                <a:cubicBezTo>
                  <a:pt x="4420899" y="537962"/>
                  <a:pt x="4398761" y="543166"/>
                  <a:pt x="4385733" y="558800"/>
                </a:cubicBezTo>
                <a:cubicBezTo>
                  <a:pt x="4279306" y="686514"/>
                  <a:pt x="4405514" y="571464"/>
                  <a:pt x="4334933" y="677334"/>
                </a:cubicBezTo>
                <a:cubicBezTo>
                  <a:pt x="4260032" y="789685"/>
                  <a:pt x="4305669" y="668130"/>
                  <a:pt x="4250267" y="778934"/>
                </a:cubicBezTo>
                <a:cubicBezTo>
                  <a:pt x="4242285" y="794899"/>
                  <a:pt x="4242001" y="814131"/>
                  <a:pt x="4233333" y="829734"/>
                </a:cubicBezTo>
                <a:cubicBezTo>
                  <a:pt x="4213566" y="865314"/>
                  <a:pt x="4188178" y="897467"/>
                  <a:pt x="4165600" y="931334"/>
                </a:cubicBezTo>
                <a:cubicBezTo>
                  <a:pt x="4093563" y="1183461"/>
                  <a:pt x="4167729" y="902159"/>
                  <a:pt x="4097867" y="1303867"/>
                </a:cubicBezTo>
                <a:cubicBezTo>
                  <a:pt x="4089892" y="1349724"/>
                  <a:pt x="4084816" y="1397703"/>
                  <a:pt x="4064000" y="1439334"/>
                </a:cubicBezTo>
                <a:cubicBezTo>
                  <a:pt x="4014168" y="1538996"/>
                  <a:pt x="4054080" y="1499085"/>
                  <a:pt x="3928533" y="1540934"/>
                </a:cubicBezTo>
                <a:lnTo>
                  <a:pt x="3877733" y="1557867"/>
                </a:lnTo>
                <a:cubicBezTo>
                  <a:pt x="3860800" y="1569156"/>
                  <a:pt x="3845530" y="1583469"/>
                  <a:pt x="3826933" y="1591734"/>
                </a:cubicBezTo>
                <a:cubicBezTo>
                  <a:pt x="3794311" y="1606232"/>
                  <a:pt x="3725333" y="1625600"/>
                  <a:pt x="3725333" y="1625600"/>
                </a:cubicBezTo>
                <a:cubicBezTo>
                  <a:pt x="3708400" y="1636889"/>
                  <a:pt x="3692736" y="1650366"/>
                  <a:pt x="3674533" y="1659467"/>
                </a:cubicBezTo>
                <a:cubicBezTo>
                  <a:pt x="3658568" y="1667449"/>
                  <a:pt x="3640953" y="1671704"/>
                  <a:pt x="3623733" y="1676400"/>
                </a:cubicBezTo>
                <a:cubicBezTo>
                  <a:pt x="3578828" y="1688647"/>
                  <a:pt x="3532424" y="1695548"/>
                  <a:pt x="3488267" y="1710267"/>
                </a:cubicBezTo>
                <a:cubicBezTo>
                  <a:pt x="3454400" y="1721556"/>
                  <a:pt x="3421300" y="1735476"/>
                  <a:pt x="3386667" y="1744134"/>
                </a:cubicBezTo>
                <a:cubicBezTo>
                  <a:pt x="3364089" y="1749778"/>
                  <a:pt x="3341224" y="1754380"/>
                  <a:pt x="3318933" y="1761067"/>
                </a:cubicBezTo>
                <a:cubicBezTo>
                  <a:pt x="3284740" y="1771325"/>
                  <a:pt x="3252338" y="1787933"/>
                  <a:pt x="3217333" y="1794934"/>
                </a:cubicBezTo>
                <a:cubicBezTo>
                  <a:pt x="3097659" y="1818869"/>
                  <a:pt x="3159974" y="1802765"/>
                  <a:pt x="3031067" y="1845734"/>
                </a:cubicBezTo>
                <a:lnTo>
                  <a:pt x="2980267" y="1862667"/>
                </a:lnTo>
                <a:cubicBezTo>
                  <a:pt x="2723488" y="2033852"/>
                  <a:pt x="2987024" y="1848568"/>
                  <a:pt x="2827867" y="1981200"/>
                </a:cubicBezTo>
                <a:cubicBezTo>
                  <a:pt x="2812233" y="1994229"/>
                  <a:pt x="2791458" y="2000676"/>
                  <a:pt x="2777067" y="2015067"/>
                </a:cubicBezTo>
                <a:cubicBezTo>
                  <a:pt x="2757111" y="2035023"/>
                  <a:pt x="2744634" y="2061372"/>
                  <a:pt x="2726267" y="2082800"/>
                </a:cubicBezTo>
                <a:cubicBezTo>
                  <a:pt x="2682807" y="2133504"/>
                  <a:pt x="2676925" y="2132628"/>
                  <a:pt x="2624667" y="2167467"/>
                </a:cubicBezTo>
                <a:cubicBezTo>
                  <a:pt x="2512351" y="2392097"/>
                  <a:pt x="2648610" y="2111599"/>
                  <a:pt x="2573867" y="2286000"/>
                </a:cubicBezTo>
                <a:cubicBezTo>
                  <a:pt x="2548086" y="2346156"/>
                  <a:pt x="2540145" y="2353516"/>
                  <a:pt x="2506133" y="2404534"/>
                </a:cubicBezTo>
                <a:cubicBezTo>
                  <a:pt x="2463572" y="2532221"/>
                  <a:pt x="2520984" y="2374831"/>
                  <a:pt x="2455333" y="2506134"/>
                </a:cubicBezTo>
                <a:cubicBezTo>
                  <a:pt x="2447351" y="2522099"/>
                  <a:pt x="2446382" y="2540969"/>
                  <a:pt x="2438400" y="2556934"/>
                </a:cubicBezTo>
                <a:cubicBezTo>
                  <a:pt x="2429299" y="2575137"/>
                  <a:pt x="2413634" y="2589531"/>
                  <a:pt x="2404533" y="2607734"/>
                </a:cubicBezTo>
                <a:cubicBezTo>
                  <a:pt x="2371906" y="2672988"/>
                  <a:pt x="2381638" y="2692758"/>
                  <a:pt x="2336800" y="2743200"/>
                </a:cubicBezTo>
                <a:cubicBezTo>
                  <a:pt x="2304980" y="2778997"/>
                  <a:pt x="2261767" y="2804949"/>
                  <a:pt x="2235200" y="2844800"/>
                </a:cubicBezTo>
                <a:cubicBezTo>
                  <a:pt x="2223911" y="2861733"/>
                  <a:pt x="2218266" y="2884311"/>
                  <a:pt x="2201333" y="2895600"/>
                </a:cubicBezTo>
                <a:cubicBezTo>
                  <a:pt x="2181969" y="2908509"/>
                  <a:pt x="2156178" y="2906889"/>
                  <a:pt x="2133600" y="2912534"/>
                </a:cubicBezTo>
                <a:cubicBezTo>
                  <a:pt x="1912279" y="3078526"/>
                  <a:pt x="2188363" y="2873419"/>
                  <a:pt x="2015067" y="2997200"/>
                </a:cubicBezTo>
                <a:cubicBezTo>
                  <a:pt x="1978726" y="3023157"/>
                  <a:pt x="1936437" y="3059064"/>
                  <a:pt x="1896533" y="3081867"/>
                </a:cubicBezTo>
                <a:cubicBezTo>
                  <a:pt x="1874616" y="3094391"/>
                  <a:pt x="1849341" y="3101062"/>
                  <a:pt x="1828800" y="3115734"/>
                </a:cubicBezTo>
                <a:cubicBezTo>
                  <a:pt x="1809313" y="3129653"/>
                  <a:pt x="1796397" y="3151203"/>
                  <a:pt x="1778000" y="3166534"/>
                </a:cubicBezTo>
                <a:cubicBezTo>
                  <a:pt x="1731176" y="3205554"/>
                  <a:pt x="1702382" y="3210327"/>
                  <a:pt x="1642533" y="3234267"/>
                </a:cubicBezTo>
                <a:cubicBezTo>
                  <a:pt x="1631244" y="3251200"/>
                  <a:pt x="1621695" y="3269433"/>
                  <a:pt x="1608667" y="3285067"/>
                </a:cubicBezTo>
                <a:cubicBezTo>
                  <a:pt x="1593336" y="3303464"/>
                  <a:pt x="1572235" y="3316709"/>
                  <a:pt x="1557867" y="3335867"/>
                </a:cubicBezTo>
                <a:cubicBezTo>
                  <a:pt x="1521235" y="3384710"/>
                  <a:pt x="1456267" y="3488267"/>
                  <a:pt x="1456267" y="3488267"/>
                </a:cubicBezTo>
                <a:cubicBezTo>
                  <a:pt x="1425047" y="3613141"/>
                  <a:pt x="1458595" y="3499768"/>
                  <a:pt x="1405467" y="3623734"/>
                </a:cubicBezTo>
                <a:cubicBezTo>
                  <a:pt x="1398436" y="3640140"/>
                  <a:pt x="1399960" y="3660822"/>
                  <a:pt x="1388533" y="3674534"/>
                </a:cubicBezTo>
                <a:cubicBezTo>
                  <a:pt x="1370466" y="3696215"/>
                  <a:pt x="1343920" y="3709150"/>
                  <a:pt x="1320800" y="3725334"/>
                </a:cubicBezTo>
                <a:cubicBezTo>
                  <a:pt x="1287455" y="3748675"/>
                  <a:pt x="1253067" y="3770489"/>
                  <a:pt x="1219200" y="3793067"/>
                </a:cubicBezTo>
                <a:lnTo>
                  <a:pt x="1168400" y="3826934"/>
                </a:lnTo>
                <a:cubicBezTo>
                  <a:pt x="1162756" y="3843867"/>
                  <a:pt x="1164088" y="3865113"/>
                  <a:pt x="1151467" y="3877734"/>
                </a:cubicBezTo>
                <a:cubicBezTo>
                  <a:pt x="1138846" y="3890355"/>
                  <a:pt x="1115803" y="3885207"/>
                  <a:pt x="1100667" y="3894667"/>
                </a:cubicBezTo>
                <a:cubicBezTo>
                  <a:pt x="1070018" y="3913822"/>
                  <a:pt x="1047729" y="3945093"/>
                  <a:pt x="1016000" y="3962400"/>
                </a:cubicBezTo>
                <a:cubicBezTo>
                  <a:pt x="984660" y="3979494"/>
                  <a:pt x="948267" y="3984978"/>
                  <a:pt x="914400" y="3996267"/>
                </a:cubicBezTo>
                <a:lnTo>
                  <a:pt x="863600" y="4013200"/>
                </a:lnTo>
                <a:cubicBezTo>
                  <a:pt x="846667" y="4024489"/>
                  <a:pt x="831397" y="4038801"/>
                  <a:pt x="812800" y="4047067"/>
                </a:cubicBezTo>
                <a:cubicBezTo>
                  <a:pt x="812790" y="4047072"/>
                  <a:pt x="685806" y="4089399"/>
                  <a:pt x="660400" y="4097867"/>
                </a:cubicBezTo>
                <a:cubicBezTo>
                  <a:pt x="643467" y="4103511"/>
                  <a:pt x="626173" y="4108171"/>
                  <a:pt x="609600" y="4114800"/>
                </a:cubicBezTo>
                <a:cubicBezTo>
                  <a:pt x="581378" y="4126089"/>
                  <a:pt x="553770" y="4139055"/>
                  <a:pt x="524933" y="4148667"/>
                </a:cubicBezTo>
                <a:cubicBezTo>
                  <a:pt x="502855" y="4156026"/>
                  <a:pt x="479778" y="4159956"/>
                  <a:pt x="457200" y="4165600"/>
                </a:cubicBezTo>
                <a:cubicBezTo>
                  <a:pt x="434622" y="4176889"/>
                  <a:pt x="412669" y="4189523"/>
                  <a:pt x="389467" y="4199467"/>
                </a:cubicBezTo>
                <a:cubicBezTo>
                  <a:pt x="266662" y="4252098"/>
                  <a:pt x="134582" y="4216400"/>
                  <a:pt x="0" y="4216400"/>
                </a:cubicBezTo>
              </a:path>
            </a:pathLst>
          </a:custGeom>
          <a:noFill/>
          <a:ln w="76200">
            <a:solidFill>
              <a:srgbClr val="000005"/>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075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0D23102-8D2D-4B20-8C7F-873B827D53F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675DB045-5B9D-41A1-A165-EB6274510D6B}"/>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B00E54D-1BDA-4518-A256-3E5939E5BBD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pic>
        <p:nvPicPr>
          <p:cNvPr id="24581" name="Picture 5" descr="divided-highway-ahead.jpg">
            <a:extLst>
              <a:ext uri="{FF2B5EF4-FFF2-40B4-BE49-F238E27FC236}">
                <a16:creationId xmlns:a16="http://schemas.microsoft.com/office/drawing/2014/main" id="{4DC404DB-E78C-4FAA-A83A-68A24B6800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937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Picture 2" descr="938_spiritual_blindness.jpg">
            <a:extLst>
              <a:ext uri="{FF2B5EF4-FFF2-40B4-BE49-F238E27FC236}">
                <a16:creationId xmlns:a16="http://schemas.microsoft.com/office/drawing/2014/main" id="{486228A9-D3DF-469B-97E6-C005933A7A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912481-0557-49FC-A583-4343D8FE2835}"/>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chemeClr val="tx1"/>
                </a:solidFill>
                <a:effectLst>
                  <a:outerShdw blurRad="38100" dist="38100" dir="2700000" algn="tl">
                    <a:srgbClr val="000080"/>
                  </a:outerShdw>
                </a:effectLst>
              </a:rPr>
              <a:t>B.	</a:t>
            </a:r>
            <a:r>
              <a:rPr lang="en-US" altLang="en-US" b="1">
                <a:effectLst>
                  <a:outerShdw blurRad="38100" dist="38100" dir="2700000" algn="tl">
                    <a:srgbClr val="000080"/>
                  </a:outerShdw>
                </a:effectLst>
              </a:rPr>
              <a:t>Do you believe that God sent Jesus to cure your own blindness? </a:t>
            </a:r>
            <a:endParaRPr lang="en-US" altLang="en-US"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2666497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约翰福音独有的神迹</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黄色方格内 </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r>
              <a:rPr kumimoji="0" lang="zh-CN" altLang="en-US" sz="2400" b="1" i="0" u="none" strike="noStrike" kern="1200" cap="none" spc="0" normalizeH="0" baseline="0" noProof="0">
                <a:ln>
                  <a:noFill/>
                </a:ln>
                <a:solidFill>
                  <a:srgbClr val="0000FF"/>
                </a:solidFill>
                <a:effectLst/>
                <a:uLnTx/>
                <a:uFillTx/>
                <a:latin typeface="SimHei" charset="0"/>
                <a:ea typeface="SimHei" charset="0"/>
                <a:cs typeface="SimHei" charset="0"/>
              </a:rPr>
              <a:t>九个神迹中的六个</a:t>
            </a:r>
            <a:r>
              <a:rPr kumimoji="0" lang="en-US" altLang="ja-JP" sz="2400" b="1" i="0" u="none" strike="noStrike" kern="1200" cap="none" spc="0" normalizeH="0" baseline="0" noProof="0">
                <a:ln>
                  <a:noFill/>
                </a:ln>
                <a:solidFill>
                  <a:srgbClr val="0000FF"/>
                </a:solidFill>
                <a:effectLst/>
                <a:uLnTx/>
                <a:uFillTx/>
                <a:latin typeface="SimHei" charset="0"/>
                <a:ea typeface="ＭＳ Ｐゴシック" charset="0"/>
                <a:cs typeface="Arial" charset="0"/>
              </a:rPr>
              <a:t>)</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变水为酒</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2:1-11</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医治大臣</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的儿子</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4:46-54</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a:t>
            </a:r>
            <a:r>
              <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rPr>
              <a:t>38</a:t>
            </a: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年的</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中风病患</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5:1-18</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喂饱</a:t>
            </a:r>
            <a:r>
              <a:rPr kumimoji="0" lang="en-US" altLang="zh-CN" sz="2400" b="1" i="0" u="none" strike="noStrike" kern="1200" cap="none" spc="0" normalizeH="0" baseline="0" noProof="0" dirty="0">
                <a:ln>
                  <a:noFill/>
                </a:ln>
                <a:solidFill>
                  <a:srgbClr val="FFFFFF"/>
                </a:solidFill>
                <a:effectLst/>
                <a:uLnTx/>
                <a:uFillTx/>
                <a:latin typeface="SimHei" charset="0"/>
                <a:ea typeface="SimHei" charset="0"/>
                <a:cs typeface="SimHei" charset="0"/>
              </a:rPr>
              <a:t>5000</a:t>
            </a:r>
            <a:r>
              <a:rPr kumimoji="0" lang="zh-CN" altLang="en-US" sz="2400" b="1" i="0" u="none" strike="noStrike" kern="1200" cap="none" spc="0" normalizeH="0" baseline="0" noProof="0" dirty="0">
                <a:ln>
                  <a:noFill/>
                </a:ln>
                <a:solidFill>
                  <a:srgbClr val="FFFFFF"/>
                </a:solidFill>
                <a:effectLst/>
                <a:uLnTx/>
                <a:uFillTx/>
                <a:latin typeface="SimHei" charset="0"/>
                <a:ea typeface="SimHei" charset="0"/>
                <a:cs typeface="SimHei" charset="0"/>
              </a:rPr>
              <a:t>人</a:t>
            </a:r>
            <a:b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dirty="0">
                <a:ln>
                  <a:noFill/>
                </a:ln>
                <a:solidFill>
                  <a:srgbClr val="FFFFFF"/>
                </a:solidFill>
                <a:effectLst/>
                <a:uLnTx/>
                <a:uFillTx/>
                <a:latin typeface="TEXT" charset="0"/>
                <a:ea typeface="ＭＳ Ｐゴシック" charset="0"/>
                <a:cs typeface="TEXT" charset="0"/>
              </a:rPr>
              <a:t>6:1-15</a:t>
            </a:r>
            <a:endParaRPr kumimoji="0" lang="en-US" sz="2400" b="1" i="0" u="none" strike="noStrike" kern="1200" cap="none" spc="0" normalizeH="0" baseline="0" noProof="0" dirty="0">
              <a:ln>
                <a:noFill/>
              </a:ln>
              <a:solidFill>
                <a:srgbClr val="FFFFFF"/>
              </a:solidFill>
              <a:effectLst/>
              <a:uLnTx/>
              <a:uFillTx/>
              <a:latin typeface="TEXT" charset="0"/>
              <a:ea typeface="ＭＳ Ｐゴシック"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行走海面上</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cs typeface="TEXT" charset="0"/>
              </a:rPr>
              <a:t>6:16-21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医治生来</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瞎眼的</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9:1-7</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叫拉撒路</a:t>
            </a:r>
            <a:endParaRPr kumimoji="0" lang="en-US" altLang="zh-CN" sz="2400" b="1" i="0" u="none" strike="noStrike" kern="1200" cap="none" spc="0" normalizeH="0" baseline="0" noProof="0">
              <a:ln>
                <a:noFill/>
              </a:ln>
              <a:solidFill>
                <a:srgbClr val="000000"/>
              </a:solidFill>
              <a:effectLst/>
              <a:uLnTx/>
              <a:uFillTx/>
              <a:latin typeface="SimHei" charset="0"/>
              <a:ea typeface="SimHei" charset="0"/>
              <a:cs typeface="SimHe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从死里复活</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11:1-45</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SimHei" charset="0"/>
                <a:ea typeface="SimHei" charset="0"/>
                <a:cs typeface="SimHei" charset="0"/>
              </a:rPr>
              <a:t>基督复活</a:t>
            </a:r>
            <a:b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FFFFFF"/>
                </a:solidFill>
                <a:effectLst/>
                <a:uLnTx/>
                <a:uFillTx/>
                <a:latin typeface="TEXT" charset="0"/>
                <a:ea typeface="ＭＳ Ｐゴシック" charset="0"/>
              </a:rPr>
              <a:t>20:1-31</a:t>
            </a:r>
            <a:endParaRPr kumimoji="0" lang="en-US" sz="2400" b="1" i="0" u="none" strike="noStrike" kern="1200" cap="none" spc="0" normalizeH="0" baseline="0" noProof="0">
              <a:ln>
                <a:noFill/>
              </a:ln>
              <a:solidFill>
                <a:srgbClr val="FFFFFF"/>
              </a:solidFill>
              <a:effectLst/>
              <a:uLnTx/>
              <a:uFillTx/>
              <a:latin typeface="TEXT" charset="0"/>
              <a:ea typeface="ＭＳ Ｐゴシック"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00"/>
                </a:solidFill>
                <a:effectLst/>
                <a:uLnTx/>
                <a:uFillTx/>
                <a:latin typeface="SimHei" charset="0"/>
                <a:ea typeface="SimHei" charset="0"/>
                <a:cs typeface="SimHei" charset="0"/>
              </a:rPr>
              <a:t>奇妙捕获</a:t>
            </a:r>
            <a:b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br>
            <a:r>
              <a:rPr kumimoji="0" lang="en-US" altLang="ja-JP" sz="2400" b="1" i="0" u="none" strike="noStrike" kern="1200" cap="none" spc="0" normalizeH="0" baseline="0" noProof="0">
                <a:ln>
                  <a:noFill/>
                </a:ln>
                <a:solidFill>
                  <a:srgbClr val="000000"/>
                </a:solidFill>
                <a:effectLst/>
                <a:uLnTx/>
                <a:uFillTx/>
                <a:latin typeface="TEXT" charset="0"/>
                <a:ea typeface="ＭＳ Ｐゴシック" charset="0"/>
              </a:rPr>
              <a:t>21:1-3</a:t>
            </a:r>
            <a:endParaRPr kumimoji="0" lang="en-US" sz="2400" b="1" i="0" u="none" strike="noStrike" kern="1200" cap="none" spc="0" normalizeH="0" baseline="0" noProof="0">
              <a:ln>
                <a:noFill/>
              </a:ln>
              <a:solidFill>
                <a:srgbClr val="000000"/>
              </a:solidFill>
              <a:effectLst/>
              <a:uLnTx/>
              <a:uFillTx/>
              <a:latin typeface="TEXT" charset="0"/>
              <a:ea typeface="ＭＳ Ｐゴシック" charset="0"/>
            </a:endParaRPr>
          </a:p>
        </p:txBody>
      </p:sp>
    </p:spTree>
    <p:extLst>
      <p:ext uri="{BB962C8B-B14F-4D97-AF65-F5344CB8AC3E}">
        <p14:creationId xmlns:p14="http://schemas.microsoft.com/office/powerpoint/2010/main" val="1259496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Picture 4" descr="fotolia_3995826_XS.jpg">
            <a:extLst>
              <a:ext uri="{FF2B5EF4-FFF2-40B4-BE49-F238E27FC236}">
                <a16:creationId xmlns:a16="http://schemas.microsoft.com/office/drawing/2014/main" id="{476D76EF-AE81-48A9-A16D-14EC004078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2A719C7-63D4-45FE-9826-776A772E035B}"/>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a:solidFill>
                  <a:schemeClr val="tx1"/>
                </a:solidFill>
                <a:effectLst>
                  <a:outerShdw blurRad="38100" dist="38100" dir="2700000" algn="tl">
                    <a:srgbClr val="000080"/>
                  </a:outerShdw>
                </a:effectLst>
              </a:rPr>
              <a:t>I.	</a:t>
            </a:r>
            <a:r>
              <a:rPr lang="en-US" altLang="en-US" sz="5400" b="1">
                <a:effectLst>
                  <a:outerShdw blurRad="38100" dist="38100" dir="2700000" algn="tl">
                    <a:srgbClr val="000080"/>
                  </a:outerShdw>
                </a:effectLst>
              </a:rPr>
              <a:t>Jesus makes the </a:t>
            </a:r>
            <a:r>
              <a:rPr lang="en-US" altLang="en-US" sz="5400" b="1" u="sng">
                <a:solidFill>
                  <a:srgbClr val="FFFF00"/>
                </a:solidFill>
                <a:effectLst>
                  <a:outerShdw blurRad="38100" dist="38100" dir="2700000" algn="tl">
                    <a:srgbClr val="FFFFFF"/>
                  </a:outerShdw>
                </a:effectLst>
              </a:rPr>
              <a:t>blind</a:t>
            </a:r>
            <a:r>
              <a:rPr lang="en-US" altLang="en-US" sz="5400" b="1">
                <a:solidFill>
                  <a:srgbClr val="FFFF00"/>
                </a:solidFill>
                <a:effectLst>
                  <a:outerShdw blurRad="38100" dist="38100" dir="2700000" algn="tl">
                    <a:srgbClr val="FFFFFF"/>
                  </a:outerShdw>
                </a:effectLst>
              </a:rPr>
              <a:t> </a:t>
            </a:r>
            <a:r>
              <a:rPr lang="en-US" altLang="en-US" sz="5400" b="1" u="sng">
                <a:solidFill>
                  <a:srgbClr val="FFFF00"/>
                </a:solidFill>
                <a:effectLst>
                  <a:outerShdw blurRad="38100" dist="38100" dir="2700000" algn="tl">
                    <a:srgbClr val="FFFFFF"/>
                  </a:outerShdw>
                </a:effectLst>
              </a:rPr>
              <a:t>see</a:t>
            </a:r>
            <a:r>
              <a:rPr lang="en-US" altLang="en-US" sz="5400" b="1">
                <a:effectLst>
                  <a:outerShdw blurRad="38100" dist="38100" dir="2700000" algn="tl">
                    <a:srgbClr val="000080"/>
                  </a:outerShdw>
                </a:effectLst>
              </a:rPr>
              <a:t>.</a:t>
            </a:r>
            <a:endParaRPr lang="en-US" altLang="en-US" sz="5400"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10346482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6E8C-A601-40F5-B76C-67B9EB37F8D1}"/>
              </a:ext>
            </a:extLst>
          </p:cNvPr>
          <p:cNvSpPr>
            <a:spLocks noGrp="1"/>
          </p:cNvSpPr>
          <p:nvPr>
            <p:ph type="title"/>
          </p:nvPr>
        </p:nvSpPr>
        <p:spPr>
          <a:xfrm>
            <a:off x="0" y="0"/>
            <a:ext cx="9144000" cy="1600200"/>
          </a:xfrm>
        </p:spPr>
        <p:txBody>
          <a:bodyPr/>
          <a:lstStyle/>
          <a:p>
            <a:pPr eaLnBrk="1" hangingPunct="1"/>
            <a:r>
              <a:rPr lang="en-US" altLang="en-US" b="1">
                <a:solidFill>
                  <a:schemeClr val="tx1"/>
                </a:solidFill>
                <a:effectLst>
                  <a:outerShdw blurRad="38100" dist="38100" dir="2700000" algn="tl">
                    <a:srgbClr val="000080"/>
                  </a:outerShdw>
                </a:effectLst>
              </a:rPr>
              <a:t>II. </a:t>
            </a:r>
            <a:r>
              <a:rPr lang="en-US" altLang="en-US" b="1">
                <a:effectLst>
                  <a:outerShdw blurRad="38100" dist="38100" dir="2700000" algn="tl">
                    <a:srgbClr val="000080"/>
                  </a:outerShdw>
                </a:effectLst>
              </a:rPr>
              <a:t>Jesus </a:t>
            </a:r>
            <a:r>
              <a:rPr lang="en-US" altLang="en-US" b="1" u="sng">
                <a:solidFill>
                  <a:srgbClr val="FFFF00"/>
                </a:solidFill>
                <a:effectLst>
                  <a:outerShdw blurRad="38100" dist="38100" dir="2700000" algn="tl">
                    <a:srgbClr val="FFFFFF"/>
                  </a:outerShdw>
                </a:effectLst>
              </a:rPr>
              <a:t>changes</a:t>
            </a:r>
            <a:r>
              <a:rPr lang="en-US" altLang="en-US" b="1">
                <a:solidFill>
                  <a:srgbClr val="FFFF00"/>
                </a:solidFill>
                <a:effectLst>
                  <a:outerShdw blurRad="38100" dist="38100" dir="2700000" algn="tl">
                    <a:srgbClr val="FFFFFF"/>
                  </a:outerShdw>
                </a:effectLst>
              </a:rPr>
              <a:t> </a:t>
            </a:r>
            <a:r>
              <a:rPr lang="en-US" altLang="en-US" b="1">
                <a:effectLst>
                  <a:outerShdw blurRad="38100" dist="38100" dir="2700000" algn="tl">
                    <a:srgbClr val="000080"/>
                  </a:outerShdw>
                </a:effectLst>
              </a:rPr>
              <a:t>people’s </a:t>
            </a:r>
            <a:r>
              <a:rPr lang="en-US" altLang="en-US" b="1" u="sng">
                <a:solidFill>
                  <a:srgbClr val="FFFF00"/>
                </a:solidFill>
                <a:effectLst>
                  <a:outerShdw blurRad="38100" dist="38100" dir="2700000" algn="tl">
                    <a:srgbClr val="FFFFFF"/>
                  </a:outerShdw>
                </a:effectLst>
              </a:rPr>
              <a:t>lives</a:t>
            </a:r>
            <a:r>
              <a:rPr lang="en-US" altLang="en-US" b="1">
                <a:effectLst>
                  <a:outerShdw blurRad="38100" dist="38100" dir="2700000" algn="tl">
                    <a:srgbClr val="000080"/>
                  </a:outerShdw>
                </a:effectLst>
              </a:rPr>
              <a:t>(8-34).</a:t>
            </a:r>
            <a:endParaRPr lang="en-US" altLang="en-US" b="1">
              <a:solidFill>
                <a:schemeClr val="tx1"/>
              </a:solidFill>
              <a:effectLst>
                <a:outerShdw blurRad="38100" dist="38100" dir="2700000" algn="tl">
                  <a:srgbClr val="000080"/>
                </a:outerShdw>
              </a:effectLst>
            </a:endParaRPr>
          </a:p>
        </p:txBody>
      </p:sp>
      <p:pic>
        <p:nvPicPr>
          <p:cNvPr id="78851" name="Picture 2" descr="spirituality.jpg">
            <a:extLst>
              <a:ext uri="{FF2B5EF4-FFF2-40B4-BE49-F238E27FC236}">
                <a16:creationId xmlns:a16="http://schemas.microsoft.com/office/drawing/2014/main" id="{C99765D7-18DC-48C1-BAFD-88EDD9B558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2123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6DA7-04A8-4F3C-8509-78854396D3F4}"/>
              </a:ext>
            </a:extLst>
          </p:cNvPr>
          <p:cNvSpPr>
            <a:spLocks noGrp="1"/>
          </p:cNvSpPr>
          <p:nvPr>
            <p:ph type="title"/>
          </p:nvPr>
        </p:nvSpPr>
        <p:spPr>
          <a:xfrm>
            <a:off x="0" y="0"/>
            <a:ext cx="4572000" cy="2514600"/>
          </a:xfrm>
        </p:spPr>
        <p:txBody>
          <a:bodyPr/>
          <a:lstStyle/>
          <a:p>
            <a:pPr marL="715963" indent="-715963" algn="l" eaLnBrk="1" hangingPunct="1"/>
            <a:r>
              <a:rPr lang="en-US" altLang="en-US" sz="3200" b="1">
                <a:solidFill>
                  <a:schemeClr val="tx1"/>
                </a:solidFill>
                <a:effectLst>
                  <a:outerShdw blurRad="38100" dist="38100" dir="2700000" algn="tl">
                    <a:srgbClr val="000080"/>
                  </a:outerShdw>
                </a:effectLst>
              </a:rPr>
              <a:t>A.	</a:t>
            </a:r>
            <a:r>
              <a:rPr lang="en-US" altLang="en-US" sz="3200" b="1">
                <a:effectLst>
                  <a:outerShdw blurRad="38100" dist="38100" dir="2700000" algn="tl">
                    <a:srgbClr val="000080"/>
                  </a:outerShdw>
                </a:effectLst>
              </a:rPr>
              <a:t>The blind man increasingly gained spiritual insight...</a:t>
            </a:r>
            <a:endParaRPr lang="en-US" altLang="en-US" sz="3200" b="1">
              <a:solidFill>
                <a:schemeClr val="tx1"/>
              </a:solidFill>
              <a:effectLst>
                <a:outerShdw blurRad="38100" dist="38100" dir="2700000" algn="tl">
                  <a:srgbClr val="000080"/>
                </a:outerShdw>
              </a:effectLst>
            </a:endParaRPr>
          </a:p>
        </p:txBody>
      </p:sp>
      <p:pic>
        <p:nvPicPr>
          <p:cNvPr id="79875" name="Picture 3" descr="John 9.10 Neighbors Asking.jpg">
            <a:extLst>
              <a:ext uri="{FF2B5EF4-FFF2-40B4-BE49-F238E27FC236}">
                <a16:creationId xmlns:a16="http://schemas.microsoft.com/office/drawing/2014/main" id="{E52C2EA2-5D02-4A21-AFEE-D06CFA5C9C59}"/>
              </a:ext>
            </a:extLst>
          </p:cNvPr>
          <p:cNvPicPr>
            <a:picLocks noChangeAspect="1"/>
          </p:cNvPicPr>
          <p:nvPr/>
        </p:nvPicPr>
        <p:blipFill>
          <a:blip r:embed="rId2">
            <a:extLst>
              <a:ext uri="{28A0092B-C50C-407E-A947-70E740481C1C}">
                <a14:useLocalDpi xmlns:a14="http://schemas.microsoft.com/office/drawing/2010/main" val="0"/>
              </a:ext>
            </a:extLst>
          </a:blip>
          <a:srcRect b="16377"/>
          <a:stretch>
            <a:fillRect/>
          </a:stretch>
        </p:blipFill>
        <p:spPr bwMode="auto">
          <a:xfrm>
            <a:off x="0" y="2578100"/>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5">
            <a:extLst>
              <a:ext uri="{FF2B5EF4-FFF2-40B4-BE49-F238E27FC236}">
                <a16:creationId xmlns:a16="http://schemas.microsoft.com/office/drawing/2014/main" id="{D88141F2-2D31-44DB-9514-5AFE184A504D}"/>
              </a:ext>
            </a:extLst>
          </p:cNvPr>
          <p:cNvGrpSpPr>
            <a:grpSpLocks/>
          </p:cNvGrpSpPr>
          <p:nvPr/>
        </p:nvGrpSpPr>
        <p:grpSpPr bwMode="auto">
          <a:xfrm>
            <a:off x="4572000" y="76200"/>
            <a:ext cx="4572000" cy="6907213"/>
            <a:chOff x="4572000" y="0"/>
            <a:chExt cx="4572000" cy="6906419"/>
          </a:xfrm>
        </p:grpSpPr>
        <p:sp>
          <p:nvSpPr>
            <p:cNvPr id="3" name="Title 1">
              <a:extLst>
                <a:ext uri="{FF2B5EF4-FFF2-40B4-BE49-F238E27FC236}">
                  <a16:creationId xmlns:a16="http://schemas.microsoft.com/office/drawing/2014/main" id="{E8A3235B-B208-411D-8051-09C5D7C6AC3E}"/>
                </a:ext>
              </a:extLst>
            </p:cNvPr>
            <p:cNvSpPr txBox="1">
              <a:spLocks/>
            </p:cNvSpPr>
            <p:nvPr/>
          </p:nvSpPr>
          <p:spPr bwMode="auto">
            <a:xfrm>
              <a:off x="4572000" y="0"/>
              <a:ext cx="4572000" cy="2514311"/>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32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while the Pharisees increasingly rejected his testimony and became more spiritually blind (8-34).</a:t>
              </a: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pic>
          <p:nvPicPr>
            <p:cNvPr id="79878" name="Picture 4" descr="John 9.15 Sabbath Indictment.jpg">
              <a:extLst>
                <a:ext uri="{FF2B5EF4-FFF2-40B4-BE49-F238E27FC236}">
                  <a16:creationId xmlns:a16="http://schemas.microsoft.com/office/drawing/2014/main" id="{505F4D15-1B21-480F-ABF8-4D2A8F59D152}"/>
                </a:ext>
              </a:extLst>
            </p:cNvPr>
            <p:cNvPicPr>
              <a:picLocks noChangeAspect="1"/>
            </p:cNvPicPr>
            <p:nvPr/>
          </p:nvPicPr>
          <p:blipFill>
            <a:blip r:embed="rId3">
              <a:extLst>
                <a:ext uri="{28A0092B-C50C-407E-A947-70E740481C1C}">
                  <a14:useLocalDpi xmlns:a14="http://schemas.microsoft.com/office/drawing/2010/main" val="0"/>
                </a:ext>
              </a:extLst>
            </a:blip>
            <a:srcRect l="11818" t="5981" r="33636"/>
            <a:stretch>
              <a:fillRect/>
            </a:stretch>
          </p:blipFill>
          <p:spPr bwMode="auto">
            <a:xfrm>
              <a:off x="4572000" y="2514600"/>
              <a:ext cx="4572000" cy="4391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29357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Picture 3" descr="John 9.28 We are Moses' Disciples.jpg">
            <a:extLst>
              <a:ext uri="{FF2B5EF4-FFF2-40B4-BE49-F238E27FC236}">
                <a16:creationId xmlns:a16="http://schemas.microsoft.com/office/drawing/2014/main" id="{00442AA4-C401-4F90-A3BA-BAD5879D8D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134D1B6-A29B-420A-8ADB-9EFE90F1C550}"/>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97E12476-9587-480E-B122-1C2188F2470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Trusting rules over God’s work (8-16)</a:t>
            </a:r>
          </a:p>
        </p:txBody>
      </p:sp>
      <p:sp>
        <p:nvSpPr>
          <p:cNvPr id="6" name="Title 1">
            <a:extLst>
              <a:ext uri="{FF2B5EF4-FFF2-40B4-BE49-F238E27FC236}">
                <a16:creationId xmlns:a16="http://schemas.microsoft.com/office/drawing/2014/main" id="{4962159A-550D-4FC7-98AF-A6DFAF28B569}"/>
              </a:ext>
            </a:extLst>
          </p:cNvPr>
          <p:cNvSpPr txBox="1">
            <a:spLocks/>
          </p:cNvSpPr>
          <p:nvPr/>
        </p:nvSpPr>
        <p:spPr bwMode="auto">
          <a:xfrm>
            <a:off x="2667000" y="4419600"/>
            <a:ext cx="6248400" cy="1981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“This man Jesus is not from God, for he is working on the Sabbath” (16a). </a:t>
            </a:r>
          </a:p>
        </p:txBody>
      </p:sp>
    </p:spTree>
    <p:extLst>
      <p:ext uri="{BB962C8B-B14F-4D97-AF65-F5344CB8AC3E}">
        <p14:creationId xmlns:p14="http://schemas.microsoft.com/office/powerpoint/2010/main" val="4027413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6" name="Picture 3" descr="John 9.13 Sabbath Trial.jpg">
            <a:extLst>
              <a:ext uri="{FF2B5EF4-FFF2-40B4-BE49-F238E27FC236}">
                <a16:creationId xmlns:a16="http://schemas.microsoft.com/office/drawing/2014/main" id="{AED2B5E4-4060-4698-820A-9952B20EDE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F83D31C-FC4E-4B32-BB0F-3B9ABE2598A2}"/>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4590F54-ACEA-45EF-AABF-E6F6F3862127}"/>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Persecuting God’s witnesses (17-23)</a:t>
            </a:r>
          </a:p>
        </p:txBody>
      </p:sp>
    </p:spTree>
    <p:extLst>
      <p:ext uri="{BB962C8B-B14F-4D97-AF65-F5344CB8AC3E}">
        <p14:creationId xmlns:p14="http://schemas.microsoft.com/office/powerpoint/2010/main" val="9185643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4" descr="John 9.14 Pharisees.jpg">
            <a:extLst>
              <a:ext uri="{FF2B5EF4-FFF2-40B4-BE49-F238E27FC236}">
                <a16:creationId xmlns:a16="http://schemas.microsoft.com/office/drawing/2014/main" id="{259D7119-6475-4F68-B638-CDF204FF80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5C596E3-1A1F-4021-982E-86F86059569C}"/>
              </a:ext>
            </a:extLst>
          </p:cNvPr>
          <p:cNvSpPr>
            <a:spLocks noGrp="1"/>
          </p:cNvSpPr>
          <p:nvPr>
            <p:ph type="title"/>
          </p:nvPr>
        </p:nvSpPr>
        <p:spPr>
          <a:xfrm>
            <a:off x="0" y="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Evidence of Spiritual Blindness</a:t>
            </a:r>
          </a:p>
        </p:txBody>
      </p:sp>
      <p:sp>
        <p:nvSpPr>
          <p:cNvPr id="3" name="Title 1">
            <a:extLst>
              <a:ext uri="{FF2B5EF4-FFF2-40B4-BE49-F238E27FC236}">
                <a16:creationId xmlns:a16="http://schemas.microsoft.com/office/drawing/2014/main" id="{45C43A1B-EC58-4BBC-85F0-556A000CFED6}"/>
              </a:ext>
            </a:extLst>
          </p:cNvPr>
          <p:cNvSpPr txBox="1">
            <a:spLocks/>
          </p:cNvSpPr>
          <p:nvPr/>
        </p:nvSpPr>
        <p:spPr bwMode="auto">
          <a:xfrm>
            <a:off x="0" y="11430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charset="0"/>
                <a:cs typeface="Arial" charset="0"/>
              </a:rPr>
              <a:t>Rejecting Christ despite evidence (24-34)</a:t>
            </a:r>
          </a:p>
        </p:txBody>
      </p:sp>
    </p:spTree>
    <p:extLst>
      <p:ext uri="{BB962C8B-B14F-4D97-AF65-F5344CB8AC3E}">
        <p14:creationId xmlns:p14="http://schemas.microsoft.com/office/powerpoint/2010/main" val="41949706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John 9.27 Now I See!.jpg">
            <a:extLst>
              <a:ext uri="{FF2B5EF4-FFF2-40B4-BE49-F238E27FC236}">
                <a16:creationId xmlns:a16="http://schemas.microsoft.com/office/drawing/2014/main" id="{A9748DAD-9F64-4D33-908D-05762B786816}"/>
              </a:ext>
            </a:extLst>
          </p:cNvPr>
          <p:cNvPicPr>
            <a:picLocks noChangeAspect="1"/>
          </p:cNvPicPr>
          <p:nvPr/>
        </p:nvPicPr>
        <p:blipFill>
          <a:blip r:embed="rId2">
            <a:extLst>
              <a:ext uri="{28A0092B-C50C-407E-A947-70E740481C1C}">
                <a14:useLocalDpi xmlns:a14="http://schemas.microsoft.com/office/drawing/2010/main" val="0"/>
              </a:ext>
            </a:extLst>
          </a:blip>
          <a:srcRect l="254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FCB57D3-A043-4A1F-990D-238BB72F5E55}"/>
              </a:ext>
            </a:extLst>
          </p:cNvPr>
          <p:cNvSpPr>
            <a:spLocks noGrp="1"/>
          </p:cNvSpPr>
          <p:nvPr>
            <p:ph type="title"/>
          </p:nvPr>
        </p:nvSpPr>
        <p:spPr>
          <a:xfrm>
            <a:off x="5029200" y="0"/>
            <a:ext cx="4114800" cy="6553200"/>
          </a:xfrm>
        </p:spPr>
        <p:txBody>
          <a:bodyPr/>
          <a:lstStyle/>
          <a:p>
            <a:r>
              <a:rPr lang="en-US" altLang="en-US" sz="3200" b="1" baseline="30000">
                <a:effectLst>
                  <a:outerShdw blurRad="38100" dist="38100" dir="2700000" algn="tl">
                    <a:srgbClr val="000080"/>
                  </a:outerShdw>
                </a:effectLst>
              </a:rPr>
              <a:t>32 </a:t>
            </a:r>
            <a:r>
              <a:rPr lang="en-US" altLang="en-US" sz="3200" b="1">
                <a:effectLst>
                  <a:outerShdw blurRad="38100" dist="38100" dir="2700000" algn="tl">
                    <a:srgbClr val="000080"/>
                  </a:outerShdw>
                </a:effectLst>
              </a:rPr>
              <a:t>Ever since the world began, no one has been able to open the eyes of someone born blind. </a:t>
            </a:r>
            <a:r>
              <a:rPr lang="en-US" altLang="en-US" sz="3200" b="1" baseline="30000">
                <a:effectLst>
                  <a:outerShdw blurRad="38100" dist="38100" dir="2700000" algn="tl">
                    <a:srgbClr val="000080"/>
                  </a:outerShdw>
                </a:effectLst>
              </a:rPr>
              <a:t>33 </a:t>
            </a:r>
            <a:r>
              <a:rPr lang="en-US" altLang="en-US" sz="3200" b="1">
                <a:effectLst>
                  <a:outerShdw blurRad="38100" dist="38100" dir="2700000" algn="tl">
                    <a:srgbClr val="000080"/>
                  </a:outerShdw>
                </a:effectLst>
              </a:rPr>
              <a:t>If this man were not from God, he couldn’t have done it” (32-33).</a:t>
            </a:r>
          </a:p>
        </p:txBody>
      </p:sp>
      <p:sp>
        <p:nvSpPr>
          <p:cNvPr id="8" name="Title 1">
            <a:extLst>
              <a:ext uri="{FF2B5EF4-FFF2-40B4-BE49-F238E27FC236}">
                <a16:creationId xmlns:a16="http://schemas.microsoft.com/office/drawing/2014/main" id="{993D9585-9135-46BA-B33C-69E6A69B346E}"/>
              </a:ext>
            </a:extLst>
          </p:cNvPr>
          <p:cNvSpPr txBox="1">
            <a:spLocks/>
          </p:cNvSpPr>
          <p:nvPr/>
        </p:nvSpPr>
        <p:spPr bwMode="auto">
          <a:xfrm>
            <a:off x="0" y="-1524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No OT sight restored</a:t>
            </a:r>
          </a:p>
          <a:p>
            <a:pPr marL="536575" marR="0" lvl="0" indent="-5365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No disciples healed blindness</a:t>
            </a:r>
            <a:endParaRPr kumimoji="0" lang="en-US" altLang="en-US" sz="5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3A0290EE-309D-476C-9E5A-F8B478BCF2C2}"/>
              </a:ext>
            </a:extLst>
          </p:cNvPr>
          <p:cNvSpPr txBox="1">
            <a:spLocks/>
          </p:cNvSpPr>
          <p:nvPr/>
        </p:nvSpPr>
        <p:spPr bwMode="auto">
          <a:xfrm>
            <a:off x="0" y="3657600"/>
            <a:ext cx="4800600" cy="3200400"/>
          </a:xfrm>
          <a:prstGeom prst="rect">
            <a:avLst/>
          </a:prstGeom>
          <a:noFill/>
          <a:ln w="9525">
            <a:noFill/>
            <a:miter lim="800000"/>
            <a:headEnd/>
            <a:tailEnd/>
          </a:ln>
          <a:effectLst/>
        </p:spPr>
        <p:txBody>
          <a:bodyPr anchor="ctr"/>
          <a:lstStyle>
            <a:lvl1pPr marL="536575" indent="-536575"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536575" marR="0" lvl="0" indent="-5365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Healing blindness was Christ’s most common miracle!</a:t>
            </a:r>
          </a:p>
          <a:p>
            <a:pPr marL="536575" marR="0" lvl="0" indent="-5365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Evidence of being Messiah</a:t>
            </a:r>
            <a:endParaRPr kumimoji="0" lang="en-US" altLang="en-US" sz="5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414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descr="Julianne_Moore_in_Blindness_Wallpaper_1_800.jpg">
            <a:extLst>
              <a:ext uri="{FF2B5EF4-FFF2-40B4-BE49-F238E27FC236}">
                <a16:creationId xmlns:a16="http://schemas.microsoft.com/office/drawing/2014/main" id="{6B328FAC-204F-41B0-BC90-9CE7CED752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a:extLst>
              <a:ext uri="{FF2B5EF4-FFF2-40B4-BE49-F238E27FC236}">
                <a16:creationId xmlns:a16="http://schemas.microsoft.com/office/drawing/2014/main" id="{FE1157B9-C1D9-459B-8766-0532183558B1}"/>
              </a:ext>
            </a:extLst>
          </p:cNvPr>
          <p:cNvSpPr>
            <a:spLocks noGrp="1"/>
          </p:cNvSpPr>
          <p:nvPr>
            <p:ph type="title"/>
          </p:nvPr>
        </p:nvSpPr>
        <p:spPr>
          <a:xfrm>
            <a:off x="0" y="0"/>
            <a:ext cx="9144000" cy="2133600"/>
          </a:xfrm>
        </p:spPr>
        <p:txBody>
          <a:bodyPr/>
          <a:lstStyle/>
          <a:p>
            <a:pPr marL="715963" indent="-715963" algn="l" eaLnBrk="1" hangingPunct="1"/>
            <a:r>
              <a:rPr lang="en-US" altLang="en-US" b="1">
                <a:solidFill>
                  <a:srgbClr val="000005"/>
                </a:solidFill>
                <a:effectLst/>
              </a:rPr>
              <a:t>B.	Does seeing evidence for Jesus help you gain or lose spiritual insight?</a:t>
            </a:r>
          </a:p>
        </p:txBody>
      </p:sp>
    </p:spTree>
    <p:extLst>
      <p:ext uri="{BB962C8B-B14F-4D97-AF65-F5344CB8AC3E}">
        <p14:creationId xmlns:p14="http://schemas.microsoft.com/office/powerpoint/2010/main" val="735277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a:t>
            </a:r>
            <a:r>
              <a:rPr lang="zh-CN" altLang="en-US" sz="3600">
                <a:solidFill>
                  <a:srgbClr val="FFFFFF"/>
                </a:solidFill>
                <a:effectLst>
                  <a:outerShdw blurRad="38100" dist="38100" dir="2700000" algn="tl">
                    <a:srgbClr val="808080"/>
                  </a:outerShdw>
                </a:effectLst>
              </a:rPr>
              <a:t>约翰</a:t>
            </a:r>
            <a:r>
              <a:rPr lang="en-US" altLang="en-US" sz="3600">
                <a:solidFill>
                  <a:srgbClr val="FFFFFF"/>
                </a:solidFill>
                <a:effectLst>
                  <a:outerShdw blurRad="38100" dist="38100" dir="2700000" algn="tl">
                    <a:srgbClr val="808080"/>
                  </a:outerShdw>
                </a:effectLst>
              </a:rPr>
              <a:t> 1–6</a:t>
            </a: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zh-CN" alt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约翰</a:t>
            </a:r>
            <a:r>
              <a:rPr kumimoji="0" 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 </a:t>
            </a: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1-4:</a:t>
            </a: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约翰</a:t>
            </a:r>
            <a:r>
              <a:rPr kumimoji="0" lang="en-US" sz="2800" b="1" i="1" u="none" strike="noStrike" kern="0" cap="none" spc="0" normalizeH="0" baseline="0" noProof="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 </a:t>
            </a: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Baptist</a:t>
            </a: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br>
            <a:r>
              <a:rPr kumimoji="0" lang="zh-CN" altLang="en-US" sz="2800" b="1" i="1"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约翰</a:t>
            </a:r>
            <a:r>
              <a:rPr kumimoji="0" lang="en-US" altLang="en-US" sz="2800" b="1" i="1"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5–6:</a:t>
            </a: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A7C5A3D7-1D75-48C6-AAE3-2D9DEBABBC62}"/>
              </a:ext>
            </a:extLst>
          </p:cNvPr>
          <p:cNvSpPr>
            <a:spLocks noGrp="1"/>
          </p:cNvSpPr>
          <p:nvPr>
            <p:ph type="title"/>
          </p:nvPr>
        </p:nvSpPr>
        <p:spPr/>
        <p:txBody>
          <a:bodyPr/>
          <a:lstStyle/>
          <a:p>
            <a:pPr eaLnBrk="1" hangingPunct="1"/>
            <a:r>
              <a:rPr lang="en-US" altLang="en-US">
                <a:solidFill>
                  <a:srgbClr val="000005"/>
                </a:solidFill>
                <a:effectLst/>
              </a:rPr>
              <a:t>Humility</a:t>
            </a:r>
          </a:p>
        </p:txBody>
      </p:sp>
      <p:pic>
        <p:nvPicPr>
          <p:cNvPr id="87043" name="Picture 3" descr="humility.jpg">
            <a:extLst>
              <a:ext uri="{FF2B5EF4-FFF2-40B4-BE49-F238E27FC236}">
                <a16:creationId xmlns:a16="http://schemas.microsoft.com/office/drawing/2014/main" id="{266274B6-A744-4D84-A759-21BEC9A8BC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86106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159645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B7826E7B-4632-439C-9AFB-C84A516129D7}"/>
              </a:ext>
            </a:extLst>
          </p:cNvPr>
          <p:cNvSpPr>
            <a:spLocks noGrp="1"/>
          </p:cNvSpPr>
          <p:nvPr>
            <p:ph type="title"/>
          </p:nvPr>
        </p:nvSpPr>
        <p:spPr>
          <a:xfrm>
            <a:off x="0" y="0"/>
            <a:ext cx="9144000" cy="533400"/>
          </a:xfrm>
        </p:spPr>
        <p:txBody>
          <a:bodyPr/>
          <a:lstStyle/>
          <a:p>
            <a:r>
              <a:rPr lang="en-US" altLang="en-US" sz="3200">
                <a:solidFill>
                  <a:srgbClr val="FFFF00"/>
                </a:solidFill>
                <a:latin typeface="Arial" panose="020B0604020202020204" pitchFamily="34" charset="0"/>
                <a:ea typeface="ＭＳ Ｐゴシック" panose="020B0600070205080204" pitchFamily="34" charset="-128"/>
                <a:cs typeface="Arial" panose="020B0604020202020204" pitchFamily="34" charset="0"/>
              </a:rPr>
              <a:t>Did life originate as an accident?</a:t>
            </a:r>
          </a:p>
        </p:txBody>
      </p:sp>
      <p:sp>
        <p:nvSpPr>
          <p:cNvPr id="4" name="Content Placeholder 2">
            <a:extLst>
              <a:ext uri="{FF2B5EF4-FFF2-40B4-BE49-F238E27FC236}">
                <a16:creationId xmlns:a16="http://schemas.microsoft.com/office/drawing/2014/main" id="{4E07F717-B10F-49DF-9315-B0AC2DC9CA3A}"/>
              </a:ext>
            </a:extLst>
          </p:cNvPr>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can’t accept that philosophy because I do not want to believe in God.  Therefore, I choose to believe that which I know is scientifically impossible, spontaneous generation leading to evolution.”</a:t>
            </a:r>
          </a:p>
        </p:txBody>
      </p:sp>
      <p:sp>
        <p:nvSpPr>
          <p:cNvPr id="88068" name="Content Placeholder 2">
            <a:extLst>
              <a:ext uri="{FF2B5EF4-FFF2-40B4-BE49-F238E27FC236}">
                <a16:creationId xmlns:a16="http://schemas.microsoft.com/office/drawing/2014/main" id="{48CABB37-2BAF-4724-85C0-67845B532371}"/>
              </a:ext>
            </a:extLst>
          </p:cNvPr>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Nobel Prize winner in Biology, 1971</a:t>
            </a:r>
          </a:p>
        </p:txBody>
      </p:sp>
      <p:pic>
        <p:nvPicPr>
          <p:cNvPr id="88069" name="Picture 6" descr="wald.jpg">
            <a:extLst>
              <a:ext uri="{FF2B5EF4-FFF2-40B4-BE49-F238E27FC236}">
                <a16:creationId xmlns:a16="http://schemas.microsoft.com/office/drawing/2014/main" id="{34AE20C3-0D2F-4524-9C80-406376F0B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685523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114" name="Picture 4" descr="fotolia_3995826_XS.jpg">
            <a:extLst>
              <a:ext uri="{FF2B5EF4-FFF2-40B4-BE49-F238E27FC236}">
                <a16:creationId xmlns:a16="http://schemas.microsoft.com/office/drawing/2014/main" id="{9E51429A-B1AC-45AD-AD99-1E82CBAE7B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8C81527-9D8B-41CF-BEDD-2D6F1789E05B}"/>
              </a:ext>
            </a:extLst>
          </p:cNvPr>
          <p:cNvSpPr>
            <a:spLocks noGrp="1"/>
          </p:cNvSpPr>
          <p:nvPr>
            <p:ph type="title"/>
          </p:nvPr>
        </p:nvSpPr>
        <p:spPr>
          <a:xfrm>
            <a:off x="2362200" y="0"/>
            <a:ext cx="6781800" cy="2057400"/>
          </a:xfrm>
        </p:spPr>
        <p:txBody>
          <a:bodyPr/>
          <a:lstStyle/>
          <a:p>
            <a:pPr marL="715963" indent="-715963" algn="l" eaLnBrk="1" hangingPunct="1"/>
            <a:r>
              <a:rPr lang="en-US" altLang="en-US" sz="5400" b="1">
                <a:solidFill>
                  <a:schemeClr val="tx1"/>
                </a:solidFill>
                <a:effectLst>
                  <a:outerShdw blurRad="38100" dist="38100" dir="2700000" algn="tl">
                    <a:srgbClr val="000080"/>
                  </a:outerShdw>
                </a:effectLst>
              </a:rPr>
              <a:t>I.	</a:t>
            </a:r>
            <a:r>
              <a:rPr lang="en-US" altLang="en-US" sz="5400" b="1">
                <a:effectLst>
                  <a:outerShdw blurRad="38100" dist="38100" dir="2700000" algn="tl">
                    <a:srgbClr val="000080"/>
                  </a:outerShdw>
                </a:effectLst>
              </a:rPr>
              <a:t>Jesus makes the </a:t>
            </a:r>
            <a:r>
              <a:rPr lang="en-US" altLang="en-US" sz="5400" b="1" u="sng">
                <a:solidFill>
                  <a:srgbClr val="FFFF00"/>
                </a:solidFill>
                <a:effectLst>
                  <a:outerShdw blurRad="38100" dist="38100" dir="2700000" algn="tl">
                    <a:srgbClr val="FFFFFF"/>
                  </a:outerShdw>
                </a:effectLst>
              </a:rPr>
              <a:t>blind</a:t>
            </a:r>
            <a:r>
              <a:rPr lang="en-US" altLang="en-US" sz="5400" b="1">
                <a:solidFill>
                  <a:srgbClr val="FFFF00"/>
                </a:solidFill>
                <a:effectLst>
                  <a:outerShdw blurRad="38100" dist="38100" dir="2700000" algn="tl">
                    <a:srgbClr val="FFFFFF"/>
                  </a:outerShdw>
                </a:effectLst>
              </a:rPr>
              <a:t> </a:t>
            </a:r>
            <a:r>
              <a:rPr lang="en-US" altLang="en-US" sz="5400" b="1" u="sng">
                <a:solidFill>
                  <a:srgbClr val="FFFF00"/>
                </a:solidFill>
                <a:effectLst>
                  <a:outerShdw blurRad="38100" dist="38100" dir="2700000" algn="tl">
                    <a:srgbClr val="FFFFFF"/>
                  </a:outerShdw>
                </a:effectLst>
              </a:rPr>
              <a:t>see</a:t>
            </a:r>
            <a:r>
              <a:rPr lang="en-US" altLang="en-US" sz="5400" b="1">
                <a:effectLst>
                  <a:outerShdw blurRad="38100" dist="38100" dir="2700000" algn="tl">
                    <a:srgbClr val="000080"/>
                  </a:outerShdw>
                </a:effectLst>
              </a:rPr>
              <a:t>.</a:t>
            </a:r>
            <a:endParaRPr lang="en-US" altLang="en-US" sz="5400" b="1">
              <a:solidFill>
                <a:schemeClr val="tx1"/>
              </a:solidFill>
              <a:effectLst>
                <a:outerShdw blurRad="38100" dist="38100" dir="2700000" algn="tl">
                  <a:srgbClr val="000080"/>
                </a:outerShdw>
              </a:effectLst>
            </a:endParaRPr>
          </a:p>
        </p:txBody>
      </p:sp>
    </p:spTree>
    <p:extLst>
      <p:ext uri="{BB962C8B-B14F-4D97-AF65-F5344CB8AC3E}">
        <p14:creationId xmlns:p14="http://schemas.microsoft.com/office/powerpoint/2010/main" val="34348563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FE67-C01E-4303-9662-43BDB1B81864}"/>
              </a:ext>
            </a:extLst>
          </p:cNvPr>
          <p:cNvSpPr>
            <a:spLocks noGrp="1"/>
          </p:cNvSpPr>
          <p:nvPr>
            <p:ph type="title"/>
          </p:nvPr>
        </p:nvSpPr>
        <p:spPr>
          <a:xfrm>
            <a:off x="0" y="0"/>
            <a:ext cx="9144000" cy="1600200"/>
          </a:xfrm>
        </p:spPr>
        <p:txBody>
          <a:bodyPr/>
          <a:lstStyle/>
          <a:p>
            <a:pPr eaLnBrk="1" hangingPunct="1"/>
            <a:r>
              <a:rPr lang="en-US" altLang="en-US" b="1">
                <a:solidFill>
                  <a:schemeClr val="tx1"/>
                </a:solidFill>
                <a:effectLst>
                  <a:outerShdw blurRad="38100" dist="38100" dir="2700000" algn="tl">
                    <a:srgbClr val="000080"/>
                  </a:outerShdw>
                </a:effectLst>
              </a:rPr>
              <a:t>II. </a:t>
            </a:r>
            <a:r>
              <a:rPr lang="en-US" altLang="en-US" b="1">
                <a:effectLst>
                  <a:outerShdw blurRad="38100" dist="38100" dir="2700000" algn="tl">
                    <a:srgbClr val="000080"/>
                  </a:outerShdw>
                </a:effectLst>
              </a:rPr>
              <a:t>Jesus </a:t>
            </a:r>
            <a:r>
              <a:rPr lang="en-US" altLang="en-US" b="1" u="sng">
                <a:solidFill>
                  <a:srgbClr val="FFFF00"/>
                </a:solidFill>
                <a:effectLst>
                  <a:outerShdw blurRad="38100" dist="38100" dir="2700000" algn="tl">
                    <a:srgbClr val="FFFFFF"/>
                  </a:outerShdw>
                </a:effectLst>
              </a:rPr>
              <a:t>changes</a:t>
            </a:r>
            <a:r>
              <a:rPr lang="en-US" altLang="en-US" b="1">
                <a:solidFill>
                  <a:srgbClr val="FFFF00"/>
                </a:solidFill>
                <a:effectLst>
                  <a:outerShdw blurRad="38100" dist="38100" dir="2700000" algn="tl">
                    <a:srgbClr val="FFFFFF"/>
                  </a:outerShdw>
                </a:effectLst>
              </a:rPr>
              <a:t> </a:t>
            </a:r>
            <a:r>
              <a:rPr lang="en-US" altLang="en-US" b="1">
                <a:effectLst>
                  <a:outerShdw blurRad="38100" dist="38100" dir="2700000" algn="tl">
                    <a:srgbClr val="000080"/>
                  </a:outerShdw>
                </a:effectLst>
              </a:rPr>
              <a:t>people’s </a:t>
            </a:r>
            <a:r>
              <a:rPr lang="en-US" altLang="en-US" b="1" u="sng">
                <a:solidFill>
                  <a:srgbClr val="FFFF00"/>
                </a:solidFill>
                <a:effectLst>
                  <a:outerShdw blurRad="38100" dist="38100" dir="2700000" algn="tl">
                    <a:srgbClr val="FFFFFF"/>
                  </a:outerShdw>
                </a:effectLst>
              </a:rPr>
              <a:t>lives</a:t>
            </a:r>
            <a:r>
              <a:rPr lang="en-US" altLang="en-US" b="1">
                <a:effectLst>
                  <a:outerShdw blurRad="38100" dist="38100" dir="2700000" algn="tl">
                    <a:srgbClr val="000080"/>
                  </a:outerShdw>
                </a:effectLst>
              </a:rPr>
              <a:t>(8-34).</a:t>
            </a:r>
            <a:endParaRPr lang="en-US" altLang="en-US" b="1">
              <a:solidFill>
                <a:schemeClr val="tx1"/>
              </a:solidFill>
              <a:effectLst>
                <a:outerShdw blurRad="38100" dist="38100" dir="2700000" algn="tl">
                  <a:srgbClr val="000080"/>
                </a:outerShdw>
              </a:effectLst>
            </a:endParaRPr>
          </a:p>
        </p:txBody>
      </p:sp>
      <p:pic>
        <p:nvPicPr>
          <p:cNvPr id="91139" name="Picture 2" descr="spirituality.jpg">
            <a:extLst>
              <a:ext uri="{FF2B5EF4-FFF2-40B4-BE49-F238E27FC236}">
                <a16:creationId xmlns:a16="http://schemas.microsoft.com/office/drawing/2014/main" id="{FC7715CB-EF33-4131-BF5C-AE3054691F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576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733E-436A-44AE-94E6-51A02B837D6D}"/>
              </a:ext>
            </a:extLst>
          </p:cNvPr>
          <p:cNvSpPr>
            <a:spLocks noGrp="1"/>
          </p:cNvSpPr>
          <p:nvPr>
            <p:ph type="title"/>
          </p:nvPr>
        </p:nvSpPr>
        <p:spPr>
          <a:xfrm>
            <a:off x="0" y="0"/>
            <a:ext cx="7239000" cy="1828800"/>
          </a:xfrm>
        </p:spPr>
        <p:txBody>
          <a:bodyPr/>
          <a:lstStyle/>
          <a:p>
            <a:pPr marL="715963" indent="-715963" algn="l" eaLnBrk="1" hangingPunct="1">
              <a:defRPr/>
            </a:pPr>
            <a:r>
              <a:rPr lang="en-US" b="1" dirty="0">
                <a:solidFill>
                  <a:schemeClr val="tx1"/>
                </a:solidFill>
                <a:effectLst>
                  <a:outerShdw blurRad="38100" dist="38100" dir="2700000" algn="tl">
                    <a:srgbClr val="000000">
                      <a:alpha val="43137"/>
                    </a:srgbClr>
                  </a:outerShdw>
                </a:effectLst>
              </a:rPr>
              <a:t>III. Jesus deserves </a:t>
            </a:r>
            <a:r>
              <a:rPr lang="en-US" b="1" dirty="0">
                <a:solidFill>
                  <a:srgbClr val="FFFF00"/>
                </a:solidFill>
                <a:effectLst>
                  <a:outerShdw blurRad="38100" dist="38100" dir="2700000" algn="tl">
                    <a:srgbClr val="000000">
                      <a:alpha val="43137"/>
                    </a:srgbClr>
                  </a:outerShdw>
                </a:effectLst>
              </a:rPr>
              <a:t>worship </a:t>
            </a:r>
            <a:r>
              <a:rPr lang="en-US" b="1" dirty="0">
                <a:solidFill>
                  <a:schemeClr val="tx1"/>
                </a:solidFill>
                <a:effectLst>
                  <a:outerShdw blurRad="38100" dist="38100" dir="2700000" algn="tl">
                    <a:srgbClr val="000000">
                      <a:alpha val="43137"/>
                    </a:srgbClr>
                  </a:outerShdw>
                </a:effectLst>
              </a:rPr>
              <a:t>as </a:t>
            </a:r>
            <a:r>
              <a:rPr lang="en-US" b="1" dirty="0">
                <a:solidFill>
                  <a:srgbClr val="FFFF00"/>
                </a:solidFill>
                <a:effectLst>
                  <a:outerShdw blurRad="38100" dist="38100" dir="2700000" algn="tl">
                    <a:srgbClr val="000000">
                      <a:alpha val="43137"/>
                    </a:srgbClr>
                  </a:outerShdw>
                </a:effectLst>
              </a:rPr>
              <a:t>God </a:t>
            </a:r>
            <a:r>
              <a:rPr lang="en-US" b="1" dirty="0">
                <a:solidFill>
                  <a:schemeClr val="tx1"/>
                </a:solidFill>
                <a:effectLst>
                  <a:outerShdw blurRad="38100" dist="38100" dir="2700000" algn="tl">
                    <a:srgbClr val="000000">
                      <a:alpha val="43137"/>
                    </a:srgbClr>
                  </a:outerShdw>
                </a:effectLst>
              </a:rPr>
              <a:t>(35-41). </a:t>
            </a:r>
          </a:p>
        </p:txBody>
      </p:sp>
      <p:pic>
        <p:nvPicPr>
          <p:cNvPr id="92163" name="Picture 2" descr="JESUSisGOD White Red Plasma.jpg">
            <a:extLst>
              <a:ext uri="{FF2B5EF4-FFF2-40B4-BE49-F238E27FC236}">
                <a16:creationId xmlns:a16="http://schemas.microsoft.com/office/drawing/2014/main" id="{BF16FEFE-6BC9-440E-8988-2AFADC1173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3" descr="salvation.128155724_std.jpg">
            <a:extLst>
              <a:ext uri="{FF2B5EF4-FFF2-40B4-BE49-F238E27FC236}">
                <a16:creationId xmlns:a16="http://schemas.microsoft.com/office/drawing/2014/main" id="{2B2270FF-EB70-4478-BB33-A0D38FF18C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81807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John 9.28 Other Pharisee.jpg">
            <a:extLst>
              <a:ext uri="{FF2B5EF4-FFF2-40B4-BE49-F238E27FC236}">
                <a16:creationId xmlns:a16="http://schemas.microsoft.com/office/drawing/2014/main" id="{74C3169B-569B-49C7-93A2-C41AD475AB8D}"/>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John 9.34 Stood Up to Pharisees.jpg">
            <a:extLst>
              <a:ext uri="{FF2B5EF4-FFF2-40B4-BE49-F238E27FC236}">
                <a16:creationId xmlns:a16="http://schemas.microsoft.com/office/drawing/2014/main" id="{4551AF3D-FD9A-4339-9A56-1FBF4155D22F}"/>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63E7061D-1769-4EB6-A005-80AC04CD9756}"/>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04224B-C560-461B-9450-ECEF2859ECB2}"/>
              </a:ext>
            </a:extLst>
          </p:cNvPr>
          <p:cNvSpPr>
            <a:spLocks noGrp="1"/>
          </p:cNvSpPr>
          <p:nvPr>
            <p:ph type="title"/>
          </p:nvPr>
        </p:nvSpPr>
        <p:spPr>
          <a:xfrm>
            <a:off x="2552700" y="2133600"/>
            <a:ext cx="40386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Opposite Responses</a:t>
            </a:r>
          </a:p>
        </p:txBody>
      </p:sp>
    </p:spTree>
    <p:extLst>
      <p:ext uri="{BB962C8B-B14F-4D97-AF65-F5344CB8AC3E}">
        <p14:creationId xmlns:p14="http://schemas.microsoft.com/office/powerpoint/2010/main" val="3623284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86E3C-4E89-4EA6-9A74-1C149460BE44}"/>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former blind man confesses Jesus as God (35-38).</a:t>
            </a:r>
          </a:p>
        </p:txBody>
      </p:sp>
      <p:pic>
        <p:nvPicPr>
          <p:cNvPr id="94211" name="Picture 2" descr="John 9.38 I believe, Lord.jpg">
            <a:extLst>
              <a:ext uri="{FF2B5EF4-FFF2-40B4-BE49-F238E27FC236}">
                <a16:creationId xmlns:a16="http://schemas.microsoft.com/office/drawing/2014/main" id="{99FF15CB-D6D0-4419-A690-7C21437632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44000"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352545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B0D6-4E20-4419-9EBD-D646D404EB8E}"/>
              </a:ext>
            </a:extLst>
          </p:cNvPr>
          <p:cNvSpPr>
            <a:spLocks noGrp="1"/>
          </p:cNvSpPr>
          <p:nvPr>
            <p:ph type="title"/>
          </p:nvPr>
        </p:nvSpPr>
        <p:spPr>
          <a:xfrm>
            <a:off x="0" y="228600"/>
            <a:ext cx="9144000" cy="11430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Jesus condemns the Pharisees for rejecting him as God (39-41).</a:t>
            </a:r>
          </a:p>
        </p:txBody>
      </p:sp>
      <p:pic>
        <p:nvPicPr>
          <p:cNvPr id="95235" name="Picture 3" descr="John 9.41 You ARE blind.jpg">
            <a:extLst>
              <a:ext uri="{FF2B5EF4-FFF2-40B4-BE49-F238E27FC236}">
                <a16:creationId xmlns:a16="http://schemas.microsoft.com/office/drawing/2014/main" id="{228C4369-B8B1-45B7-9902-E093DF4A5D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49425"/>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6641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258" name="Picture 2" descr="John 9.40 Are you saying we are blind?.jpg">
            <a:extLst>
              <a:ext uri="{FF2B5EF4-FFF2-40B4-BE49-F238E27FC236}">
                <a16:creationId xmlns:a16="http://schemas.microsoft.com/office/drawing/2014/main" id="{361B4F78-57F9-49FF-8025-E795CF4467A7}"/>
              </a:ext>
            </a:extLst>
          </p:cNvPr>
          <p:cNvPicPr>
            <a:picLocks noChangeAspect="1"/>
          </p:cNvPicPr>
          <p:nvPr/>
        </p:nvPicPr>
        <p:blipFill>
          <a:blip r:embed="rId2">
            <a:extLst>
              <a:ext uri="{28A0092B-C50C-407E-A947-70E740481C1C}">
                <a14:useLocalDpi xmlns:a14="http://schemas.microsoft.com/office/drawing/2010/main" val="0"/>
              </a:ext>
            </a:extLst>
          </a:blip>
          <a:srcRect l="15379" r="8270"/>
          <a:stretch>
            <a:fillRect/>
          </a:stretch>
        </p:blipFill>
        <p:spPr bwMode="auto">
          <a:xfrm>
            <a:off x="0" y="92075"/>
            <a:ext cx="9144000" cy="676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C07568F0-53A5-4978-B94C-4135F2ABA20A}"/>
              </a:ext>
            </a:extLst>
          </p:cNvPr>
          <p:cNvSpPr txBox="1">
            <a:spLocks/>
          </p:cNvSpPr>
          <p:nvPr/>
        </p:nvSpPr>
        <p:spPr bwMode="auto">
          <a:xfrm>
            <a:off x="304800" y="304800"/>
            <a:ext cx="8610600" cy="6248400"/>
          </a:xfrm>
          <a:prstGeom prst="rect">
            <a:avLst/>
          </a:prstGeom>
          <a:solidFill>
            <a:srgbClr val="000005">
              <a:alpha val="42000"/>
            </a:srgbClr>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39 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Then Jesus told him, “I entered this world to render judgment—to give sight to the blind and to show those who think they see (Greek: “those who see”) that they are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40 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Some Pharisees who were standing nearby heard him and asked, “Are you saying we’re blind?”</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r>
              <a:rPr kumimoji="0" lang="en-US" altLang="en-US" sz="3200" b="1" i="0" u="none" strike="noStrike" kern="1200" cap="none" spc="0" normalizeH="0" baseline="3000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41 </a:t>
            </a:r>
            <a: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“If you were blind, you wouldn’t be guilty,” Jesus replied. “But you remain guilty because you claim you can see” </a:t>
            </a: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br>
              <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br>
            <a:endParaRPr kumimoji="0" lang="en-US" altLang="en-US" sz="32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B3AACCCB-5253-478D-9804-20FA34B0651A}"/>
              </a:ext>
            </a:extLst>
          </p:cNvPr>
          <p:cNvSpPr>
            <a:spLocks noGrp="1"/>
          </p:cNvSpPr>
          <p:nvPr>
            <p:ph type="title"/>
          </p:nvPr>
        </p:nvSpPr>
        <p:spPr>
          <a:xfrm>
            <a:off x="457200" y="5715000"/>
            <a:ext cx="8229600" cy="1143000"/>
          </a:xfrm>
        </p:spPr>
        <p:txBody>
          <a:bodyPr/>
          <a:lstStyle/>
          <a:p>
            <a:r>
              <a:rPr lang="zh-CN" altLang="en-US" b="1">
                <a:effectLst>
                  <a:outerShdw blurRad="38100" dist="38100" dir="2700000" algn="tl">
                    <a:srgbClr val="000080"/>
                  </a:outerShdw>
                </a:effectLst>
              </a:rPr>
              <a:t>约翰</a:t>
            </a:r>
            <a:r>
              <a:rPr lang="en-US" altLang="en-US" b="1">
                <a:effectLst>
                  <a:outerShdw blurRad="38100" dist="38100" dir="2700000" algn="tl">
                    <a:srgbClr val="000080"/>
                  </a:outerShdw>
                </a:effectLst>
              </a:rPr>
              <a:t> 9:39-41 </a:t>
            </a:r>
            <a:r>
              <a:rPr lang="en-US" altLang="en-US" sz="3600" b="1">
                <a:effectLst>
                  <a:outerShdw blurRad="38100" dist="38100" dir="2700000" algn="tl">
                    <a:srgbClr val="000080"/>
                  </a:outerShdw>
                </a:effectLst>
              </a:rPr>
              <a:t>NLT</a:t>
            </a:r>
            <a:endParaRPr lang="en-US" altLang="en-US">
              <a:effectLst>
                <a:outerShdw blurRad="38100" dist="38100" dir="2700000" algn="tl">
                  <a:srgbClr val="000080"/>
                </a:outerShdw>
              </a:effectLst>
            </a:endParaRPr>
          </a:p>
        </p:txBody>
      </p:sp>
    </p:spTree>
    <p:extLst>
      <p:ext uri="{BB962C8B-B14F-4D97-AF65-F5344CB8AC3E}">
        <p14:creationId xmlns:p14="http://schemas.microsoft.com/office/powerpoint/2010/main" val="383328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212D2-AEC3-44DE-9E2A-A31A09F3D54C}"/>
              </a:ext>
            </a:extLst>
          </p:cNvPr>
          <p:cNvSpPr>
            <a:spLocks noGrp="1"/>
          </p:cNvSpPr>
          <p:nvPr>
            <p:ph type="title"/>
          </p:nvPr>
        </p:nvSpPr>
        <p:spPr>
          <a:xfrm>
            <a:off x="304800" y="0"/>
            <a:ext cx="8686800" cy="2362200"/>
          </a:xfrm>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How should we respond when we see that Jesus is truly God Himself?</a:t>
            </a:r>
          </a:p>
        </p:txBody>
      </p:sp>
      <p:pic>
        <p:nvPicPr>
          <p:cNvPr id="97283" name="Picture 2" descr="Genetic-Disorders-And-Color-Blindness.jpg">
            <a:extLst>
              <a:ext uri="{FF2B5EF4-FFF2-40B4-BE49-F238E27FC236}">
                <a16:creationId xmlns:a16="http://schemas.microsoft.com/office/drawing/2014/main" id="{36D1694D-3E9C-4DAF-ACA1-92B69DE97D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2825750"/>
            <a:ext cx="5621337"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223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5C64D2-81F7-474B-9D64-E42F42B9A95C}"/>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7D9C7ACA-E54E-43DE-9892-55D5FFBCB9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218C9D-CC4F-410F-A2C9-3D48239C7967}"/>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Our Subject Today</a:t>
            </a:r>
          </a:p>
        </p:txBody>
      </p:sp>
      <p:sp>
        <p:nvSpPr>
          <p:cNvPr id="3" name="Title 1">
            <a:extLst>
              <a:ext uri="{FF2B5EF4-FFF2-40B4-BE49-F238E27FC236}">
                <a16:creationId xmlns:a16="http://schemas.microsoft.com/office/drawing/2014/main" id="{035C0049-5003-4F99-AB57-47A3881D95A0}"/>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A4EBBEEF-3026-4953-BF93-0BD597227948}"/>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3926814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descr="John 9.28 Other Pharisee.jpg">
            <a:extLst>
              <a:ext uri="{FF2B5EF4-FFF2-40B4-BE49-F238E27FC236}">
                <a16:creationId xmlns:a16="http://schemas.microsoft.com/office/drawing/2014/main" id="{28D443FD-53E0-4C94-AC93-6796241ACB75}"/>
              </a:ext>
            </a:extLst>
          </p:cNvPr>
          <p:cNvPicPr>
            <a:picLocks noChangeAspect="1"/>
          </p:cNvPicPr>
          <p:nvPr/>
        </p:nvPicPr>
        <p:blipFill>
          <a:blip r:embed="rId2">
            <a:extLst>
              <a:ext uri="{28A0092B-C50C-407E-A947-70E740481C1C}">
                <a14:useLocalDpi xmlns:a14="http://schemas.microsoft.com/office/drawing/2010/main" val="0"/>
              </a:ext>
            </a:extLst>
          </a:blip>
          <a:srcRect l="10718" t="7634" r="56496" b="18205"/>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John 9.34 Stood Up to Pharisees.jpg">
            <a:extLst>
              <a:ext uri="{FF2B5EF4-FFF2-40B4-BE49-F238E27FC236}">
                <a16:creationId xmlns:a16="http://schemas.microsoft.com/office/drawing/2014/main" id="{6748E3B7-1AAE-4E00-A06D-350A444D2FC2}"/>
              </a:ext>
            </a:extLst>
          </p:cNvPr>
          <p:cNvPicPr>
            <a:picLocks noChangeAspect="1"/>
          </p:cNvPicPr>
          <p:nvPr/>
        </p:nvPicPr>
        <p:blipFill>
          <a:blip r:embed="rId3">
            <a:extLst>
              <a:ext uri="{28A0092B-C50C-407E-A947-70E740481C1C}">
                <a14:useLocalDpi xmlns:a14="http://schemas.microsoft.com/office/drawing/2010/main" val="0"/>
              </a:ext>
            </a:extLst>
          </a:blip>
          <a:srcRect l="43333" r="14166"/>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FDBD9362-6908-4DE2-9292-FB309BD88A59}"/>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223F4EB-8BA0-44D4-9154-D38283B55C2C}"/>
              </a:ext>
            </a:extLst>
          </p:cNvPr>
          <p:cNvSpPr>
            <a:spLocks noGrp="1"/>
          </p:cNvSpPr>
          <p:nvPr>
            <p:ph type="title"/>
          </p:nvPr>
        </p:nvSpPr>
        <p:spPr>
          <a:xfrm>
            <a:off x="2552700" y="2133600"/>
            <a:ext cx="4038600" cy="1219200"/>
          </a:xfrm>
        </p:spPr>
        <p:txBody>
          <a:bodyPr/>
          <a:lstStyle/>
          <a:p>
            <a:pPr eaLnBrk="1" hangingPunct="1">
              <a:defRPr/>
            </a:pPr>
            <a:r>
              <a:rPr lang="en-US" sz="6600" b="1" dirty="0">
                <a:solidFill>
                  <a:schemeClr val="tx1"/>
                </a:solidFill>
                <a:effectLst>
                  <a:outerShdw blurRad="38100" dist="38100" dir="2700000" algn="tl">
                    <a:srgbClr val="000000">
                      <a:alpha val="43137"/>
                    </a:srgbClr>
                  </a:outerShdw>
                </a:effectLst>
              </a:rPr>
              <a:t>???????</a:t>
            </a:r>
          </a:p>
        </p:txBody>
      </p:sp>
      <p:sp>
        <p:nvSpPr>
          <p:cNvPr id="8" name="Title 1">
            <a:extLst>
              <a:ext uri="{FF2B5EF4-FFF2-40B4-BE49-F238E27FC236}">
                <a16:creationId xmlns:a16="http://schemas.microsoft.com/office/drawing/2014/main" id="{A4FD3563-3073-4D56-8DBF-304BADFC39FB}"/>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Tree>
    <p:extLst>
      <p:ext uri="{BB962C8B-B14F-4D97-AF65-F5344CB8AC3E}">
        <p14:creationId xmlns:p14="http://schemas.microsoft.com/office/powerpoint/2010/main" val="1578068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30" name="Picture 5" descr="John 9.17 Prophet.jpg">
            <a:extLst>
              <a:ext uri="{FF2B5EF4-FFF2-40B4-BE49-F238E27FC236}">
                <a16:creationId xmlns:a16="http://schemas.microsoft.com/office/drawing/2014/main" id="{75AADA22-8210-4481-9D5F-58516D0F4996}"/>
              </a:ext>
            </a:extLst>
          </p:cNvPr>
          <p:cNvPicPr>
            <a:picLocks noChangeAspect="1"/>
          </p:cNvPicPr>
          <p:nvPr/>
        </p:nvPicPr>
        <p:blipFill>
          <a:blip r:embed="rId2">
            <a:extLst>
              <a:ext uri="{28A0092B-C50C-407E-A947-70E740481C1C}">
                <a14:useLocalDpi xmlns:a14="http://schemas.microsoft.com/office/drawing/2010/main" val="0"/>
              </a:ext>
            </a:extLst>
          </a:blip>
          <a:srcRect r="26830"/>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EDF20F5-375D-460D-A14A-E44400E30FF2}"/>
              </a:ext>
            </a:extLst>
          </p:cNvPr>
          <p:cNvSpPr>
            <a:spLocks noGrp="1"/>
          </p:cNvSpPr>
          <p:nvPr>
            <p:ph type="title"/>
          </p:nvPr>
        </p:nvSpPr>
        <p:spPr>
          <a:xfrm>
            <a:off x="4572000" y="0"/>
            <a:ext cx="4572000" cy="1371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blind man sees!</a:t>
            </a:r>
          </a:p>
        </p:txBody>
      </p:sp>
      <p:sp>
        <p:nvSpPr>
          <p:cNvPr id="3" name="Title 1">
            <a:extLst>
              <a:ext uri="{FF2B5EF4-FFF2-40B4-BE49-F238E27FC236}">
                <a16:creationId xmlns:a16="http://schemas.microsoft.com/office/drawing/2014/main" id="{220F79EA-5FD8-4233-9976-B954083B9378}"/>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A9C56D9F-8E5E-4E18-B6C2-A5CFC09B33BD}"/>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man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called Jesus” (7)</a:t>
            </a:r>
          </a:p>
        </p:txBody>
      </p:sp>
      <p:sp>
        <p:nvSpPr>
          <p:cNvPr id="8" name="Title 1">
            <a:extLst>
              <a:ext uri="{FF2B5EF4-FFF2-40B4-BE49-F238E27FC236}">
                <a16:creationId xmlns:a16="http://schemas.microsoft.com/office/drawing/2014/main" id="{9B15D862-AD5F-4ABD-A05D-FC4481F9141B}"/>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prophet</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(17)</a:t>
            </a:r>
          </a:p>
        </p:txBody>
      </p:sp>
      <p:sp>
        <p:nvSpPr>
          <p:cNvPr id="9" name="Title 1">
            <a:extLst>
              <a:ext uri="{FF2B5EF4-FFF2-40B4-BE49-F238E27FC236}">
                <a16:creationId xmlns:a16="http://schemas.microsoft.com/office/drawing/2014/main" id="{5FAEA47B-051D-4AB7-A637-5769DDF1796C}"/>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 man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from God</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(33)</a:t>
            </a:r>
          </a:p>
        </p:txBody>
      </p:sp>
      <p:sp>
        <p:nvSpPr>
          <p:cNvPr id="10" name="Title 1">
            <a:extLst>
              <a:ext uri="{FF2B5EF4-FFF2-40B4-BE49-F238E27FC236}">
                <a16:creationId xmlns:a16="http://schemas.microsoft.com/office/drawing/2014/main" id="{F6CE819F-E46A-4CD8-8B6E-34B83BD454A7}"/>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God</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“worshipped Jesus” (38)</a:t>
            </a:r>
          </a:p>
        </p:txBody>
      </p:sp>
    </p:spTree>
    <p:extLst>
      <p:ext uri="{BB962C8B-B14F-4D97-AF65-F5344CB8AC3E}">
        <p14:creationId xmlns:p14="http://schemas.microsoft.com/office/powerpoint/2010/main" val="24703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4" name="Picture 10" descr="John 9.24 Pharisee.jpg">
            <a:extLst>
              <a:ext uri="{FF2B5EF4-FFF2-40B4-BE49-F238E27FC236}">
                <a16:creationId xmlns:a16="http://schemas.microsoft.com/office/drawing/2014/main" id="{665D5C9D-6389-468F-991D-EAE9631E428A}"/>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3C19439-C452-488F-9B57-F5DC891AEE7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Pharisees are blind!</a:t>
            </a:r>
          </a:p>
        </p:txBody>
      </p:sp>
      <p:sp>
        <p:nvSpPr>
          <p:cNvPr id="3" name="Title 1">
            <a:extLst>
              <a:ext uri="{FF2B5EF4-FFF2-40B4-BE49-F238E27FC236}">
                <a16:creationId xmlns:a16="http://schemas.microsoft.com/office/drawing/2014/main" id="{64DD4287-3249-4535-A56B-AA378557842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273D0641-2803-4BF6-B508-A56906C621AD}"/>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(15, 18)</a:t>
            </a:r>
          </a:p>
        </p:txBody>
      </p:sp>
      <p:sp>
        <p:nvSpPr>
          <p:cNvPr id="8" name="Title 1">
            <a:extLst>
              <a:ext uri="{FF2B5EF4-FFF2-40B4-BE49-F238E27FC236}">
                <a16:creationId xmlns:a16="http://schemas.microsoft.com/office/drawing/2014/main" id="{DCF58831-D69D-4F08-A7E7-10CF8756506F}"/>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(16)</a:t>
            </a:r>
          </a:p>
        </p:txBody>
      </p:sp>
      <p:sp>
        <p:nvSpPr>
          <p:cNvPr id="9" name="Title 1">
            <a:extLst>
              <a:ext uri="{FF2B5EF4-FFF2-40B4-BE49-F238E27FC236}">
                <a16:creationId xmlns:a16="http://schemas.microsoft.com/office/drawing/2014/main" id="{95421697-C266-4F25-87BD-5AC8D7C638DF}"/>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(17)</a:t>
            </a:r>
          </a:p>
        </p:txBody>
      </p:sp>
      <p:sp>
        <p:nvSpPr>
          <p:cNvPr id="10" name="Title 1">
            <a:extLst>
              <a:ext uri="{FF2B5EF4-FFF2-40B4-BE49-F238E27FC236}">
                <a16:creationId xmlns:a16="http://schemas.microsoft.com/office/drawing/2014/main" id="{57768F08-97F3-4C73-8DA6-47D8BF5915B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will discredit him (19)</a:t>
            </a:r>
          </a:p>
        </p:txBody>
      </p:sp>
      <p:sp>
        <p:nvSpPr>
          <p:cNvPr id="12" name="Title 1">
            <a:extLst>
              <a:ext uri="{FF2B5EF4-FFF2-40B4-BE49-F238E27FC236}">
                <a16:creationId xmlns:a16="http://schemas.microsoft.com/office/drawing/2014/main" id="{272925C0-EE49-4A08-A7DF-7FF9A7A79C0B}"/>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threat (22)</a:t>
            </a:r>
          </a:p>
        </p:txBody>
      </p:sp>
      <p:sp>
        <p:nvSpPr>
          <p:cNvPr id="13" name="Title 1">
            <a:extLst>
              <a:ext uri="{FF2B5EF4-FFF2-40B4-BE49-F238E27FC236}">
                <a16:creationId xmlns:a16="http://schemas.microsoft.com/office/drawing/2014/main" id="{D1BED56D-C645-4CAE-BC58-28373CBDCD62}"/>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in God’s name (24a)</a:t>
            </a:r>
          </a:p>
        </p:txBody>
      </p:sp>
    </p:spTree>
    <p:extLst>
      <p:ext uri="{BB962C8B-B14F-4D97-AF65-F5344CB8AC3E}">
        <p14:creationId xmlns:p14="http://schemas.microsoft.com/office/powerpoint/2010/main" val="982441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10" descr="John 9.24 Pharisee.jpg">
            <a:extLst>
              <a:ext uri="{FF2B5EF4-FFF2-40B4-BE49-F238E27FC236}">
                <a16:creationId xmlns:a16="http://schemas.microsoft.com/office/drawing/2014/main" id="{758F8215-061A-4135-B324-369CE70DD2C6}"/>
              </a:ext>
            </a:extLst>
          </p:cNvPr>
          <p:cNvPicPr>
            <a:picLocks noChangeAspect="1"/>
          </p:cNvPicPr>
          <p:nvPr/>
        </p:nvPicPr>
        <p:blipFill>
          <a:blip r:embed="rId2">
            <a:extLst>
              <a:ext uri="{28A0092B-C50C-407E-A947-70E740481C1C}">
                <a14:useLocalDpi xmlns:a14="http://schemas.microsoft.com/office/drawing/2010/main" val="0"/>
              </a:ext>
            </a:extLst>
          </a:blip>
          <a:srcRect l="241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FCB4A3A-B19C-4081-9130-03A054E54FD6}"/>
              </a:ext>
            </a:extLst>
          </p:cNvPr>
          <p:cNvSpPr>
            <a:spLocks noGrp="1"/>
          </p:cNvSpPr>
          <p:nvPr>
            <p:ph type="title"/>
          </p:nvPr>
        </p:nvSpPr>
        <p:spPr>
          <a:xfrm>
            <a:off x="4572000" y="0"/>
            <a:ext cx="4572000" cy="14478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Pharisees are blind!</a:t>
            </a:r>
          </a:p>
        </p:txBody>
      </p:sp>
      <p:sp>
        <p:nvSpPr>
          <p:cNvPr id="3" name="Title 1">
            <a:extLst>
              <a:ext uri="{FF2B5EF4-FFF2-40B4-BE49-F238E27FC236}">
                <a16:creationId xmlns:a16="http://schemas.microsoft.com/office/drawing/2014/main" id="{EFF8229E-5EE5-4242-B0DD-D5123E64C997}"/>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Who’s the real blind man?</a:t>
            </a:r>
          </a:p>
        </p:txBody>
      </p:sp>
      <p:sp>
        <p:nvSpPr>
          <p:cNvPr id="7" name="Title 1">
            <a:extLst>
              <a:ext uri="{FF2B5EF4-FFF2-40B4-BE49-F238E27FC236}">
                <a16:creationId xmlns:a16="http://schemas.microsoft.com/office/drawing/2014/main" id="{7A6F002B-8A0B-412C-BB81-131AC70DB570}"/>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(24b)</a:t>
            </a:r>
          </a:p>
        </p:txBody>
      </p:sp>
      <p:sp>
        <p:nvSpPr>
          <p:cNvPr id="8" name="Title 1">
            <a:extLst>
              <a:ext uri="{FF2B5EF4-FFF2-40B4-BE49-F238E27FC236}">
                <a16:creationId xmlns:a16="http://schemas.microsoft.com/office/drawing/2014/main" id="{CFFF6928-D2E6-4E3B-BBB6-2D7F3E28405C}"/>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(26)</a:t>
            </a:r>
          </a:p>
        </p:txBody>
      </p:sp>
      <p:sp>
        <p:nvSpPr>
          <p:cNvPr id="9" name="Title 1">
            <a:extLst>
              <a:ext uri="{FF2B5EF4-FFF2-40B4-BE49-F238E27FC236}">
                <a16:creationId xmlns:a16="http://schemas.microsoft.com/office/drawing/2014/main" id="{3DE5FFEA-1307-44F4-BF1C-0F98AE2CD1B5}"/>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(26)</a:t>
            </a:r>
          </a:p>
        </p:txBody>
      </p:sp>
      <p:sp>
        <p:nvSpPr>
          <p:cNvPr id="10" name="Title 1">
            <a:extLst>
              <a:ext uri="{FF2B5EF4-FFF2-40B4-BE49-F238E27FC236}">
                <a16:creationId xmlns:a16="http://schemas.microsoft.com/office/drawing/2014/main" id="{327F12BB-6BBF-44FA-BE0B-D1828E7EB66C}"/>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the blind man (28)</a:t>
            </a:r>
          </a:p>
        </p:txBody>
      </p:sp>
      <p:sp>
        <p:nvSpPr>
          <p:cNvPr id="12" name="Title 1">
            <a:extLst>
              <a:ext uri="{FF2B5EF4-FFF2-40B4-BE49-F238E27FC236}">
                <a16:creationId xmlns:a16="http://schemas.microsoft.com/office/drawing/2014/main" id="{61D9241D-C792-4980-820E-FDC7F5954527}"/>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about Jesus’ origin (29)</a:t>
            </a:r>
          </a:p>
        </p:txBody>
      </p:sp>
      <p:sp>
        <p:nvSpPr>
          <p:cNvPr id="13" name="Title 1">
            <a:extLst>
              <a:ext uri="{FF2B5EF4-FFF2-40B4-BE49-F238E27FC236}">
                <a16:creationId xmlns:a16="http://schemas.microsoft.com/office/drawing/2014/main" id="{62E306C6-4F41-4C21-882D-F4CB89FD696C}"/>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en-US" altLang="en-US" sz="4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cs typeface="Arial" panose="020B0604020202020204" pitchFamily="34" charset="0"/>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blind man (34)</a:t>
            </a:r>
          </a:p>
        </p:txBody>
      </p:sp>
    </p:spTree>
    <p:extLst>
      <p:ext uri="{BB962C8B-B14F-4D97-AF65-F5344CB8AC3E}">
        <p14:creationId xmlns:p14="http://schemas.microsoft.com/office/powerpoint/2010/main" val="23788196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2" name="Picture 3" descr="John 9.19 Parents.jpg">
            <a:extLst>
              <a:ext uri="{FF2B5EF4-FFF2-40B4-BE49-F238E27FC236}">
                <a16:creationId xmlns:a16="http://schemas.microsoft.com/office/drawing/2014/main" id="{3E59D5B7-6826-4C3E-8BF8-3E87A69E4E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D026E41-BF4D-41E1-BFAD-1CB52389CC63}"/>
              </a:ext>
            </a:extLst>
          </p:cNvPr>
          <p:cNvSpPr>
            <a:spLocks noGrp="1"/>
          </p:cNvSpPr>
          <p:nvPr>
            <p:ph type="title"/>
          </p:nvPr>
        </p:nvSpPr>
        <p:spPr>
          <a:xfrm>
            <a:off x="0" y="5791200"/>
            <a:ext cx="9144000" cy="12954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The Main Idea </a:t>
            </a:r>
            <a:r>
              <a:rPr lang="en-US" b="1">
                <a:solidFill>
                  <a:schemeClr val="tx1"/>
                </a:solidFill>
                <a:effectLst>
                  <a:outerShdw blurRad="38100" dist="38100" dir="2700000" algn="tl">
                    <a:srgbClr val="000000">
                      <a:alpha val="43137"/>
                    </a:srgbClr>
                  </a:outerShdw>
                </a:effectLst>
              </a:rPr>
              <a:t>of </a:t>
            </a:r>
            <a:r>
              <a:rPr lang="zh-CN" altLang="en-US" b="1">
                <a:solidFill>
                  <a:schemeClr val="tx1"/>
                </a:solidFill>
                <a:effectLst>
                  <a:outerShdw blurRad="38100" dist="38100" dir="2700000" algn="tl">
                    <a:srgbClr val="000000">
                      <a:alpha val="43137"/>
                    </a:srgbClr>
                  </a:outerShdw>
                </a:effectLst>
              </a:rPr>
              <a:t>约翰</a:t>
            </a:r>
            <a:r>
              <a:rPr lang="en-US" b="1">
                <a:solidFill>
                  <a:schemeClr val="tx1"/>
                </a:solidFill>
                <a:effectLst>
                  <a:outerShdw blurRad="38100" dist="38100" dir="2700000" algn="tl">
                    <a:srgbClr val="000000">
                      <a:alpha val="43137"/>
                    </a:srgbClr>
                  </a:outerShdw>
                </a:effectLst>
              </a:rPr>
              <a:t> </a:t>
            </a:r>
            <a:r>
              <a:rPr lang="en-US" b="1" dirty="0">
                <a:solidFill>
                  <a:schemeClr val="tx1"/>
                </a:solidFill>
                <a:effectLst>
                  <a:outerShdw blurRad="38100" dist="38100" dir="2700000" algn="tl">
                    <a:srgbClr val="000000">
                      <a:alpha val="43137"/>
                    </a:srgbClr>
                  </a:outerShdw>
                </a:effectLst>
              </a:rPr>
              <a:t>9</a:t>
            </a:r>
          </a:p>
        </p:txBody>
      </p:sp>
      <p:sp>
        <p:nvSpPr>
          <p:cNvPr id="3" name="Title 1">
            <a:extLst>
              <a:ext uri="{FF2B5EF4-FFF2-40B4-BE49-F238E27FC236}">
                <a16:creationId xmlns:a16="http://schemas.microsoft.com/office/drawing/2014/main" id="{900E5298-1E0E-4704-86D6-EB04BA22FD9F}"/>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How can you avoid spiritual blindness?  Respond in faith to what you </a:t>
            </a:r>
            <a:r>
              <a:rPr kumimoji="0" lang="en-US" sz="40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mj-ea"/>
                <a:cs typeface="Arial"/>
              </a:rPr>
              <a:t>know now </a:t>
            </a: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about Jesus! </a:t>
            </a:r>
          </a:p>
        </p:txBody>
      </p:sp>
    </p:spTree>
    <p:extLst>
      <p:ext uri="{BB962C8B-B14F-4D97-AF65-F5344CB8AC3E}">
        <p14:creationId xmlns:p14="http://schemas.microsoft.com/office/powerpoint/2010/main" val="2679571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6" name="Picture 3" descr="color blindness test9962.jpg">
            <a:extLst>
              <a:ext uri="{FF2B5EF4-FFF2-40B4-BE49-F238E27FC236}">
                <a16:creationId xmlns:a16="http://schemas.microsoft.com/office/drawing/2014/main" id="{A942EDFD-B767-4215-8746-3AA8EF2B6E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163"/>
            <a:ext cx="86106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2" descr="darkcreed2.jpg">
            <a:extLst>
              <a:ext uri="{FF2B5EF4-FFF2-40B4-BE49-F238E27FC236}">
                <a16:creationId xmlns:a16="http://schemas.microsoft.com/office/drawing/2014/main" id="{DC09001D-6DDB-4B55-ABB8-B6A7D743A4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002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16BC5A4-33FA-4D34-A064-AD895AA9D5EC}"/>
              </a:ext>
            </a:extLst>
          </p:cNvPr>
          <p:cNvSpPr>
            <a:spLocks noGrp="1"/>
          </p:cNvSpPr>
          <p:nvPr>
            <p:ph type="title"/>
          </p:nvPr>
        </p:nvSpPr>
        <p:spPr>
          <a:xfrm>
            <a:off x="0" y="5791200"/>
            <a:ext cx="9144000" cy="1066800"/>
          </a:xfrm>
          <a:solidFill>
            <a:srgbClr val="000005"/>
          </a:solidFill>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Are you color blind?</a:t>
            </a:r>
          </a:p>
        </p:txBody>
      </p:sp>
      <p:sp>
        <p:nvSpPr>
          <p:cNvPr id="5" name="Title 1">
            <a:extLst>
              <a:ext uri="{FF2B5EF4-FFF2-40B4-BE49-F238E27FC236}">
                <a16:creationId xmlns:a16="http://schemas.microsoft.com/office/drawing/2014/main" id="{76C7D0CC-89CE-4D69-B2D0-4B900741531A}"/>
              </a:ext>
            </a:extLst>
          </p:cNvPr>
          <p:cNvSpPr txBox="1">
            <a:spLocks/>
          </p:cNvSpPr>
          <p:nvPr/>
        </p:nvSpPr>
        <p:spPr bwMode="auto">
          <a:xfrm>
            <a:off x="0" y="13716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  Jesus makes the blind see.</a:t>
            </a:r>
          </a:p>
        </p:txBody>
      </p:sp>
      <p:sp>
        <p:nvSpPr>
          <p:cNvPr id="6" name="Title 1">
            <a:extLst>
              <a:ext uri="{FF2B5EF4-FFF2-40B4-BE49-F238E27FC236}">
                <a16:creationId xmlns:a16="http://schemas.microsoft.com/office/drawing/2014/main" id="{45E60723-AEC9-4B12-AF17-1253ED5F7FC0}"/>
              </a:ext>
            </a:extLst>
          </p:cNvPr>
          <p:cNvSpPr txBox="1">
            <a:spLocks/>
          </p:cNvSpPr>
          <p:nvPr/>
        </p:nvSpPr>
        <p:spPr bwMode="auto">
          <a:xfrm>
            <a:off x="0" y="2438400"/>
            <a:ext cx="9144000" cy="1066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II.  Jesus changes people’s lives.</a:t>
            </a:r>
          </a:p>
        </p:txBody>
      </p:sp>
      <p:sp>
        <p:nvSpPr>
          <p:cNvPr id="7" name="Title 1">
            <a:extLst>
              <a:ext uri="{FF2B5EF4-FFF2-40B4-BE49-F238E27FC236}">
                <a16:creationId xmlns:a16="http://schemas.microsoft.com/office/drawing/2014/main" id="{25543776-AFE0-4A07-B80F-92F835AA52EE}"/>
              </a:ext>
            </a:extLst>
          </p:cNvPr>
          <p:cNvSpPr txBox="1">
            <a:spLocks/>
          </p:cNvSpPr>
          <p:nvPr/>
        </p:nvSpPr>
        <p:spPr bwMode="auto">
          <a:xfrm>
            <a:off x="0" y="3505200"/>
            <a:ext cx="9144000" cy="1066800"/>
          </a:xfrm>
          <a:prstGeom prst="rect">
            <a:avLst/>
          </a:prstGeom>
          <a:solidFill>
            <a:srgbClr val="000005"/>
          </a:solid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j-ea"/>
                <a:cs typeface="Arial"/>
              </a:rPr>
              <a:t>III.  Jesus deserves worship as God.</a:t>
            </a:r>
          </a:p>
        </p:txBody>
      </p:sp>
    </p:spTree>
    <p:extLst>
      <p:ext uri="{BB962C8B-B14F-4D97-AF65-F5344CB8AC3E}">
        <p14:creationId xmlns:p14="http://schemas.microsoft.com/office/powerpoint/2010/main" val="3626745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keller3.jpg">
            <a:extLst>
              <a:ext uri="{FF2B5EF4-FFF2-40B4-BE49-F238E27FC236}">
                <a16:creationId xmlns:a16="http://schemas.microsoft.com/office/drawing/2014/main" id="{7444AE31-E17B-4868-9237-AB7D7338B5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4000"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CD533BC-A94C-4251-9439-2E8DAB623294}"/>
              </a:ext>
            </a:extLst>
          </p:cNvPr>
          <p:cNvSpPr>
            <a:spLocks noGrp="1"/>
          </p:cNvSpPr>
          <p:nvPr>
            <p:ph type="title"/>
          </p:nvPr>
        </p:nvSpPr>
        <p:spPr>
          <a:xfrm>
            <a:off x="0" y="5638800"/>
            <a:ext cx="4572000" cy="12192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Helen Keller (1880-1968)</a:t>
            </a:r>
          </a:p>
        </p:txBody>
      </p:sp>
      <p:pic>
        <p:nvPicPr>
          <p:cNvPr id="104452" name="Picture 3" descr="anne sullivan helen_keller.jpg">
            <a:extLst>
              <a:ext uri="{FF2B5EF4-FFF2-40B4-BE49-F238E27FC236}">
                <a16:creationId xmlns:a16="http://schemas.microsoft.com/office/drawing/2014/main" id="{F37F8CBC-F899-444B-9460-E2A289900B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533400"/>
            <a:ext cx="4445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2996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4A7B4-5465-4A33-BF9F-79C267257CBB}"/>
              </a:ext>
            </a:extLst>
          </p:cNvPr>
          <p:cNvSpPr>
            <a:spLocks noGrp="1"/>
          </p:cNvSpPr>
          <p:nvPr>
            <p:ph type="title"/>
          </p:nvPr>
        </p:nvSpPr>
        <p:spPr>
          <a:xfrm>
            <a:off x="0" y="0"/>
            <a:ext cx="9144000" cy="2133600"/>
          </a:xfrm>
        </p:spPr>
        <p:txBody>
          <a:bodyPr/>
          <a:lstStyle/>
          <a:p>
            <a:pPr eaLnBrk="1" hangingPunct="1">
              <a:defRPr/>
            </a:pPr>
            <a:r>
              <a:rPr lang="en-US" b="1" dirty="0">
                <a:solidFill>
                  <a:schemeClr val="tx1"/>
                </a:solidFill>
                <a:effectLst>
                  <a:outerShdw blurRad="38100" dist="38100" dir="2700000" algn="tl">
                    <a:srgbClr val="000000">
                      <a:alpha val="43137"/>
                    </a:srgbClr>
                  </a:outerShdw>
                </a:effectLst>
              </a:rPr>
              <a:t>Whoever wants healing from spiritual blindness must believe that Jesus is God.</a:t>
            </a:r>
          </a:p>
        </p:txBody>
      </p:sp>
      <p:pic>
        <p:nvPicPr>
          <p:cNvPr id="105475" name="Picture 2" descr="lighttounite.jpg">
            <a:extLst>
              <a:ext uri="{FF2B5EF4-FFF2-40B4-BE49-F238E27FC236}">
                <a16:creationId xmlns:a16="http://schemas.microsoft.com/office/drawing/2014/main" id="{305CCC5C-E05E-4691-96CB-E46BD037B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95600"/>
            <a:ext cx="412750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040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3" name="Rectangle 5">
            <a:extLst>
              <a:ext uri="{FF2B5EF4-FFF2-40B4-BE49-F238E27FC236}">
                <a16:creationId xmlns:a16="http://schemas.microsoft.com/office/drawing/2014/main" id="{BE32D10D-171F-49F6-AF01-A9276624F8DA}"/>
              </a:ext>
            </a:extLst>
          </p:cNvPr>
          <p:cNvSpPr>
            <a:spLocks noChangeArrowheads="1"/>
          </p:cNvSpPr>
          <p:nvPr/>
        </p:nvSpPr>
        <p:spPr bwMode="auto">
          <a:xfrm>
            <a:off x="609600" y="1752600"/>
            <a:ext cx="8229600" cy="4530725"/>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Tahoma" charset="-52"/>
              <a:cs typeface="Arial"/>
            </a:endParaRP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Reveal the Truth</a:t>
            </a:r>
          </a:p>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2"/>
              <a:buNone/>
              <a:tabLst/>
              <a:defRPr/>
            </a:pPr>
            <a:r>
              <a:rPr kumimoji="0" lang="en-US" sz="48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52"/>
                <a:cs typeface="Arial"/>
              </a:rPr>
              <a:t>9:1-7</a:t>
            </a:r>
          </a:p>
        </p:txBody>
      </p:sp>
      <p:sp>
        <p:nvSpPr>
          <p:cNvPr id="73734" name="Rectangle 6">
            <a:extLst>
              <a:ext uri="{FF2B5EF4-FFF2-40B4-BE49-F238E27FC236}">
                <a16:creationId xmlns:a16="http://schemas.microsoft.com/office/drawing/2014/main" id="{9E0626E9-111A-4188-8018-EC9A47B9B0BB}"/>
              </a:ext>
            </a:extLst>
          </p:cNvPr>
          <p:cNvSpPr>
            <a:spLocks noGrp="1" noChangeArrowheads="1"/>
          </p:cNvSpPr>
          <p:nvPr>
            <p:ph type="title"/>
          </p:nvPr>
        </p:nvSpPr>
        <p:spPr/>
        <p:txBody>
          <a:bodyPr/>
          <a:lstStyle/>
          <a:p>
            <a:pPr eaLnBrk="1" hangingPunct="1">
              <a:defRPr/>
            </a:pPr>
            <a:r>
              <a:rPr lang="en-US">
                <a:solidFill>
                  <a:srgbClr val="FFFF00"/>
                </a:solidFill>
              </a:rPr>
              <a:t>Purpose #1 </a:t>
            </a:r>
            <a:br>
              <a:rPr lang="en-US">
                <a:solidFill>
                  <a:srgbClr val="FFFF00"/>
                </a:solidFill>
              </a:rPr>
            </a:br>
            <a:r>
              <a:rPr lang="en-US">
                <a:solidFill>
                  <a:srgbClr val="FFFF00"/>
                </a:solidFill>
              </a:rPr>
              <a:t>Jesus Healed the Blind Man</a:t>
            </a:r>
          </a:p>
        </p:txBody>
      </p:sp>
    </p:spTree>
    <p:extLst>
      <p:ext uri="{BB962C8B-B14F-4D97-AF65-F5344CB8AC3E}">
        <p14:creationId xmlns:p14="http://schemas.microsoft.com/office/powerpoint/2010/main" val="108754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ppt_x"/>
                                          </p:val>
                                        </p:tav>
                                        <p:tav tm="100000">
                                          <p:val>
                                            <p:strVal val="#ppt_x"/>
                                          </p:val>
                                        </p:tav>
                                      </p:tavLst>
                                    </p:anim>
                                    <p:anim calcmode="lin" valueType="num">
                                      <p:cBhvr additive="base">
                                        <p:cTn id="8" dur="500" fill="hold"/>
                                        <p:tgtEl>
                                          <p:spTgt spid="737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2F5AFEC-54FB-4B65-97E0-6FD933C36B34}"/>
              </a:ext>
            </a:extLst>
          </p:cNvPr>
          <p:cNvSpPr>
            <a:spLocks noGrp="1" noChangeArrowheads="1"/>
          </p:cNvSpPr>
          <p:nvPr>
            <p:ph type="title"/>
          </p:nvPr>
        </p:nvSpPr>
        <p:spPr/>
        <p:txBody>
          <a:bodyPr/>
          <a:lstStyle/>
          <a:p>
            <a:pPr eaLnBrk="1" hangingPunct="1">
              <a:defRPr/>
            </a:pPr>
            <a:r>
              <a:rPr lang="en-US" b="1">
                <a:solidFill>
                  <a:srgbClr val="FFFF00"/>
                </a:solidFill>
                <a:latin typeface="Tahoma" charset="-52"/>
              </a:rPr>
              <a:t>Deity of Christ</a:t>
            </a:r>
          </a:p>
        </p:txBody>
      </p:sp>
      <p:sp>
        <p:nvSpPr>
          <p:cNvPr id="21507" name="Rectangle 3">
            <a:extLst>
              <a:ext uri="{FF2B5EF4-FFF2-40B4-BE49-F238E27FC236}">
                <a16:creationId xmlns:a16="http://schemas.microsoft.com/office/drawing/2014/main" id="{49528C89-0D89-42A6-AE42-F85AF53C4B94}"/>
              </a:ext>
            </a:extLst>
          </p:cNvPr>
          <p:cNvSpPr>
            <a:spLocks noGrp="1" noChangeArrowheads="1"/>
          </p:cNvSpPr>
          <p:nvPr>
            <p:ph type="body" idx="1"/>
          </p:nvPr>
        </p:nvSpPr>
        <p:spPr/>
        <p:txBody>
          <a:bodyPr/>
          <a:lstStyle/>
          <a:p>
            <a:pPr eaLnBrk="1" hangingPunct="1">
              <a:lnSpc>
                <a:spcPct val="80000"/>
              </a:lnSpc>
              <a:buFont typeface="Wingdings" panose="05000000000000000000" pitchFamily="2" charset="2"/>
              <a:buNone/>
            </a:pPr>
            <a:r>
              <a:rPr lang="en-US" altLang="en-US" sz="2400" b="1">
                <a:solidFill>
                  <a:srgbClr val="FFFF66"/>
                </a:solidFill>
                <a:effectLst>
                  <a:outerShdw blurRad="38100" dist="38100" dir="2700000" algn="tl">
                    <a:srgbClr val="FFFFFF"/>
                  </a:outerShdw>
                </a:effectLst>
                <a:latin typeface="Tahoma" panose="020B0604030504040204" pitchFamily="34" charset="0"/>
              </a:rPr>
              <a:t>9:1 Man born blind</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We are blind spiritually at birth thus need rebirth which only God can provide</a:t>
            </a:r>
          </a:p>
          <a:p>
            <a:pPr eaLnBrk="1" hangingPunct="1">
              <a:lnSpc>
                <a:spcPct val="80000"/>
              </a:lnSpc>
              <a:buFont typeface="Wingdings" panose="05000000000000000000" pitchFamily="2" charset="2"/>
              <a:buNone/>
            </a:pPr>
            <a:endParaRPr lang="en-US" altLang="en-US" sz="2400" b="1">
              <a:effectLst>
                <a:outerShdw blurRad="38100" dist="38100" dir="2700000" algn="tl">
                  <a:srgbClr val="000080"/>
                </a:outerShdw>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66"/>
                </a:solidFill>
                <a:effectLst>
                  <a:outerShdw blurRad="38100" dist="38100" dir="2700000" algn="tl">
                    <a:srgbClr val="FFFFFF"/>
                  </a:outerShdw>
                </a:effectLst>
                <a:latin typeface="Tahoma" panose="020B0604030504040204" pitchFamily="34" charset="0"/>
              </a:rPr>
              <a:t>9:2-4a “Rabbi, who sinned.…? God might be displayed in Him.”</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Christ’s ability to cure our spiritual blindness shows him to be God </a:t>
            </a:r>
            <a:endParaRPr lang="en-US" altLang="en-US" sz="2400" b="1">
              <a:solidFill>
                <a:srgbClr val="FFFF66"/>
              </a:solidFill>
              <a:effectLst>
                <a:outerShdw blurRad="38100" dist="38100" dir="2700000" algn="tl">
                  <a:srgbClr val="FFFFFF"/>
                </a:outerShdw>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 </a:t>
            </a:r>
          </a:p>
          <a:p>
            <a:pPr eaLnBrk="1" hangingPunct="1">
              <a:lnSpc>
                <a:spcPct val="80000"/>
              </a:lnSpc>
              <a:buFont typeface="Wingdings" panose="05000000000000000000" pitchFamily="2" charset="2"/>
              <a:buNone/>
            </a:pPr>
            <a:r>
              <a:rPr lang="en-US" altLang="en-US" sz="2400" b="1">
                <a:solidFill>
                  <a:srgbClr val="FFFF66"/>
                </a:solidFill>
                <a:effectLst>
                  <a:outerShdw blurRad="38100" dist="38100" dir="2700000" algn="tl">
                    <a:srgbClr val="FFFFFF"/>
                  </a:outerShdw>
                </a:effectLst>
                <a:latin typeface="Tahoma" panose="020B0604030504040204" pitchFamily="34" charset="0"/>
              </a:rPr>
              <a:t>9:4b-5 Day and Night</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He was sent by God to work but his work ceased during His crucifixion-resurrection</a:t>
            </a:r>
          </a:p>
          <a:p>
            <a:pPr eaLnBrk="1" hangingPunct="1">
              <a:lnSpc>
                <a:spcPct val="80000"/>
              </a:lnSpc>
              <a:buFont typeface="Wingdings" panose="05000000000000000000" pitchFamily="2" charset="2"/>
              <a:buNone/>
            </a:pPr>
            <a:endParaRPr lang="en-US" altLang="en-US" sz="2400" b="1">
              <a:effectLst>
                <a:outerShdw blurRad="38100" dist="38100" dir="2700000" algn="tl">
                  <a:srgbClr val="000080"/>
                </a:outerShdw>
              </a:effectLst>
              <a:latin typeface="Tahoma" panose="020B0604030504040204" pitchFamily="34" charset="0"/>
            </a:endParaRPr>
          </a:p>
        </p:txBody>
      </p:sp>
    </p:spTree>
    <p:extLst>
      <p:ext uri="{BB962C8B-B14F-4D97-AF65-F5344CB8AC3E}">
        <p14:creationId xmlns:p14="http://schemas.microsoft.com/office/powerpoint/2010/main" val="23256518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box(in)">
                                      <p:cBhvr>
                                        <p:cTn id="7" dur="500"/>
                                        <p:tgtEl>
                                          <p:spTgt spid="21507">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box(in)">
                                      <p:cBhvr>
                                        <p:cTn id="10" dur="500"/>
                                        <p:tgtEl>
                                          <p:spTgt spid="2150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animEffect transition="in" filter="box(in)">
                                      <p:cBhvr>
                                        <p:cTn id="15" dur="500"/>
                                        <p:tgtEl>
                                          <p:spTgt spid="21507">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21507">
                                            <p:txEl>
                                              <p:pRg st="4" end="4"/>
                                            </p:txEl>
                                          </p:spTgt>
                                        </p:tgtEl>
                                        <p:attrNameLst>
                                          <p:attrName>style.visibility</p:attrName>
                                        </p:attrNameLst>
                                      </p:cBhvr>
                                      <p:to>
                                        <p:strVal val="visible"/>
                                      </p:to>
                                    </p:set>
                                    <p:animEffect transition="in" filter="box(in)">
                                      <p:cBhvr>
                                        <p:cTn id="18" dur="500"/>
                                        <p:tgtEl>
                                          <p:spTgt spid="21507">
                                            <p:txEl>
                                              <p:pRg st="4" end="4"/>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21507">
                                            <p:txEl>
                                              <p:pRg st="6" end="6"/>
                                            </p:txEl>
                                          </p:spTgt>
                                        </p:tgtEl>
                                        <p:attrNameLst>
                                          <p:attrName>style.visibility</p:attrName>
                                        </p:attrNameLst>
                                      </p:cBhvr>
                                      <p:to>
                                        <p:strVal val="visible"/>
                                      </p:to>
                                    </p:set>
                                    <p:animEffect transition="in" filter="box(in)">
                                      <p:cBhvr>
                                        <p:cTn id="23" dur="500"/>
                                        <p:tgtEl>
                                          <p:spTgt spid="21507">
                                            <p:txEl>
                                              <p:pRg st="6" end="6"/>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21507">
                                            <p:txEl>
                                              <p:pRg st="7" end="7"/>
                                            </p:txEl>
                                          </p:spTgt>
                                        </p:tgtEl>
                                        <p:attrNameLst>
                                          <p:attrName>style.visibility</p:attrName>
                                        </p:attrNameLst>
                                      </p:cBhvr>
                                      <p:to>
                                        <p:strVal val="visible"/>
                                      </p:to>
                                    </p:set>
                                    <p:animEffect transition="in" filter="box(in)">
                                      <p:cBhvr>
                                        <p:cTn id="26" dur="500"/>
                                        <p:tgtEl>
                                          <p:spTgt spid="2150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2" descr="divided views.jpg">
            <a:extLst>
              <a:ext uri="{FF2B5EF4-FFF2-40B4-BE49-F238E27FC236}">
                <a16:creationId xmlns:a16="http://schemas.microsoft.com/office/drawing/2014/main" id="{5A53B2FB-81F1-48B4-A256-2FDCCB771A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0CD62DF-1985-4ED9-80AE-AA50ABAEE59E}"/>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006119A4-36B1-45A0-AB0D-BBA0F00BA075}"/>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39482959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BF98C6-5BBD-4F18-BC89-52897E0BD1CC}"/>
              </a:ext>
            </a:extLst>
          </p:cNvPr>
          <p:cNvSpPr>
            <a:spLocks noGrp="1" noChangeArrowheads="1"/>
          </p:cNvSpPr>
          <p:nvPr>
            <p:ph type="title"/>
          </p:nvPr>
        </p:nvSpPr>
        <p:spPr/>
        <p:txBody>
          <a:bodyPr/>
          <a:lstStyle/>
          <a:p>
            <a:pPr eaLnBrk="1" hangingPunct="1">
              <a:defRPr/>
            </a:pPr>
            <a:r>
              <a:rPr lang="en-US" b="1">
                <a:solidFill>
                  <a:srgbClr val="FFFF00"/>
                </a:solidFill>
                <a:latin typeface="Tahoma" charset="-52"/>
              </a:rPr>
              <a:t>Deity of Christ</a:t>
            </a:r>
          </a:p>
        </p:txBody>
      </p:sp>
      <p:sp>
        <p:nvSpPr>
          <p:cNvPr id="72707" name="Rectangle 3">
            <a:extLst>
              <a:ext uri="{FF2B5EF4-FFF2-40B4-BE49-F238E27FC236}">
                <a16:creationId xmlns:a16="http://schemas.microsoft.com/office/drawing/2014/main" id="{35ADFC80-1521-47D8-9409-3ED5A4619B0B}"/>
              </a:ext>
            </a:extLst>
          </p:cNvPr>
          <p:cNvSpPr>
            <a:spLocks noGrp="1" noChangeArrowheads="1"/>
          </p:cNvSpPr>
          <p:nvPr>
            <p:ph type="body" idx="1"/>
          </p:nvPr>
        </p:nvSpPr>
        <p:spPr>
          <a:xfrm>
            <a:off x="457200" y="1447800"/>
            <a:ext cx="8229600" cy="4530725"/>
          </a:xfrm>
        </p:spPr>
        <p:txBody>
          <a:bodyPr/>
          <a:lstStyle/>
          <a:p>
            <a:pPr eaLnBrk="1" hangingPunct="1">
              <a:lnSpc>
                <a:spcPct val="80000"/>
              </a:lnSpc>
              <a:buFont typeface="Wingdings" panose="05000000000000000000" pitchFamily="2" charset="2"/>
              <a:buNone/>
            </a:pPr>
            <a:r>
              <a:rPr lang="en-US" altLang="en-US" sz="2400" b="1">
                <a:solidFill>
                  <a:srgbClr val="FFFF00"/>
                </a:solidFill>
                <a:effectLst>
                  <a:outerShdw blurRad="38100" dist="38100" dir="2700000" algn="tl">
                    <a:srgbClr val="FFFFFF"/>
                  </a:outerShdw>
                </a:effectLst>
                <a:latin typeface="Tahoma" panose="020B0604030504040204" pitchFamily="34" charset="0"/>
              </a:rPr>
              <a:t>9:6 Mud and saliva</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Irenaeus believed the action was to show Christ is the Creator (cf. Gen. 2:7)</a:t>
            </a:r>
          </a:p>
          <a:p>
            <a:pPr eaLnBrk="1" hangingPunct="1">
              <a:lnSpc>
                <a:spcPct val="80000"/>
              </a:lnSpc>
              <a:buFont typeface="Wingdings" panose="05000000000000000000" pitchFamily="2" charset="2"/>
              <a:buNone/>
            </a:pPr>
            <a:endParaRPr lang="en-US" altLang="en-US" sz="2400" b="1">
              <a:effectLst>
                <a:outerShdw blurRad="38100" dist="38100" dir="2700000" algn="tl">
                  <a:srgbClr val="000080"/>
                </a:outerShdw>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solidFill>
                  <a:srgbClr val="FFFF00"/>
                </a:solidFill>
                <a:effectLst>
                  <a:outerShdw blurRad="38100" dist="38100" dir="2700000" algn="tl">
                    <a:srgbClr val="FFFFFF"/>
                  </a:outerShdw>
                </a:effectLst>
                <a:latin typeface="Tahoma" panose="020B0604030504040204" pitchFamily="34" charset="0"/>
              </a:rPr>
              <a:t>9:7 Siloam means “Sent”</a:t>
            </a: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Jesus was “Sent” by God</a:t>
            </a:r>
          </a:p>
          <a:p>
            <a:pPr eaLnBrk="1" hangingPunct="1">
              <a:lnSpc>
                <a:spcPct val="80000"/>
              </a:lnSpc>
              <a:buFont typeface="Wingdings" panose="05000000000000000000" pitchFamily="2" charset="2"/>
              <a:buNone/>
            </a:pPr>
            <a:endParaRPr lang="en-US" altLang="en-US" sz="2400" b="1">
              <a:effectLst>
                <a:outerShdw blurRad="38100" dist="38100" dir="2700000" algn="tl">
                  <a:srgbClr val="000080"/>
                </a:outerShdw>
              </a:effectLst>
              <a:latin typeface="Tahoma" panose="020B0604030504040204" pitchFamily="34" charset="0"/>
            </a:endParaRPr>
          </a:p>
          <a:p>
            <a:pPr eaLnBrk="1" hangingPunct="1">
              <a:lnSpc>
                <a:spcPct val="80000"/>
              </a:lnSpc>
              <a:buFont typeface="Wingdings" panose="05000000000000000000" pitchFamily="2" charset="2"/>
              <a:buNone/>
            </a:pPr>
            <a:r>
              <a:rPr lang="en-US" altLang="en-US" sz="2400" b="1">
                <a:effectLst>
                  <a:outerShdw blurRad="38100" dist="38100" dir="2700000" algn="tl">
                    <a:srgbClr val="000080"/>
                  </a:outerShdw>
                </a:effectLst>
                <a:latin typeface="Tahoma" panose="020B0604030504040204" pitchFamily="34" charset="0"/>
              </a:rPr>
              <a:t>Water symbolized the Holy Spirit so that the blind man was born of water and the Spirit (cf. 3:5)</a:t>
            </a:r>
            <a:endParaRPr lang="en-US" altLang="en-US" sz="2400">
              <a:effectLst>
                <a:outerShdw blurRad="38100" dist="38100" dir="2700000" algn="tl">
                  <a:srgbClr val="000080"/>
                </a:outerShdw>
              </a:effectLst>
              <a:latin typeface="Tahoma" panose="020B0604030504040204" pitchFamily="34" charset="0"/>
            </a:endParaRPr>
          </a:p>
        </p:txBody>
      </p:sp>
    </p:spTree>
    <p:extLst>
      <p:ext uri="{BB962C8B-B14F-4D97-AF65-F5344CB8AC3E}">
        <p14:creationId xmlns:p14="http://schemas.microsoft.com/office/powerpoint/2010/main" val="36322645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anim calcmode="lin" valueType="num">
                                      <p:cBhvr additive="base">
                                        <p:cTn id="11"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72707">
                                            <p:txEl>
                                              <p:pRg st="3" end="3"/>
                                            </p:txEl>
                                          </p:spTgt>
                                        </p:tgtEl>
                                        <p:attrNameLst>
                                          <p:attrName>style.visibility</p:attrName>
                                        </p:attrNameLst>
                                      </p:cBhvr>
                                      <p:to>
                                        <p:strVal val="visible"/>
                                      </p:to>
                                    </p:set>
                                    <p:animEffect transition="in" filter="diamond(in)">
                                      <p:cBhvr>
                                        <p:cTn id="17" dur="2000"/>
                                        <p:tgtEl>
                                          <p:spTgt spid="72707">
                                            <p:txEl>
                                              <p:pRg st="3" end="3"/>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72707">
                                            <p:txEl>
                                              <p:pRg st="4" end="4"/>
                                            </p:txEl>
                                          </p:spTgt>
                                        </p:tgtEl>
                                        <p:attrNameLst>
                                          <p:attrName>style.visibility</p:attrName>
                                        </p:attrNameLst>
                                      </p:cBhvr>
                                      <p:to>
                                        <p:strVal val="visible"/>
                                      </p:to>
                                    </p:set>
                                    <p:animEffect transition="in" filter="diamond(in)">
                                      <p:cBhvr>
                                        <p:cTn id="20" dur="2000"/>
                                        <p:tgtEl>
                                          <p:spTgt spid="72707">
                                            <p:txEl>
                                              <p:pRg st="4" end="4"/>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72707">
                                            <p:txEl>
                                              <p:pRg st="6" end="6"/>
                                            </p:txEl>
                                          </p:spTgt>
                                        </p:tgtEl>
                                        <p:attrNameLst>
                                          <p:attrName>style.visibility</p:attrName>
                                        </p:attrNameLst>
                                      </p:cBhvr>
                                      <p:to>
                                        <p:strVal val="visible"/>
                                      </p:to>
                                    </p:set>
                                    <p:animEffect transition="in" filter="diamond(in)">
                                      <p:cBhvr>
                                        <p:cTn id="23" dur="2000"/>
                                        <p:tgtEl>
                                          <p:spTgt spid="727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3" name="Rectangle 5">
            <a:extLst>
              <a:ext uri="{FF2B5EF4-FFF2-40B4-BE49-F238E27FC236}">
                <a16:creationId xmlns:a16="http://schemas.microsoft.com/office/drawing/2014/main" id="{1CF55DD7-1D89-4B95-9D31-36E9C93D1C98}"/>
              </a:ext>
            </a:extLst>
          </p:cNvPr>
          <p:cNvSpPr>
            <a:spLocks noGrp="1" noChangeArrowheads="1"/>
          </p:cNvSpPr>
          <p:nvPr>
            <p:ph type="title"/>
          </p:nvPr>
        </p:nvSpPr>
        <p:spPr>
          <a:xfrm>
            <a:off x="457200" y="76200"/>
            <a:ext cx="8229600" cy="990600"/>
          </a:xfrm>
          <a:gradFill rotWithShape="0">
            <a:gsLst>
              <a:gs pos="0">
                <a:schemeClr val="accent2">
                  <a:gamma/>
                  <a:shade val="46275"/>
                  <a:invGamma/>
                </a:schemeClr>
              </a:gs>
              <a:gs pos="50000">
                <a:schemeClr val="accent2"/>
              </a:gs>
              <a:gs pos="100000">
                <a:schemeClr val="accent2">
                  <a:gamma/>
                  <a:shade val="46275"/>
                  <a:invGamma/>
                </a:schemeClr>
              </a:gs>
            </a:gsLst>
            <a:lin ang="5400000" scaled="1"/>
          </a:gradFill>
        </p:spPr>
        <p:txBody>
          <a:bodyPr/>
          <a:lstStyle/>
          <a:p>
            <a:pPr eaLnBrk="1" hangingPunct="1"/>
            <a:r>
              <a:rPr lang="en-US" altLang="en-US" sz="3600" b="1" i="1">
                <a:solidFill>
                  <a:schemeClr val="tx1"/>
                </a:solidFill>
                <a:latin typeface="Tahoma" panose="020B0604030504040204" pitchFamily="34" charset="0"/>
              </a:rPr>
              <a:t>What is the Truth of Verses 1-7?</a:t>
            </a:r>
            <a:endParaRPr lang="en-US" altLang="en-US" sz="3600">
              <a:solidFill>
                <a:srgbClr val="FFFF66"/>
              </a:solidFill>
              <a:effectLst/>
              <a:latin typeface="Tahoma" panose="020B0604030504040204" pitchFamily="34" charset="0"/>
            </a:endParaRPr>
          </a:p>
        </p:txBody>
      </p:sp>
      <p:sp>
        <p:nvSpPr>
          <p:cNvPr id="22534" name="Rectangle 6">
            <a:extLst>
              <a:ext uri="{FF2B5EF4-FFF2-40B4-BE49-F238E27FC236}">
                <a16:creationId xmlns:a16="http://schemas.microsoft.com/office/drawing/2014/main" id="{4A7BD0DC-86C5-4CA9-9EB3-2BC78898D279}"/>
              </a:ext>
            </a:extLst>
          </p:cNvPr>
          <p:cNvSpPr>
            <a:spLocks noGrp="1" noChangeArrowheads="1"/>
          </p:cNvSpPr>
          <p:nvPr>
            <p:ph type="body" idx="1"/>
          </p:nvPr>
        </p:nvSpPr>
        <p:spPr>
          <a:xfrm>
            <a:off x="152400" y="1260475"/>
            <a:ext cx="8839200" cy="5597525"/>
          </a:xfrm>
        </p:spPr>
        <p:txBody>
          <a:bodyPr/>
          <a:lstStyle/>
          <a:p>
            <a:pPr algn="ctr" eaLnBrk="1" hangingPunct="1">
              <a:buFont typeface="Wingdings" panose="05000000000000000000" pitchFamily="2" charset="2"/>
              <a:buNone/>
            </a:pPr>
            <a:r>
              <a:rPr lang="en-US" altLang="en-US" sz="4000" b="1">
                <a:solidFill>
                  <a:srgbClr val="FFFF66"/>
                </a:solidFill>
                <a:effectLst/>
                <a:latin typeface="Tahoma" panose="020B0604030504040204" pitchFamily="34" charset="0"/>
              </a:rPr>
              <a:t>Jesus is the Son of God because He was sent by God to give Spiritual Truth to the blind</a:t>
            </a:r>
            <a:endParaRPr lang="en-US" altLang="en-US" sz="4400">
              <a:effectLst>
                <a:outerShdw blurRad="38100" dist="38100" dir="2700000" algn="tl">
                  <a:srgbClr val="000080"/>
                </a:outerShdw>
              </a:effectLst>
            </a:endParaRPr>
          </a:p>
          <a:p>
            <a:pPr eaLnBrk="1" hangingPunct="1">
              <a:buFont typeface="Wingdings" panose="05000000000000000000" pitchFamily="2" charset="2"/>
              <a:buNone/>
            </a:pPr>
            <a:endParaRPr lang="en-US" altLang="en-US" sz="2800">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“There was the true Light which coming into the world, enlightens every man” (1:9)</a:t>
            </a:r>
          </a:p>
          <a:p>
            <a:pPr eaLnBrk="1" hangingPunct="1">
              <a:buFont typeface="Wingdings" panose="05000000000000000000" pitchFamily="2" charset="2"/>
              <a:buNone/>
            </a:pPr>
            <a:endParaRPr lang="en-US" altLang="en-US" sz="2800" b="1">
              <a:effectLst>
                <a:outerShdw blurRad="38100" dist="38100" dir="2700000" algn="tl">
                  <a:srgbClr val="000080"/>
                </a:outerShdw>
              </a:effectLst>
            </a:endParaRPr>
          </a:p>
          <a:p>
            <a:pPr eaLnBrk="1" hangingPunct="1"/>
            <a:r>
              <a:rPr lang="en-US" altLang="en-US" sz="2800" b="1">
                <a:effectLst>
                  <a:outerShdw blurRad="38100" dist="38100" dir="2700000" algn="tl">
                    <a:srgbClr val="000080"/>
                  </a:outerShdw>
                </a:effectLst>
              </a:rPr>
              <a:t>“Truly, truly, I say to you, unless one is born again he cannot see the kingdom of God” (3:3)</a:t>
            </a:r>
            <a:endParaRPr lang="en-US" altLang="en-US" sz="2800">
              <a:effectLst>
                <a:outerShdw blurRad="38100" dist="38100" dir="2700000" algn="tl">
                  <a:srgbClr val="000080"/>
                </a:outerShdw>
              </a:effectLst>
            </a:endParaRPr>
          </a:p>
        </p:txBody>
      </p:sp>
    </p:spTree>
    <p:extLst>
      <p:ext uri="{BB962C8B-B14F-4D97-AF65-F5344CB8AC3E}">
        <p14:creationId xmlns:p14="http://schemas.microsoft.com/office/powerpoint/2010/main" val="541694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box(in)">
                                      <p:cBhvr>
                                        <p:cTn id="7" dur="500"/>
                                        <p:tgtEl>
                                          <p:spTgt spid="225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534">
                                            <p:txEl>
                                              <p:pRg st="2" end="2"/>
                                            </p:txEl>
                                          </p:spTgt>
                                        </p:tgtEl>
                                        <p:attrNameLst>
                                          <p:attrName>style.visibility</p:attrName>
                                        </p:attrNameLst>
                                      </p:cBhvr>
                                      <p:to>
                                        <p:strVal val="visible"/>
                                      </p:to>
                                    </p:set>
                                    <p:animEffect transition="in" filter="diamond(in)">
                                      <p:cBhvr>
                                        <p:cTn id="12" dur="2000"/>
                                        <p:tgtEl>
                                          <p:spTgt spid="22534">
                                            <p:txEl>
                                              <p:pRg st="2" end="2"/>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2534">
                                            <p:txEl>
                                              <p:pRg st="4" end="4"/>
                                            </p:txEl>
                                          </p:spTgt>
                                        </p:tgtEl>
                                        <p:attrNameLst>
                                          <p:attrName>style.visibility</p:attrName>
                                        </p:attrNameLst>
                                      </p:cBhvr>
                                      <p:to>
                                        <p:strVal val="visible"/>
                                      </p:to>
                                    </p:set>
                                    <p:animEffect transition="in" filter="diamond(in)">
                                      <p:cBhvr>
                                        <p:cTn id="15" dur="2000"/>
                                        <p:tgtEl>
                                          <p:spTgt spid="225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0DD785B0-2EAE-475E-BAFF-6C826F6E1965}"/>
              </a:ext>
            </a:extLst>
          </p:cNvPr>
          <p:cNvSpPr>
            <a:spLocks noGrp="1" noChangeArrowheads="1"/>
          </p:cNvSpPr>
          <p:nvPr>
            <p:ph type="title"/>
          </p:nvPr>
        </p:nvSpPr>
        <p:spPr>
          <a:xfrm>
            <a:off x="457200" y="381000"/>
            <a:ext cx="8229600" cy="1143000"/>
          </a:xfrm>
        </p:spPr>
        <p:txBody>
          <a:bodyPr/>
          <a:lstStyle/>
          <a:p>
            <a:pPr eaLnBrk="1" hangingPunct="1">
              <a:defRPr/>
            </a:pPr>
            <a:r>
              <a:rPr lang="en-US">
                <a:solidFill>
                  <a:srgbClr val="FFFF00"/>
                </a:solidFill>
              </a:rPr>
              <a:t>Purpose #2 </a:t>
            </a:r>
            <a:br>
              <a:rPr lang="en-US">
                <a:solidFill>
                  <a:srgbClr val="FFFF00"/>
                </a:solidFill>
              </a:rPr>
            </a:br>
            <a:r>
              <a:rPr lang="en-US">
                <a:solidFill>
                  <a:srgbClr val="FFFF00"/>
                </a:solidFill>
              </a:rPr>
              <a:t>Jesus Healed the Blind Man</a:t>
            </a:r>
          </a:p>
        </p:txBody>
      </p:sp>
      <p:sp>
        <p:nvSpPr>
          <p:cNvPr id="53252" name="Rectangle 4">
            <a:extLst>
              <a:ext uri="{FF2B5EF4-FFF2-40B4-BE49-F238E27FC236}">
                <a16:creationId xmlns:a16="http://schemas.microsoft.com/office/drawing/2014/main" id="{CA35D677-8C38-4092-93C6-F16DAF6B0029}"/>
              </a:ext>
            </a:extLst>
          </p:cNvPr>
          <p:cNvSpPr>
            <a:spLocks noGrp="1" noChangeArrowheads="1"/>
          </p:cNvSpPr>
          <p:nvPr>
            <p:ph type="body" idx="1"/>
          </p:nvPr>
        </p:nvSpPr>
        <p:spPr>
          <a:xfrm>
            <a:off x="457200" y="2438400"/>
            <a:ext cx="8229600" cy="3692525"/>
          </a:xfrm>
        </p:spPr>
        <p:txBody>
          <a:bodyPr/>
          <a:lstStyle/>
          <a:p>
            <a:pPr algn="ctr" eaLnBrk="1" hangingPunct="1">
              <a:buFont typeface="Wingdings" charset="2"/>
              <a:buNone/>
              <a:defRPr/>
            </a:pPr>
            <a:endParaRPr lang="en-US" b="1">
              <a:solidFill>
                <a:srgbClr val="FFFF00"/>
              </a:solidFill>
              <a:latin typeface="Tahoma" charset="-52"/>
            </a:endParaRPr>
          </a:p>
          <a:p>
            <a:pPr algn="ctr" eaLnBrk="1" hangingPunct="1">
              <a:buFont typeface="Wingdings" charset="2"/>
              <a:buNone/>
              <a:defRPr/>
            </a:pPr>
            <a:r>
              <a:rPr lang="en-US" sz="4800" b="1">
                <a:latin typeface="Tahoma" charset="-52"/>
              </a:rPr>
              <a:t>Reveal the Blind</a:t>
            </a:r>
          </a:p>
          <a:p>
            <a:pPr algn="ctr" eaLnBrk="1" hangingPunct="1">
              <a:buFont typeface="Wingdings" charset="2"/>
              <a:buNone/>
              <a:defRPr/>
            </a:pPr>
            <a:r>
              <a:rPr lang="en-US" sz="4800" i="1">
                <a:latin typeface="Tahoma" charset="-52"/>
              </a:rPr>
              <a:t>9:8-34</a:t>
            </a:r>
          </a:p>
        </p:txBody>
      </p:sp>
    </p:spTree>
    <p:extLst>
      <p:ext uri="{BB962C8B-B14F-4D97-AF65-F5344CB8AC3E}">
        <p14:creationId xmlns:p14="http://schemas.microsoft.com/office/powerpoint/2010/main" val="1923480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53252">
                                            <p:txEl>
                                              <p:pRg st="1" end="1"/>
                                            </p:txEl>
                                          </p:spTgt>
                                        </p:tgtEl>
                                        <p:attrNameLst>
                                          <p:attrName>style.visibility</p:attrName>
                                        </p:attrNameLst>
                                      </p:cBhvr>
                                      <p:to>
                                        <p:strVal val="visible"/>
                                      </p:to>
                                    </p:set>
                                    <p:anim to="" calcmode="lin" valueType="num">
                                      <p:cBhvr>
                                        <p:cTn id="7" dur="1" fill="hold"/>
                                        <p:tgtEl>
                                          <p:spTgt spid="53252">
                                            <p:txEl>
                                              <p:pRg st="1" end="1"/>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53252">
                                            <p:txEl>
                                              <p:pRg st="2" end="2"/>
                                            </p:txEl>
                                          </p:spTgt>
                                        </p:tgtEl>
                                        <p:attrNameLst>
                                          <p:attrName>style.visibility</p:attrName>
                                        </p:attrNameLst>
                                      </p:cBhvr>
                                      <p:to>
                                        <p:strVal val="visible"/>
                                      </p:to>
                                    </p:set>
                                    <p:anim to="" calcmode="lin" valueType="num">
                                      <p:cBhvr>
                                        <p:cTn id="10" dur="1" fill="hold"/>
                                        <p:tgtEl>
                                          <p:spTgt spid="53252">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B071009-3D0D-43DB-9C58-A86D46AF0C9F}"/>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23072784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193D11F8-9C61-41F2-AC5B-C8DD71365119}"/>
              </a:ext>
            </a:extLst>
          </p:cNvPr>
          <p:cNvSpPr>
            <a:spLocks noGrp="1"/>
          </p:cNvSpPr>
          <p:nvPr>
            <p:ph type="title"/>
          </p:nvPr>
        </p:nvSpPr>
        <p:spPr/>
        <p:txBody>
          <a:bodyPr/>
          <a:lstStyle/>
          <a:p>
            <a:pPr eaLnBrk="1" hangingPunct="1"/>
            <a:r>
              <a:rPr lang="en-US" altLang="en-US">
                <a:solidFill>
                  <a:srgbClr val="000005"/>
                </a:solidFill>
                <a:effectLst/>
              </a:rPr>
              <a:t>Black</a:t>
            </a:r>
          </a:p>
        </p:txBody>
      </p:sp>
    </p:spTree>
    <p:extLst>
      <p:ext uri="{BB962C8B-B14F-4D97-AF65-F5344CB8AC3E}">
        <p14:creationId xmlns:p14="http://schemas.microsoft.com/office/powerpoint/2010/main" val="31461753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1858" name="Rectangle 6">
            <a:extLst>
              <a:ext uri="{FF2B5EF4-FFF2-40B4-BE49-F238E27FC236}">
                <a16:creationId xmlns:a16="http://schemas.microsoft.com/office/drawing/2014/main" id="{E0447ECC-40DF-42E0-A3A8-D106943309BA}"/>
              </a:ext>
            </a:extLst>
          </p:cNvPr>
          <p:cNvSpPr>
            <a:spLocks noGrp="1" noChangeArrowheads="1"/>
          </p:cNvSpPr>
          <p:nvPr>
            <p:ph type="title" idx="4294967295"/>
          </p:nvPr>
        </p:nvSpPr>
        <p:spPr>
          <a:xfrm>
            <a:off x="0" y="152400"/>
            <a:ext cx="8229600" cy="1143000"/>
          </a:xfrm>
        </p:spPr>
        <p:txBody>
          <a:bodyPr/>
          <a:lstStyle/>
          <a:p>
            <a:pPr eaLnBrk="1" hangingPunct="1"/>
            <a:r>
              <a:rPr lang="en-US" altLang="en-US" b="1">
                <a:solidFill>
                  <a:srgbClr val="FFFF00"/>
                </a:solidFill>
              </a:rPr>
              <a:t>  WHO WAS TRULY BLIND? </a:t>
            </a:r>
            <a:endParaRPr lang="en-US" altLang="en-US" b="1">
              <a:solidFill>
                <a:schemeClr val="tx1"/>
              </a:solidFill>
            </a:endParaRPr>
          </a:p>
        </p:txBody>
      </p:sp>
      <p:sp>
        <p:nvSpPr>
          <p:cNvPr id="20487" name="Text Box 7">
            <a:extLst>
              <a:ext uri="{FF2B5EF4-FFF2-40B4-BE49-F238E27FC236}">
                <a16:creationId xmlns:a16="http://schemas.microsoft.com/office/drawing/2014/main" id="{CAD7531E-1D6E-43B7-84DB-235A6EA548E1}"/>
              </a:ext>
            </a:extLst>
          </p:cNvPr>
          <p:cNvSpPr txBox="1">
            <a:spLocks noChangeArrowheads="1"/>
          </p:cNvSpPr>
          <p:nvPr/>
        </p:nvSpPr>
        <p:spPr bwMode="auto">
          <a:xfrm>
            <a:off x="2895600" y="2743200"/>
            <a:ext cx="57150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Pharisees? </a:t>
            </a:r>
            <a:r>
              <a:rPr kumimoji="0" lang="en-US" altLang="en-US" sz="28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or</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the</a:t>
            </a:r>
            <a:r>
              <a:rPr kumimoji="0" lang="en-US" altLang="en-US" sz="28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 </a:t>
            </a:r>
            <a:r>
              <a:rPr kumimoji="0" lang="en-US" altLang="en-US" sz="28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Blind Man?</a:t>
            </a:r>
          </a:p>
        </p:txBody>
      </p:sp>
      <p:pic>
        <p:nvPicPr>
          <p:cNvPr id="20488" name="Picture 8" descr="pharisees">
            <a:extLst>
              <a:ext uri="{FF2B5EF4-FFF2-40B4-BE49-F238E27FC236}">
                <a16:creationId xmlns:a16="http://schemas.microsoft.com/office/drawing/2014/main" id="{61667445-A3C4-4DE1-9C8A-855B750F1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17907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descr="blindman">
            <a:extLst>
              <a:ext uri="{FF2B5EF4-FFF2-40B4-BE49-F238E27FC236}">
                <a16:creationId xmlns:a16="http://schemas.microsoft.com/office/drawing/2014/main" id="{5959061D-48C5-4193-9A5D-F0B1425CE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52800"/>
            <a:ext cx="2438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765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9"/>
                                        </p:tgtEl>
                                        <p:attrNameLst>
                                          <p:attrName>style.visibility</p:attrName>
                                        </p:attrNameLst>
                                      </p:cBhvr>
                                      <p:to>
                                        <p:strVal val="visible"/>
                                      </p:to>
                                    </p:set>
                                  </p:childTnLst>
                                </p:cTn>
                              </p:par>
                              <p:par>
                                <p:cTn id="13" presetID="8" presetClass="emph" presetSubtype="0" fill="hold" nodeType="withEffect">
                                  <p:stCondLst>
                                    <p:cond delay="0"/>
                                  </p:stCondLst>
                                  <p:childTnLst>
                                    <p:animRot by="21600000">
                                      <p:cBhvr>
                                        <p:cTn id="14" dur="2000" fill="hold"/>
                                        <p:tgtEl>
                                          <p:spTgt spid="20489"/>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mph" presetSubtype="0" fill="hold" grpId="0" nodeType="clickEffect">
                                  <p:stCondLst>
                                    <p:cond delay="0"/>
                                  </p:stCondLst>
                                  <p:childTnLst>
                                    <p:animRot by="21600000">
                                      <p:cBhvr>
                                        <p:cTn id="18" dur="2000" fill="hold"/>
                                        <p:tgtEl>
                                          <p:spTgt spid="2048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0A22A6E8-AFE8-4AF0-8C99-4118E5EE6EFF}"/>
              </a:ext>
            </a:extLst>
          </p:cNvPr>
          <p:cNvSpPr>
            <a:spLocks noGrp="1" noChangeArrowheads="1"/>
          </p:cNvSpPr>
          <p:nvPr>
            <p:ph type="title"/>
          </p:nvPr>
        </p:nvSpPr>
        <p:spPr>
          <a:xfrm>
            <a:off x="0" y="228600"/>
            <a:ext cx="8643938" cy="914400"/>
          </a:xfrm>
        </p:spPr>
        <p:txBody>
          <a:bodyPr/>
          <a:lstStyle/>
          <a:p>
            <a:pPr eaLnBrk="1" hangingPunct="1"/>
            <a:r>
              <a:rPr lang="en-US" altLang="en-US" sz="3800" b="1">
                <a:solidFill>
                  <a:srgbClr val="FFFF66"/>
                </a:solidFill>
              </a:rPr>
              <a:t>Steps in the Blind Man’s Belief</a:t>
            </a:r>
            <a:endParaRPr lang="en-US" altLang="en-US">
              <a:solidFill>
                <a:srgbClr val="FFFF99"/>
              </a:solidFill>
            </a:endParaRPr>
          </a:p>
        </p:txBody>
      </p:sp>
      <p:sp>
        <p:nvSpPr>
          <p:cNvPr id="49155" name="Rectangle 3">
            <a:extLst>
              <a:ext uri="{FF2B5EF4-FFF2-40B4-BE49-F238E27FC236}">
                <a16:creationId xmlns:a16="http://schemas.microsoft.com/office/drawing/2014/main" id="{DE22C85E-49AE-4006-90E7-D28EF9A74A2A}"/>
              </a:ext>
            </a:extLst>
          </p:cNvPr>
          <p:cNvSpPr>
            <a:spLocks noGrp="1" noChangeArrowheads="1"/>
          </p:cNvSpPr>
          <p:nvPr>
            <p:ph type="body" sz="half" idx="1"/>
          </p:nvPr>
        </p:nvSpPr>
        <p:spPr>
          <a:xfrm>
            <a:off x="457200" y="1600200"/>
            <a:ext cx="4419600" cy="4419600"/>
          </a:xfrm>
        </p:spPr>
        <p:txBody>
          <a:bodyPr/>
          <a:lstStyle/>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neighbors (8-12)</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and parents interrogated </a:t>
            </a:r>
            <a:br>
              <a:rPr lang="en-US" altLang="en-US" sz="2400" b="1">
                <a:solidFill>
                  <a:schemeClr val="folHlink"/>
                </a:solidFill>
              </a:rPr>
            </a:br>
            <a:r>
              <a:rPr lang="en-US" altLang="en-US" sz="2400" b="1">
                <a:solidFill>
                  <a:schemeClr val="folHlink"/>
                </a:solidFill>
              </a:rPr>
              <a:t>by Pharisees (13-23)</a:t>
            </a:r>
          </a:p>
          <a:p>
            <a:pPr eaLnBrk="1" hangingPunct="1">
              <a:buFont typeface="Wingdings" panose="05000000000000000000" pitchFamily="2" charset="2"/>
              <a:buNone/>
            </a:pPr>
            <a:endParaRPr lang="en-US" altLang="en-US" sz="2400" b="1">
              <a:solidFill>
                <a:schemeClr val="folHlink"/>
              </a:solidFill>
            </a:endParaRPr>
          </a:p>
          <a:p>
            <a:pPr eaLnBrk="1" hangingPunct="1"/>
            <a:r>
              <a:rPr lang="en-US" altLang="en-US" sz="2400" b="1">
                <a:solidFill>
                  <a:schemeClr val="folHlink"/>
                </a:solidFill>
              </a:rPr>
              <a:t>Blind man interrogated </a:t>
            </a:r>
            <a:br>
              <a:rPr lang="en-US" altLang="en-US" sz="2400" b="1">
                <a:solidFill>
                  <a:schemeClr val="folHlink"/>
                </a:solidFill>
              </a:rPr>
            </a:br>
            <a:r>
              <a:rPr lang="en-US" altLang="en-US" sz="2400" b="1">
                <a:solidFill>
                  <a:schemeClr val="folHlink"/>
                </a:solidFill>
              </a:rPr>
              <a:t>by Pharisees again (24-34)</a:t>
            </a:r>
          </a:p>
        </p:txBody>
      </p:sp>
      <p:sp>
        <p:nvSpPr>
          <p:cNvPr id="49156" name="Rectangle 4">
            <a:extLst>
              <a:ext uri="{FF2B5EF4-FFF2-40B4-BE49-F238E27FC236}">
                <a16:creationId xmlns:a16="http://schemas.microsoft.com/office/drawing/2014/main" id="{30D7ED4A-044F-4CCF-89D2-DAF0A36389FD}"/>
              </a:ext>
            </a:extLst>
          </p:cNvPr>
          <p:cNvSpPr>
            <a:spLocks noGrp="1" noChangeArrowheads="1"/>
          </p:cNvSpPr>
          <p:nvPr>
            <p:ph type="body" sz="half" idx="2"/>
          </p:nvPr>
        </p:nvSpPr>
        <p:spPr>
          <a:xfrm>
            <a:off x="4645025" y="1600200"/>
            <a:ext cx="3584575" cy="4419600"/>
          </a:xfrm>
        </p:spPr>
        <p:txBody>
          <a:bodyPr/>
          <a:lstStyle/>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“The man they call Jesus” (11)</a:t>
            </a:r>
          </a:p>
          <a:p>
            <a:pPr eaLnBrk="1" hangingPunct="1">
              <a:lnSpc>
                <a:spcPct val="90000"/>
              </a:lnSpc>
              <a:buClr>
                <a:schemeClr val="tx1"/>
              </a:buClr>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“He is a prophet” (17)</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Blip>
                <a:blip r:embed="rId3"/>
              </a:buBlip>
            </a:pPr>
            <a:r>
              <a:rPr lang="en-US" altLang="en-US" sz="2000" b="1">
                <a:solidFill>
                  <a:srgbClr val="FF0000"/>
                </a:solidFill>
                <a:latin typeface="Tahoma" panose="020B0604030504040204" pitchFamily="34" charset="0"/>
              </a:rPr>
              <a:t>“Whether he is a sinner or not, I don’t know.  One thing I do know.  I was blind but now I see!” (25)</a:t>
            </a:r>
          </a:p>
          <a:p>
            <a:pPr eaLnBrk="1" hangingPunct="1">
              <a:lnSpc>
                <a:spcPct val="90000"/>
              </a:lnSpc>
              <a:buFont typeface="Wingdings" panose="05000000000000000000" pitchFamily="2" charset="2"/>
              <a:buNone/>
            </a:pPr>
            <a:endParaRPr lang="en-US" altLang="en-US" sz="2000" b="1">
              <a:solidFill>
                <a:srgbClr val="FF0000"/>
              </a:solidFill>
              <a:latin typeface="Tahoma" panose="020B0604030504040204" pitchFamily="34" charset="0"/>
            </a:endParaRPr>
          </a:p>
          <a:p>
            <a:pPr eaLnBrk="1" hangingPunct="1">
              <a:lnSpc>
                <a:spcPct val="90000"/>
              </a:lnSpc>
              <a:buClr>
                <a:schemeClr val="tx1"/>
              </a:buClr>
              <a:buFont typeface="Wingdings" panose="05000000000000000000" pitchFamily="2" charset="2"/>
              <a:buChar char="Ø"/>
            </a:pPr>
            <a:r>
              <a:rPr lang="en-US" altLang="en-US" sz="2000" b="1">
                <a:solidFill>
                  <a:srgbClr val="FF0000"/>
                </a:solidFill>
                <a:latin typeface="Tahoma" panose="020B0604030504040204" pitchFamily="34" charset="0"/>
              </a:rPr>
              <a:t>“If this man were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 from God,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He could do </a:t>
            </a:r>
            <a:br>
              <a:rPr lang="en-US" altLang="en-US" sz="2000" b="1">
                <a:solidFill>
                  <a:srgbClr val="FF0000"/>
                </a:solidFill>
                <a:latin typeface="Tahoma" panose="020B0604030504040204" pitchFamily="34" charset="0"/>
              </a:rPr>
            </a:br>
            <a:r>
              <a:rPr lang="en-US" altLang="en-US" sz="2000" b="1">
                <a:solidFill>
                  <a:srgbClr val="FF0000"/>
                </a:solidFill>
                <a:latin typeface="Tahoma" panose="020B0604030504040204" pitchFamily="34" charset="0"/>
              </a:rPr>
              <a:t>nothing”(33)</a:t>
            </a:r>
          </a:p>
        </p:txBody>
      </p:sp>
      <p:pic>
        <p:nvPicPr>
          <p:cNvPr id="123909" name="Picture 5" descr="blindman">
            <a:extLst>
              <a:ext uri="{FF2B5EF4-FFF2-40B4-BE49-F238E27FC236}">
                <a16:creationId xmlns:a16="http://schemas.microsoft.com/office/drawing/2014/main" id="{51AE0E9A-A657-45F8-A8BD-2B31FA41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182"/>
          <a:stretch>
            <a:fillRect/>
          </a:stretch>
        </p:blipFill>
        <p:spPr bwMode="auto">
          <a:xfrm>
            <a:off x="7391400" y="4800600"/>
            <a:ext cx="13716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2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2" end="2"/>
                                            </p:txEl>
                                          </p:spTgt>
                                        </p:tgtEl>
                                        <p:attrNameLst>
                                          <p:attrName>style.visibility</p:attrName>
                                        </p:attrNameLst>
                                      </p:cBhvr>
                                      <p:to>
                                        <p:strVal val="visible"/>
                                      </p:to>
                                    </p:set>
                                    <p:anim to="" calcmode="lin" valueType="num">
                                      <p:cBhvr>
                                        <p:cTn id="12" dur="1" fill="hold"/>
                                        <p:tgtEl>
                                          <p:spTgt spid="49155">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4" end="4"/>
                                            </p:txEl>
                                          </p:spTgt>
                                        </p:tgtEl>
                                        <p:attrNameLst>
                                          <p:attrName>style.visibility</p:attrName>
                                        </p:attrNameLst>
                                      </p:cBhvr>
                                      <p:to>
                                        <p:strVal val="visible"/>
                                      </p:to>
                                    </p:set>
                                    <p:anim to="" calcmode="lin" valueType="num">
                                      <p:cBhvr>
                                        <p:cTn id="17" dur="1" fill="hold"/>
                                        <p:tgtEl>
                                          <p:spTgt spid="49155">
                                            <p:txEl>
                                              <p:pRg st="4" end="4"/>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49156">
                                            <p:txEl>
                                              <p:pRg st="0" end="0"/>
                                            </p:txEl>
                                          </p:spTgt>
                                        </p:tgtEl>
                                        <p:attrNameLst>
                                          <p:attrName>style.visibility</p:attrName>
                                        </p:attrNameLst>
                                      </p:cBhvr>
                                      <p:to>
                                        <p:strVal val="visible"/>
                                      </p:to>
                                    </p:set>
                                    <p:anim calcmode="lin" valueType="num">
                                      <p:cBhvr additive="base">
                                        <p:cTn id="22" dur="500" fill="hold"/>
                                        <p:tgtEl>
                                          <p:spTgt spid="4915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91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49156">
                                            <p:txEl>
                                              <p:pRg st="2" end="2"/>
                                            </p:txEl>
                                          </p:spTgt>
                                        </p:tgtEl>
                                        <p:attrNameLst>
                                          <p:attrName>style.visibility</p:attrName>
                                        </p:attrNameLst>
                                      </p:cBhvr>
                                      <p:to>
                                        <p:strVal val="visible"/>
                                      </p:to>
                                    </p:set>
                                    <p:animEffect transition="in" filter="diamond(in)">
                                      <p:cBhvr>
                                        <p:cTn id="28" dur="2000"/>
                                        <p:tgtEl>
                                          <p:spTgt spid="4915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nodeType="clickEffect">
                                  <p:stCondLst>
                                    <p:cond delay="0"/>
                                  </p:stCondLst>
                                  <p:childTnLst>
                                    <p:set>
                                      <p:cBhvr>
                                        <p:cTn id="32" dur="1" fill="hold">
                                          <p:stCondLst>
                                            <p:cond delay="0"/>
                                          </p:stCondLst>
                                        </p:cTn>
                                        <p:tgtEl>
                                          <p:spTgt spid="49156">
                                            <p:txEl>
                                              <p:pRg st="4" end="4"/>
                                            </p:txEl>
                                          </p:spTgt>
                                        </p:tgtEl>
                                        <p:attrNameLst>
                                          <p:attrName>style.visibility</p:attrName>
                                        </p:attrNameLst>
                                      </p:cBhvr>
                                      <p:to>
                                        <p:strVal val="visible"/>
                                      </p:to>
                                    </p:set>
                                    <p:animEffect transition="in" filter="diamond(in)">
                                      <p:cBhvr>
                                        <p:cTn id="33" dur="2000"/>
                                        <p:tgtEl>
                                          <p:spTgt spid="49156">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9156">
                                            <p:txEl>
                                              <p:pRg st="6" end="6"/>
                                            </p:txEl>
                                          </p:spTgt>
                                        </p:tgtEl>
                                        <p:attrNameLst>
                                          <p:attrName>style.visibility</p:attrName>
                                        </p:attrNameLst>
                                      </p:cBhvr>
                                      <p:to>
                                        <p:strVal val="visible"/>
                                      </p:to>
                                    </p:set>
                                    <p:animEffect transition="in" filter="blinds(horizontal)">
                                      <p:cBhvr>
                                        <p:cTn id="38" dur="500"/>
                                        <p:tgtEl>
                                          <p:spTgt spid="491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C5A66CC-0E3D-451E-A8EC-A13F844397F3}"/>
              </a:ext>
            </a:extLst>
          </p:cNvPr>
          <p:cNvSpPr>
            <a:spLocks noGrp="1" noChangeArrowheads="1"/>
          </p:cNvSpPr>
          <p:nvPr>
            <p:ph type="title"/>
          </p:nvPr>
        </p:nvSpPr>
        <p:spPr/>
        <p:txBody>
          <a:bodyPr/>
          <a:lstStyle/>
          <a:p>
            <a:pPr eaLnBrk="1" hangingPunct="1"/>
            <a:r>
              <a:rPr lang="en-US" altLang="en-US" sz="3800" b="1">
                <a:solidFill>
                  <a:srgbClr val="FFFF66"/>
                </a:solidFill>
              </a:rPr>
              <a:t>Steps in the Pharisees’ Unbelief</a:t>
            </a:r>
            <a:r>
              <a:rPr lang="en-US" altLang="en-US" sz="3800" b="1"/>
              <a:t> </a:t>
            </a:r>
            <a:endParaRPr lang="en-US" altLang="en-US"/>
          </a:p>
        </p:txBody>
      </p:sp>
      <p:pic>
        <p:nvPicPr>
          <p:cNvPr id="125955" name="Picture 4" descr="pharisees">
            <a:extLst>
              <a:ext uri="{FF2B5EF4-FFF2-40B4-BE49-F238E27FC236}">
                <a16:creationId xmlns:a16="http://schemas.microsoft.com/office/drawing/2014/main" id="{0C5DCA95-F071-4AEF-B5C0-86DE3826A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67000"/>
            <a:ext cx="1992313"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21">
            <a:extLst>
              <a:ext uri="{FF2B5EF4-FFF2-40B4-BE49-F238E27FC236}">
                <a16:creationId xmlns:a16="http://schemas.microsoft.com/office/drawing/2014/main" id="{0B9B216F-478F-40C6-ADE4-F2E92752FEB1}"/>
              </a:ext>
            </a:extLst>
          </p:cNvPr>
          <p:cNvSpPr txBox="1">
            <a:spLocks noChangeArrowheads="1"/>
          </p:cNvSpPr>
          <p:nvPr/>
        </p:nvSpPr>
        <p:spPr bwMode="auto">
          <a:xfrm>
            <a:off x="685800" y="1676400"/>
            <a:ext cx="510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6666CC"/>
                </a:solidFill>
                <a:effectLst/>
                <a:uLnTx/>
                <a:uFillTx/>
                <a:latin typeface="Tahoma" panose="020B0604030504040204" pitchFamily="34" charset="0"/>
                <a:cs typeface="Arial" panose="020B0604020202020204" pitchFamily="34" charset="0"/>
              </a:rPr>
              <a:t>“This man is not from God” (17)</a:t>
            </a:r>
          </a:p>
        </p:txBody>
      </p:sp>
      <p:sp>
        <p:nvSpPr>
          <p:cNvPr id="125957" name="Text Box 23">
            <a:extLst>
              <a:ext uri="{FF2B5EF4-FFF2-40B4-BE49-F238E27FC236}">
                <a16:creationId xmlns:a16="http://schemas.microsoft.com/office/drawing/2014/main" id="{3205ED7D-2C52-44B2-A650-D8C4A9C249EE}"/>
              </a:ext>
            </a:extLst>
          </p:cNvPr>
          <p:cNvSpPr txBox="1">
            <a:spLocks noChangeArrowheads="1"/>
          </p:cNvSpPr>
          <p:nvPr/>
        </p:nvSpPr>
        <p:spPr bwMode="auto">
          <a:xfrm>
            <a:off x="4953000" y="44958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601" name="Text Box 25">
            <a:extLst>
              <a:ext uri="{FF2B5EF4-FFF2-40B4-BE49-F238E27FC236}">
                <a16:creationId xmlns:a16="http://schemas.microsoft.com/office/drawing/2014/main" id="{D662036E-6F79-47ED-AB4C-D19BC55FA229}"/>
              </a:ext>
            </a:extLst>
          </p:cNvPr>
          <p:cNvSpPr txBox="1">
            <a:spLocks noChangeArrowheads="1"/>
          </p:cNvSpPr>
          <p:nvPr/>
        </p:nvSpPr>
        <p:spPr bwMode="auto">
          <a:xfrm>
            <a:off x="685800" y="2667000"/>
            <a:ext cx="472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FF0000"/>
                </a:solidFill>
                <a:effectLst/>
                <a:uLnTx/>
                <a:uFillTx/>
                <a:latin typeface="Tahoma" panose="020B0604030504040204" pitchFamily="34" charset="0"/>
                <a:cs typeface="Arial" panose="020B0604020202020204" pitchFamily="34" charset="0"/>
              </a:rPr>
              <a:t>“This man is a sinner” (25)</a:t>
            </a:r>
          </a:p>
        </p:txBody>
      </p:sp>
      <p:sp>
        <p:nvSpPr>
          <p:cNvPr id="24602" name="Text Box 26">
            <a:extLst>
              <a:ext uri="{FF2B5EF4-FFF2-40B4-BE49-F238E27FC236}">
                <a16:creationId xmlns:a16="http://schemas.microsoft.com/office/drawing/2014/main" id="{E137164B-F1BB-49B8-8A22-1E68F06BBC08}"/>
              </a:ext>
            </a:extLst>
          </p:cNvPr>
          <p:cNvSpPr txBox="1">
            <a:spLocks noChangeArrowheads="1"/>
          </p:cNvSpPr>
          <p:nvPr/>
        </p:nvSpPr>
        <p:spPr bwMode="auto">
          <a:xfrm>
            <a:off x="685800" y="3733800"/>
            <a:ext cx="52578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ahoma" panose="020B0604030504040204" pitchFamily="34" charset="0"/>
                <a:cs typeface="Arial" panose="020B0604020202020204" pitchFamily="34" charset="0"/>
              </a:rPr>
              <a:t>“You are His disciples but we are disciples of Moses” (29)</a:t>
            </a:r>
          </a:p>
        </p:txBody>
      </p:sp>
      <p:sp>
        <p:nvSpPr>
          <p:cNvPr id="24607" name="Text Box 31">
            <a:extLst>
              <a:ext uri="{FF2B5EF4-FFF2-40B4-BE49-F238E27FC236}">
                <a16:creationId xmlns:a16="http://schemas.microsoft.com/office/drawing/2014/main" id="{8B9CD3A8-034E-4F03-9D4A-A5C385377DF9}"/>
              </a:ext>
            </a:extLst>
          </p:cNvPr>
          <p:cNvSpPr txBox="1">
            <a:spLocks noChangeArrowheads="1"/>
          </p:cNvSpPr>
          <p:nvPr/>
        </p:nvSpPr>
        <p:spPr bwMode="auto">
          <a:xfrm>
            <a:off x="685800" y="4953000"/>
            <a:ext cx="54864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srgbClr val="007301"/>
                </a:solidFill>
                <a:effectLst/>
                <a:uLnTx/>
                <a:uFillTx/>
                <a:latin typeface="Tahoma" panose="020B0604030504040204" pitchFamily="34" charset="0"/>
                <a:cs typeface="Arial" panose="020B0604020202020204" pitchFamily="34" charset="0"/>
              </a:rPr>
              <a:t>“You were born entirely in sin, and are you teaching us?” (34)</a:t>
            </a:r>
          </a:p>
        </p:txBody>
      </p:sp>
    </p:spTree>
    <p:extLst>
      <p:ext uri="{BB962C8B-B14F-4D97-AF65-F5344CB8AC3E}">
        <p14:creationId xmlns:p14="http://schemas.microsoft.com/office/powerpoint/2010/main" val="2535542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4597"/>
                                        </p:tgtEl>
                                        <p:attrNameLst>
                                          <p:attrName>style.visibility</p:attrName>
                                        </p:attrNameLst>
                                      </p:cBhvr>
                                      <p:to>
                                        <p:strVal val="visible"/>
                                      </p:to>
                                    </p:set>
                                    <p:animEffect transition="in" filter="box(in)">
                                      <p:cBhvr>
                                        <p:cTn id="7" dur="500"/>
                                        <p:tgtEl>
                                          <p:spTgt spid="245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601"/>
                                        </p:tgtEl>
                                        <p:attrNameLst>
                                          <p:attrName>style.visibility</p:attrName>
                                        </p:attrNameLst>
                                      </p:cBhvr>
                                      <p:to>
                                        <p:strVal val="visible"/>
                                      </p:to>
                                    </p:set>
                                    <p:animEffect transition="in" filter="checkerboard(across)">
                                      <p:cBhvr>
                                        <p:cTn id="12" dur="500"/>
                                        <p:tgtEl>
                                          <p:spTgt spid="246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602"/>
                                        </p:tgtEl>
                                        <p:attrNameLst>
                                          <p:attrName>style.visibility</p:attrName>
                                        </p:attrNameLst>
                                      </p:cBhvr>
                                      <p:to>
                                        <p:strVal val="visible"/>
                                      </p:to>
                                    </p:set>
                                    <p:anim calcmode="lin" valueType="num">
                                      <p:cBhvr additive="base">
                                        <p:cTn id="17" dur="500" fill="hold"/>
                                        <p:tgtEl>
                                          <p:spTgt spid="24602"/>
                                        </p:tgtEl>
                                        <p:attrNameLst>
                                          <p:attrName>ppt_x</p:attrName>
                                        </p:attrNameLst>
                                      </p:cBhvr>
                                      <p:tavLst>
                                        <p:tav tm="0">
                                          <p:val>
                                            <p:strVal val="#ppt_x"/>
                                          </p:val>
                                        </p:tav>
                                        <p:tav tm="100000">
                                          <p:val>
                                            <p:strVal val="#ppt_x"/>
                                          </p:val>
                                        </p:tav>
                                      </p:tavLst>
                                    </p:anim>
                                    <p:anim calcmode="lin" valueType="num">
                                      <p:cBhvr additive="base">
                                        <p:cTn id="18" dur="500" fill="hold"/>
                                        <p:tgtEl>
                                          <p:spTgt spid="2460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4607"/>
                                        </p:tgtEl>
                                        <p:attrNameLst>
                                          <p:attrName>style.visibility</p:attrName>
                                        </p:attrNameLst>
                                      </p:cBhvr>
                                      <p:to>
                                        <p:strVal val="visible"/>
                                      </p:to>
                                    </p:set>
                                    <p:animEffect transition="in" filter="diamond(in)">
                                      <p:cBhvr>
                                        <p:cTn id="23" dur="2000"/>
                                        <p:tgtEl>
                                          <p:spTgt spid="2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7" grpId="0"/>
      <p:bldP spid="24601" grpId="0"/>
      <p:bldP spid="24602" grpId="0"/>
      <p:bldP spid="24607" grpId="0"/>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EBB8ACF-DE78-469E-B1EB-DCFAE80D345D}"/>
              </a:ext>
            </a:extLst>
          </p:cNvPr>
          <p:cNvSpPr>
            <a:spLocks noGrp="1" noChangeArrowheads="1"/>
          </p:cNvSpPr>
          <p:nvPr>
            <p:ph type="title"/>
          </p:nvPr>
        </p:nvSpPr>
        <p:spPr/>
        <p:txBody>
          <a:bodyPr/>
          <a:lstStyle/>
          <a:p>
            <a:pPr eaLnBrk="1" hangingPunct="1"/>
            <a:r>
              <a:rPr lang="en-US" altLang="en-US">
                <a:solidFill>
                  <a:srgbClr val="FFFF00"/>
                </a:solidFill>
              </a:rPr>
              <a:t>Contrasts</a:t>
            </a:r>
          </a:p>
        </p:txBody>
      </p:sp>
      <p:sp>
        <p:nvSpPr>
          <p:cNvPr id="75780" name="Rectangle 4">
            <a:extLst>
              <a:ext uri="{FF2B5EF4-FFF2-40B4-BE49-F238E27FC236}">
                <a16:creationId xmlns:a16="http://schemas.microsoft.com/office/drawing/2014/main" id="{0BACCAF6-FAB9-4B80-B545-3104602D14D1}"/>
              </a:ext>
            </a:extLst>
          </p:cNvPr>
          <p:cNvSpPr>
            <a:spLocks noGrp="1" noChangeArrowheads="1"/>
          </p:cNvSpPr>
          <p:nvPr>
            <p:ph type="body" sz="half" idx="1"/>
          </p:nvPr>
        </p:nvSpPr>
        <p:spPr>
          <a:xfrm>
            <a:off x="609600" y="1600200"/>
            <a:ext cx="4038600" cy="4419600"/>
          </a:xfrm>
        </p:spPr>
        <p:txBody>
          <a:bodyPr/>
          <a:lstStyle/>
          <a:p>
            <a:pPr algn="ctr" eaLnBrk="1" hangingPunct="1">
              <a:buFont typeface="Wingdings" panose="05000000000000000000" pitchFamily="2" charset="2"/>
              <a:buNone/>
            </a:pPr>
            <a:r>
              <a:rPr lang="en-US" altLang="en-US" sz="2400" b="1" u="sng"/>
              <a:t>Blind Man </a:t>
            </a:r>
          </a:p>
          <a:p>
            <a:pPr eaLnBrk="1" hangingPunct="1"/>
            <a:r>
              <a:rPr lang="en-US" altLang="en-US" sz="2400" b="1">
                <a:solidFill>
                  <a:srgbClr val="000099"/>
                </a:solidFill>
                <a:latin typeface="Tahoma" panose="020B0604030504040204" pitchFamily="34" charset="0"/>
              </a:rPr>
              <a:t>Had not seen Jesus before being healed  </a:t>
            </a:r>
          </a:p>
          <a:p>
            <a:pPr eaLnBrk="1" hangingPunct="1"/>
            <a:r>
              <a:rPr lang="en-US" altLang="en-US" sz="2400" b="1">
                <a:solidFill>
                  <a:srgbClr val="000099"/>
                </a:solidFill>
                <a:latin typeface="Tahoma" panose="020B0604030504040204" pitchFamily="34" charset="0"/>
              </a:rPr>
              <a:t>Knew little about the Mosaic Law</a:t>
            </a:r>
          </a:p>
          <a:p>
            <a:pPr eaLnBrk="1" hangingPunct="1"/>
            <a:r>
              <a:rPr lang="en-US" altLang="en-US" sz="2400" b="1">
                <a:solidFill>
                  <a:srgbClr val="000099"/>
                </a:solidFill>
                <a:latin typeface="Tahoma" panose="020B0604030504040204" pitchFamily="34" charset="0"/>
              </a:rPr>
              <a:t>Beggar</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Received Spiritual Truth </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Sight)  </a:t>
            </a:r>
          </a:p>
        </p:txBody>
      </p:sp>
      <p:sp>
        <p:nvSpPr>
          <p:cNvPr id="75781" name="Rectangle 5">
            <a:extLst>
              <a:ext uri="{FF2B5EF4-FFF2-40B4-BE49-F238E27FC236}">
                <a16:creationId xmlns:a16="http://schemas.microsoft.com/office/drawing/2014/main" id="{CE296AC4-20D9-4707-9ABE-490C8423D368}"/>
              </a:ext>
            </a:extLst>
          </p:cNvPr>
          <p:cNvSpPr>
            <a:spLocks noGrp="1" noChangeArrowheads="1"/>
          </p:cNvSpPr>
          <p:nvPr>
            <p:ph type="body" sz="half" idx="2"/>
          </p:nvPr>
        </p:nvSpPr>
        <p:spPr/>
        <p:txBody>
          <a:bodyPr/>
          <a:lstStyle/>
          <a:p>
            <a:pPr algn="ctr" eaLnBrk="1" hangingPunct="1">
              <a:buFont typeface="Wingdings" panose="05000000000000000000" pitchFamily="2" charset="2"/>
              <a:buNone/>
            </a:pPr>
            <a:r>
              <a:rPr lang="en-US" altLang="en-US" sz="2400" b="1" u="sng"/>
              <a:t>Pharisees </a:t>
            </a:r>
          </a:p>
          <a:p>
            <a:pPr eaLnBrk="1" hangingPunct="1"/>
            <a:r>
              <a:rPr lang="en-US" altLang="en-US" sz="2400" b="1">
                <a:solidFill>
                  <a:srgbClr val="000099"/>
                </a:solidFill>
                <a:latin typeface="Tahoma" panose="020B0604030504040204" pitchFamily="34" charset="0"/>
              </a:rPr>
              <a:t>Witnessed Jesus’ miracles &amp; teaching  </a:t>
            </a:r>
          </a:p>
          <a:p>
            <a:pPr eaLnBrk="1" hangingPunct="1"/>
            <a:r>
              <a:rPr lang="en-US" altLang="en-US" sz="2400" b="1">
                <a:solidFill>
                  <a:srgbClr val="000099"/>
                </a:solidFill>
                <a:latin typeface="Tahoma" panose="020B0604030504040204" pitchFamily="34" charset="0"/>
              </a:rPr>
              <a:t>Claimed to know God’s Word</a:t>
            </a:r>
          </a:p>
          <a:p>
            <a:pPr eaLnBrk="1" hangingPunct="1"/>
            <a:r>
              <a:rPr lang="en-US" altLang="en-US" sz="2400" b="1">
                <a:solidFill>
                  <a:srgbClr val="000099"/>
                </a:solidFill>
                <a:latin typeface="Tahoma" panose="020B0604030504040204" pitchFamily="34" charset="0"/>
              </a:rPr>
              <a:t>Religious</a:t>
            </a: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eaLnBrk="1" hangingPunct="1">
              <a:buFont typeface="Wingdings" panose="05000000000000000000" pitchFamily="2" charset="2"/>
              <a:buNone/>
            </a:pPr>
            <a:endParaRPr lang="en-US" altLang="en-US" sz="2400" b="1">
              <a:solidFill>
                <a:srgbClr val="000099"/>
              </a:solidFill>
              <a:latin typeface="Tahoma" panose="020B0604030504040204" pitchFamily="34" charset="0"/>
            </a:endParaRP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Rejected Spiritual Truth</a:t>
            </a:r>
          </a:p>
          <a:p>
            <a:pPr algn="ctr" eaLnBrk="1" hangingPunct="1">
              <a:buFont typeface="Wingdings" panose="05000000000000000000" pitchFamily="2" charset="2"/>
              <a:buNone/>
            </a:pPr>
            <a:r>
              <a:rPr lang="en-US" altLang="en-US" sz="2400" b="1">
                <a:solidFill>
                  <a:srgbClr val="FF0000"/>
                </a:solidFill>
                <a:latin typeface="Tahoma" panose="020B0604030504040204" pitchFamily="34" charset="0"/>
              </a:rPr>
              <a:t>(Spiritual Blindness)</a:t>
            </a:r>
          </a:p>
        </p:txBody>
      </p:sp>
      <p:sp>
        <p:nvSpPr>
          <p:cNvPr id="75782" name="AutoShape 6">
            <a:extLst>
              <a:ext uri="{FF2B5EF4-FFF2-40B4-BE49-F238E27FC236}">
                <a16:creationId xmlns:a16="http://schemas.microsoft.com/office/drawing/2014/main" id="{AB119973-48E3-4AF3-85AB-43D2C9F076E8}"/>
              </a:ext>
            </a:extLst>
          </p:cNvPr>
          <p:cNvSpPr>
            <a:spLocks noChangeArrowheads="1"/>
          </p:cNvSpPr>
          <p:nvPr/>
        </p:nvSpPr>
        <p:spPr bwMode="auto">
          <a:xfrm>
            <a:off x="609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5783" name="AutoShape 7">
            <a:extLst>
              <a:ext uri="{FF2B5EF4-FFF2-40B4-BE49-F238E27FC236}">
                <a16:creationId xmlns:a16="http://schemas.microsoft.com/office/drawing/2014/main" id="{1F23A356-24E7-485C-A1AB-67EE18CBC17F}"/>
              </a:ext>
            </a:extLst>
          </p:cNvPr>
          <p:cNvSpPr>
            <a:spLocks noChangeArrowheads="1"/>
          </p:cNvSpPr>
          <p:nvPr/>
        </p:nvSpPr>
        <p:spPr bwMode="auto">
          <a:xfrm>
            <a:off x="2286000" y="4419600"/>
            <a:ext cx="609600" cy="4572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8007" name="Picture 8" descr="pharisee">
            <a:extLst>
              <a:ext uri="{FF2B5EF4-FFF2-40B4-BE49-F238E27FC236}">
                <a16:creationId xmlns:a16="http://schemas.microsoft.com/office/drawing/2014/main" id="{1A38198D-C4CE-4C6C-83B3-BEFD260FDF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429000"/>
            <a:ext cx="6000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21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5780">
                                            <p:txEl>
                                              <p:pRg st="0" end="0"/>
                                            </p:txEl>
                                          </p:spTgt>
                                        </p:tgtEl>
                                        <p:attrNameLst>
                                          <p:attrName>style.visibility</p:attrName>
                                        </p:attrNameLst>
                                      </p:cBhvr>
                                      <p:to>
                                        <p:strVal val="visible"/>
                                      </p:to>
                                    </p:set>
                                    <p:anim to="" calcmode="lin" valueType="num">
                                      <p:cBhvr>
                                        <p:cTn id="7" dur="1" fill="hold"/>
                                        <p:tgtEl>
                                          <p:spTgt spid="75780">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75780">
                                            <p:txEl>
                                              <p:pRg st="1" end="1"/>
                                            </p:txEl>
                                          </p:spTgt>
                                        </p:tgtEl>
                                        <p:attrNameLst>
                                          <p:attrName>style.visibility</p:attrName>
                                        </p:attrNameLst>
                                      </p:cBhvr>
                                      <p:to>
                                        <p:strVal val="visible"/>
                                      </p:to>
                                    </p:set>
                                    <p:anim to="" calcmode="lin" valueType="num">
                                      <p:cBhvr>
                                        <p:cTn id="12" dur="1" fill="hold"/>
                                        <p:tgtEl>
                                          <p:spTgt spid="75780">
                                            <p:txEl>
                                              <p:pRg st="1" end="1"/>
                                            </p:txEl>
                                          </p:spTgt>
                                        </p:tgtEl>
                                        <p:attrNameLst>
                                          <p:attrName/>
                                        </p:attrNameLst>
                                      </p:cBhvr>
                                    </p:anim>
                                  </p:childTnLst>
                                </p:cTn>
                              </p:par>
                              <p:par>
                                <p:cTn id="13" presetID="24" presetClass="entr" presetSubtype="0" fill="hold" nodeType="withEffect">
                                  <p:stCondLst>
                                    <p:cond delay="0"/>
                                  </p:stCondLst>
                                  <p:childTnLst>
                                    <p:set>
                                      <p:cBhvr>
                                        <p:cTn id="14" dur="1" fill="hold">
                                          <p:stCondLst>
                                            <p:cond delay="0"/>
                                          </p:stCondLst>
                                        </p:cTn>
                                        <p:tgtEl>
                                          <p:spTgt spid="75780">
                                            <p:txEl>
                                              <p:pRg st="2" end="2"/>
                                            </p:txEl>
                                          </p:spTgt>
                                        </p:tgtEl>
                                        <p:attrNameLst>
                                          <p:attrName>style.visibility</p:attrName>
                                        </p:attrNameLst>
                                      </p:cBhvr>
                                      <p:to>
                                        <p:strVal val="visible"/>
                                      </p:to>
                                    </p:set>
                                    <p:anim to="" calcmode="lin" valueType="num">
                                      <p:cBhvr>
                                        <p:cTn id="15" dur="1" fill="hold"/>
                                        <p:tgtEl>
                                          <p:spTgt spid="75780">
                                            <p:txEl>
                                              <p:pRg st="2" end="2"/>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5780">
                                            <p:txEl>
                                              <p:pRg st="3" end="3"/>
                                            </p:txEl>
                                          </p:spTgt>
                                        </p:tgtEl>
                                        <p:attrNameLst>
                                          <p:attrName>style.visibility</p:attrName>
                                        </p:attrNameLst>
                                      </p:cBhvr>
                                      <p:to>
                                        <p:strVal val="visible"/>
                                      </p:to>
                                    </p:set>
                                    <p:anim to="" calcmode="lin" valueType="num">
                                      <p:cBhvr>
                                        <p:cTn id="18" dur="1" fill="hold"/>
                                        <p:tgtEl>
                                          <p:spTgt spid="75780">
                                            <p:txEl>
                                              <p:pRg st="3" end="3"/>
                                            </p:txEl>
                                          </p:spTgt>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nodeType="clickEffect">
                                  <p:stCondLst>
                                    <p:cond delay="0"/>
                                  </p:stCondLst>
                                  <p:childTnLst>
                                    <p:set>
                                      <p:cBhvr>
                                        <p:cTn id="22" dur="1" fill="hold">
                                          <p:stCondLst>
                                            <p:cond delay="0"/>
                                          </p:stCondLst>
                                        </p:cTn>
                                        <p:tgtEl>
                                          <p:spTgt spid="75781">
                                            <p:txEl>
                                              <p:pRg st="0" end="0"/>
                                            </p:txEl>
                                          </p:spTgt>
                                        </p:tgtEl>
                                        <p:attrNameLst>
                                          <p:attrName>style.visibility</p:attrName>
                                        </p:attrNameLst>
                                      </p:cBhvr>
                                      <p:to>
                                        <p:strVal val="visible"/>
                                      </p:to>
                                    </p:set>
                                    <p:anim to="" calcmode="lin" valueType="num">
                                      <p:cBhvr>
                                        <p:cTn id="23" dur="1" fill="hold"/>
                                        <p:tgtEl>
                                          <p:spTgt spid="75781">
                                            <p:txEl>
                                              <p:pRg st="0" end="0"/>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nodeType="clickEffect">
                                  <p:stCondLst>
                                    <p:cond delay="0"/>
                                  </p:stCondLst>
                                  <p:childTnLst>
                                    <p:set>
                                      <p:cBhvr>
                                        <p:cTn id="27" dur="1" fill="hold">
                                          <p:stCondLst>
                                            <p:cond delay="0"/>
                                          </p:stCondLst>
                                        </p:cTn>
                                        <p:tgtEl>
                                          <p:spTgt spid="75781">
                                            <p:txEl>
                                              <p:pRg st="1" end="1"/>
                                            </p:txEl>
                                          </p:spTgt>
                                        </p:tgtEl>
                                        <p:attrNameLst>
                                          <p:attrName>style.visibility</p:attrName>
                                        </p:attrNameLst>
                                      </p:cBhvr>
                                      <p:to>
                                        <p:strVal val="visible"/>
                                      </p:to>
                                    </p:set>
                                    <p:anim to="" calcmode="lin" valueType="num">
                                      <p:cBhvr>
                                        <p:cTn id="28" dur="1" fill="hold"/>
                                        <p:tgtEl>
                                          <p:spTgt spid="75781">
                                            <p:txEl>
                                              <p:pRg st="1" end="1"/>
                                            </p:txEl>
                                          </p:spTgt>
                                        </p:tgtEl>
                                        <p:attrNameLst>
                                          <p:attrName/>
                                        </p:attrNameLst>
                                      </p:cBhvr>
                                    </p:anim>
                                  </p:childTnLst>
                                </p:cTn>
                              </p:par>
                              <p:par>
                                <p:cTn id="29" presetID="24" presetClass="entr" presetSubtype="0" fill="hold" nodeType="withEffect">
                                  <p:stCondLst>
                                    <p:cond delay="0"/>
                                  </p:stCondLst>
                                  <p:childTnLst>
                                    <p:set>
                                      <p:cBhvr>
                                        <p:cTn id="30" dur="1" fill="hold">
                                          <p:stCondLst>
                                            <p:cond delay="0"/>
                                          </p:stCondLst>
                                        </p:cTn>
                                        <p:tgtEl>
                                          <p:spTgt spid="75781">
                                            <p:txEl>
                                              <p:pRg st="2" end="2"/>
                                            </p:txEl>
                                          </p:spTgt>
                                        </p:tgtEl>
                                        <p:attrNameLst>
                                          <p:attrName>style.visibility</p:attrName>
                                        </p:attrNameLst>
                                      </p:cBhvr>
                                      <p:to>
                                        <p:strVal val="visible"/>
                                      </p:to>
                                    </p:set>
                                    <p:anim to="" calcmode="lin" valueType="num">
                                      <p:cBhvr>
                                        <p:cTn id="31" dur="1" fill="hold"/>
                                        <p:tgtEl>
                                          <p:spTgt spid="75781">
                                            <p:txEl>
                                              <p:pRg st="2" end="2"/>
                                            </p:txEl>
                                          </p:spTgt>
                                        </p:tgtEl>
                                        <p:attrNameLst>
                                          <p:attrName/>
                                        </p:attrNameLst>
                                      </p:cBhvr>
                                    </p:anim>
                                  </p:childTnLst>
                                </p:cTn>
                              </p:par>
                              <p:par>
                                <p:cTn id="32" presetID="24" presetClass="entr" presetSubtype="0" fill="hold" nodeType="withEffect">
                                  <p:stCondLst>
                                    <p:cond delay="0"/>
                                  </p:stCondLst>
                                  <p:childTnLst>
                                    <p:set>
                                      <p:cBhvr>
                                        <p:cTn id="33" dur="1" fill="hold">
                                          <p:stCondLst>
                                            <p:cond delay="0"/>
                                          </p:stCondLst>
                                        </p:cTn>
                                        <p:tgtEl>
                                          <p:spTgt spid="75781">
                                            <p:txEl>
                                              <p:pRg st="3" end="3"/>
                                            </p:txEl>
                                          </p:spTgt>
                                        </p:tgtEl>
                                        <p:attrNameLst>
                                          <p:attrName>style.visibility</p:attrName>
                                        </p:attrNameLst>
                                      </p:cBhvr>
                                      <p:to>
                                        <p:strVal val="visible"/>
                                      </p:to>
                                    </p:set>
                                    <p:anim to="" calcmode="lin" valueType="num">
                                      <p:cBhvr>
                                        <p:cTn id="34" dur="1" fill="hold"/>
                                        <p:tgtEl>
                                          <p:spTgt spid="75781">
                                            <p:txEl>
                                              <p:pRg st="3" end="3"/>
                                            </p:txEl>
                                          </p:spTgt>
                                        </p:tgtEl>
                                        <p:attrNameLst>
                                          <p:attrName/>
                                        </p:attrNameLst>
                                      </p:cBhvr>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4" presetClass="entr" presetSubtype="0" fill="hold" grpId="0" nodeType="clickEffect">
                                  <p:stCondLst>
                                    <p:cond delay="0"/>
                                  </p:stCondLst>
                                  <p:childTnLst>
                                    <p:set>
                                      <p:cBhvr>
                                        <p:cTn id="38" dur="1" fill="hold">
                                          <p:stCondLst>
                                            <p:cond delay="0"/>
                                          </p:stCondLst>
                                        </p:cTn>
                                        <p:tgtEl>
                                          <p:spTgt spid="75783"/>
                                        </p:tgtEl>
                                        <p:attrNameLst>
                                          <p:attrName>style.visibility</p:attrName>
                                        </p:attrNameLst>
                                      </p:cBhvr>
                                      <p:to>
                                        <p:strVal val="visible"/>
                                      </p:to>
                                    </p:set>
                                    <p:anim to="" calcmode="lin" valueType="num">
                                      <p:cBhvr>
                                        <p:cTn id="39" dur="1" fill="hold"/>
                                        <p:tgtEl>
                                          <p:spTgt spid="75783"/>
                                        </p:tgtEl>
                                        <p:attrNameLst>
                                          <p:attrName/>
                                        </p:attrNameLst>
                                      </p:cBhvr>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4" presetClass="entr" presetSubtype="0" fill="hold" nodeType="clickEffect">
                                  <p:stCondLst>
                                    <p:cond delay="0"/>
                                  </p:stCondLst>
                                  <p:childTnLst>
                                    <p:set>
                                      <p:cBhvr>
                                        <p:cTn id="43" dur="1" fill="hold">
                                          <p:stCondLst>
                                            <p:cond delay="0"/>
                                          </p:stCondLst>
                                        </p:cTn>
                                        <p:tgtEl>
                                          <p:spTgt spid="75780">
                                            <p:txEl>
                                              <p:pRg st="6" end="6"/>
                                            </p:txEl>
                                          </p:spTgt>
                                        </p:tgtEl>
                                        <p:attrNameLst>
                                          <p:attrName>style.visibility</p:attrName>
                                        </p:attrNameLst>
                                      </p:cBhvr>
                                      <p:to>
                                        <p:strVal val="visible"/>
                                      </p:to>
                                    </p:set>
                                    <p:anim to="" calcmode="lin" valueType="num">
                                      <p:cBhvr>
                                        <p:cTn id="44" dur="1" fill="hold"/>
                                        <p:tgtEl>
                                          <p:spTgt spid="75780">
                                            <p:txEl>
                                              <p:pRg st="6" end="6"/>
                                            </p:txEl>
                                          </p:spTgt>
                                        </p:tgtEl>
                                        <p:attrNameLst>
                                          <p:attrName/>
                                        </p:attrNameLst>
                                      </p:cBhvr>
                                    </p:anim>
                                  </p:childTnLst>
                                </p:cTn>
                              </p:par>
                              <p:par>
                                <p:cTn id="45" presetID="24" presetClass="entr" presetSubtype="0" fill="hold" nodeType="withEffect">
                                  <p:stCondLst>
                                    <p:cond delay="0"/>
                                  </p:stCondLst>
                                  <p:childTnLst>
                                    <p:set>
                                      <p:cBhvr>
                                        <p:cTn id="46" dur="1" fill="hold">
                                          <p:stCondLst>
                                            <p:cond delay="0"/>
                                          </p:stCondLst>
                                        </p:cTn>
                                        <p:tgtEl>
                                          <p:spTgt spid="75780">
                                            <p:txEl>
                                              <p:pRg st="7" end="7"/>
                                            </p:txEl>
                                          </p:spTgt>
                                        </p:tgtEl>
                                        <p:attrNameLst>
                                          <p:attrName>style.visibility</p:attrName>
                                        </p:attrNameLst>
                                      </p:cBhvr>
                                      <p:to>
                                        <p:strVal val="visible"/>
                                      </p:to>
                                    </p:set>
                                    <p:anim to="" calcmode="lin" valueType="num">
                                      <p:cBhvr>
                                        <p:cTn id="47" dur="1" fill="hold"/>
                                        <p:tgtEl>
                                          <p:spTgt spid="75780">
                                            <p:txEl>
                                              <p:pRg st="7" end="7"/>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75782"/>
                                        </p:tgtEl>
                                        <p:attrNameLst>
                                          <p:attrName>style.visibility</p:attrName>
                                        </p:attrNameLst>
                                      </p:cBhvr>
                                      <p:to>
                                        <p:strVal val="visible"/>
                                      </p:to>
                                    </p:set>
                                    <p:anim to="" calcmode="lin" valueType="num">
                                      <p:cBhvr>
                                        <p:cTn id="52" dur="1" fill="hold"/>
                                        <p:tgtEl>
                                          <p:spTgt spid="75782"/>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8" presetClass="entr" presetSubtype="12" fill="hold" nodeType="clickEffect">
                                  <p:stCondLst>
                                    <p:cond delay="0"/>
                                  </p:stCondLst>
                                  <p:childTnLst>
                                    <p:set>
                                      <p:cBhvr>
                                        <p:cTn id="56" dur="1" fill="hold">
                                          <p:stCondLst>
                                            <p:cond delay="0"/>
                                          </p:stCondLst>
                                        </p:cTn>
                                        <p:tgtEl>
                                          <p:spTgt spid="75781">
                                            <p:txEl>
                                              <p:pRg st="6" end="6"/>
                                            </p:txEl>
                                          </p:spTgt>
                                        </p:tgtEl>
                                        <p:attrNameLst>
                                          <p:attrName>style.visibility</p:attrName>
                                        </p:attrNameLst>
                                      </p:cBhvr>
                                      <p:to>
                                        <p:strVal val="visible"/>
                                      </p:to>
                                    </p:set>
                                    <p:animEffect transition="in" filter="strips(downLeft)">
                                      <p:cBhvr>
                                        <p:cTn id="57" dur="500"/>
                                        <p:tgtEl>
                                          <p:spTgt spid="75781">
                                            <p:txEl>
                                              <p:pRg st="6" end="6"/>
                                            </p:txEl>
                                          </p:spTgt>
                                        </p:tgtEl>
                                      </p:cBhvr>
                                    </p:animEffect>
                                  </p:childTnLst>
                                </p:cTn>
                              </p:par>
                              <p:par>
                                <p:cTn id="58" presetID="18" presetClass="entr" presetSubtype="12" fill="hold" nodeType="withEffect">
                                  <p:stCondLst>
                                    <p:cond delay="0"/>
                                  </p:stCondLst>
                                  <p:childTnLst>
                                    <p:set>
                                      <p:cBhvr>
                                        <p:cTn id="59" dur="1" fill="hold">
                                          <p:stCondLst>
                                            <p:cond delay="0"/>
                                          </p:stCondLst>
                                        </p:cTn>
                                        <p:tgtEl>
                                          <p:spTgt spid="75781">
                                            <p:txEl>
                                              <p:pRg st="7" end="7"/>
                                            </p:txEl>
                                          </p:spTgt>
                                        </p:tgtEl>
                                        <p:attrNameLst>
                                          <p:attrName>style.visibility</p:attrName>
                                        </p:attrNameLst>
                                      </p:cBhvr>
                                      <p:to>
                                        <p:strVal val="visible"/>
                                      </p:to>
                                    </p:set>
                                    <p:animEffect transition="in" filter="strips(downLeft)">
                                      <p:cBhvr>
                                        <p:cTn id="60" dur="500"/>
                                        <p:tgtEl>
                                          <p:spTgt spid="7578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P spid="75783" grpId="0" animBg="1"/>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8F0B8488-66D1-46BB-BBB8-1FECA93F5B35}"/>
              </a:ext>
            </a:extLst>
          </p:cNvPr>
          <p:cNvSpPr>
            <a:spLocks noGrp="1" noChangeArrowheads="1"/>
          </p:cNvSpPr>
          <p:nvPr>
            <p:ph type="title"/>
          </p:nvPr>
        </p:nvSpPr>
        <p:spPr/>
        <p:txBody>
          <a:bodyPr/>
          <a:lstStyle/>
          <a:p>
            <a:pPr eaLnBrk="1" hangingPunct="1"/>
            <a:r>
              <a:rPr lang="en-US" altLang="en-US">
                <a:solidFill>
                  <a:srgbClr val="FFFF66"/>
                </a:solidFill>
              </a:rPr>
              <a:t>What Caused the Blindness?</a:t>
            </a:r>
          </a:p>
        </p:txBody>
      </p:sp>
      <p:sp>
        <p:nvSpPr>
          <p:cNvPr id="61443" name="Rectangle 3">
            <a:extLst>
              <a:ext uri="{FF2B5EF4-FFF2-40B4-BE49-F238E27FC236}">
                <a16:creationId xmlns:a16="http://schemas.microsoft.com/office/drawing/2014/main" id="{F90473BE-D47B-42BA-A4A7-F32C17A91DBB}"/>
              </a:ext>
            </a:extLst>
          </p:cNvPr>
          <p:cNvSpPr>
            <a:spLocks noGrp="1" noChangeArrowheads="1"/>
          </p:cNvSpPr>
          <p:nvPr>
            <p:ph type="body" idx="1"/>
          </p:nvPr>
        </p:nvSpPr>
        <p:spPr/>
        <p:txBody>
          <a:bodyPr/>
          <a:lstStyle/>
          <a:p>
            <a:pPr eaLnBrk="1" hangingPunct="1">
              <a:lnSpc>
                <a:spcPct val="80000"/>
              </a:lnSpc>
            </a:pPr>
            <a:r>
              <a:rPr lang="en-US" altLang="en-US" sz="2800">
                <a:solidFill>
                  <a:srgbClr val="FF0000"/>
                </a:solidFill>
              </a:rPr>
              <a:t>His parents were afraid of the Jews; for the Jews had already decided that anyone who acknowledged Jesus was the Christ would be put out of the synagogue (22)</a:t>
            </a:r>
          </a:p>
          <a:p>
            <a:pPr eaLnBrk="1" hangingPunct="1">
              <a:lnSpc>
                <a:spcPct val="80000"/>
              </a:lnSpc>
            </a:pPr>
            <a:endParaRPr lang="en-US" altLang="en-US" sz="2800">
              <a:solidFill>
                <a:srgbClr val="FF0000"/>
              </a:solidFill>
            </a:endParaRPr>
          </a:p>
          <a:p>
            <a:pPr eaLnBrk="1" hangingPunct="1">
              <a:lnSpc>
                <a:spcPct val="80000"/>
              </a:lnSpc>
            </a:pPr>
            <a:r>
              <a:rPr lang="en-US" altLang="en-US" sz="2800">
                <a:solidFill>
                  <a:srgbClr val="FF0000"/>
                </a:solidFill>
              </a:rPr>
              <a:t>“If we let him go on like this, all men will come and take away both our place and our nation” (</a:t>
            </a:r>
            <a:r>
              <a:rPr lang="zh-CN" altLang="en-US" sz="2800">
                <a:solidFill>
                  <a:srgbClr val="FF0000"/>
                </a:solidFill>
              </a:rPr>
              <a:t>约翰</a:t>
            </a:r>
            <a:r>
              <a:rPr lang="en-US" altLang="en-US" sz="2800">
                <a:solidFill>
                  <a:srgbClr val="FF0000"/>
                </a:solidFill>
              </a:rPr>
              <a:t> 11:48)</a:t>
            </a:r>
          </a:p>
          <a:p>
            <a:pPr eaLnBrk="1" hangingPunct="1">
              <a:lnSpc>
                <a:spcPct val="80000"/>
              </a:lnSpc>
              <a:buFont typeface="Wingdings" panose="05000000000000000000" pitchFamily="2" charset="2"/>
              <a:buNone/>
            </a:pPr>
            <a:endParaRPr lang="en-US" altLang="en-US" sz="2800">
              <a:solidFill>
                <a:srgbClr val="FF0000"/>
              </a:solidFill>
            </a:endParaRPr>
          </a:p>
          <a:p>
            <a:pPr algn="ctr" eaLnBrk="1" hangingPunct="1">
              <a:lnSpc>
                <a:spcPct val="80000"/>
              </a:lnSpc>
              <a:buFont typeface="Wingdings" panose="05000000000000000000" pitchFamily="2" charset="2"/>
              <a:buNone/>
            </a:pPr>
            <a:r>
              <a:rPr lang="en-US" altLang="en-US" sz="2800">
                <a:solidFill>
                  <a:srgbClr val="FF0000"/>
                </a:solidFill>
              </a:rPr>
              <a:t>  	</a:t>
            </a:r>
            <a:r>
              <a:rPr lang="en-US" altLang="en-US" sz="2800">
                <a:solidFill>
                  <a:srgbClr val="000099"/>
                </a:solidFill>
              </a:rPr>
              <a:t>REPUTATION, PRIDE and WEALTH </a:t>
            </a:r>
            <a:br>
              <a:rPr lang="en-US" altLang="en-US" sz="2800">
                <a:solidFill>
                  <a:srgbClr val="000099"/>
                </a:solidFill>
              </a:rPr>
            </a:br>
            <a:r>
              <a:rPr lang="en-US" altLang="en-US" sz="2800">
                <a:solidFill>
                  <a:srgbClr val="000099"/>
                </a:solidFill>
              </a:rPr>
              <a:t>caused their spiritual blindness</a:t>
            </a:r>
          </a:p>
        </p:txBody>
      </p:sp>
    </p:spTree>
    <p:extLst>
      <p:ext uri="{BB962C8B-B14F-4D97-AF65-F5344CB8AC3E}">
        <p14:creationId xmlns:p14="http://schemas.microsoft.com/office/powerpoint/2010/main" val="2344739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to="" calcmode="lin" valueType="num">
                                      <p:cBhvr>
                                        <p:cTn id="7" dur="1" fill="hold"/>
                                        <p:tgtEl>
                                          <p:spTgt spid="61443">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1443">
                                            <p:txEl>
                                              <p:pRg st="2" end="2"/>
                                            </p:txEl>
                                          </p:spTgt>
                                        </p:tgtEl>
                                        <p:attrNameLst>
                                          <p:attrName>style.visibility</p:attrName>
                                        </p:attrNameLst>
                                      </p:cBhvr>
                                      <p:to>
                                        <p:strVal val="visible"/>
                                      </p:to>
                                    </p:set>
                                    <p:anim calcmode="lin" valueType="num">
                                      <p:cBhvr additive="base">
                                        <p:cTn id="12"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4" presetClass="entr" presetSubtype="0" fill="hold" nodeType="clickEffect">
                                  <p:stCondLst>
                                    <p:cond delay="0"/>
                                  </p:stCondLst>
                                  <p:childTnLst>
                                    <p:set>
                                      <p:cBhvr>
                                        <p:cTn id="17" dur="1" fill="hold">
                                          <p:stCondLst>
                                            <p:cond delay="0"/>
                                          </p:stCondLst>
                                        </p:cTn>
                                        <p:tgtEl>
                                          <p:spTgt spid="61443">
                                            <p:txEl>
                                              <p:pRg st="4" end="4"/>
                                            </p:txEl>
                                          </p:spTgt>
                                        </p:tgtEl>
                                        <p:attrNameLst>
                                          <p:attrName>style.visibility</p:attrName>
                                        </p:attrNameLst>
                                      </p:cBhvr>
                                      <p:to>
                                        <p:strVal val="visible"/>
                                      </p:to>
                                    </p:set>
                                    <p:anim to="" calcmode="lin" valueType="num">
                                      <p:cBhvr>
                                        <p:cTn id="18" dur="1" fill="hold"/>
                                        <p:tgtEl>
                                          <p:spTgt spid="6144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49540" name="Picture 4">
            <a:extLst>
              <a:ext uri="{FF2B5EF4-FFF2-40B4-BE49-F238E27FC236}">
                <a16:creationId xmlns:a16="http://schemas.microsoft.com/office/drawing/2014/main" id="{55006814-94EF-4CD8-9DB1-E6BDC4BC99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0"/>
            <a:ext cx="312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1" name="Line 5">
            <a:extLst>
              <a:ext uri="{FF2B5EF4-FFF2-40B4-BE49-F238E27FC236}">
                <a16:creationId xmlns:a16="http://schemas.microsoft.com/office/drawing/2014/main" id="{634614A7-27BD-4219-B3AD-1C0D75004CCB}"/>
              </a:ext>
            </a:extLst>
          </p:cNvPr>
          <p:cNvSpPr>
            <a:spLocks noChangeShapeType="1"/>
          </p:cNvSpPr>
          <p:nvPr/>
        </p:nvSpPr>
        <p:spPr bwMode="auto">
          <a:xfrm>
            <a:off x="3200400" y="5791200"/>
            <a:ext cx="4114800" cy="0"/>
          </a:xfrm>
          <a:prstGeom prst="line">
            <a:avLst/>
          </a:prstGeom>
          <a:noFill/>
          <a:ln w="762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49542" name="Picture 6">
            <a:extLst>
              <a:ext uri="{FF2B5EF4-FFF2-40B4-BE49-F238E27FC236}">
                <a16:creationId xmlns:a16="http://schemas.microsoft.com/office/drawing/2014/main" id="{AE2FC727-09CF-436E-BCEA-AF2351DC3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0" y="5181600"/>
            <a:ext cx="180975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3" name="Picture 7" descr="BSNGE006">
            <a:extLst>
              <a:ext uri="{FF2B5EF4-FFF2-40B4-BE49-F238E27FC236}">
                <a16:creationId xmlns:a16="http://schemas.microsoft.com/office/drawing/2014/main" id="{C6611502-1074-4526-B8A8-ACF97C0FC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1650" y="2743200"/>
            <a:ext cx="27241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9544" name="Picture 8" descr="BD18234_">
            <a:extLst>
              <a:ext uri="{FF2B5EF4-FFF2-40B4-BE49-F238E27FC236}">
                <a16:creationId xmlns:a16="http://schemas.microsoft.com/office/drawing/2014/main" id="{A42C78F5-697B-45F2-A509-0E4A78C03A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609600"/>
            <a:ext cx="8345488"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45" name="Text Box 9">
            <a:extLst>
              <a:ext uri="{FF2B5EF4-FFF2-40B4-BE49-F238E27FC236}">
                <a16:creationId xmlns:a16="http://schemas.microsoft.com/office/drawing/2014/main" id="{D3B167AD-4476-4CF3-A2BE-24E2F418BDEB}"/>
              </a:ext>
            </a:extLst>
          </p:cNvPr>
          <p:cNvSpPr txBox="1">
            <a:spLocks noChangeArrowheads="1"/>
          </p:cNvSpPr>
          <p:nvPr/>
        </p:nvSpPr>
        <p:spPr bwMode="auto">
          <a:xfrm>
            <a:off x="3505200" y="1050925"/>
            <a:ext cx="4800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“No one who wants to become a public figure acts in secret. Since you are doing these things, show yourself to the world</a:t>
            </a: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(7:4).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9546" name="Rectangle 10">
            <a:extLst>
              <a:ext uri="{FF2B5EF4-FFF2-40B4-BE49-F238E27FC236}">
                <a16:creationId xmlns:a16="http://schemas.microsoft.com/office/drawing/2014/main" id="{17E17BF9-9CE9-4469-9BFE-CE845B041DE9}"/>
              </a:ext>
            </a:extLst>
          </p:cNvPr>
          <p:cNvSpPr>
            <a:spLocks noChangeArrowheads="1"/>
          </p:cNvSpPr>
          <p:nvPr/>
        </p:nvSpPr>
        <p:spPr bwMode="auto">
          <a:xfrm>
            <a:off x="3314700" y="5029200"/>
            <a:ext cx="388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My time is not yet come; for you any time is right</a:t>
            </a:r>
          </a:p>
        </p:txBody>
      </p:sp>
      <p:sp>
        <p:nvSpPr>
          <p:cNvPr id="449547" name="Rectangle 11">
            <a:extLst>
              <a:ext uri="{FF2B5EF4-FFF2-40B4-BE49-F238E27FC236}">
                <a16:creationId xmlns:a16="http://schemas.microsoft.com/office/drawing/2014/main" id="{FC221691-1BFE-4596-BDBF-4F18908E8903}"/>
              </a:ext>
            </a:extLst>
          </p:cNvPr>
          <p:cNvSpPr>
            <a:spLocks noChangeArrowheads="1"/>
          </p:cNvSpPr>
          <p:nvPr/>
        </p:nvSpPr>
        <p:spPr bwMode="auto">
          <a:xfrm>
            <a:off x="3314700" y="5799138"/>
            <a:ext cx="38862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...because for me the right time has not yet come.</a:t>
            </a:r>
          </a:p>
        </p:txBody>
      </p:sp>
      <p:sp>
        <p:nvSpPr>
          <p:cNvPr id="449550" name="Text Box 14">
            <a:extLst>
              <a:ext uri="{FF2B5EF4-FFF2-40B4-BE49-F238E27FC236}">
                <a16:creationId xmlns:a16="http://schemas.microsoft.com/office/drawing/2014/main" id="{1443EE73-9963-414E-98CD-4AF42F83E3A1}"/>
              </a:ext>
            </a:extLst>
          </p:cNvPr>
          <p:cNvSpPr txBox="1">
            <a:spLocks noChangeArrowheads="1"/>
          </p:cNvSpPr>
          <p:nvPr/>
        </p:nvSpPr>
        <p:spPr bwMode="auto">
          <a:xfrm>
            <a:off x="0" y="0"/>
            <a:ext cx="9144000" cy="9540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Transition between Galilean ministry </a:t>
            </a:r>
            <a:b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b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and Feast of Tabernacles in Jerusalem</a:t>
            </a:r>
          </a:p>
        </p:txBody>
      </p:sp>
      <p:pic>
        <p:nvPicPr>
          <p:cNvPr id="449551" name="Picture 15" descr="BD18185_">
            <a:extLst>
              <a:ext uri="{FF2B5EF4-FFF2-40B4-BE49-F238E27FC236}">
                <a16:creationId xmlns:a16="http://schemas.microsoft.com/office/drawing/2014/main" id="{4FE503C3-09AC-40AE-9F2A-A6D8E2CB34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700" y="838200"/>
            <a:ext cx="3797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9552" name="Text Box 16">
            <a:extLst>
              <a:ext uri="{FF2B5EF4-FFF2-40B4-BE49-F238E27FC236}">
                <a16:creationId xmlns:a16="http://schemas.microsoft.com/office/drawing/2014/main" id="{AC31B354-23D1-42D0-8108-F046D1B1AD49}"/>
              </a:ext>
            </a:extLst>
          </p:cNvPr>
          <p:cNvSpPr txBox="1">
            <a:spLocks noChangeArrowheads="1"/>
          </p:cNvSpPr>
          <p:nvPr/>
        </p:nvSpPr>
        <p:spPr bwMode="auto">
          <a:xfrm>
            <a:off x="533400" y="1401763"/>
            <a:ext cx="2590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But when the Jewish Feast of Tabernacles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was near… </a:t>
            </a:r>
            <a:b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br>
            <a:r>
              <a:rPr kumimoji="0" lang="en-US" altLang="en-US"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(7:2)</a:t>
            </a:r>
          </a:p>
        </p:txBody>
      </p:sp>
      <p:sp>
        <p:nvSpPr>
          <p:cNvPr id="15" name="Title 14">
            <a:extLst>
              <a:ext uri="{FF2B5EF4-FFF2-40B4-BE49-F238E27FC236}">
                <a16:creationId xmlns:a16="http://schemas.microsoft.com/office/drawing/2014/main" id="{C1A75CC2-AAD2-4648-86B9-6FF183A26212}"/>
              </a:ext>
            </a:extLst>
          </p:cNvPr>
          <p:cNvSpPr>
            <a:spLocks noGrp="1"/>
          </p:cNvSpPr>
          <p:nvPr>
            <p:ph type="title" idx="4294967295"/>
          </p:nvPr>
        </p:nvSpPr>
        <p:spPr>
          <a:xfrm>
            <a:off x="304800" y="3429000"/>
            <a:ext cx="5715000" cy="1143000"/>
          </a:xfrm>
        </p:spPr>
        <p:txBody>
          <a:bodyPr/>
          <a:lstStyle/>
          <a:p>
            <a:pPr eaLnBrk="1" hangingPunct="1">
              <a:defRPr/>
            </a:pPr>
            <a:r>
              <a:rPr lang="en-US" dirty="0">
                <a:ea typeface="+mj-ea"/>
                <a:cs typeface="+mj-cs"/>
              </a:rPr>
              <a:t>Brothers of Jesus</a:t>
            </a:r>
          </a:p>
        </p:txBody>
      </p:sp>
    </p:spTree>
    <p:extLst>
      <p:ext uri="{BB962C8B-B14F-4D97-AF65-F5344CB8AC3E}">
        <p14:creationId xmlns:p14="http://schemas.microsoft.com/office/powerpoint/2010/main" val="341724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49550"/>
                                        </p:tgtEl>
                                        <p:attrNameLst>
                                          <p:attrName>style.visibility</p:attrName>
                                        </p:attrNameLst>
                                      </p:cBhvr>
                                      <p:to>
                                        <p:strVal val="visible"/>
                                      </p:to>
                                    </p:set>
                                    <p:anim calcmode="lin" valueType="num">
                                      <p:cBhvr>
                                        <p:cTn id="7" dur="1000" fill="hold"/>
                                        <p:tgtEl>
                                          <p:spTgt spid="449550"/>
                                        </p:tgtEl>
                                        <p:attrNameLst>
                                          <p:attrName>ppt_x</p:attrName>
                                        </p:attrNameLst>
                                      </p:cBhvr>
                                      <p:tavLst>
                                        <p:tav tm="0">
                                          <p:val>
                                            <p:strVal val="#ppt_x-.2"/>
                                          </p:val>
                                        </p:tav>
                                        <p:tav tm="100000">
                                          <p:val>
                                            <p:strVal val="#ppt_x"/>
                                          </p:val>
                                        </p:tav>
                                      </p:tavLst>
                                    </p:anim>
                                    <p:anim calcmode="lin" valueType="num">
                                      <p:cBhvr>
                                        <p:cTn id="8" dur="1000" fill="hold"/>
                                        <p:tgtEl>
                                          <p:spTgt spid="4495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49550"/>
                                        </p:tgtEl>
                                      </p:cBhvr>
                                    </p:animEffect>
                                  </p:childTnLst>
                                </p:cTn>
                              </p:par>
                              <p:par>
                                <p:cTn id="10" presetID="29" presetClass="entr" presetSubtype="0" fill="hold" nodeType="withEffect">
                                  <p:stCondLst>
                                    <p:cond delay="0"/>
                                  </p:stCondLst>
                                  <p:childTnLst>
                                    <p:set>
                                      <p:cBhvr>
                                        <p:cTn id="11" dur="1" fill="hold">
                                          <p:stCondLst>
                                            <p:cond delay="0"/>
                                          </p:stCondLst>
                                        </p:cTn>
                                        <p:tgtEl>
                                          <p:spTgt spid="449540"/>
                                        </p:tgtEl>
                                        <p:attrNameLst>
                                          <p:attrName>style.visibility</p:attrName>
                                        </p:attrNameLst>
                                      </p:cBhvr>
                                      <p:to>
                                        <p:strVal val="visible"/>
                                      </p:to>
                                    </p:set>
                                    <p:anim calcmode="lin" valueType="num">
                                      <p:cBhvr>
                                        <p:cTn id="12" dur="1000" fill="hold"/>
                                        <p:tgtEl>
                                          <p:spTgt spid="449540"/>
                                        </p:tgtEl>
                                        <p:attrNameLst>
                                          <p:attrName>ppt_x</p:attrName>
                                        </p:attrNameLst>
                                      </p:cBhvr>
                                      <p:tavLst>
                                        <p:tav tm="0">
                                          <p:val>
                                            <p:strVal val="#ppt_x-.2"/>
                                          </p:val>
                                        </p:tav>
                                        <p:tav tm="100000">
                                          <p:val>
                                            <p:strVal val="#ppt_x"/>
                                          </p:val>
                                        </p:tav>
                                      </p:tavLst>
                                    </p:anim>
                                    <p:anim calcmode="lin" valueType="num">
                                      <p:cBhvr>
                                        <p:cTn id="13" dur="1000" fill="hold"/>
                                        <p:tgtEl>
                                          <p:spTgt spid="44954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49540"/>
                                        </p:tgtEl>
                                      </p:cBhvr>
                                    </p:animEffect>
                                  </p:childTnLst>
                                </p:cTn>
                              </p:par>
                              <p:par>
                                <p:cTn id="15" presetID="29" presetClass="entr" presetSubtype="0" fill="hold" nodeType="withEffect">
                                  <p:stCondLst>
                                    <p:cond delay="0"/>
                                  </p:stCondLst>
                                  <p:childTnLst>
                                    <p:set>
                                      <p:cBhvr>
                                        <p:cTn id="16" dur="1" fill="hold">
                                          <p:stCondLst>
                                            <p:cond delay="0"/>
                                          </p:stCondLst>
                                        </p:cTn>
                                        <p:tgtEl>
                                          <p:spTgt spid="449542"/>
                                        </p:tgtEl>
                                        <p:attrNameLst>
                                          <p:attrName>style.visibility</p:attrName>
                                        </p:attrNameLst>
                                      </p:cBhvr>
                                      <p:to>
                                        <p:strVal val="visible"/>
                                      </p:to>
                                    </p:set>
                                    <p:anim calcmode="lin" valueType="num">
                                      <p:cBhvr>
                                        <p:cTn id="17" dur="1000" fill="hold"/>
                                        <p:tgtEl>
                                          <p:spTgt spid="449542"/>
                                        </p:tgtEl>
                                        <p:attrNameLst>
                                          <p:attrName>ppt_x</p:attrName>
                                        </p:attrNameLst>
                                      </p:cBhvr>
                                      <p:tavLst>
                                        <p:tav tm="0">
                                          <p:val>
                                            <p:strVal val="#ppt_x-.2"/>
                                          </p:val>
                                        </p:tav>
                                        <p:tav tm="100000">
                                          <p:val>
                                            <p:strVal val="#ppt_x"/>
                                          </p:val>
                                        </p:tav>
                                      </p:tavLst>
                                    </p:anim>
                                    <p:anim calcmode="lin" valueType="num">
                                      <p:cBhvr>
                                        <p:cTn id="18" dur="1000" fill="hold"/>
                                        <p:tgtEl>
                                          <p:spTgt spid="44954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49542"/>
                                        </p:tgtEl>
                                      </p:cBhvr>
                                    </p:animEffect>
                                  </p:childTnLst>
                                </p:cTn>
                              </p:par>
                              <p:par>
                                <p:cTn id="20" presetID="2" presetClass="entr" presetSubtype="4" fill="hold" nodeType="withEffect">
                                  <p:stCondLst>
                                    <p:cond delay="0"/>
                                  </p:stCondLst>
                                  <p:childTnLst>
                                    <p:set>
                                      <p:cBhvr>
                                        <p:cTn id="21" dur="1" fill="hold">
                                          <p:stCondLst>
                                            <p:cond delay="0"/>
                                          </p:stCondLst>
                                        </p:cTn>
                                        <p:tgtEl>
                                          <p:spTgt spid="449541"/>
                                        </p:tgtEl>
                                        <p:attrNameLst>
                                          <p:attrName>style.visibility</p:attrName>
                                        </p:attrNameLst>
                                      </p:cBhvr>
                                      <p:to>
                                        <p:strVal val="visible"/>
                                      </p:to>
                                    </p:set>
                                    <p:anim calcmode="lin" valueType="num">
                                      <p:cBhvr additive="base">
                                        <p:cTn id="22" dur="500" fill="hold"/>
                                        <p:tgtEl>
                                          <p:spTgt spid="449541"/>
                                        </p:tgtEl>
                                        <p:attrNameLst>
                                          <p:attrName>ppt_x</p:attrName>
                                        </p:attrNameLst>
                                      </p:cBhvr>
                                      <p:tavLst>
                                        <p:tav tm="0">
                                          <p:val>
                                            <p:strVal val="#ppt_x"/>
                                          </p:val>
                                        </p:tav>
                                        <p:tav tm="100000">
                                          <p:val>
                                            <p:strVal val="#ppt_x"/>
                                          </p:val>
                                        </p:tav>
                                      </p:tavLst>
                                    </p:anim>
                                    <p:anim calcmode="lin" valueType="num">
                                      <p:cBhvr additive="base">
                                        <p:cTn id="23" dur="500" fill="hold"/>
                                        <p:tgtEl>
                                          <p:spTgt spid="449541"/>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449551"/>
                                        </p:tgtEl>
                                        <p:attrNameLst>
                                          <p:attrName>style.visibility</p:attrName>
                                        </p:attrNameLst>
                                      </p:cBhvr>
                                      <p:to>
                                        <p:strVal val="visible"/>
                                      </p:to>
                                    </p:set>
                                    <p:anim calcmode="lin" valueType="num">
                                      <p:cBhvr>
                                        <p:cTn id="28" dur="3000" fill="hold"/>
                                        <p:tgtEl>
                                          <p:spTgt spid="449551"/>
                                        </p:tgtEl>
                                        <p:attrNameLst>
                                          <p:attrName>ppt_w</p:attrName>
                                        </p:attrNameLst>
                                      </p:cBhvr>
                                      <p:tavLst>
                                        <p:tav tm="0">
                                          <p:val>
                                            <p:fltVal val="0"/>
                                          </p:val>
                                        </p:tav>
                                        <p:tav tm="100000">
                                          <p:val>
                                            <p:strVal val="#ppt_w"/>
                                          </p:val>
                                        </p:tav>
                                      </p:tavLst>
                                    </p:anim>
                                    <p:anim calcmode="lin" valueType="num">
                                      <p:cBhvr>
                                        <p:cTn id="29" dur="3000" fill="hold"/>
                                        <p:tgtEl>
                                          <p:spTgt spid="449551"/>
                                        </p:tgtEl>
                                        <p:attrNameLst>
                                          <p:attrName>ppt_h</p:attrName>
                                        </p:attrNameLst>
                                      </p:cBhvr>
                                      <p:tavLst>
                                        <p:tav tm="0">
                                          <p:val>
                                            <p:fltVal val="0"/>
                                          </p:val>
                                        </p:tav>
                                        <p:tav tm="100000">
                                          <p:val>
                                            <p:strVal val="#ppt_h"/>
                                          </p:val>
                                        </p:tav>
                                      </p:tavLst>
                                    </p:anim>
                                    <p:animEffect transition="in" filter="fade">
                                      <p:cBhvr>
                                        <p:cTn id="30" dur="3000"/>
                                        <p:tgtEl>
                                          <p:spTgt spid="449551"/>
                                        </p:tgtEl>
                                      </p:cBhvr>
                                    </p:animEffect>
                                  </p:childTnLst>
                                </p:cTn>
                              </p:par>
                            </p:childTnLst>
                          </p:cTn>
                        </p:par>
                        <p:par>
                          <p:cTn id="31" fill="hold" nodeType="afterGroup">
                            <p:stCondLst>
                              <p:cond delay="3000"/>
                            </p:stCondLst>
                            <p:childTnLst>
                              <p:par>
                                <p:cTn id="32" presetID="40" presetClass="entr" presetSubtype="0" fill="hold" grpId="0" nodeType="afterEffect">
                                  <p:stCondLst>
                                    <p:cond delay="0"/>
                                  </p:stCondLst>
                                  <p:iterate type="lt">
                                    <p:tmPct val="10000"/>
                                  </p:iterate>
                                  <p:childTnLst>
                                    <p:set>
                                      <p:cBhvr>
                                        <p:cTn id="33" dur="1" fill="hold">
                                          <p:stCondLst>
                                            <p:cond delay="0"/>
                                          </p:stCondLst>
                                        </p:cTn>
                                        <p:tgtEl>
                                          <p:spTgt spid="449552"/>
                                        </p:tgtEl>
                                        <p:attrNameLst>
                                          <p:attrName>style.visibility</p:attrName>
                                        </p:attrNameLst>
                                      </p:cBhvr>
                                      <p:to>
                                        <p:strVal val="visible"/>
                                      </p:to>
                                    </p:set>
                                    <p:animEffect transition="in" filter="fade">
                                      <p:cBhvr>
                                        <p:cTn id="34" dur="1000"/>
                                        <p:tgtEl>
                                          <p:spTgt spid="449552"/>
                                        </p:tgtEl>
                                      </p:cBhvr>
                                    </p:animEffect>
                                    <p:anim calcmode="lin" valueType="num">
                                      <p:cBhvr>
                                        <p:cTn id="35" dur="1000" fill="hold"/>
                                        <p:tgtEl>
                                          <p:spTgt spid="449552"/>
                                        </p:tgtEl>
                                        <p:attrNameLst>
                                          <p:attrName>ppt_x</p:attrName>
                                        </p:attrNameLst>
                                      </p:cBhvr>
                                      <p:tavLst>
                                        <p:tav tm="0">
                                          <p:val>
                                            <p:strVal val="#ppt_x-.1"/>
                                          </p:val>
                                        </p:tav>
                                        <p:tav tm="100000">
                                          <p:val>
                                            <p:strVal val="#ppt_x"/>
                                          </p:val>
                                        </p:tav>
                                      </p:tavLst>
                                    </p:anim>
                                    <p:anim calcmode="lin" valueType="num">
                                      <p:cBhvr>
                                        <p:cTn id="36" dur="1000" fill="hold"/>
                                        <p:tgtEl>
                                          <p:spTgt spid="449552"/>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449543"/>
                                        </p:tgtEl>
                                        <p:attrNameLst>
                                          <p:attrName>style.visibility</p:attrName>
                                        </p:attrNameLst>
                                      </p:cBhvr>
                                      <p:to>
                                        <p:strVal val="visible"/>
                                      </p:to>
                                    </p:set>
                                    <p:animEffect transition="in" filter="dissolve">
                                      <p:cBhvr>
                                        <p:cTn id="41" dur="1000"/>
                                        <p:tgtEl>
                                          <p:spTgt spid="449543"/>
                                        </p:tgtEl>
                                      </p:cBhvr>
                                    </p:animEffect>
                                  </p:childTnLst>
                                </p:cTn>
                              </p:par>
                            </p:childTnLst>
                          </p:cTn>
                        </p:par>
                        <p:par>
                          <p:cTn id="42" fill="hold" nodeType="afterGroup">
                            <p:stCondLst>
                              <p:cond delay="1000"/>
                            </p:stCondLst>
                            <p:childTnLst>
                              <p:par>
                                <p:cTn id="43" presetID="7" presetClass="entr" presetSubtype="2" fill="hold" nodeType="afterEffect">
                                  <p:stCondLst>
                                    <p:cond delay="0"/>
                                  </p:stCondLst>
                                  <p:childTnLst>
                                    <p:set>
                                      <p:cBhvr>
                                        <p:cTn id="44" dur="1" fill="hold">
                                          <p:stCondLst>
                                            <p:cond delay="0"/>
                                          </p:stCondLst>
                                        </p:cTn>
                                        <p:tgtEl>
                                          <p:spTgt spid="449544"/>
                                        </p:tgtEl>
                                        <p:attrNameLst>
                                          <p:attrName>style.visibility</p:attrName>
                                        </p:attrNameLst>
                                      </p:cBhvr>
                                      <p:to>
                                        <p:strVal val="visible"/>
                                      </p:to>
                                    </p:set>
                                    <p:anim calcmode="lin" valueType="num">
                                      <p:cBhvr additive="base">
                                        <p:cTn id="45" dur="1000" fill="hold"/>
                                        <p:tgtEl>
                                          <p:spTgt spid="449544"/>
                                        </p:tgtEl>
                                        <p:attrNameLst>
                                          <p:attrName>ppt_x</p:attrName>
                                        </p:attrNameLst>
                                      </p:cBhvr>
                                      <p:tavLst>
                                        <p:tav tm="0">
                                          <p:val>
                                            <p:strVal val="1+#ppt_w/2"/>
                                          </p:val>
                                        </p:tav>
                                        <p:tav tm="100000">
                                          <p:val>
                                            <p:strVal val="#ppt_x"/>
                                          </p:val>
                                        </p:tav>
                                      </p:tavLst>
                                    </p:anim>
                                    <p:anim calcmode="lin" valueType="num">
                                      <p:cBhvr additive="base">
                                        <p:cTn id="46" dur="1000" fill="hold"/>
                                        <p:tgtEl>
                                          <p:spTgt spid="449544"/>
                                        </p:tgtEl>
                                        <p:attrNameLst>
                                          <p:attrName>ppt_y</p:attrName>
                                        </p:attrNameLst>
                                      </p:cBhvr>
                                      <p:tavLst>
                                        <p:tav tm="0">
                                          <p:val>
                                            <p:strVal val="#ppt_y"/>
                                          </p:val>
                                        </p:tav>
                                        <p:tav tm="100000">
                                          <p:val>
                                            <p:strVal val="#ppt_y"/>
                                          </p:val>
                                        </p:tav>
                                      </p:tavLst>
                                    </p:anim>
                                  </p:childTnLst>
                                </p:cTn>
                              </p:par>
                            </p:childTnLst>
                          </p:cTn>
                        </p:par>
                        <p:par>
                          <p:cTn id="47" fill="hold" nodeType="afterGroup">
                            <p:stCondLst>
                              <p:cond delay="2000"/>
                            </p:stCondLst>
                            <p:childTnLst>
                              <p:par>
                                <p:cTn id="48" presetID="49" presetClass="entr" presetSubtype="0" decel="100000" fill="hold" grpId="0" nodeType="afterEffect">
                                  <p:stCondLst>
                                    <p:cond delay="0"/>
                                  </p:stCondLst>
                                  <p:childTnLst>
                                    <p:set>
                                      <p:cBhvr>
                                        <p:cTn id="49" dur="1" fill="hold">
                                          <p:stCondLst>
                                            <p:cond delay="0"/>
                                          </p:stCondLst>
                                        </p:cTn>
                                        <p:tgtEl>
                                          <p:spTgt spid="449545"/>
                                        </p:tgtEl>
                                        <p:attrNameLst>
                                          <p:attrName>style.visibility</p:attrName>
                                        </p:attrNameLst>
                                      </p:cBhvr>
                                      <p:to>
                                        <p:strVal val="visible"/>
                                      </p:to>
                                    </p:set>
                                    <p:anim calcmode="lin" valueType="num">
                                      <p:cBhvr>
                                        <p:cTn id="50" dur="1000" fill="hold"/>
                                        <p:tgtEl>
                                          <p:spTgt spid="449545"/>
                                        </p:tgtEl>
                                        <p:attrNameLst>
                                          <p:attrName>ppt_w</p:attrName>
                                        </p:attrNameLst>
                                      </p:cBhvr>
                                      <p:tavLst>
                                        <p:tav tm="0">
                                          <p:val>
                                            <p:fltVal val="0"/>
                                          </p:val>
                                        </p:tav>
                                        <p:tav tm="100000">
                                          <p:val>
                                            <p:strVal val="#ppt_w"/>
                                          </p:val>
                                        </p:tav>
                                      </p:tavLst>
                                    </p:anim>
                                    <p:anim calcmode="lin" valueType="num">
                                      <p:cBhvr>
                                        <p:cTn id="51" dur="1000" fill="hold"/>
                                        <p:tgtEl>
                                          <p:spTgt spid="449545"/>
                                        </p:tgtEl>
                                        <p:attrNameLst>
                                          <p:attrName>ppt_h</p:attrName>
                                        </p:attrNameLst>
                                      </p:cBhvr>
                                      <p:tavLst>
                                        <p:tav tm="0">
                                          <p:val>
                                            <p:fltVal val="0"/>
                                          </p:val>
                                        </p:tav>
                                        <p:tav tm="100000">
                                          <p:val>
                                            <p:strVal val="#ppt_h"/>
                                          </p:val>
                                        </p:tav>
                                      </p:tavLst>
                                    </p:anim>
                                    <p:anim calcmode="lin" valueType="num">
                                      <p:cBhvr>
                                        <p:cTn id="52" dur="1000" fill="hold"/>
                                        <p:tgtEl>
                                          <p:spTgt spid="449545"/>
                                        </p:tgtEl>
                                        <p:attrNameLst>
                                          <p:attrName>style.rotation</p:attrName>
                                        </p:attrNameLst>
                                      </p:cBhvr>
                                      <p:tavLst>
                                        <p:tav tm="0">
                                          <p:val>
                                            <p:fltVal val="360"/>
                                          </p:val>
                                        </p:tav>
                                        <p:tav tm="100000">
                                          <p:val>
                                            <p:fltVal val="0"/>
                                          </p:val>
                                        </p:tav>
                                      </p:tavLst>
                                    </p:anim>
                                    <p:animEffect transition="in" filter="fade">
                                      <p:cBhvr>
                                        <p:cTn id="53" dur="1000"/>
                                        <p:tgtEl>
                                          <p:spTgt spid="44954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449546"/>
                                        </p:tgtEl>
                                        <p:attrNameLst>
                                          <p:attrName>style.visibility</p:attrName>
                                        </p:attrNameLst>
                                      </p:cBhvr>
                                      <p:to>
                                        <p:strVal val="visible"/>
                                      </p:to>
                                    </p:set>
                                    <p:anim calcmode="lin" valueType="num">
                                      <p:cBhvr additive="base">
                                        <p:cTn id="58" dur="1000" fill="hold"/>
                                        <p:tgtEl>
                                          <p:spTgt spid="449546"/>
                                        </p:tgtEl>
                                        <p:attrNameLst>
                                          <p:attrName>ppt_x</p:attrName>
                                        </p:attrNameLst>
                                      </p:cBhvr>
                                      <p:tavLst>
                                        <p:tav tm="0">
                                          <p:val>
                                            <p:strVal val="#ppt_x"/>
                                          </p:val>
                                        </p:tav>
                                        <p:tav tm="100000">
                                          <p:val>
                                            <p:strVal val="#ppt_x"/>
                                          </p:val>
                                        </p:tav>
                                      </p:tavLst>
                                    </p:anim>
                                    <p:anim calcmode="lin" valueType="num">
                                      <p:cBhvr additive="base">
                                        <p:cTn id="59" dur="1000" fill="hold"/>
                                        <p:tgtEl>
                                          <p:spTgt spid="449546"/>
                                        </p:tgtEl>
                                        <p:attrNameLst>
                                          <p:attrName>ppt_y</p:attrName>
                                        </p:attrNameLst>
                                      </p:cBhvr>
                                      <p:tavLst>
                                        <p:tav tm="0">
                                          <p:val>
                                            <p:strVal val="1+#ppt_h/2"/>
                                          </p:val>
                                        </p:tav>
                                        <p:tav tm="100000">
                                          <p:val>
                                            <p:strVal val="#ppt_y"/>
                                          </p:val>
                                        </p:tav>
                                      </p:tavLst>
                                    </p:anim>
                                  </p:childTnLst>
                                </p:cTn>
                              </p:par>
                              <p:par>
                                <p:cTn id="60" presetID="7" presetClass="entr" presetSubtype="4" fill="hold" grpId="0" nodeType="withEffect">
                                  <p:stCondLst>
                                    <p:cond delay="0"/>
                                  </p:stCondLst>
                                  <p:childTnLst>
                                    <p:set>
                                      <p:cBhvr>
                                        <p:cTn id="61" dur="1" fill="hold">
                                          <p:stCondLst>
                                            <p:cond delay="0"/>
                                          </p:stCondLst>
                                        </p:cTn>
                                        <p:tgtEl>
                                          <p:spTgt spid="449547"/>
                                        </p:tgtEl>
                                        <p:attrNameLst>
                                          <p:attrName>style.visibility</p:attrName>
                                        </p:attrNameLst>
                                      </p:cBhvr>
                                      <p:to>
                                        <p:strVal val="visible"/>
                                      </p:to>
                                    </p:set>
                                    <p:anim calcmode="lin" valueType="num">
                                      <p:cBhvr additive="base">
                                        <p:cTn id="62" dur="1000" fill="hold"/>
                                        <p:tgtEl>
                                          <p:spTgt spid="449547"/>
                                        </p:tgtEl>
                                        <p:attrNameLst>
                                          <p:attrName>ppt_x</p:attrName>
                                        </p:attrNameLst>
                                      </p:cBhvr>
                                      <p:tavLst>
                                        <p:tav tm="0">
                                          <p:val>
                                            <p:strVal val="#ppt_x"/>
                                          </p:val>
                                        </p:tav>
                                        <p:tav tm="100000">
                                          <p:val>
                                            <p:strVal val="#ppt_x"/>
                                          </p:val>
                                        </p:tav>
                                      </p:tavLst>
                                    </p:anim>
                                    <p:anim calcmode="lin" valueType="num">
                                      <p:cBhvr additive="base">
                                        <p:cTn id="63" dur="1000" fill="hold"/>
                                        <p:tgtEl>
                                          <p:spTgt spid="4495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5" grpId="0"/>
      <p:bldP spid="449546" grpId="0"/>
      <p:bldP spid="449547" grpId="0"/>
      <p:bldP spid="449550" grpId="0" animBg="1"/>
      <p:bldP spid="449552" grpId="0"/>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B8A12108-96D5-48D5-8E79-12BC6BDAA64A}"/>
              </a:ext>
            </a:extLst>
          </p:cNvPr>
          <p:cNvSpPr>
            <a:spLocks noGrp="1" noChangeArrowheads="1"/>
          </p:cNvSpPr>
          <p:nvPr>
            <p:ph type="title"/>
          </p:nvPr>
        </p:nvSpPr>
        <p:spPr/>
        <p:txBody>
          <a:bodyPr/>
          <a:lstStyle/>
          <a:p>
            <a:pPr eaLnBrk="1" hangingPunct="1"/>
            <a:r>
              <a:rPr lang="en-US" altLang="en-US">
                <a:solidFill>
                  <a:srgbClr val="FFFF00"/>
                </a:solidFill>
              </a:rPr>
              <a:t>Pharisees Lived in Darkness</a:t>
            </a:r>
          </a:p>
        </p:txBody>
      </p:sp>
      <p:sp>
        <p:nvSpPr>
          <p:cNvPr id="62467" name="Rectangle 3">
            <a:extLst>
              <a:ext uri="{FF2B5EF4-FFF2-40B4-BE49-F238E27FC236}">
                <a16:creationId xmlns:a16="http://schemas.microsoft.com/office/drawing/2014/main" id="{4F71E27E-288F-452B-9B73-E5FD1A05466C}"/>
              </a:ext>
            </a:extLst>
          </p:cNvPr>
          <p:cNvSpPr>
            <a:spLocks noGrp="1" noChangeArrowheads="1"/>
          </p:cNvSpPr>
          <p:nvPr>
            <p:ph type="body" idx="1"/>
          </p:nvPr>
        </p:nvSpPr>
        <p:spPr>
          <a:xfrm>
            <a:off x="304800" y="1600200"/>
            <a:ext cx="8458200" cy="4419600"/>
          </a:xfrm>
        </p:spPr>
        <p:txBody>
          <a:bodyPr/>
          <a:lstStyle/>
          <a:p>
            <a:pPr algn="ctr" eaLnBrk="1" hangingPunct="1">
              <a:buFont typeface="Wingdings" panose="05000000000000000000" pitchFamily="2" charset="2"/>
              <a:buNone/>
            </a:pPr>
            <a:endParaRPr lang="en-US" altLang="en-US" sz="2400" b="1">
              <a:solidFill>
                <a:srgbClr val="FF0000"/>
              </a:solidFill>
            </a:endParaRPr>
          </a:p>
          <a:p>
            <a:pPr algn="ctr" eaLnBrk="1" hangingPunct="1">
              <a:buFont typeface="Wingdings" panose="05000000000000000000" pitchFamily="2" charset="2"/>
              <a:buNone/>
            </a:pPr>
            <a:r>
              <a:rPr lang="en-US" altLang="en-US" b="1">
                <a:solidFill>
                  <a:srgbClr val="FF0000"/>
                </a:solidFill>
              </a:rPr>
              <a:t>He came to his own but those who were His own did not receive Him.</a:t>
            </a:r>
            <a:r>
              <a:rPr lang="en-US" altLang="en-US" sz="2400" b="1">
                <a:solidFill>
                  <a:srgbClr val="FF0000"/>
                </a:solidFill>
              </a:rPr>
              <a:t> </a:t>
            </a:r>
          </a:p>
          <a:p>
            <a:pPr eaLnBrk="1" hangingPunct="1">
              <a:buFont typeface="Wingdings" panose="05000000000000000000" pitchFamily="2" charset="2"/>
              <a:buNone/>
            </a:pPr>
            <a:r>
              <a:rPr lang="en-US" altLang="en-US" sz="2400" b="1">
                <a:solidFill>
                  <a:srgbClr val="FF0000"/>
                </a:solidFill>
              </a:rPr>
              <a:t>                                    </a:t>
            </a:r>
            <a:r>
              <a:rPr lang="zh-CN" altLang="en-US" sz="2400" b="1">
                <a:solidFill>
                  <a:srgbClr val="000099"/>
                </a:solidFill>
              </a:rPr>
              <a:t>约翰</a:t>
            </a:r>
            <a:r>
              <a:rPr lang="en-US" altLang="en-US" sz="2400" b="1">
                <a:solidFill>
                  <a:srgbClr val="000099"/>
                </a:solidFill>
              </a:rPr>
              <a:t> 1:11</a:t>
            </a:r>
          </a:p>
          <a:p>
            <a:pPr algn="ctr" eaLnBrk="1" hangingPunct="1">
              <a:buFont typeface="Wingdings" panose="05000000000000000000" pitchFamily="2" charset="2"/>
              <a:buNone/>
            </a:pPr>
            <a:endParaRPr lang="en-US" altLang="en-US" sz="2400" b="1">
              <a:solidFill>
                <a:srgbClr val="000099"/>
              </a:solidFill>
            </a:endParaRPr>
          </a:p>
          <a:p>
            <a:pPr algn="ctr" eaLnBrk="1" hangingPunct="1">
              <a:buFont typeface="Wingdings" panose="05000000000000000000" pitchFamily="2" charset="2"/>
              <a:buNone/>
            </a:pPr>
            <a:r>
              <a:rPr lang="en-US" altLang="en-US" b="1">
                <a:solidFill>
                  <a:srgbClr val="FF0000"/>
                </a:solidFill>
              </a:rPr>
              <a:t>For everyone who does evil hates the Light, and does not come to the Light for fear that his deeds will be exposed.</a:t>
            </a:r>
            <a:endParaRPr lang="en-US" altLang="en-US" sz="2400" b="1">
              <a:solidFill>
                <a:srgbClr val="FF0000"/>
              </a:solidFill>
            </a:endParaRPr>
          </a:p>
          <a:p>
            <a:pPr algn="ctr" eaLnBrk="1" hangingPunct="1">
              <a:buFont typeface="Wingdings" panose="05000000000000000000" pitchFamily="2" charset="2"/>
              <a:buNone/>
            </a:pPr>
            <a:r>
              <a:rPr lang="zh-CN" altLang="en-US" sz="2400" b="1">
                <a:solidFill>
                  <a:srgbClr val="000099"/>
                </a:solidFill>
              </a:rPr>
              <a:t>约翰</a:t>
            </a:r>
            <a:r>
              <a:rPr lang="en-US" altLang="en-US" sz="2400" b="1">
                <a:solidFill>
                  <a:srgbClr val="000099"/>
                </a:solidFill>
              </a:rPr>
              <a:t> 3:20</a:t>
            </a:r>
            <a:endParaRPr lang="en-US" altLang="en-US"/>
          </a:p>
        </p:txBody>
      </p:sp>
    </p:spTree>
    <p:extLst>
      <p:ext uri="{BB962C8B-B14F-4D97-AF65-F5344CB8AC3E}">
        <p14:creationId xmlns:p14="http://schemas.microsoft.com/office/powerpoint/2010/main" val="41420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2467">
                                            <p:txEl>
                                              <p:pRg st="1" end="1"/>
                                            </p:txEl>
                                          </p:spTgt>
                                        </p:tgtEl>
                                        <p:attrNameLst>
                                          <p:attrName>style.visibility</p:attrName>
                                        </p:attrNameLst>
                                      </p:cBhvr>
                                      <p:to>
                                        <p:strVal val="visible"/>
                                      </p:to>
                                    </p:set>
                                    <p:animEffect transition="in" filter="box(in)">
                                      <p:cBhvr>
                                        <p:cTn id="7" dur="500"/>
                                        <p:tgtEl>
                                          <p:spTgt spid="62467">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2467">
                                            <p:txEl>
                                              <p:pRg st="2" end="2"/>
                                            </p:txEl>
                                          </p:spTgt>
                                        </p:tgtEl>
                                        <p:attrNameLst>
                                          <p:attrName>style.visibility</p:attrName>
                                        </p:attrNameLst>
                                      </p:cBhvr>
                                      <p:to>
                                        <p:strVal val="visible"/>
                                      </p:to>
                                    </p:set>
                                    <p:animEffect transition="in" filter="box(in)">
                                      <p:cBhvr>
                                        <p:cTn id="10" dur="500"/>
                                        <p:tgtEl>
                                          <p:spTgt spid="6246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ntr" presetSubtype="12" fill="hold" nodeType="clickEffect">
                                  <p:stCondLst>
                                    <p:cond delay="0"/>
                                  </p:stCondLst>
                                  <p:childTnLst>
                                    <p:set>
                                      <p:cBhvr>
                                        <p:cTn id="14" dur="1" fill="hold">
                                          <p:stCondLst>
                                            <p:cond delay="0"/>
                                          </p:stCondLst>
                                        </p:cTn>
                                        <p:tgtEl>
                                          <p:spTgt spid="62467">
                                            <p:txEl>
                                              <p:pRg st="4" end="4"/>
                                            </p:txEl>
                                          </p:spTgt>
                                        </p:tgtEl>
                                        <p:attrNameLst>
                                          <p:attrName>style.visibility</p:attrName>
                                        </p:attrNameLst>
                                      </p:cBhvr>
                                      <p:to>
                                        <p:strVal val="visible"/>
                                      </p:to>
                                    </p:set>
                                    <p:animEffect transition="in" filter="strips(downLeft)">
                                      <p:cBhvr>
                                        <p:cTn id="15" dur="500"/>
                                        <p:tgtEl>
                                          <p:spTgt spid="62467">
                                            <p:txEl>
                                              <p:pRg st="4" end="4"/>
                                            </p:txEl>
                                          </p:spTgt>
                                        </p:tgtEl>
                                      </p:cBhvr>
                                    </p:animEffect>
                                  </p:childTnLst>
                                </p:cTn>
                              </p:par>
                              <p:par>
                                <p:cTn id="16" presetID="18" presetClass="entr" presetSubtype="12" fill="hold" nodeType="withEffect">
                                  <p:stCondLst>
                                    <p:cond delay="0"/>
                                  </p:stCondLst>
                                  <p:childTnLst>
                                    <p:set>
                                      <p:cBhvr>
                                        <p:cTn id="17" dur="1" fill="hold">
                                          <p:stCondLst>
                                            <p:cond delay="0"/>
                                          </p:stCondLst>
                                        </p:cTn>
                                        <p:tgtEl>
                                          <p:spTgt spid="62467">
                                            <p:txEl>
                                              <p:pRg st="5" end="5"/>
                                            </p:txEl>
                                          </p:spTgt>
                                        </p:tgtEl>
                                        <p:attrNameLst>
                                          <p:attrName>style.visibility</p:attrName>
                                        </p:attrNameLst>
                                      </p:cBhvr>
                                      <p:to>
                                        <p:strVal val="visible"/>
                                      </p:to>
                                    </p:set>
                                    <p:animEffect transition="in" filter="strips(downLeft)">
                                      <p:cBhvr>
                                        <p:cTn id="18" dur="500"/>
                                        <p:tgtEl>
                                          <p:spTgt spid="62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32" name="Rectangle 8">
            <a:extLst>
              <a:ext uri="{FF2B5EF4-FFF2-40B4-BE49-F238E27FC236}">
                <a16:creationId xmlns:a16="http://schemas.microsoft.com/office/drawing/2014/main" id="{15AA9F6B-958D-4F63-AF1E-6A4E23CDBB0B}"/>
              </a:ext>
            </a:extLst>
          </p:cNvPr>
          <p:cNvSpPr>
            <a:spLocks noGrp="1" noChangeArrowheads="1"/>
          </p:cNvSpPr>
          <p:nvPr>
            <p:ph type="title"/>
          </p:nvPr>
        </p:nvSpPr>
        <p:spPr/>
        <p:txBody>
          <a:bodyPr/>
          <a:lstStyle/>
          <a:p>
            <a:pPr eaLnBrk="1" hangingPunct="1">
              <a:defRPr/>
            </a:pPr>
            <a:r>
              <a:rPr lang="en-US">
                <a:solidFill>
                  <a:srgbClr val="FFFF00"/>
                </a:solidFill>
              </a:rPr>
              <a:t>Why Were They Blind?</a:t>
            </a:r>
          </a:p>
        </p:txBody>
      </p:sp>
      <p:sp>
        <p:nvSpPr>
          <p:cNvPr id="52233" name="Rectangle 9">
            <a:extLst>
              <a:ext uri="{FF2B5EF4-FFF2-40B4-BE49-F238E27FC236}">
                <a16:creationId xmlns:a16="http://schemas.microsoft.com/office/drawing/2014/main" id="{508F7D96-0365-4BAC-8F5B-5C5A3F0B3FFA}"/>
              </a:ext>
            </a:extLst>
          </p:cNvPr>
          <p:cNvSpPr>
            <a:spLocks noGrp="1" noChangeArrowheads="1"/>
          </p:cNvSpPr>
          <p:nvPr>
            <p:ph type="body" idx="1"/>
          </p:nvPr>
        </p:nvSpPr>
        <p:spPr/>
        <p:txBody>
          <a:bodyPr/>
          <a:lstStyle/>
          <a:p>
            <a:pPr algn="ctr" eaLnBrk="1" hangingPunct="1">
              <a:buFont typeface="Wingdings" charset="2"/>
              <a:buNone/>
              <a:defRPr/>
            </a:pPr>
            <a:r>
              <a:rPr lang="en-US" sz="3600" b="1"/>
              <a:t>Pharisees were spiritually blind because they rejected the testimony of the blind man and the Deity of Christ. </a:t>
            </a:r>
            <a:br>
              <a:rPr lang="en-US" sz="3600" b="1"/>
            </a:br>
            <a:endParaRPr lang="en-US" sz="3600" b="1"/>
          </a:p>
        </p:txBody>
      </p:sp>
    </p:spTree>
    <p:extLst>
      <p:ext uri="{BB962C8B-B14F-4D97-AF65-F5344CB8AC3E}">
        <p14:creationId xmlns:p14="http://schemas.microsoft.com/office/powerpoint/2010/main" val="2099682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2233">
                                            <p:txEl>
                                              <p:pRg st="0" end="0"/>
                                            </p:txEl>
                                          </p:spTgt>
                                        </p:tgtEl>
                                        <p:attrNameLst>
                                          <p:attrName>style.visibility</p:attrName>
                                        </p:attrNameLst>
                                      </p:cBhvr>
                                      <p:to>
                                        <p:strVal val="visible"/>
                                      </p:to>
                                    </p:set>
                                    <p:anim to="" calcmode="lin" valueType="num">
                                      <p:cBhvr>
                                        <p:cTn id="7" dur="1" fill="hold"/>
                                        <p:tgtEl>
                                          <p:spTgt spid="5223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build="p"/>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4" name="WordArt 4">
            <a:extLst>
              <a:ext uri="{FF2B5EF4-FFF2-40B4-BE49-F238E27FC236}">
                <a16:creationId xmlns:a16="http://schemas.microsoft.com/office/drawing/2014/main" id="{800B0F93-76FB-4C2D-AD96-23B028D479C5}"/>
              </a:ext>
            </a:extLst>
          </p:cNvPr>
          <p:cNvSpPr>
            <a:spLocks noChangeArrowheads="1" noChangeShapeType="1" noTextEdit="1"/>
          </p:cNvSpPr>
          <p:nvPr/>
        </p:nvSpPr>
        <p:spPr bwMode="auto">
          <a:xfrm>
            <a:off x="2133600" y="381000"/>
            <a:ext cx="4953000" cy="4267200"/>
          </a:xfrm>
          <a:prstGeom prst="rect">
            <a:avLst/>
          </a:prstGeom>
        </p:spPr>
        <p:txBody>
          <a:bodyPr wrap="none" fromWordArt="1">
            <a:prstTxWarp prst="textInflate">
              <a:avLst>
                <a:gd name="adj" fmla="val 1363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9525">
                  <a:solidFill>
                    <a:srgbClr val="000000"/>
                  </a:solidFill>
                  <a:round/>
                  <a:headEnd/>
                  <a:tailEnd/>
                </a:ln>
                <a:solidFill>
                  <a:srgbClr val="FFFFFF"/>
                </a:solidFill>
                <a:effectLst/>
                <a:uLnTx/>
                <a:uFillTx/>
                <a:latin typeface="Arial Black" panose="020B0A04020102020204" pitchFamily="34" charset="0"/>
                <a:cs typeface="Arial" panose="020B0604020202020204" pitchFamily="34" charset="0"/>
              </a:rPr>
              <a:t>OUTCOME</a:t>
            </a:r>
          </a:p>
        </p:txBody>
      </p:sp>
      <p:sp>
        <p:nvSpPr>
          <p:cNvPr id="136195" name="WordArt 5">
            <a:extLst>
              <a:ext uri="{FF2B5EF4-FFF2-40B4-BE49-F238E27FC236}">
                <a16:creationId xmlns:a16="http://schemas.microsoft.com/office/drawing/2014/main" id="{D091D3D9-249C-4B6F-BD71-70D873B9D65F}"/>
              </a:ext>
            </a:extLst>
          </p:cNvPr>
          <p:cNvSpPr>
            <a:spLocks noChangeArrowheads="1" noChangeShapeType="1" noTextEdit="1"/>
          </p:cNvSpPr>
          <p:nvPr/>
        </p:nvSpPr>
        <p:spPr bwMode="auto">
          <a:xfrm>
            <a:off x="2667000" y="5410200"/>
            <a:ext cx="3657600" cy="990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alpha val="74997"/>
                    </a:srgbClr>
                  </a:outerShdw>
                </a:effectLst>
                <a:uLnTx/>
                <a:uFillTx/>
                <a:latin typeface="Impact" panose="020B0806030902050204" pitchFamily="34" charset="0"/>
                <a:cs typeface="Arial" panose="020B0604020202020204" pitchFamily="34" charset="0"/>
              </a:rPr>
              <a:t>(35-41)</a:t>
            </a:r>
          </a:p>
        </p:txBody>
      </p:sp>
    </p:spTree>
    <p:extLst>
      <p:ext uri="{BB962C8B-B14F-4D97-AF65-F5344CB8AC3E}">
        <p14:creationId xmlns:p14="http://schemas.microsoft.com/office/powerpoint/2010/main" val="13918965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1CAF787D-4C7E-493E-B14D-81B881F475AC}"/>
              </a:ext>
            </a:extLst>
          </p:cNvPr>
          <p:cNvSpPr>
            <a:spLocks noGrp="1" noChangeArrowheads="1"/>
          </p:cNvSpPr>
          <p:nvPr>
            <p:ph type="title"/>
          </p:nvPr>
        </p:nvSpPr>
        <p:spPr/>
        <p:txBody>
          <a:bodyPr/>
          <a:lstStyle/>
          <a:p>
            <a:pPr eaLnBrk="1" hangingPunct="1">
              <a:defRPr/>
            </a:pPr>
            <a:r>
              <a:rPr lang="en-US"/>
              <a:t>Outcome for the Blind Man </a:t>
            </a:r>
            <a:r>
              <a:rPr lang="en-US" sz="2800"/>
              <a:t>(35-38)</a:t>
            </a:r>
          </a:p>
        </p:txBody>
      </p:sp>
      <p:sp>
        <p:nvSpPr>
          <p:cNvPr id="63491" name="Rectangle 3">
            <a:extLst>
              <a:ext uri="{FF2B5EF4-FFF2-40B4-BE49-F238E27FC236}">
                <a16:creationId xmlns:a16="http://schemas.microsoft.com/office/drawing/2014/main" id="{DB77E362-C0FD-41E4-B60B-A3283123C953}"/>
              </a:ext>
            </a:extLst>
          </p:cNvPr>
          <p:cNvSpPr>
            <a:spLocks noGrp="1" noChangeArrowheads="1"/>
          </p:cNvSpPr>
          <p:nvPr>
            <p:ph type="body" idx="1"/>
          </p:nvPr>
        </p:nvSpPr>
        <p:spPr>
          <a:xfrm>
            <a:off x="304800" y="1600200"/>
            <a:ext cx="8534400" cy="5029200"/>
          </a:xfrm>
        </p:spPr>
        <p:txBody>
          <a:bodyPr/>
          <a:lstStyle/>
          <a:p>
            <a:pPr eaLnBrk="1" hangingPunct="1"/>
            <a:r>
              <a:rPr lang="en-US" altLang="en-US">
                <a:solidFill>
                  <a:srgbClr val="FFFF00"/>
                </a:solidFill>
              </a:rPr>
              <a:t>The blind man could see the kingdom of God because he became born again.</a:t>
            </a:r>
          </a:p>
          <a:p>
            <a:pPr eaLnBrk="1" hangingPunct="1">
              <a:buFont typeface="Wingdings" panose="05000000000000000000" pitchFamily="2" charset="2"/>
              <a:buNone/>
            </a:pPr>
            <a:r>
              <a:rPr lang="en-US" altLang="en-US">
                <a:solidFill>
                  <a:srgbClr val="FFFF00"/>
                </a:solidFill>
              </a:rPr>
              <a:t> </a:t>
            </a:r>
          </a:p>
          <a:p>
            <a:pPr eaLnBrk="1" hangingPunct="1"/>
            <a:r>
              <a:rPr lang="en-US" altLang="en-US">
                <a:solidFill>
                  <a:srgbClr val="FFFF00"/>
                </a:solidFill>
              </a:rPr>
              <a:t>The blind beggar become a child of God.</a:t>
            </a:r>
          </a:p>
          <a:p>
            <a:pPr eaLnBrk="1" hangingPunct="1"/>
            <a:endParaRPr lang="en-US" altLang="en-US">
              <a:solidFill>
                <a:srgbClr val="FFFF00"/>
              </a:solidFill>
            </a:endParaRPr>
          </a:p>
          <a:p>
            <a:pPr eaLnBrk="1" hangingPunct="1"/>
            <a:r>
              <a:rPr lang="en-US" altLang="en-US">
                <a:solidFill>
                  <a:srgbClr val="FFFF00"/>
                </a:solidFill>
              </a:rPr>
              <a:t>The blind man worshiped the Son of God.</a:t>
            </a:r>
          </a:p>
          <a:p>
            <a:pPr eaLnBrk="1" hangingPunct="1"/>
            <a:endParaRPr lang="en-US" altLang="en-US">
              <a:solidFill>
                <a:srgbClr val="FFFF00"/>
              </a:solidFill>
            </a:endParaRPr>
          </a:p>
          <a:p>
            <a:pPr eaLnBrk="1" hangingPunct="1">
              <a:buFont typeface="Wingdings" panose="05000000000000000000" pitchFamily="2" charset="2"/>
              <a:buNone/>
            </a:pPr>
            <a:endParaRPr lang="en-US" altLang="en-US">
              <a:solidFill>
                <a:srgbClr val="FFFF00"/>
              </a:solidFill>
            </a:endParaRPr>
          </a:p>
        </p:txBody>
      </p:sp>
    </p:spTree>
    <p:extLst>
      <p:ext uri="{BB962C8B-B14F-4D97-AF65-F5344CB8AC3E}">
        <p14:creationId xmlns:p14="http://schemas.microsoft.com/office/powerpoint/2010/main" val="28077288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Effect transition="in" filter="diamond(in)">
                                      <p:cBhvr>
                                        <p:cTn id="7" dur="2000"/>
                                        <p:tgtEl>
                                          <p:spTgt spid="63491">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63491">
                                            <p:txEl>
                                              <p:pRg st="1" end="1"/>
                                            </p:txEl>
                                          </p:spTgt>
                                        </p:tgtEl>
                                        <p:attrNameLst>
                                          <p:attrName>style.visibility</p:attrName>
                                        </p:attrNameLst>
                                      </p:cBhvr>
                                      <p:to>
                                        <p:strVal val="visible"/>
                                      </p:to>
                                    </p:set>
                                    <p:animEffect transition="in" filter="diamond(in)">
                                      <p:cBhvr>
                                        <p:cTn id="10" dur="2000"/>
                                        <p:tgtEl>
                                          <p:spTgt spid="6349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nodeType="clickEffect">
                                  <p:stCondLst>
                                    <p:cond delay="0"/>
                                  </p:stCondLst>
                                  <p:childTnLst>
                                    <p:set>
                                      <p:cBhvr>
                                        <p:cTn id="14" dur="1" fill="hold">
                                          <p:stCondLst>
                                            <p:cond delay="0"/>
                                          </p:stCondLst>
                                        </p:cTn>
                                        <p:tgtEl>
                                          <p:spTgt spid="63491">
                                            <p:txEl>
                                              <p:pRg st="2" end="2"/>
                                            </p:txEl>
                                          </p:spTgt>
                                        </p:tgtEl>
                                        <p:attrNameLst>
                                          <p:attrName>style.visibility</p:attrName>
                                        </p:attrNameLst>
                                      </p:cBhvr>
                                      <p:to>
                                        <p:strVal val="visible"/>
                                      </p:to>
                                    </p:set>
                                    <p:anim to="" calcmode="lin" valueType="num">
                                      <p:cBhvr>
                                        <p:cTn id="15" dur="1" fill="hold"/>
                                        <p:tgtEl>
                                          <p:spTgt spid="63491">
                                            <p:txEl>
                                              <p:pRg st="2" end="2"/>
                                            </p:txEl>
                                          </p:spTgt>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nodeType="clickEffect">
                                  <p:stCondLst>
                                    <p:cond delay="0"/>
                                  </p:stCondLst>
                                  <p:childTnLst>
                                    <p:set>
                                      <p:cBhvr>
                                        <p:cTn id="19" dur="1" fill="hold">
                                          <p:stCondLst>
                                            <p:cond delay="0"/>
                                          </p:stCondLst>
                                        </p:cTn>
                                        <p:tgtEl>
                                          <p:spTgt spid="63491">
                                            <p:txEl>
                                              <p:pRg st="4" end="4"/>
                                            </p:txEl>
                                          </p:spTgt>
                                        </p:tgtEl>
                                        <p:attrNameLst>
                                          <p:attrName>style.visibility</p:attrName>
                                        </p:attrNameLst>
                                      </p:cBhvr>
                                      <p:to>
                                        <p:strVal val="visible"/>
                                      </p:to>
                                    </p:set>
                                    <p:anim to="" calcmode="lin" valueType="num">
                                      <p:cBhvr>
                                        <p:cTn id="20" dur="1" fill="hold"/>
                                        <p:tgtEl>
                                          <p:spTgt spid="6349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C6212E33-0CE4-48E3-A12B-D90683C0493F}"/>
              </a:ext>
            </a:extLst>
          </p:cNvPr>
          <p:cNvSpPr>
            <a:spLocks noGrp="1" noChangeArrowheads="1"/>
          </p:cNvSpPr>
          <p:nvPr>
            <p:ph type="title"/>
          </p:nvPr>
        </p:nvSpPr>
        <p:spPr/>
        <p:txBody>
          <a:bodyPr/>
          <a:lstStyle/>
          <a:p>
            <a:pPr eaLnBrk="1" hangingPunct="1">
              <a:defRPr/>
            </a:pPr>
            <a:r>
              <a:rPr lang="en-US"/>
              <a:t>Outcome for the Pharisees </a:t>
            </a:r>
            <a:r>
              <a:rPr lang="en-US" sz="2800"/>
              <a:t>(39-41)</a:t>
            </a:r>
          </a:p>
        </p:txBody>
      </p:sp>
      <p:sp>
        <p:nvSpPr>
          <p:cNvPr id="67587" name="Rectangle 3">
            <a:extLst>
              <a:ext uri="{FF2B5EF4-FFF2-40B4-BE49-F238E27FC236}">
                <a16:creationId xmlns:a16="http://schemas.microsoft.com/office/drawing/2014/main" id="{A4FF2AFD-498F-441B-8563-94585565426C}"/>
              </a:ext>
            </a:extLst>
          </p:cNvPr>
          <p:cNvSpPr>
            <a:spLocks noGrp="1" noChangeArrowheads="1"/>
          </p:cNvSpPr>
          <p:nvPr>
            <p:ph type="body" idx="1"/>
          </p:nvPr>
        </p:nvSpPr>
        <p:spPr>
          <a:xfrm>
            <a:off x="381000" y="1600200"/>
            <a:ext cx="8305800" cy="4876800"/>
          </a:xfrm>
        </p:spPr>
        <p:txBody>
          <a:bodyPr/>
          <a:lstStyle/>
          <a:p>
            <a:pPr algn="ctr" eaLnBrk="1" hangingPunct="1">
              <a:lnSpc>
                <a:spcPct val="90000"/>
              </a:lnSpc>
            </a:pPr>
            <a:r>
              <a:rPr lang="en-US" altLang="en-US">
                <a:solidFill>
                  <a:srgbClr val="FFFF00"/>
                </a:solidFill>
              </a:rPr>
              <a:t>The Pharisees would be judged and condemned because they willfully rejected Jesus as the Son of God (39a) </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ability to see spiritual truth degenerated (39b)</a:t>
            </a:r>
          </a:p>
          <a:p>
            <a:pPr algn="ctr" eaLnBrk="1" hangingPunct="1">
              <a:lnSpc>
                <a:spcPct val="90000"/>
              </a:lnSpc>
            </a:pPr>
            <a:endParaRPr lang="en-US" altLang="en-US">
              <a:solidFill>
                <a:srgbClr val="FFFF00"/>
              </a:solidFill>
            </a:endParaRPr>
          </a:p>
          <a:p>
            <a:pPr algn="ctr" eaLnBrk="1" hangingPunct="1">
              <a:lnSpc>
                <a:spcPct val="90000"/>
              </a:lnSpc>
            </a:pPr>
            <a:r>
              <a:rPr lang="en-US" altLang="en-US">
                <a:solidFill>
                  <a:srgbClr val="FFFF00"/>
                </a:solidFill>
              </a:rPr>
              <a:t>The Pharisees continued with their guilt upon them (41b)</a:t>
            </a:r>
          </a:p>
        </p:txBody>
      </p:sp>
    </p:spTree>
    <p:extLst>
      <p:ext uri="{BB962C8B-B14F-4D97-AF65-F5344CB8AC3E}">
        <p14:creationId xmlns:p14="http://schemas.microsoft.com/office/powerpoint/2010/main" val="328086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to="" calcmode="lin" valueType="num">
                                      <p:cBhvr>
                                        <p:cTn id="7" dur="1" fill="hold"/>
                                        <p:tgtEl>
                                          <p:spTgt spid="6758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 to="" calcmode="lin" valueType="num">
                                      <p:cBhvr>
                                        <p:cTn id="12" dur="1" fill="hold"/>
                                        <p:tgtEl>
                                          <p:spTgt spid="67587">
                                            <p:txEl>
                                              <p:pRg st="2" end="2"/>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67587">
                                            <p:txEl>
                                              <p:pRg st="4" end="4"/>
                                            </p:txEl>
                                          </p:spTgt>
                                        </p:tgtEl>
                                        <p:attrNameLst>
                                          <p:attrName>style.visibility</p:attrName>
                                        </p:attrNameLst>
                                      </p:cBhvr>
                                      <p:to>
                                        <p:strVal val="visible"/>
                                      </p:to>
                                    </p:set>
                                    <p:anim to="" calcmode="lin" valueType="num">
                                      <p:cBhvr>
                                        <p:cTn id="17" dur="1" fill="hold"/>
                                        <p:tgtEl>
                                          <p:spTgt spid="6758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86FA14C-E7B9-42EA-A4E3-8F558AA3CED3}"/>
              </a:ext>
            </a:extLst>
          </p:cNvPr>
          <p:cNvSpPr>
            <a:spLocks noGrp="1" noChangeArrowheads="1"/>
          </p:cNvSpPr>
          <p:nvPr>
            <p:ph type="title"/>
          </p:nvPr>
        </p:nvSpPr>
        <p:spPr/>
        <p:txBody>
          <a:bodyPr/>
          <a:lstStyle/>
          <a:p>
            <a:pPr eaLnBrk="1" hangingPunct="1">
              <a:defRPr/>
            </a:pPr>
            <a:r>
              <a:rPr lang="zh-CN" altLang="en-US"/>
              <a:t>约翰</a:t>
            </a:r>
            <a:r>
              <a:rPr lang="en-US"/>
              <a:t> 3:17-18</a:t>
            </a:r>
          </a:p>
        </p:txBody>
      </p:sp>
      <p:sp>
        <p:nvSpPr>
          <p:cNvPr id="74755" name="Rectangle 3">
            <a:extLst>
              <a:ext uri="{FF2B5EF4-FFF2-40B4-BE49-F238E27FC236}">
                <a16:creationId xmlns:a16="http://schemas.microsoft.com/office/drawing/2014/main" id="{7A2C81FB-9161-4505-A778-E74A35F84869}"/>
              </a:ext>
            </a:extLst>
          </p:cNvPr>
          <p:cNvSpPr>
            <a:spLocks noGrp="1" noChangeArrowheads="1"/>
          </p:cNvSpPr>
          <p:nvPr>
            <p:ph type="body" idx="1"/>
          </p:nvPr>
        </p:nvSpPr>
        <p:spPr>
          <a:xfrm>
            <a:off x="685800" y="1600200"/>
            <a:ext cx="7848600" cy="4876800"/>
          </a:xfrm>
          <a:solidFill>
            <a:srgbClr val="000005"/>
          </a:solidFill>
        </p:spPr>
        <p:txBody>
          <a:bodyPr/>
          <a:lstStyle/>
          <a:p>
            <a:pPr algn="ctr" eaLnBrk="1" hangingPunct="1">
              <a:lnSpc>
                <a:spcPct val="90000"/>
              </a:lnSpc>
              <a:buFont typeface="Wingdings" panose="05000000000000000000" pitchFamily="2" charset="2"/>
              <a:buNone/>
            </a:pPr>
            <a:r>
              <a:rPr lang="en-US" altLang="en-US" sz="3600" b="1">
                <a:effectLst/>
                <a:latin typeface="Arial" panose="020B0604020202020204" pitchFamily="34" charset="0"/>
              </a:rPr>
              <a:t>For God did not send the Son into the world to judge the world, but that the world might be saved through Him. He who believes in Him is not judged; he who does not believe has been judged already, because he has not believed in the name of the only begotten Son of God.</a:t>
            </a:r>
          </a:p>
        </p:txBody>
      </p:sp>
    </p:spTree>
    <p:extLst>
      <p:ext uri="{BB962C8B-B14F-4D97-AF65-F5344CB8AC3E}">
        <p14:creationId xmlns:p14="http://schemas.microsoft.com/office/powerpoint/2010/main" val="2178877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to="" calcmode="lin" valueType="num">
                                      <p:cBhvr>
                                        <p:cTn id="7" dur="1" fill="hold"/>
                                        <p:tgtEl>
                                          <p:spTgt spid="7475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C4C25C2-AA26-4968-9CCA-F717770D1A18}"/>
              </a:ext>
            </a:extLst>
          </p:cNvPr>
          <p:cNvSpPr>
            <a:spLocks noGrp="1" noChangeArrowheads="1"/>
          </p:cNvSpPr>
          <p:nvPr>
            <p:ph type="title"/>
          </p:nvPr>
        </p:nvSpPr>
        <p:spPr/>
        <p:txBody>
          <a:bodyPr/>
          <a:lstStyle/>
          <a:p>
            <a:pPr eaLnBrk="1" hangingPunct="1"/>
            <a:r>
              <a:rPr lang="zh-CN" altLang="en-US">
                <a:ea typeface="ＭＳ Ｐゴシック" panose="020B0600070205080204" pitchFamily="34" charset="-128"/>
              </a:rPr>
              <a:t>约翰</a:t>
            </a:r>
            <a:r>
              <a:rPr lang="en-US" altLang="en-US">
                <a:ea typeface="ＭＳ Ｐゴシック" panose="020B0600070205080204" pitchFamily="34" charset="-128"/>
              </a:rPr>
              <a:t>’s Message</a:t>
            </a:r>
          </a:p>
        </p:txBody>
      </p:sp>
      <p:sp>
        <p:nvSpPr>
          <p:cNvPr id="88067" name="Rectangle 3">
            <a:extLst>
              <a:ext uri="{FF2B5EF4-FFF2-40B4-BE49-F238E27FC236}">
                <a16:creationId xmlns:a16="http://schemas.microsoft.com/office/drawing/2014/main" id="{43B9C2A4-AA32-41C1-8BCE-1EE7EFFA92D4}"/>
              </a:ext>
            </a:extLst>
          </p:cNvPr>
          <p:cNvSpPr>
            <a:spLocks noGrp="1" noChangeArrowheads="1"/>
          </p:cNvSpPr>
          <p:nvPr>
            <p:ph type="body" idx="1"/>
          </p:nvPr>
        </p:nvSpPr>
        <p:spPr>
          <a:xfrm>
            <a:off x="1279525" y="1600200"/>
            <a:ext cx="5883275" cy="685800"/>
          </a:xfrm>
        </p:spPr>
        <p:txBody>
          <a:bodyPr/>
          <a:lstStyle/>
          <a:p>
            <a:pPr eaLnBrk="1" hangingPunct="1">
              <a:buFontTx/>
              <a:buNone/>
            </a:pPr>
            <a:r>
              <a:rPr lang="en-US" altLang="en-US" b="1">
                <a:solidFill>
                  <a:srgbClr val="000099"/>
                </a:solidFill>
                <a:ea typeface="ＭＳ Ｐゴシック" panose="020B0600070205080204" pitchFamily="34" charset="-128"/>
              </a:rPr>
              <a:t>Jesus is the Truth.  Therefore…</a:t>
            </a:r>
          </a:p>
        </p:txBody>
      </p:sp>
      <p:sp>
        <p:nvSpPr>
          <p:cNvPr id="88068" name="Rectangle 4">
            <a:extLst>
              <a:ext uri="{FF2B5EF4-FFF2-40B4-BE49-F238E27FC236}">
                <a16:creationId xmlns:a16="http://schemas.microsoft.com/office/drawing/2014/main" id="{9C869D34-6DEA-49BF-BD61-18844D28E280}"/>
              </a:ext>
            </a:extLst>
          </p:cNvPr>
          <p:cNvSpPr>
            <a:spLocks noChangeArrowheads="1"/>
          </p:cNvSpPr>
          <p:nvPr/>
        </p:nvSpPr>
        <p:spPr bwMode="auto">
          <a:xfrm>
            <a:off x="1219200" y="2514600"/>
            <a:ext cx="5257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believe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in Jesus shall know the truth and the truth will set them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free</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But those who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reject</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Jesus as the Son of God shall be </a:t>
            </a:r>
            <a:r>
              <a:rPr kumimoji="0" lang="en-US" altLang="en-US" sz="2800" b="1" i="0" u="sng"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judged</a:t>
            </a:r>
            <a:r>
              <a:rPr kumimoji="0" lang="en-US" altLang="en-US" sz="2800" b="1" i="0" u="none" strike="noStrike" kern="1200" cap="none" spc="0" normalizeH="0" baseline="0" noProof="0">
                <a:ln>
                  <a:noFill/>
                </a:ln>
                <a:solidFill>
                  <a:srgbClr val="000099"/>
                </a:solidFill>
                <a:effectLst/>
                <a:uLnTx/>
                <a:uFillTx/>
                <a:latin typeface="Century Gothic" panose="020B0502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198761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circle(in)">
                                      <p:cBhvr>
                                        <p:cTn id="7" dur="2000"/>
                                        <p:tgtEl>
                                          <p:spTgt spid="8806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8068">
                                            <p:txEl>
                                              <p:pRg st="0" end="0"/>
                                            </p:txEl>
                                          </p:spTgt>
                                        </p:tgtEl>
                                        <p:attrNameLst>
                                          <p:attrName>style.visibility</p:attrName>
                                        </p:attrNameLst>
                                      </p:cBhvr>
                                      <p:to>
                                        <p:strVal val="visible"/>
                                      </p:to>
                                    </p:set>
                                    <p:animEffect transition="in" filter="circle(in)">
                                      <p:cBhvr>
                                        <p:cTn id="10" dur="2000"/>
                                        <p:tgtEl>
                                          <p:spTgt spid="88068">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88068">
                                            <p:txEl>
                                              <p:pRg st="2" end="2"/>
                                            </p:txEl>
                                          </p:spTgt>
                                        </p:tgtEl>
                                        <p:attrNameLst>
                                          <p:attrName>style.visibility</p:attrName>
                                        </p:attrNameLst>
                                      </p:cBhvr>
                                      <p:to>
                                        <p:strVal val="visible"/>
                                      </p:to>
                                    </p:set>
                                    <p:animEffect transition="in" filter="circle(in)">
                                      <p:cBhvr>
                                        <p:cTn id="13" dur="2000"/>
                                        <p:tgtEl>
                                          <p:spTgt spid="880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9E61ADA-FC3E-4FF9-B347-81B10D46A0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Application</a:t>
            </a:r>
          </a:p>
        </p:txBody>
      </p:sp>
      <p:sp>
        <p:nvSpPr>
          <p:cNvPr id="77827" name="Rectangle 3">
            <a:extLst>
              <a:ext uri="{FF2B5EF4-FFF2-40B4-BE49-F238E27FC236}">
                <a16:creationId xmlns:a16="http://schemas.microsoft.com/office/drawing/2014/main" id="{136723AF-7A8C-4692-8CF3-D2CDB4274C07}"/>
              </a:ext>
            </a:extLst>
          </p:cNvPr>
          <p:cNvSpPr>
            <a:spLocks noGrp="1" noChangeArrowheads="1"/>
          </p:cNvSpPr>
          <p:nvPr>
            <p:ph type="body" idx="1"/>
          </p:nvPr>
        </p:nvSpPr>
        <p:spPr>
          <a:xfrm>
            <a:off x="1066800" y="1600200"/>
            <a:ext cx="5715000" cy="4525963"/>
          </a:xfrm>
        </p:spPr>
        <p:txBody>
          <a:bodyPr/>
          <a:lstStyle/>
          <a:p>
            <a:pPr algn="ctr" eaLnBrk="1" hangingPunct="1">
              <a:buFontTx/>
              <a:buNone/>
            </a:pPr>
            <a:r>
              <a:rPr lang="en-US" altLang="en-US" b="1">
                <a:solidFill>
                  <a:srgbClr val="000099"/>
                </a:solidFill>
                <a:ea typeface="ＭＳ Ｐゴシック" panose="020B0600070205080204" pitchFamily="34" charset="-128"/>
              </a:rPr>
              <a:t>Let’s not follow in the footsteps of the Pharisees--blinded by their pride, reputation and wealth.</a:t>
            </a:r>
          </a:p>
          <a:p>
            <a:pPr algn="ctr" eaLnBrk="1" hangingPunct="1">
              <a:buFontTx/>
              <a:buNone/>
            </a:pPr>
            <a:endParaRPr lang="en-US" altLang="en-US" b="1">
              <a:solidFill>
                <a:srgbClr val="000099"/>
              </a:solidFill>
              <a:ea typeface="ＭＳ Ｐゴシック" panose="020B0600070205080204" pitchFamily="34" charset="-128"/>
            </a:endParaRPr>
          </a:p>
          <a:p>
            <a:pPr algn="ctr" eaLnBrk="1" hangingPunct="1">
              <a:buFontTx/>
              <a:buNone/>
            </a:pPr>
            <a:r>
              <a:rPr lang="en-US" altLang="en-US" b="1">
                <a:solidFill>
                  <a:srgbClr val="000099"/>
                </a:solidFill>
                <a:ea typeface="ＭＳ Ｐゴシック" panose="020B0600070205080204" pitchFamily="34" charset="-128"/>
              </a:rPr>
              <a:t>Let’s follow the example of the blind man--humbly obey and believe His Word.</a:t>
            </a:r>
          </a:p>
        </p:txBody>
      </p:sp>
    </p:spTree>
    <p:extLst>
      <p:ext uri="{BB962C8B-B14F-4D97-AF65-F5344CB8AC3E}">
        <p14:creationId xmlns:p14="http://schemas.microsoft.com/office/powerpoint/2010/main" val="287851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to="" calcmode="lin" valueType="num">
                                      <p:cBhvr>
                                        <p:cTn id="7" dur="1" fill="hold"/>
                                        <p:tgtEl>
                                          <p:spTgt spid="77827">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7827">
                                            <p:txEl>
                                              <p:pRg st="2" end="2"/>
                                            </p:txEl>
                                          </p:spTgt>
                                        </p:tgtEl>
                                        <p:attrNameLst>
                                          <p:attrName>style.visibility</p:attrName>
                                        </p:attrNameLst>
                                      </p:cBhvr>
                                      <p:to>
                                        <p:strVal val="visible"/>
                                      </p:to>
                                    </p:set>
                                    <p:anim to="" calcmode="lin" valueType="num">
                                      <p:cBhvr>
                                        <p:cTn id="10" dur="1" fill="hold"/>
                                        <p:tgtEl>
                                          <p:spTgt spid="77827">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2" name="Picture 6" descr="pd_darkness_071029_ms.jpg">
            <a:extLst>
              <a:ext uri="{FF2B5EF4-FFF2-40B4-BE49-F238E27FC236}">
                <a16:creationId xmlns:a16="http://schemas.microsoft.com/office/drawing/2014/main" id="{D78B396D-0D24-40A9-BD79-E88B3D1C33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3D4B81-B1C9-41D9-9625-F95909D3734F}"/>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The Great Transfer</a:t>
            </a:r>
          </a:p>
        </p:txBody>
      </p:sp>
      <p:sp>
        <p:nvSpPr>
          <p:cNvPr id="148484" name="Text Placeholder 2">
            <a:extLst>
              <a:ext uri="{FF2B5EF4-FFF2-40B4-BE49-F238E27FC236}">
                <a16:creationId xmlns:a16="http://schemas.microsoft.com/office/drawing/2014/main" id="{9A2AF544-87A3-4593-88C7-E8B9401C8B54}"/>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For he has rescued us from the kingdom of darkness</a:t>
            </a:r>
          </a:p>
        </p:txBody>
      </p:sp>
      <p:sp>
        <p:nvSpPr>
          <p:cNvPr id="148485" name="Text Placeholder 2">
            <a:extLst>
              <a:ext uri="{FF2B5EF4-FFF2-40B4-BE49-F238E27FC236}">
                <a16:creationId xmlns:a16="http://schemas.microsoft.com/office/drawing/2014/main" id="{1C000F1A-45B8-45BF-A666-651BAE3EB97C}"/>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and transferred us into the Kingdom of his dear Son</a:t>
            </a:r>
          </a:p>
        </p:txBody>
      </p:sp>
      <p:sp>
        <p:nvSpPr>
          <p:cNvPr id="148486" name="Text Placeholder 2">
            <a:extLst>
              <a:ext uri="{FF2B5EF4-FFF2-40B4-BE49-F238E27FC236}">
                <a16:creationId xmlns:a16="http://schemas.microsoft.com/office/drawing/2014/main" id="{5767CB8F-6445-42BB-BC21-636DEFFBE986}"/>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4400">
                <a:solidFill>
                  <a:schemeClr val="tx1"/>
                </a:solidFill>
                <a:latin typeface="Arial" panose="020B0604020202020204" pitchFamily="34" charset="0"/>
                <a:cs typeface="Arial" panose="020B0604020202020204" pitchFamily="34" charset="0"/>
              </a:defRPr>
            </a:lvl1pPr>
            <a:lvl2pPr marL="37931725" indent="-37474525" eaLnBrk="0" hangingPunct="0">
              <a:defRPr sz="4400">
                <a:solidFill>
                  <a:schemeClr val="tx1"/>
                </a:solidFill>
                <a:latin typeface="Arial" panose="020B0604020202020204" pitchFamily="34" charset="0"/>
                <a:cs typeface="Arial" panose="020B0604020202020204" pitchFamily="34" charset="0"/>
              </a:defRPr>
            </a:lvl2pPr>
            <a:lvl3pPr eaLnBrk="0" hangingPunct="0">
              <a:defRPr sz="4400">
                <a:solidFill>
                  <a:schemeClr val="tx1"/>
                </a:solidFill>
                <a:latin typeface="Arial" panose="020B0604020202020204" pitchFamily="34" charset="0"/>
                <a:cs typeface="Arial" panose="020B0604020202020204" pitchFamily="34" charset="0"/>
              </a:defRPr>
            </a:lvl3pPr>
            <a:lvl4pPr eaLnBrk="0" hangingPunct="0">
              <a:defRPr sz="4400">
                <a:solidFill>
                  <a:schemeClr val="tx1"/>
                </a:solidFill>
                <a:latin typeface="Arial" panose="020B0604020202020204" pitchFamily="34" charset="0"/>
                <a:cs typeface="Arial" panose="020B0604020202020204" pitchFamily="34" charset="0"/>
              </a:defRPr>
            </a:lvl4pPr>
            <a:lvl5pPr eaLnBrk="0" hangingPunct="0">
              <a:defRPr sz="4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4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mn-ea"/>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97934048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75A102D-A067-4E4B-A58D-CDBBC0A4EE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F. Conflict Over the Shepherd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10:1-21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declares that a remnant of Israel followed Him as the true, good, only and obedient Shepherd and called to Him those who followed the Pharisees as false shepherds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988698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1" descr="jesus-against-sunset_modified.jpg">
            <a:extLst>
              <a:ext uri="{FF2B5EF4-FFF2-40B4-BE49-F238E27FC236}">
                <a16:creationId xmlns:a16="http://schemas.microsoft.com/office/drawing/2014/main" id="{BE4CE71D-40F7-4C05-930E-0BAF0D1D4C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1477D67-24A9-4858-B8A6-7038020DA4A2}"/>
              </a:ext>
            </a:extLst>
          </p:cNvPr>
          <p:cNvSpPr>
            <a:spLocks noGrp="1"/>
          </p:cNvSpPr>
          <p:nvPr>
            <p:ph type="title" idx="4294967295"/>
          </p:nvPr>
        </p:nvSpPr>
        <p:spPr>
          <a:xfrm>
            <a:off x="457200" y="-76200"/>
            <a:ext cx="8229600" cy="944563"/>
          </a:xfrm>
        </p:spPr>
        <p:txBody>
          <a:bodyPr/>
          <a:lstStyle/>
          <a:p>
            <a:pPr eaLnBrk="1" hangingPunct="1"/>
            <a:r>
              <a:rPr lang="en-US" altLang="en-US">
                <a:effectLst>
                  <a:outerShdw blurRad="38100" dist="38100" dir="2700000" algn="tl">
                    <a:srgbClr val="808080"/>
                  </a:outerShdw>
                </a:effectLst>
                <a:ea typeface="ＭＳ Ｐゴシック" panose="020B0600070205080204" pitchFamily="34" charset="-128"/>
              </a:rPr>
              <a:t>“Hour” in </a:t>
            </a:r>
            <a:r>
              <a:rPr lang="zh-CN" altLang="en-US">
                <a:effectLst>
                  <a:outerShdw blurRad="38100" dist="38100" dir="2700000" algn="tl">
                    <a:srgbClr val="808080"/>
                  </a:outerShdw>
                </a:effectLst>
                <a:ea typeface="ＭＳ Ｐゴシック" panose="020B0600070205080204" pitchFamily="34" charset="-128"/>
              </a:rPr>
              <a:t>约翰</a:t>
            </a:r>
            <a:r>
              <a:rPr lang="en-US" altLang="en-US">
                <a:effectLst>
                  <a:outerShdw blurRad="38100" dist="38100" dir="2700000" algn="tl">
                    <a:srgbClr val="808080"/>
                  </a:outerShdw>
                </a:effectLst>
                <a:ea typeface="ＭＳ Ｐゴシック" panose="020B0600070205080204" pitchFamily="34" charset="-128"/>
              </a:rPr>
              <a:t>’s Gospel</a:t>
            </a:r>
          </a:p>
        </p:txBody>
      </p:sp>
      <p:sp>
        <p:nvSpPr>
          <p:cNvPr id="4" name="Title 2">
            <a:extLst>
              <a:ext uri="{FF2B5EF4-FFF2-40B4-BE49-F238E27FC236}">
                <a16:creationId xmlns:a16="http://schemas.microsoft.com/office/drawing/2014/main" id="{8BE41B11-046F-47D5-89C6-4F87973F2230}"/>
              </a:ext>
            </a:extLst>
          </p:cNvPr>
          <p:cNvSpPr txBox="1">
            <a:spLocks/>
          </p:cNvSpPr>
          <p:nvPr/>
        </p:nvSpPr>
        <p:spPr bwMode="auto">
          <a:xfrm>
            <a:off x="76200" y="1143000"/>
            <a:ext cx="9144000" cy="25908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2pPr>
            <a:lvl3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3pPr>
            <a:lvl4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4pPr>
            <a:lvl5pPr eaLnBrk="0" hangingPunct="0">
              <a:tabLst>
                <a:tab pos="901700"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901700" algn="l"/>
              </a:tabLst>
              <a:defRPr sz="2400">
                <a:solidFill>
                  <a:schemeClr val="tx1"/>
                </a:solidFill>
                <a:latin typeface="Arial" panose="020B0604020202020204" pitchFamily="34" charset="0"/>
                <a:ea typeface="ＭＳ Ｐゴシック" panose="020B0600070205080204" pitchFamily="34" charset="-128"/>
              </a:defRPr>
            </a:lvl9pPr>
          </a:lstStyle>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NASB Occurrences (Greek are all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hora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except 7:6, 8):</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2:4	“My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has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7:6	“My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is not yet here”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7:8	“My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time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(Gr.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kairos</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has not yet fully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7:30	“His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hour </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had not yet come”</a:t>
            </a:r>
          </a:p>
          <a:p>
            <a:pPr marL="1079500" marR="0" lvl="0" indent="-1079500" algn="l" defTabSz="914400" rtl="0" eaLnBrk="1" fontAlgn="base" latinLnBrk="0" hangingPunct="1">
              <a:lnSpc>
                <a:spcPct val="100000"/>
              </a:lnSpc>
              <a:spcBef>
                <a:spcPct val="0"/>
              </a:spcBef>
              <a:spcAft>
                <a:spcPct val="0"/>
              </a:spcAft>
              <a:buClrTx/>
              <a:buSzTx/>
              <a:buFontTx/>
              <a:buNone/>
              <a:tabLst>
                <a:tab pos="901700" algn="l"/>
              </a:tabLst>
              <a:defRPr/>
            </a:pPr>
            <a:endPar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p:txBody>
      </p:sp>
      <p:pic>
        <p:nvPicPr>
          <p:cNvPr id="29701" name="Picture 4" descr="hourglass.jpg">
            <a:extLst>
              <a:ext uri="{FF2B5EF4-FFF2-40B4-BE49-F238E27FC236}">
                <a16:creationId xmlns:a16="http://schemas.microsoft.com/office/drawing/2014/main" id="{98AE13E4-CFFA-4994-BDDB-3B77376B6B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7598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993D4ED-3C3A-4310-81E0-825133E39B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G. Witness of the </a:t>
            </a:r>
          </a:p>
          <a:p>
            <a:pPr lvl="0" defTabSz="914400"/>
            <a:r>
              <a:rPr lang="en-US" sz="5400" b="1" kern="0">
                <a:solidFill>
                  <a:srgbClr val="FFFFFF"/>
                </a:solidFill>
                <a:effectLst>
                  <a:glow rad="228600">
                    <a:srgbClr val="000000"/>
                  </a:glow>
                </a:effectLst>
                <a:latin typeface="Arial"/>
                <a:cs typeface="Arial"/>
              </a:rPr>
              <a:t>Seventy-Two</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 1-24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sends out the seventy-two disciples to witness to the crowds that He is Messiah and the kingdom is at hand despite the growing opposition of the leaders to His person, thus revealing that the common people also had begun to debate over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052719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8C5D5CD-03FF-4B5F-83D2-9C0214FEE4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H. Conflict Over the Question of Eternal Life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49105"/>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10:25-37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91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the parable of the Good Samaritan to show that a neighbor is a needy person whose need can be met in order to declare the fruits of repentance to a lawyer requesting how good he needed to be to enter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505681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1379" name="Rectangle 3"/>
          <p:cNvSpPr>
            <a:spLocks noGrp="1" noChangeArrowheads="1"/>
          </p:cNvSpPr>
          <p:nvPr>
            <p:ph type="title" idx="4294967295"/>
          </p:nvPr>
        </p:nvSpPr>
        <p:spPr>
          <a:xfrm>
            <a:off x="0" y="228600"/>
            <a:ext cx="7772400" cy="609600"/>
          </a:xfrm>
          <a:effectLst>
            <a:outerShdw blurRad="63500" dist="35921" dir="2700000" algn="ctr" rotWithShape="0">
              <a:srgbClr val="000000">
                <a:alpha val="74997"/>
              </a:srgbClr>
            </a:outerShdw>
          </a:effectLst>
        </p:spPr>
        <p:txBody>
          <a:bodyPr/>
          <a:lstStyle/>
          <a:p>
            <a:pPr>
              <a:defRPr/>
            </a:pPr>
            <a:r>
              <a:rPr lang="zh-CN" altLang="en-US" sz="6000" dirty="0">
                <a:solidFill>
                  <a:schemeClr val="bg1"/>
                </a:solidFill>
                <a:ea typeface="SimSun" charset="0"/>
                <a:cs typeface="SimSun" charset="0"/>
              </a:rPr>
              <a:t>好 撒 玛 利 亚 人</a:t>
            </a:r>
            <a:endParaRPr lang="en-US" altLang="zh-CN" sz="6000" dirty="0">
              <a:solidFill>
                <a:schemeClr val="bg1"/>
              </a:solidFill>
              <a:ea typeface="SimSun" charset="0"/>
              <a:cs typeface="SimSun" charset="0"/>
            </a:endParaRPr>
          </a:p>
        </p:txBody>
      </p:sp>
    </p:spTree>
    <p:extLst>
      <p:ext uri="{BB962C8B-B14F-4D97-AF65-F5344CB8AC3E}">
        <p14:creationId xmlns:p14="http://schemas.microsoft.com/office/powerpoint/2010/main" val="2017004849"/>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ChangeArrowheads="1"/>
          </p:cNvSpPr>
          <p:nvPr>
            <p:ph type="title"/>
          </p:nvPr>
        </p:nvSpPr>
        <p:spPr>
          <a:xfrm>
            <a:off x="827088" y="0"/>
            <a:ext cx="7593012" cy="1633538"/>
          </a:xfrm>
        </p:spPr>
        <p:txBody>
          <a:bodyPr/>
          <a:lstStyle/>
          <a:p>
            <a:pPr eaLnBrk="1" hangingPunct="1"/>
            <a:r>
              <a:rPr lang="zh-CN" altLang="en-US" sz="3600" b="1">
                <a:solidFill>
                  <a:srgbClr val="FFFF00"/>
                </a:solidFill>
                <a:latin typeface="SimHei" pitchFamily="49" charset="-122"/>
                <a:ea typeface="SimHei" pitchFamily="49" charset="-122"/>
              </a:rPr>
              <a:t>奥古斯丁的寓言解释该好撒玛利亚人的比喻（路加福音</a:t>
            </a:r>
            <a:r>
              <a:rPr lang="en-US" altLang="zh-CN" sz="3600" b="1">
                <a:solidFill>
                  <a:srgbClr val="FFFF00"/>
                </a:solidFill>
                <a:latin typeface="SimHei" pitchFamily="49" charset="-122"/>
                <a:ea typeface="SimHei" pitchFamily="49" charset="-122"/>
              </a:rPr>
              <a:t>15</a:t>
            </a:r>
            <a:r>
              <a:rPr lang="zh-CN" altLang="en-US" sz="3600" b="1">
                <a:solidFill>
                  <a:srgbClr val="FFFF00"/>
                </a:solidFill>
                <a:latin typeface="SimHei" pitchFamily="49" charset="-122"/>
                <a:ea typeface="SimHei" pitchFamily="49" charset="-122"/>
              </a:rPr>
              <a:t>）</a:t>
            </a:r>
            <a:endParaRPr lang="en-US" altLang="en-US" sz="3600" b="1">
              <a:solidFill>
                <a:srgbClr val="FFFF00"/>
              </a:solidFill>
              <a:latin typeface="SimHei" pitchFamily="49" charset="-122"/>
              <a:ea typeface="SimHei" pitchFamily="49" charset="-122"/>
            </a:endParaRPr>
          </a:p>
        </p:txBody>
      </p:sp>
      <p:sp>
        <p:nvSpPr>
          <p:cNvPr id="15363" name="Rectangle 3"/>
          <p:cNvSpPr>
            <a:spLocks noGrp="1" noChangeArrowheads="1"/>
          </p:cNvSpPr>
          <p:nvPr>
            <p:ph idx="1"/>
          </p:nvPr>
        </p:nvSpPr>
        <p:spPr>
          <a:xfrm>
            <a:off x="539750" y="1412875"/>
            <a:ext cx="8229600" cy="762000"/>
          </a:xfrm>
        </p:spPr>
        <p:txBody>
          <a:bodyPr/>
          <a:lstStyle/>
          <a:p>
            <a:pPr eaLnBrk="1" hangingPunct="1">
              <a:buFont typeface="Wingdings" pitchFamily="2" charset="2"/>
              <a:buNone/>
            </a:pPr>
            <a:r>
              <a:rPr lang="en-US" altLang="en-US" sz="3600" b="1">
                <a:solidFill>
                  <a:srgbClr val="FFFFFF"/>
                </a:solidFill>
                <a:latin typeface="SimHei" pitchFamily="49" charset="-122"/>
                <a:ea typeface="SimHei" pitchFamily="49" charset="-122"/>
              </a:rPr>
              <a:t>	</a:t>
            </a:r>
            <a:r>
              <a:rPr lang="zh-CN" altLang="en-US" sz="3600">
                <a:solidFill>
                  <a:srgbClr val="FFFFFF"/>
                </a:solidFill>
                <a:latin typeface="SimHei" pitchFamily="49" charset="-122"/>
                <a:ea typeface="SimHei" pitchFamily="49" charset="-122"/>
              </a:rPr>
              <a:t>文本</a:t>
            </a:r>
            <a:r>
              <a:rPr lang="en-US" altLang="zh-CN" sz="3600">
                <a:solidFill>
                  <a:srgbClr val="FFFFFF"/>
                </a:solidFill>
                <a:latin typeface="SimHei" pitchFamily="49" charset="-122"/>
                <a:ea typeface="SimHei" pitchFamily="49" charset="-122"/>
              </a:rPr>
              <a:t>				</a:t>
            </a:r>
            <a:r>
              <a:rPr lang="zh-CN" altLang="en-US" sz="3600">
                <a:solidFill>
                  <a:srgbClr val="FFFFFF"/>
                </a:solidFill>
                <a:latin typeface="SimHei" pitchFamily="49" charset="-122"/>
                <a:ea typeface="SimHei" pitchFamily="49" charset="-122"/>
              </a:rPr>
              <a:t>解读</a:t>
            </a:r>
            <a:endParaRPr lang="en-US" altLang="en-US" sz="3600" b="1">
              <a:solidFill>
                <a:srgbClr val="FFFFFF"/>
              </a:solidFill>
              <a:latin typeface="Arial" pitchFamily="34" charset="0"/>
              <a:ea typeface="ＭＳ Ｐゴシック" pitchFamily="34" charset="-128"/>
            </a:endParaRPr>
          </a:p>
        </p:txBody>
      </p:sp>
      <p:sp>
        <p:nvSpPr>
          <p:cNvPr id="15365" name="Rectangle 5"/>
          <p:cNvSpPr>
            <a:spLocks noChangeArrowheads="1"/>
          </p:cNvSpPr>
          <p:nvPr/>
        </p:nvSpPr>
        <p:spPr bwMode="auto">
          <a:xfrm>
            <a:off x="685800" y="2133600"/>
            <a:ext cx="8458200" cy="4495800"/>
          </a:xfrm>
          <a:prstGeom prst="rect">
            <a:avLst/>
          </a:prstGeom>
          <a:noFill/>
          <a:ln w="9525">
            <a:noFill/>
            <a:miter lim="800000"/>
            <a:headEnd/>
            <a:tailEnd/>
          </a:ln>
          <a:effec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某人”</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亚当</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盗贼</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魔鬼和恶魔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剥去他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把他的不朽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打他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引诱他犯罪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祭司和利未人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旧约的职事它什么也</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Tx/>
              <a:buNone/>
              <a:tabLst/>
              <a:defRPr/>
            </a:pP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不做的亚当</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好撒玛利亚人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基督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结合创面用油和酒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抑制了罪了希望和告诫</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Tx/>
              <a:buNone/>
              <a:tabLst/>
              <a:defRPr/>
            </a:pP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与合作热切精神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客栈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教会 </a:t>
            </a:r>
            <a:endPar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endParaRPr>
          </a:p>
          <a:p>
            <a:pPr marL="342900" marR="0" lvl="0" indent="-342900" algn="l" defTabSz="914400" rtl="0" eaLnBrk="1" fontAlgn="base" latinLnBrk="0" hangingPunct="1">
              <a:lnSpc>
                <a:spcPct val="100000"/>
              </a:lnSpc>
              <a:spcBef>
                <a:spcPct val="20000"/>
              </a:spcBef>
              <a:spcAft>
                <a:spcPct val="0"/>
              </a:spcAft>
              <a:buClr>
                <a:srgbClr val="009999"/>
              </a:buClr>
              <a:buSzTx/>
              <a:buFont typeface="Wingdings" pitchFamily="2" charset="2"/>
              <a:buBlip>
                <a:blip r:embed="rId2"/>
              </a:buBlip>
              <a:tabLst/>
              <a:defRPr/>
            </a:pP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客栈老板 </a:t>
            </a:r>
            <a:r>
              <a:rPr kumimoji="0" lang="en-US" altLang="zh-CN"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 ... ... ... ... ... 	</a:t>
            </a:r>
            <a:r>
              <a:rPr kumimoji="0" lang="zh-CN" altLang="en-US" sz="2000" b="0" i="0" u="none" strike="noStrike" kern="1200" cap="none" spc="0" normalizeH="0" baseline="0" noProof="0">
                <a:ln>
                  <a:noFill/>
                </a:ln>
                <a:solidFill>
                  <a:srgbClr val="FFFFFF"/>
                </a:solidFill>
                <a:effectLst/>
                <a:uLnTx/>
                <a:uFillTx/>
                <a:latin typeface="SimHei" pitchFamily="49" charset="-122"/>
                <a:ea typeface="SimHei" pitchFamily="49" charset="-122"/>
                <a:cs typeface="+mn-cs"/>
              </a:rPr>
              <a:t>使徒保罗 </a:t>
            </a:r>
            <a:endParaRPr kumimoji="0" lang="en-US" altLang="en-US" sz="2000" b="0" i="0" u="none" strike="noStrike" kern="1200" cap="none" spc="0" normalizeH="0" baseline="0" noProof="0">
              <a:ln>
                <a:noFill/>
              </a:ln>
              <a:solidFill>
                <a:srgbClr val="FFFFFF"/>
              </a:solidFill>
              <a:effectLst>
                <a:outerShdw blurRad="38100" dist="38100" dir="2700000" algn="tl">
                  <a:srgbClr val="808080"/>
                </a:outerShdw>
              </a:effectLst>
              <a:uLnTx/>
              <a:uFillTx/>
              <a:latin typeface="Arial" pitchFamily="34" charset="0"/>
              <a:ea typeface="ＭＳ Ｐゴシック" pitchFamily="34" charset="-128"/>
              <a:cs typeface="Arial" pitchFamily="34" charset="0"/>
            </a:endParaRPr>
          </a:p>
        </p:txBody>
      </p:sp>
      <p:sp>
        <p:nvSpPr>
          <p:cNvPr id="2" name="Rectangle 1"/>
          <p:cNvSpPr/>
          <p:nvPr/>
        </p:nvSpPr>
        <p:spPr>
          <a:xfrm rot="20200280">
            <a:off x="756705" y="2816530"/>
            <a:ext cx="7183377" cy="2215991"/>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a:ea typeface="ＭＳ Ｐゴシック" charset="0"/>
                <a:cs typeface="ＭＳ Ｐゴシック" charset="0"/>
              </a:rPr>
              <a:t>真的吗</a:t>
            </a:r>
            <a:r>
              <a:rPr kumimoji="0" lang="en-US" sz="13800" b="1" i="0"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a:ea typeface="ＭＳ Ｐゴシック" charset="0"/>
                <a:cs typeface="ＭＳ Ｐゴシック" charset="0"/>
              </a:rPr>
              <a:t>?!</a:t>
            </a:r>
          </a:p>
        </p:txBody>
      </p:sp>
    </p:spTree>
    <p:extLst>
      <p:ext uri="{BB962C8B-B14F-4D97-AF65-F5344CB8AC3E}">
        <p14:creationId xmlns:p14="http://schemas.microsoft.com/office/powerpoint/2010/main" val="4222160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fade">
                                      <p:cBhvr>
                                        <p:cTn id="7" dur="20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fade">
                                      <p:cBhvr>
                                        <p:cTn id="12" dur="2000"/>
                                        <p:tgtEl>
                                          <p:spTgt spid="15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8800"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路加</a:t>
            </a:r>
            <a:r>
              <a:rPr kumimoji="0" lang="en-US" sz="8800" b="1" i="0" u="none" strike="noStrike" kern="1200" cap="none" spc="0" normalizeH="0" baseline="0" noProof="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 </a:t>
            </a:r>
            <a:r>
              <a:rPr kumimoji="0" lang="en-US" sz="88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Edwardian Script ITC"/>
                <a:ea typeface="+mj-ea"/>
                <a:cs typeface="Edwardian Script ITC"/>
              </a:rPr>
              <a:t>10:25-37</a:t>
            </a:r>
          </a:p>
        </p:txBody>
      </p:sp>
    </p:spTree>
    <p:extLst>
      <p:ext uri="{BB962C8B-B14F-4D97-AF65-F5344CB8AC3E}">
        <p14:creationId xmlns:p14="http://schemas.microsoft.com/office/powerpoint/2010/main" val="362533193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63205B0-9C2D-4DE6-AE07-577DBADE8D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I. An Example of Fellowship</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10:38-42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favors the fellowship of Mary over the service of Martha, thus demonstrating that occupation with Christ is more important than occupation for Christ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138269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34CF28-0F82-4735-99CA-EE0A0CABCD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J. Instruction in Prayer</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11:1-13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identifies areas of need one should present to God and teaches the importance of persistent prayer as one who has need presenting intercessions to One who can meet the need in order to encourage prayer for the coming of the Spirit following His death and resurrection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2575528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4C93424-4E41-4FFB-A4A1-C0E774D75F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K. Conflict Over the Healing of the Dumb Man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11:14-36</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2800" b="1" kern="0">
                <a:solidFill>
                  <a:srgbClr val="FFFFFF"/>
                </a:solidFill>
                <a:effectLst>
                  <a:glow rad="228600">
                    <a:srgbClr val="220011"/>
                  </a:glow>
                </a:effectLst>
                <a:latin typeface="Arial"/>
                <a:ea typeface="ＭＳ Ｐゴシック" charset="0"/>
                <a:cs typeface="Arial"/>
              </a:rPr>
              <a:t>In response to the people's accusation that Christ cast the demon out of a dumb man by Satan's power Jesus teaches that the nation's continued unbelief makes its state worse than before </a:t>
            </a:r>
            <a:r>
              <a:rPr lang="zh-CN" altLang="en-US" sz="2800" b="1" kern="0">
                <a:solidFill>
                  <a:srgbClr val="FFFFFF"/>
                </a:solidFill>
                <a:effectLst>
                  <a:glow rad="228600">
                    <a:srgbClr val="220011"/>
                  </a:glow>
                </a:effectLst>
                <a:latin typeface="Arial"/>
                <a:ea typeface="ＭＳ Ｐゴシック" charset="0"/>
                <a:cs typeface="Arial"/>
              </a:rPr>
              <a:t>约翰</a:t>
            </a:r>
            <a:r>
              <a:rPr lang="en-GB" sz="2800" b="1" kern="0">
                <a:solidFill>
                  <a:srgbClr val="FFFFFF"/>
                </a:solidFill>
                <a:effectLst>
                  <a:glow rad="228600">
                    <a:srgbClr val="220011"/>
                  </a:glow>
                </a:effectLst>
                <a:latin typeface="Arial"/>
                <a:ea typeface="ＭＳ Ｐゴシック" charset="0"/>
                <a:cs typeface="Arial"/>
              </a:rPr>
              <a:t>'s ministry and that its spiritual darkness will result in judgment, not for lack of revelation but because the nation refused the revelation it received</a:t>
            </a:r>
            <a:endParaRPr kumimoji="0" lang="en-US" sz="28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658341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rPr>
              <a:t>耶稣治愈哑巴</a:t>
            </a:r>
            <a:endParaRPr kumimoji="0" lang="en-US" sz="4000" b="1" i="0" u="none" strike="noStrike" kern="1200" cap="none" spc="0" normalizeH="0" baseline="0" noProof="0" dirty="0">
              <a:ln>
                <a:noFill/>
              </a:ln>
              <a:solidFill>
                <a:srgbClr val="6BCBF4"/>
              </a:solidFill>
              <a:effectLst>
                <a:glow rad="101600">
                  <a:srgbClr val="000000"/>
                </a:glow>
                <a:outerShdw blurRad="50800" dist="38100" dir="2700000" algn="tl" rotWithShape="0">
                  <a:srgbClr val="000000"/>
                </a:outerShdw>
              </a:effectLst>
              <a:uLnTx/>
              <a:uFillTx/>
              <a:latin typeface="Arial" charset="0"/>
              <a:ea typeface="ＭＳ Ｐゴシック" charset="0"/>
            </a:endParaRP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马太 </a:t>
            </a: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9:32-34; </a:t>
            </a:r>
            <a:r>
              <a:rPr kumimoji="0" lang="zh-CN" alt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路加 </a:t>
            </a:r>
            <a:r>
              <a:rPr kumimoji="0" lang="en-US" sz="3200" b="1" i="0" u="none" strike="noStrike" kern="1200" cap="none" spc="0" normalizeH="0" baseline="0" noProof="0" dirty="0">
                <a:ln>
                  <a:noFill/>
                </a:ln>
                <a:solidFill>
                  <a:srgbClr val="FFFFFF"/>
                </a:solidFill>
                <a:effectLst>
                  <a:glow rad="101600">
                    <a:srgbClr val="000000"/>
                  </a:glow>
                  <a:outerShdw blurRad="50800" dist="88900" dir="2700000" algn="tl" rotWithShape="0">
                    <a:srgbClr val="000000"/>
                  </a:outerShdw>
                </a:effectLst>
                <a:uLnTx/>
                <a:uFillTx/>
                <a:latin typeface="Arial" charset="0"/>
                <a:ea typeface="ＭＳ Ｐゴシック" charset="0"/>
              </a:rPr>
              <a:t>11:14-23</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ndParaRPr>
              </a:p>
            </p:txBody>
          </p:sp>
        </p:grpSp>
        <p:sp>
          <p:nvSpPr>
            <p:cNvPr id="17" name="TextBox 16"/>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004285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30892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E0D8C224-CB56-4EAF-9570-2DE77CAA3441}"/>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80646462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57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1858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36751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15378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3630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893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7847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0611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176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00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DCCD181-5B19-45A4-B244-3379D5A023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A. Conflict At the Feast of Tabernacles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7:1-52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authority and person are questioned and responded to by Him at the Feast of Tabernacles, giving the unbelieving Jews further motivation to put Him to death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2" descr="Titus 2.11.jpg">
            <a:extLst>
              <a:ext uri="{FF2B5EF4-FFF2-40B4-BE49-F238E27FC236}">
                <a16:creationId xmlns:a16="http://schemas.microsoft.com/office/drawing/2014/main" id="{D12F80C9-C902-453E-9854-ABCF981548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67C46B-EB0A-4A4D-9A11-85EE9261C6C3}"/>
              </a:ext>
            </a:extLst>
          </p:cNvPr>
          <p:cNvSpPr>
            <a:spLocks noGrp="1"/>
          </p:cNvSpPr>
          <p:nvPr>
            <p:ph type="title" idx="4294967295"/>
          </p:nvPr>
        </p:nvSpPr>
        <p:spPr>
          <a:xfrm>
            <a:off x="609600" y="-304800"/>
            <a:ext cx="8229600" cy="914400"/>
          </a:xfrm>
        </p:spPr>
        <p:txBody>
          <a:bodyPr/>
          <a:lstStyle/>
          <a:p>
            <a:br>
              <a:rPr lang="en-US" altLang="en-US" sz="3200">
                <a:effectLst>
                  <a:outerShdw blurRad="38100" dist="38100" dir="2700000" algn="tl">
                    <a:srgbClr val="808080"/>
                  </a:outerShdw>
                </a:effectLst>
                <a:ea typeface="ＭＳ Ｐゴシック" panose="020B0600070205080204" pitchFamily="34" charset="-128"/>
              </a:rPr>
            </a:br>
            <a:r>
              <a:rPr lang="en-US" altLang="en-US" sz="3200">
                <a:effectLst>
                  <a:outerShdw blurRad="38100" dist="38100" dir="2700000" algn="tl">
                    <a:srgbClr val="808080"/>
                  </a:outerShdw>
                </a:effectLst>
                <a:ea typeface="ＭＳ Ｐゴシック" panose="020B0600070205080204" pitchFamily="34" charset="-128"/>
              </a:rPr>
              <a:t>We must </a:t>
            </a:r>
            <a:r>
              <a:rPr lang="en-US" altLang="en-US" sz="3200" i="1">
                <a:effectLst>
                  <a:outerShdw blurRad="38100" dist="38100" dir="2700000" algn="tl">
                    <a:srgbClr val="808080"/>
                  </a:outerShdw>
                </a:effectLst>
                <a:ea typeface="ＭＳ Ｐゴシック" panose="020B0600070205080204" pitchFamily="34" charset="-128"/>
              </a:rPr>
              <a:t>each</a:t>
            </a:r>
            <a:r>
              <a:rPr lang="en-US" altLang="en-US" sz="3200">
                <a:effectLst>
                  <a:outerShdw blurRad="38100" dist="38100" dir="2700000" algn="tl">
                    <a:srgbClr val="808080"/>
                  </a:outerShdw>
                </a:effectLst>
                <a:ea typeface="ＭＳ Ｐゴシック" panose="020B0600070205080204" pitchFamily="34" charset="-128"/>
              </a:rPr>
              <a:t> decide who Christ is—</a:t>
            </a:r>
            <a:br>
              <a:rPr lang="en-US" altLang="en-US" sz="3200">
                <a:effectLst>
                  <a:outerShdw blurRad="38100" dist="38100" dir="2700000" algn="tl">
                    <a:srgbClr val="808080"/>
                  </a:outerShdw>
                </a:effectLst>
                <a:ea typeface="ＭＳ Ｐゴシック" panose="020B0600070205080204" pitchFamily="34" charset="-128"/>
              </a:rPr>
            </a:br>
            <a:r>
              <a:rPr lang="en-US" altLang="en-US" sz="3200">
                <a:effectLst>
                  <a:outerShdw blurRad="38100" dist="38100" dir="2700000" algn="tl">
                    <a:srgbClr val="808080"/>
                  </a:outerShdw>
                </a:effectLst>
                <a:ea typeface="ＭＳ Ｐゴシック" panose="020B0600070205080204" pitchFamily="34" charset="-128"/>
              </a:rPr>
              <a:t>and also give that choice to others.</a:t>
            </a:r>
          </a:p>
        </p:txBody>
      </p:sp>
    </p:spTree>
    <p:extLst>
      <p:ext uri="{BB962C8B-B14F-4D97-AF65-F5344CB8AC3E}">
        <p14:creationId xmlns:p14="http://schemas.microsoft.com/office/powerpoint/2010/main" val="371516526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2006665639"/>
      </p:ext>
    </p:extLst>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D15EDFE-64AE-40FB-B6B1-FAC329F2C2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L. Conflict Over Pharisaic Ritualism</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11:37-54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openly condemns the Pharisees for their traditions that mislead Israel from the true intent of the law, revealing the impossibility of reconciliation between Christ and the Pharisees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0734068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A8DA5F9-0113-4601-8870-A67C7D6677C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M. Instruction of the Disciples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110-118</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addresses the believers among the multitude concerning Pharisaic practices and the program of God in view of Israel's rejection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2665965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BE17B2E-C6D0-4DC0-A3AC-68C960ED46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Hypocrisy</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§110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12:1-12</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28196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warns the disciples and the multitudes that the Pharisees were unrighteous despite their claim to be acceptable to God in order to encourage those weighing the cost of breaking with the Pharisees to secure their eternal destiny by putting their faith in Him</a:t>
            </a:r>
          </a:p>
          <a:p>
            <a:pPr lvl="0" algn="ctr" defTabSz="914400" fontAlgn="base">
              <a:spcBef>
                <a:spcPct val="20000"/>
              </a:spcBef>
              <a:buClr>
                <a:srgbClr val="FFCC00"/>
              </a:buClr>
              <a:buSzPct val="70000"/>
              <a:defRPr/>
            </a:pPr>
            <a:endParaRPr lang="en-GB" sz="3200" b="1" kern="0">
              <a:solidFill>
                <a:srgbClr val="FFFFFF"/>
              </a:solidFill>
              <a:effectLst>
                <a:glow rad="228600">
                  <a:srgbClr val="220011"/>
                </a:glow>
              </a:effectLst>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1764747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104F1D3-2955-4DF7-8808-F70226A315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Covetousness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12:13-34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warns the disciples that the Pharisaic practice of trusting riches as the basis of their acceptance before God actually stemmed from greed so that His disciples would rely upon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3030159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A8FF185-12F6-4F94-89D5-3A029CCDE9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Watchfulness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112</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12:35-41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In light of the postponement of the kingdom Christ warns the disciples to be watching, waiting and prepared for Him to come again because the kingdom had not been withdrawn but postponed until a future date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7413314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3" descr="Rev 5.5 City Background.jpg"/>
          <p:cNvPicPr>
            <a:picLocks noChangeAspect="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Rectangle 1026"/>
          <p:cNvSpPr>
            <a:spLocks noGrp="1" noChangeArrowheads="1"/>
          </p:cNvSpPr>
          <p:nvPr>
            <p:ph type="title" idx="4294967295"/>
          </p:nvPr>
        </p:nvSpPr>
        <p:spPr>
          <a:xfrm>
            <a:off x="685800" y="609600"/>
            <a:ext cx="7848600" cy="762000"/>
          </a:xfrm>
          <a:solidFill>
            <a:srgbClr val="000000"/>
          </a:solidFill>
        </p:spPr>
        <p:txBody>
          <a:bodyPr/>
          <a:lstStyle/>
          <a:p>
            <a:r>
              <a:rPr lang="zh-CN" altLang="en-US">
                <a:solidFill>
                  <a:schemeClr val="tx1"/>
                </a:solidFill>
              </a:rPr>
              <a:t>路加</a:t>
            </a:r>
            <a:r>
              <a:rPr lang="en-US" altLang="ja-JP">
                <a:solidFill>
                  <a:schemeClr val="tx1"/>
                </a:solidFill>
              </a:rPr>
              <a:t> 12:35-38     </a:t>
            </a:r>
            <a:r>
              <a:rPr lang="zh-CN" altLang="en-US" sz="3200">
                <a:solidFill>
                  <a:schemeClr val="tx1"/>
                </a:solidFill>
              </a:rPr>
              <a:t>新译本</a:t>
            </a:r>
            <a:endParaRPr lang="en-US" altLang="en-US" sz="3200">
              <a:solidFill>
                <a:schemeClr val="tx1"/>
              </a:solidFill>
            </a:endParaRPr>
          </a:p>
        </p:txBody>
      </p:sp>
      <p:sp>
        <p:nvSpPr>
          <p:cNvPr id="71683" name="Rectangle 1027"/>
          <p:cNvSpPr>
            <a:spLocks noChangeArrowheads="1"/>
          </p:cNvSpPr>
          <p:nvPr/>
        </p:nvSpPr>
        <p:spPr bwMode="auto">
          <a:xfrm>
            <a:off x="304800" y="1752600"/>
            <a:ext cx="8610600" cy="4800600"/>
          </a:xfrm>
          <a:prstGeom prst="rect">
            <a:avLst/>
          </a:prstGeom>
          <a:noFill/>
          <a:ln w="9525">
            <a:noFill/>
            <a:miter lim="800000"/>
            <a:headEnd/>
            <a:tailEnd/>
          </a:ln>
          <a:effectLst/>
        </p:spPr>
        <p:txBody>
          <a:bodyPr anchor="ctr"/>
          <a:lstStyle/>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3200" b="0" i="0" u="none" strike="noStrike" kern="1200" cap="none" spc="0" normalizeH="0" baseline="30000" noProof="0" dirty="0">
                <a:ln>
                  <a:noFill/>
                </a:ln>
                <a:solidFill>
                  <a:srgbClr val="FFFFCC"/>
                </a:solidFill>
                <a:effectLst/>
                <a:uLnTx/>
                <a:uFillTx/>
                <a:latin typeface="SimHei" pitchFamily="49" charset="-122"/>
                <a:ea typeface="SimHei" pitchFamily="49" charset="-122"/>
                <a:cs typeface="ＭＳ Ｐゴシック" charset="0"/>
              </a:rPr>
              <a:t>35</a:t>
            </a: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altLang="zh-CN"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a:t>
            </a:r>
            <a:r>
              <a:rPr kumimoji="0" lang="zh-CN" alt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你们的腰当束起来，灯也该点着，</a:t>
            </a:r>
          </a:p>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3200" b="0" i="0" u="none" strike="noStrike" kern="1200" cap="none" spc="0" normalizeH="0" baseline="30000" noProof="0" dirty="0">
                <a:ln>
                  <a:noFill/>
                </a:ln>
                <a:solidFill>
                  <a:srgbClr val="FFFFCC"/>
                </a:solidFill>
                <a:effectLst/>
                <a:uLnTx/>
                <a:uFillTx/>
                <a:latin typeface="SimHei" pitchFamily="49" charset="-122"/>
                <a:ea typeface="SimHei" pitchFamily="49" charset="-122"/>
                <a:cs typeface="ＭＳ Ｐゴシック" charset="0"/>
              </a:rPr>
              <a:t>36</a:t>
            </a: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zh-CN" alt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像等候自己的主人从婚筵回来一样，好叫你们在主人回来敲门时，立刻给他开门。</a:t>
            </a:r>
          </a:p>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3200" b="0" i="0" u="none" strike="noStrike" kern="1200" cap="none" spc="0" normalizeH="0" baseline="30000" noProof="0" dirty="0">
                <a:ln>
                  <a:noFill/>
                </a:ln>
                <a:solidFill>
                  <a:srgbClr val="FFFFCC"/>
                </a:solidFill>
                <a:effectLst/>
                <a:uLnTx/>
                <a:uFillTx/>
                <a:latin typeface="SimHei" pitchFamily="49" charset="-122"/>
                <a:ea typeface="SimHei" pitchFamily="49" charset="-122"/>
                <a:cs typeface="ＭＳ Ｐゴシック" charset="0"/>
              </a:rPr>
              <a:t>37</a:t>
            </a: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zh-CN" alt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主人来到了，看见仆人警醒，这些仆人就有福了。我实在告诉你们，主人必亲自束腰，招待他们吃饭，进前来侍候他们。</a:t>
            </a:r>
          </a:p>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3200" b="0" i="0" u="none" strike="noStrike" kern="1200" cap="none" spc="0" normalizeH="0" baseline="30000" noProof="0" dirty="0">
                <a:ln>
                  <a:noFill/>
                </a:ln>
                <a:solidFill>
                  <a:srgbClr val="FFFFCC"/>
                </a:solidFill>
                <a:effectLst/>
                <a:uLnTx/>
                <a:uFillTx/>
                <a:latin typeface="SimHei" pitchFamily="49" charset="-122"/>
                <a:ea typeface="SimHei" pitchFamily="49" charset="-122"/>
                <a:cs typeface="ＭＳ Ｐゴシック" charset="0"/>
              </a:rPr>
              <a:t>38</a:t>
            </a:r>
            <a:r>
              <a:rPr kumimoji="0" 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zh-CN" altLang="en-US"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主人也许半夜之前，或天亮之前回来，看见他们这样，这些仆人就有福了。</a:t>
            </a:r>
          </a:p>
          <a:p>
            <a:pPr marL="719138" marR="0" lvl="0" indent="-719138" algn="l" defTabSz="914400" rtl="0" eaLnBrk="0" fontAlgn="base" latinLnBrk="0" hangingPunct="0">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a:t>
            </a:r>
            <a:r>
              <a:rPr kumimoji="0" 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a:t>
            </a:r>
            <a:r>
              <a:rPr kumimoji="0" lang="zh-CN" alt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路加</a:t>
            </a:r>
            <a:r>
              <a:rPr kumimoji="0" 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 12:35-38 </a:t>
            </a:r>
            <a:r>
              <a:rPr kumimoji="0" lang="zh-CN" alt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新译本</a:t>
            </a:r>
            <a:r>
              <a:rPr kumimoji="0" lang="en-US" sz="2400" b="0" i="0" u="none" strike="noStrike" kern="1200" cap="none" spc="0" normalizeH="0" baseline="0" noProof="0" dirty="0">
                <a:ln>
                  <a:noFill/>
                </a:ln>
                <a:solidFill>
                  <a:srgbClr val="FFFFCC"/>
                </a:solidFill>
                <a:effectLst/>
                <a:uLnTx/>
                <a:uFillTx/>
                <a:latin typeface="SimHei" pitchFamily="49" charset="-122"/>
                <a:ea typeface="SimHei" pitchFamily="49" charset="-122"/>
                <a:cs typeface="ＭＳ Ｐゴシック" charset="0"/>
              </a:rPr>
              <a:t>)</a:t>
            </a:r>
            <a:endParaRPr kumimoji="0" lang="en-US" sz="2400" b="1" i="0" u="none" strike="noStrike" kern="1200" cap="none" spc="0" normalizeH="0" baseline="0" noProof="0" dirty="0">
              <a:ln>
                <a:noFill/>
              </a:ln>
              <a:solidFill>
                <a:srgbClr val="FFFFFF"/>
              </a:solidFill>
              <a:effectLst>
                <a:glow rad="101600">
                  <a:srgbClr val="000000"/>
                </a:glow>
              </a:effectLst>
              <a:uLnTx/>
              <a:uFillTx/>
              <a:latin typeface="SimHei" pitchFamily="49" charset="-122"/>
              <a:ea typeface="SimHei" pitchFamily="49" charset="-122"/>
              <a:cs typeface="ＭＳ Ｐゴシック" charset="0"/>
            </a:endParaRPr>
          </a:p>
        </p:txBody>
      </p:sp>
    </p:spTree>
    <p:extLst>
      <p:ext uri="{BB962C8B-B14F-4D97-AF65-F5344CB8AC3E}">
        <p14:creationId xmlns:p14="http://schemas.microsoft.com/office/powerpoint/2010/main" val="330051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Effect transition="in" filter="fade">
                                      <p:cBhvr>
                                        <p:cTn id="7" dur="1000"/>
                                        <p:tgtEl>
                                          <p:spTgt spid="71683"/>
                                        </p:tgtEl>
                                      </p:cBhvr>
                                    </p:animEffect>
                                    <p:anim calcmode="lin" valueType="num">
                                      <p:cBhvr>
                                        <p:cTn id="8" dur="1000" fill="hold"/>
                                        <p:tgtEl>
                                          <p:spTgt spid="71683"/>
                                        </p:tgtEl>
                                        <p:attrNameLst>
                                          <p:attrName>ppt_x</p:attrName>
                                        </p:attrNameLst>
                                      </p:cBhvr>
                                      <p:tavLst>
                                        <p:tav tm="0">
                                          <p:val>
                                            <p:strVal val="#ppt_x"/>
                                          </p:val>
                                        </p:tav>
                                        <p:tav tm="100000">
                                          <p:val>
                                            <p:strVal val="#ppt_x"/>
                                          </p:val>
                                        </p:tav>
                                      </p:tavLst>
                                    </p:anim>
                                    <p:anim calcmode="lin" valueType="num">
                                      <p:cBhvr>
                                        <p:cTn id="9" dur="900" decel="100000" fill="hold"/>
                                        <p:tgtEl>
                                          <p:spTgt spid="7168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16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7CD57BD-996A-4CAB-BF9D-9C171C7E4E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Faithfulness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113</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12:42-48</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His disciples that those who are watchful must also be faithful in order to instruct them that degrees of both rewards and punishments will be determined by one's degree of faithfulness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80860319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390AC90-35B9-4015-B1EE-9CC214B02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5. The Effect of His Coming</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114</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12:49-53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teaches that when He returns there will be a judgment which brings division over the person of Christ in order to encourage the people to separate from Pharisaism and embrace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4406498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D00CD91-F4AB-4FCF-B0D0-1FC212367F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6. The Signs of the Times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115</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12: 54-59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rebukes the crowd for being able to interpret the weather but not the signs authenticating His person in order to urge them to seek reconciliation with the Judge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37144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divided views.jpg">
            <a:extLst>
              <a:ext uri="{FF2B5EF4-FFF2-40B4-BE49-F238E27FC236}">
                <a16:creationId xmlns:a16="http://schemas.microsoft.com/office/drawing/2014/main" id="{B379F65E-71CB-4871-BA9F-0C8C27C2E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77B0E13-0374-4626-A5A1-14BF1D9818B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30E9D46-6549-431E-AC96-5B5CDE00BE56}"/>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44532965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5E555DF-7B57-4660-9F78-B916239C27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7. Concerning Repentance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116</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13:1-9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refutes the common teaching that tragedy happens only to people in sin to warn the crowd that judgment would befall them as well if they refuse to repent since the entire generation was deserving of judgment</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159046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11968B3-75F3-46D2-BE55-88DFFC8C65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8. Concerning Israel's Need</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117</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13:10-17</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heals a crippled woman on the Sabbath to picture Israel's need for Him as Messiah and to show what He was prepared to do if the nation would trust Him in faith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50206287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B32613D-30A5-4D80-AE6F-991127CC5C7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b="1" kern="0">
                <a:solidFill>
                  <a:srgbClr val="FFFFFF"/>
                </a:solidFill>
                <a:effectLst>
                  <a:glow rad="228600">
                    <a:srgbClr val="000000"/>
                  </a:glow>
                </a:effectLst>
                <a:latin typeface="Arial"/>
                <a:cs typeface="Arial"/>
              </a:rPr>
              <a:t>9. Concerning the Kingdom Program</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118</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路加</a:t>
            </a:r>
            <a:r>
              <a:rPr lang="en-US" sz="2800" b="1" i="1" kern="0">
                <a:solidFill>
                  <a:srgbClr val="FFFFFF"/>
                </a:solidFill>
                <a:effectLst>
                  <a:outerShdw blurRad="38100" dist="38100" dir="2700000" algn="tl">
                    <a:srgbClr val="000000"/>
                  </a:outerShdw>
                </a:effectLst>
                <a:latin typeface="Arial"/>
                <a:ea typeface="ＭＳ Ｐゴシック" charset="0"/>
                <a:cs typeface="Arial"/>
              </a:rPr>
              <a:t> 13:18-21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In order to help the disciples' discouragement over the lack of response of the crowds Christ encourages them that He knew they would not respond and that the kingdom's small beginning would grow quietly, pervasively and irreversibly to result in a large, new form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41265504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9982A977-C9B1-4881-839F-B7CD3D958D2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GB" sz="5400" b="1" kern="0">
                <a:solidFill>
                  <a:srgbClr val="FFFFFF"/>
                </a:solidFill>
                <a:effectLst>
                  <a:glow rad="228600">
                    <a:srgbClr val="000000"/>
                  </a:glow>
                </a:effectLst>
                <a:latin typeface="Arial"/>
                <a:cs typeface="Arial"/>
              </a:rPr>
              <a:t>N. Conflict at the Feast of Dedication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204864"/>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119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10:22-39</a:t>
            </a: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493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claims to be Messiah of God as shown in both His words and works in order that the Jews rejecting Him would realize that they disbelieved not because of insufficient evidence but from rejection of the evidence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22516690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2800" b="1">
                <a:solidFill>
                  <a:srgbClr val="FFFFFF"/>
                </a:solidFill>
                <a:latin typeface="Arial" charset="0"/>
                <a:ea typeface="ＭＳ Ｐゴシック" charset="0"/>
              </a:rPr>
              <a:t>基督生命链接地址</a:t>
            </a:r>
            <a:r>
              <a:rPr lang="en-US" sz="2800" b="1">
                <a:solidFill>
                  <a:srgbClr val="FFFFFF"/>
                </a:solidFill>
                <a:latin typeface="Arial" charset="0"/>
                <a:ea typeface="ＭＳ Ｐゴシック" charset="0"/>
              </a:rPr>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免费获得该讲解</a:t>
            </a:r>
            <a:r>
              <a:rPr kumimoji="0" lang="en-US" altLang="zh-CN" sz="4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6" name="Rectangle 1026">
            <a:extLst>
              <a:ext uri="{FF2B5EF4-FFF2-40B4-BE49-F238E27FC236}">
                <a16:creationId xmlns:a16="http://schemas.microsoft.com/office/drawing/2014/main" id="{5512A878-B48D-47F9-908E-889D8C9A3589}"/>
              </a:ext>
            </a:extLst>
          </p:cNvPr>
          <p:cNvSpPr txBox="1">
            <a:spLocks noChangeArrowheads="1"/>
          </p:cNvSpPr>
          <p:nvPr/>
        </p:nvSpPr>
        <p:spPr bwMode="auto">
          <a:xfrm>
            <a:off x="0" y="1311275"/>
            <a:ext cx="91440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600">
                <a:solidFill>
                  <a:schemeClr val="tx1"/>
                </a:solidFill>
                <a:latin typeface="Garamond" panose="02020404030301010803" pitchFamily="18" charset="0"/>
                <a:ea typeface="MS PGothic" panose="020B0600070205080204" pitchFamily="34" charset="-128"/>
              </a:defRPr>
            </a:lvl1pPr>
            <a:lvl2pPr marL="742950" indent="-285750">
              <a:defRPr sz="3600">
                <a:solidFill>
                  <a:schemeClr val="tx1"/>
                </a:solidFill>
                <a:latin typeface="Garamond" panose="02020404030301010803" pitchFamily="18" charset="0"/>
                <a:ea typeface="MS PGothic" panose="020B0600070205080204" pitchFamily="34" charset="-128"/>
              </a:defRPr>
            </a:lvl2pPr>
            <a:lvl3pPr marL="1143000" indent="-228600">
              <a:defRPr sz="3600">
                <a:solidFill>
                  <a:schemeClr val="tx1"/>
                </a:solidFill>
                <a:latin typeface="Garamond" panose="02020404030301010803" pitchFamily="18" charset="0"/>
                <a:ea typeface="MS PGothic" panose="020B0600070205080204" pitchFamily="34" charset="-128"/>
              </a:defRPr>
            </a:lvl3pPr>
            <a:lvl4pPr marL="1600200" indent="-228600">
              <a:defRPr sz="3600">
                <a:solidFill>
                  <a:schemeClr val="tx1"/>
                </a:solidFill>
                <a:latin typeface="Garamond" panose="02020404030301010803" pitchFamily="18" charset="0"/>
                <a:ea typeface="MS PGothic" panose="020B0600070205080204" pitchFamily="34" charset="-128"/>
              </a:defRPr>
            </a:lvl4pPr>
            <a:lvl5pPr marL="2057400" indent="-228600">
              <a:defRPr sz="3600">
                <a:solidFill>
                  <a:schemeClr val="tx1"/>
                </a:solidFill>
                <a:latin typeface="Garamond" panose="02020404030301010803" pitchFamily="18" charset="0"/>
                <a:ea typeface="MS PGothic" panose="020B0600070205080204" pitchFamily="34" charset="-128"/>
              </a:defRPr>
            </a:lvl5pPr>
            <a:lvl6pPr marL="25146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6pPr>
            <a:lvl7pPr marL="29718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7pPr>
            <a:lvl8pPr marL="34290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8pPr>
            <a:lvl9pPr marL="3886200" indent="-228600" eaLnBrk="0" fontAlgn="t" hangingPunct="0">
              <a:spcBef>
                <a:spcPct val="50000"/>
              </a:spcBef>
              <a:spcAft>
                <a:spcPct val="0"/>
              </a:spcAft>
              <a:defRPr sz="3600">
                <a:solidFill>
                  <a:schemeClr val="tx1"/>
                </a:solidFill>
                <a:latin typeface="Garamond" panose="02020404030301010803" pitchFamily="18"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S PGothic" panose="020B0600070205080204" pitchFamily="34" charset="-128"/>
              </a:rPr>
              <a:t>圣经学习下载</a:t>
            </a:r>
          </a:p>
        </p:txBody>
      </p:sp>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596CB01-9CDE-4EB7-A150-AAFD0A2DD0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2.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7:16-24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4819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responds by explaining that God the Father taught Him, not the rabbis, and that as one sent from God they should submit to His teaching as from God just like they were supposed to submit to Moses' teaching as from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7500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F2F79AA-65CA-41A5-B467-05C2B37F78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3. Christ's Person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multitude is reluctant to conclude that Jesus is really the Christ since the Pharisees do not arrest Him and since they could trace His residence to Nazareth and His parentage to Joseph, thus excusing themselves for their unbelief rather than investigating the facts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972330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0BDB37A5-7570-42DD-B5B7-F71F3A587D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4. Christ's Explanation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 explains that His origin is heaven rather than Nazareth and His Father is God the Father rather than Joseph that they may know His true identity as the Son of God</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99992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D9A2888A-9FBF-4EE9-BADE-29951BEBA1D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5. Response</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7:31-36</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65837"/>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response to Christ's explanation is mixed, some believing and the leaders more committed to kill Him for blasphemy even if He tries to escape their clutches </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748604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4818" name="Picture 2" descr="afrika5 no fuel.jpg">
            <a:extLst>
              <a:ext uri="{FF2B5EF4-FFF2-40B4-BE49-F238E27FC236}">
                <a16:creationId xmlns:a16="http://schemas.microsoft.com/office/drawing/2014/main" id="{FEB9B8C8-C385-4F1A-910D-2DDBFB8A4168}"/>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5272A2-D0E6-422E-8709-2630455BE703}"/>
              </a:ext>
            </a:extLst>
          </p:cNvPr>
          <p:cNvSpPr>
            <a:spLocks noGrp="1"/>
          </p:cNvSpPr>
          <p:nvPr>
            <p:ph type="title" idx="4294967295"/>
          </p:nvPr>
        </p:nvSpPr>
        <p:spPr>
          <a:xfrm>
            <a:off x="-76200" y="0"/>
            <a:ext cx="9144000" cy="1371600"/>
          </a:xfrm>
          <a:solidFill>
            <a:srgbClr val="000000"/>
          </a:solidFill>
        </p:spPr>
        <p:txBody>
          <a:bodyPr/>
          <a:lstStyle/>
          <a:p>
            <a:pPr marL="720725" indent="-720725" algn="l" eaLnBrk="1" hangingPunct="1"/>
            <a:r>
              <a:rPr lang="en-US" altLang="en-US">
                <a:effectLst>
                  <a:outerShdw blurRad="38100" dist="38100" dir="2700000" algn="tl">
                    <a:srgbClr val="808080"/>
                  </a:outerShdw>
                </a:effectLst>
                <a:ea typeface="ＭＳ Ｐゴシック" panose="020B0600070205080204" pitchFamily="34" charset="-128"/>
              </a:rPr>
              <a:t>II.  People reject Christ’s teaching because they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reject</a:t>
            </a:r>
            <a:r>
              <a:rPr lang="en-US" altLang="en-US">
                <a:solidFill>
                  <a:srgbClr val="FFFF00"/>
                </a:solidFill>
                <a:effectLst>
                  <a:outerShdw blurRad="38100" dist="38100" dir="2700000" algn="tl">
                    <a:srgbClr val="FFFFFF"/>
                  </a:outerShdw>
                </a:effectLst>
                <a:ea typeface="ＭＳ Ｐゴシック" panose="020B0600070205080204" pitchFamily="34" charset="-128"/>
              </a:rPr>
              <a:t>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God</a:t>
            </a:r>
            <a:r>
              <a:rPr lang="en-US" altLang="en-US">
                <a:effectLst>
                  <a:outerShdw blurRad="38100" dist="38100" dir="2700000" algn="tl">
                    <a:srgbClr val="808080"/>
                  </a:outerShdw>
                </a:effectLst>
                <a:ea typeface="ＭＳ Ｐゴシック" panose="020B0600070205080204" pitchFamily="34" charset="-128"/>
              </a:rPr>
              <a:t> (7:14-36). </a:t>
            </a:r>
          </a:p>
        </p:txBody>
      </p:sp>
      <p:pic>
        <p:nvPicPr>
          <p:cNvPr id="34820" name="Picture 4" descr="dead-end.jpg">
            <a:extLst>
              <a:ext uri="{FF2B5EF4-FFF2-40B4-BE49-F238E27FC236}">
                <a16:creationId xmlns:a16="http://schemas.microsoft.com/office/drawing/2014/main" id="{6CD2DCCA-67FB-449B-A89B-BED351445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76400"/>
            <a:ext cx="281781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83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739A7C8-4D3C-4F5A-B665-27160315A1A7}"/>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195036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DEC46-62E8-4600-94CA-31C92756B470}"/>
              </a:ext>
            </a:extLst>
          </p:cNvPr>
          <p:cNvSpPr>
            <a:spLocks noGrp="1"/>
          </p:cNvSpPr>
          <p:nvPr>
            <p:ph type="title" idx="4294967295"/>
          </p:nvPr>
        </p:nvSpPr>
        <p:spPr/>
        <p:txBody>
          <a:bodyPr/>
          <a:lstStyle/>
          <a:p>
            <a:pPr eaLnBrk="1" hangingPunct="1">
              <a:defRPr/>
            </a:pPr>
            <a:r>
              <a:rPr lang="en-US" dirty="0">
                <a:ea typeface="+mj-ea"/>
                <a:cs typeface="+mj-cs"/>
              </a:rPr>
              <a:t>Problems with the Church</a:t>
            </a:r>
          </a:p>
        </p:txBody>
      </p:sp>
      <p:pic>
        <p:nvPicPr>
          <p:cNvPr id="36867" name="Picture 2" descr="silly-christians-2253-1242852413-40.jpg">
            <a:extLst>
              <a:ext uri="{FF2B5EF4-FFF2-40B4-BE49-F238E27FC236}">
                <a16:creationId xmlns:a16="http://schemas.microsoft.com/office/drawing/2014/main" id="{A6595AB0-4D3E-4BB9-856D-5B53C54C92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021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descr="divided views.jpg">
            <a:extLst>
              <a:ext uri="{FF2B5EF4-FFF2-40B4-BE49-F238E27FC236}">
                <a16:creationId xmlns:a16="http://schemas.microsoft.com/office/drawing/2014/main" id="{71D4C6F6-CDA6-4022-AE2C-ED46455C72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C4947BF-B955-4817-9EAD-E5FD54B97CB6}"/>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9EAC9A3D-5246-458E-A83C-7E82040307AC}"/>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2774341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0CD5428-AA00-4100-B9C2-121D23702B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1. Christ's Authority Questioned</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7:11-15</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The crowds at Jerusalem wonder how Christ could teach with authority apart from rabbinical training, thus setting up the scene for Christ to reveal His true nature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529549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descr="afrika5 no fuel.jpg">
            <a:extLst>
              <a:ext uri="{FF2B5EF4-FFF2-40B4-BE49-F238E27FC236}">
                <a16:creationId xmlns:a16="http://schemas.microsoft.com/office/drawing/2014/main" id="{1F05DDB3-349D-48AD-A041-2DD9C8EC9422}"/>
              </a:ext>
            </a:extLst>
          </p:cNvPr>
          <p:cNvPicPr>
            <a:picLocks noChangeAspect="1"/>
          </p:cNvPicPr>
          <p:nvPr/>
        </p:nvPicPr>
        <p:blipFill>
          <a:blip r:embed="rId2">
            <a:extLst>
              <a:ext uri="{28A0092B-C50C-407E-A947-70E740481C1C}">
                <a14:useLocalDpi xmlns:a14="http://schemas.microsoft.com/office/drawing/2010/main" val="0"/>
              </a:ext>
            </a:extLst>
          </a:blip>
          <a:srcRect b="22978"/>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DD1EA47-743F-40C8-8252-2E569E1DB6BA}"/>
              </a:ext>
            </a:extLst>
          </p:cNvPr>
          <p:cNvSpPr>
            <a:spLocks noGrp="1"/>
          </p:cNvSpPr>
          <p:nvPr>
            <p:ph type="title" idx="4294967295"/>
          </p:nvPr>
        </p:nvSpPr>
        <p:spPr>
          <a:xfrm>
            <a:off x="-76200" y="0"/>
            <a:ext cx="9144000" cy="1371600"/>
          </a:xfrm>
          <a:solidFill>
            <a:srgbClr val="000000"/>
          </a:solidFill>
        </p:spPr>
        <p:txBody>
          <a:bodyPr/>
          <a:lstStyle/>
          <a:p>
            <a:pPr marL="720725" indent="-720725" algn="l" eaLnBrk="1" hangingPunct="1"/>
            <a:r>
              <a:rPr lang="en-US" altLang="en-US">
                <a:effectLst>
                  <a:outerShdw blurRad="38100" dist="38100" dir="2700000" algn="tl">
                    <a:srgbClr val="808080"/>
                  </a:outerShdw>
                </a:effectLst>
                <a:ea typeface="ＭＳ Ｐゴシック" panose="020B0600070205080204" pitchFamily="34" charset="-128"/>
              </a:rPr>
              <a:t>II.  People reject Christ’s teaching because they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reject</a:t>
            </a:r>
            <a:r>
              <a:rPr lang="en-US" altLang="en-US">
                <a:solidFill>
                  <a:srgbClr val="FFFF00"/>
                </a:solidFill>
                <a:effectLst>
                  <a:outerShdw blurRad="38100" dist="38100" dir="2700000" algn="tl">
                    <a:srgbClr val="FFFFFF"/>
                  </a:outerShdw>
                </a:effectLst>
                <a:ea typeface="ＭＳ Ｐゴシック" panose="020B0600070205080204" pitchFamily="34" charset="-128"/>
              </a:rPr>
              <a:t>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God</a:t>
            </a:r>
            <a:r>
              <a:rPr lang="en-US" altLang="en-US">
                <a:effectLst>
                  <a:outerShdw blurRad="38100" dist="38100" dir="2700000" algn="tl">
                    <a:srgbClr val="808080"/>
                  </a:outerShdw>
                </a:effectLst>
                <a:ea typeface="ＭＳ Ｐゴシック" panose="020B0600070205080204" pitchFamily="34" charset="-128"/>
              </a:rPr>
              <a:t> (7:14-36). </a:t>
            </a:r>
          </a:p>
        </p:txBody>
      </p:sp>
      <p:pic>
        <p:nvPicPr>
          <p:cNvPr id="38916" name="Picture 3" descr="dead-end.png">
            <a:extLst>
              <a:ext uri="{FF2B5EF4-FFF2-40B4-BE49-F238E27FC236}">
                <a16:creationId xmlns:a16="http://schemas.microsoft.com/office/drawing/2014/main" id="{FD9CD6E3-28D2-4B17-8E89-96AC5BFA31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27035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0486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1AA88CDB-7DB9-4B1C-A4DE-266333B05CE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b="1" kern="0">
                <a:solidFill>
                  <a:srgbClr val="FFFFFF"/>
                </a:solidFill>
                <a:effectLst>
                  <a:glow rad="228600">
                    <a:srgbClr val="000000"/>
                  </a:glow>
                </a:effectLst>
                <a:latin typeface="Arial"/>
                <a:cs typeface="Arial"/>
              </a:rPr>
              <a:t>6. Christ's Invitation</a:t>
            </a:r>
            <a:endParaRPr kumimoji="0" lang="en-US"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7:37-52</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Jesus identifies Himself as the fulfillment of the elaborate golden pitcher ceremony at the Feast recalling God's provision of water for Israel and calls all to trust Him to satisfy their spiritual thirst, resulting in a mixed response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6718112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A22C-3DE7-4A52-8863-37D7BE8840E0}"/>
              </a:ext>
            </a:extLst>
          </p:cNvPr>
          <p:cNvSpPr>
            <a:spLocks noGrp="1"/>
          </p:cNvSpPr>
          <p:nvPr>
            <p:ph type="title" idx="4294967295"/>
          </p:nvPr>
        </p:nvSpPr>
        <p:spPr>
          <a:xfrm>
            <a:off x="0" y="76200"/>
            <a:ext cx="9144000" cy="2057400"/>
          </a:xfrm>
        </p:spPr>
        <p:txBody>
          <a:bodyPr/>
          <a:lstStyle/>
          <a:p>
            <a:pPr algn="r" eaLnBrk="1" hangingPunct="1"/>
            <a:r>
              <a:rPr lang="en-US" altLang="en-US">
                <a:effectLst>
                  <a:outerShdw blurRad="38100" dist="38100" dir="2700000" algn="tl">
                    <a:srgbClr val="808080"/>
                  </a:outerShdw>
                </a:effectLst>
                <a:ea typeface="ＭＳ Ｐゴシック" panose="020B0600070205080204" pitchFamily="34" charset="-128"/>
              </a:rPr>
              <a:t>III. Jesus’ claim to give eternal life always has a </a:t>
            </a:r>
            <a:r>
              <a:rPr lang="en-US" altLang="en-US" u="sng">
                <a:solidFill>
                  <a:srgbClr val="FFFF00"/>
                </a:solidFill>
                <a:effectLst>
                  <a:outerShdw blurRad="38100" dist="38100" dir="2700000" algn="tl">
                    <a:srgbClr val="FFFFFF"/>
                  </a:outerShdw>
                </a:effectLst>
                <a:ea typeface="ＭＳ Ｐゴシック" panose="020B0600070205080204" pitchFamily="34" charset="-128"/>
              </a:rPr>
              <a:t>mixed</a:t>
            </a:r>
            <a:r>
              <a:rPr lang="en-US" altLang="en-US">
                <a:solidFill>
                  <a:srgbClr val="FFFF00"/>
                </a:solidFill>
                <a:effectLst>
                  <a:outerShdw blurRad="38100" dist="38100" dir="2700000" algn="tl">
                    <a:srgbClr val="FFFFFF"/>
                  </a:outerShdw>
                </a:effectLst>
                <a:ea typeface="ＭＳ Ｐゴシック" panose="020B0600070205080204" pitchFamily="34" charset="-128"/>
              </a:rPr>
              <a:t> </a:t>
            </a:r>
            <a:r>
              <a:rPr lang="en-US" altLang="en-US">
                <a:effectLst>
                  <a:outerShdw blurRad="38100" dist="38100" dir="2700000" algn="tl">
                    <a:srgbClr val="808080"/>
                  </a:outerShdw>
                </a:effectLst>
                <a:ea typeface="ＭＳ Ｐゴシック" panose="020B0600070205080204" pitchFamily="34" charset="-128"/>
              </a:rPr>
              <a:t>response (7:37-52).</a:t>
            </a:r>
          </a:p>
        </p:txBody>
      </p:sp>
      <p:sp>
        <p:nvSpPr>
          <p:cNvPr id="4" name="Title 1">
            <a:extLst>
              <a:ext uri="{FF2B5EF4-FFF2-40B4-BE49-F238E27FC236}">
                <a16:creationId xmlns:a16="http://schemas.microsoft.com/office/drawing/2014/main" id="{6584455D-6763-4776-BFD5-86DDB762251F}"/>
              </a:ext>
            </a:extLst>
          </p:cNvPr>
          <p:cNvSpPr txBox="1">
            <a:spLocks/>
          </p:cNvSpPr>
          <p:nvPr/>
        </p:nvSpPr>
        <p:spPr bwMode="auto">
          <a:xfrm>
            <a:off x="0" y="56388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E5D865E6-E336-4893-A015-11423FE08A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14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A2B1387-3C63-46AD-86E1-F6A7FA9C593D}"/>
              </a:ext>
            </a:extLst>
          </p:cNvPr>
          <p:cNvSpPr>
            <a:spLocks noGrp="1" noRot="1" noChangeArrowheads="1"/>
          </p:cNvSpPr>
          <p:nvPr>
            <p:ph type="title"/>
          </p:nvPr>
        </p:nvSpPr>
        <p:spPr>
          <a:xfrm>
            <a:off x="5334000" y="0"/>
            <a:ext cx="3429000" cy="792163"/>
          </a:xfrm>
          <a:effectLst>
            <a:outerShdw blurRad="63500" dist="38099" dir="2700000" algn="ctr" rotWithShape="0">
              <a:schemeClr val="bg2">
                <a:alpha val="74997"/>
              </a:schemeClr>
            </a:outerShdw>
          </a:effectLst>
        </p:spPr>
        <p:txBody>
          <a:bodyPr/>
          <a:lstStyle/>
          <a:p>
            <a:pPr eaLnBrk="1" hangingPunct="1">
              <a:defRPr/>
            </a:pPr>
            <a:r>
              <a:rPr lang="en-US" dirty="0">
                <a:ea typeface="+mj-ea"/>
                <a:cs typeface="+mj-cs"/>
              </a:rPr>
              <a:t>Jerusalem</a:t>
            </a:r>
          </a:p>
        </p:txBody>
      </p:sp>
      <p:pic>
        <p:nvPicPr>
          <p:cNvPr id="40963" name="Picture 3">
            <a:extLst>
              <a:ext uri="{FF2B5EF4-FFF2-40B4-BE49-F238E27FC236}">
                <a16:creationId xmlns:a16="http://schemas.microsoft.com/office/drawing/2014/main" id="{65FC0879-6DCD-447D-BAD9-5DE3CD8E0AD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942" b="7843"/>
          <a:stretch>
            <a:fillRect/>
          </a:stretch>
        </p:blipFill>
        <p:spPr>
          <a:xfrm>
            <a:off x="-1371600" y="-1814513"/>
            <a:ext cx="6515100" cy="9129713"/>
          </a:xfrm>
          <a:noFill/>
          <a:extLst>
            <a:ext uri="{909E8E84-426E-40DD-AFC4-6F175D3DCCD1}">
              <a14:hiddenFill xmlns:a14="http://schemas.microsoft.com/office/drawing/2010/main">
                <a:solidFill>
                  <a:srgbClr val="FFFFFF"/>
                </a:solidFill>
              </a14:hiddenFill>
            </a:ext>
          </a:extLst>
        </p:spPr>
      </p:pic>
      <p:sp>
        <p:nvSpPr>
          <p:cNvPr id="40964" name="Text Box 4">
            <a:extLst>
              <a:ext uri="{FF2B5EF4-FFF2-40B4-BE49-F238E27FC236}">
                <a16:creationId xmlns:a16="http://schemas.microsoft.com/office/drawing/2014/main" id="{23115A9F-D590-4B88-8103-DDEBD59FBA90}"/>
              </a:ext>
            </a:extLst>
          </p:cNvPr>
          <p:cNvSpPr txBox="1">
            <a:spLocks noChangeArrowheads="1"/>
          </p:cNvSpPr>
          <p:nvPr/>
        </p:nvSpPr>
        <p:spPr bwMode="auto">
          <a:xfrm>
            <a:off x="5257800" y="1295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The Feast of Tabernacles</a:t>
            </a:r>
          </a:p>
        </p:txBody>
      </p:sp>
      <p:sp>
        <p:nvSpPr>
          <p:cNvPr id="23557" name="Rectangle 5">
            <a:extLst>
              <a:ext uri="{FF2B5EF4-FFF2-40B4-BE49-F238E27FC236}">
                <a16:creationId xmlns:a16="http://schemas.microsoft.com/office/drawing/2014/main" id="{41B8BBE4-8975-47B9-A02D-1B2AF7CAD260}"/>
              </a:ext>
            </a:extLst>
          </p:cNvPr>
          <p:cNvSpPr>
            <a:spLocks noRot="1" noChangeArrowheads="1"/>
          </p:cNvSpPr>
          <p:nvPr/>
        </p:nvSpPr>
        <p:spPr bwMode="auto">
          <a:xfrm>
            <a:off x="8382000" y="0"/>
            <a:ext cx="762000" cy="5334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outerShdw blurRad="38100" dist="38100" dir="2700000" algn="tl">
                    <a:srgbClr val="000000"/>
                  </a:outerShdw>
                </a:effectLst>
                <a:uLnTx/>
                <a:uFillTx/>
                <a:latin typeface="Garamond" pitchFamily="-105" charset="0"/>
                <a:ea typeface="ＭＳ Ｐゴシック" panose="020B0600070205080204" pitchFamily="34" charset="-128"/>
                <a:cs typeface="+mn-cs"/>
              </a:rPr>
              <a:t>21</a:t>
            </a:r>
          </a:p>
        </p:txBody>
      </p:sp>
      <p:sp>
        <p:nvSpPr>
          <p:cNvPr id="6" name="Freeform 5">
            <a:extLst>
              <a:ext uri="{FF2B5EF4-FFF2-40B4-BE49-F238E27FC236}">
                <a16:creationId xmlns:a16="http://schemas.microsoft.com/office/drawing/2014/main" id="{1E0C702C-6C6D-41D9-983B-3431A7D8FF5F}"/>
              </a:ext>
            </a:extLst>
          </p:cNvPr>
          <p:cNvSpPr/>
          <p:nvPr/>
        </p:nvSpPr>
        <p:spPr>
          <a:xfrm>
            <a:off x="3543300" y="22860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 name="Freeform 6">
            <a:extLst>
              <a:ext uri="{FF2B5EF4-FFF2-40B4-BE49-F238E27FC236}">
                <a16:creationId xmlns:a16="http://schemas.microsoft.com/office/drawing/2014/main" id="{0DA82DED-3A37-4B56-AD80-2A1330ECDCCC}"/>
              </a:ext>
            </a:extLst>
          </p:cNvPr>
          <p:cNvSpPr/>
          <p:nvPr/>
        </p:nvSpPr>
        <p:spPr>
          <a:xfrm rot="10800000">
            <a:off x="3352800" y="2514600"/>
            <a:ext cx="342900" cy="2501900"/>
          </a:xfrm>
          <a:custGeom>
            <a:avLst/>
            <a:gdLst>
              <a:gd name="connsiteX0" fmla="*/ 0 w 39200"/>
              <a:gd name="connsiteY0" fmla="*/ 0 h 952500"/>
              <a:gd name="connsiteX1" fmla="*/ 25400 w 39200"/>
              <a:gd name="connsiteY1" fmla="*/ 152400 h 952500"/>
              <a:gd name="connsiteX2" fmla="*/ 38100 w 39200"/>
              <a:gd name="connsiteY2" fmla="*/ 952500 h 952500"/>
            </a:gdLst>
            <a:ahLst/>
            <a:cxnLst>
              <a:cxn ang="0">
                <a:pos x="connsiteX0" y="connsiteY0"/>
              </a:cxn>
              <a:cxn ang="0">
                <a:pos x="connsiteX1" y="connsiteY1"/>
              </a:cxn>
              <a:cxn ang="0">
                <a:pos x="connsiteX2" y="connsiteY2"/>
              </a:cxn>
            </a:cxnLst>
            <a:rect l="l" t="t" r="r" b="b"/>
            <a:pathLst>
              <a:path w="39200" h="952500">
                <a:moveTo>
                  <a:pt x="0" y="0"/>
                </a:moveTo>
                <a:cubicBezTo>
                  <a:pt x="8467" y="50800"/>
                  <a:pt x="22911" y="100959"/>
                  <a:pt x="25400" y="152400"/>
                </a:cubicBezTo>
                <a:cubicBezTo>
                  <a:pt x="39200" y="437609"/>
                  <a:pt x="38100" y="680921"/>
                  <a:pt x="38100" y="952500"/>
                </a:cubicBezTo>
              </a:path>
            </a:pathLst>
          </a:custGeom>
          <a:ln w="76200"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0968" name="Picture 7" descr="goldpitcher.jpg">
            <a:extLst>
              <a:ext uri="{FF2B5EF4-FFF2-40B4-BE49-F238E27FC236}">
                <a16:creationId xmlns:a16="http://schemas.microsoft.com/office/drawing/2014/main" id="{2738D1B9-9AA7-4C72-AF87-3EE58E941F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8975" y="2628900"/>
            <a:ext cx="25590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8235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2" descr="OMSSO074">
            <a:extLst>
              <a:ext uri="{FF2B5EF4-FFF2-40B4-BE49-F238E27FC236}">
                <a16:creationId xmlns:a16="http://schemas.microsoft.com/office/drawing/2014/main" id="{019CD4B6-1259-4835-8CFE-E41C5CD92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3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4" name="Text Box 4">
            <a:extLst>
              <a:ext uri="{FF2B5EF4-FFF2-40B4-BE49-F238E27FC236}">
                <a16:creationId xmlns:a16="http://schemas.microsoft.com/office/drawing/2014/main" id="{BED011E3-DB11-4943-B0BF-CD9F99B265A5}"/>
              </a:ext>
            </a:extLst>
          </p:cNvPr>
          <p:cNvSpPr txBox="1">
            <a:spLocks noChangeArrowheads="1"/>
          </p:cNvSpPr>
          <p:nvPr/>
        </p:nvSpPr>
        <p:spPr bwMode="auto">
          <a:xfrm>
            <a:off x="1752600" y="6126163"/>
            <a:ext cx="73914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Arial" pitchFamily="-111" charset="0"/>
                <a:cs typeface="Arial"/>
              </a:rPr>
              <a:t>Numbers 20:8-11</a:t>
            </a:r>
          </a:p>
        </p:txBody>
      </p:sp>
      <p:sp>
        <p:nvSpPr>
          <p:cNvPr id="291845" name="Rectangle 5">
            <a:extLst>
              <a:ext uri="{FF2B5EF4-FFF2-40B4-BE49-F238E27FC236}">
                <a16:creationId xmlns:a16="http://schemas.microsoft.com/office/drawing/2014/main" id="{87DA68B7-57F0-4672-9F20-DBE870C26739}"/>
              </a:ext>
            </a:extLst>
          </p:cNvPr>
          <p:cNvSpPr>
            <a:spLocks noGrp="1" noChangeArrowheads="1"/>
          </p:cNvSpPr>
          <p:nvPr>
            <p:ph type="title" idx="4294967295"/>
          </p:nvPr>
        </p:nvSpPr>
        <p:spPr>
          <a:xfrm>
            <a:off x="914400" y="0"/>
            <a:ext cx="7772400" cy="9144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lang="en-US" sz="5400">
                <a:solidFill>
                  <a:srgbClr val="FFFF00"/>
                </a:solidFill>
                <a:ea typeface="+mj-ea"/>
                <a:cs typeface="+mj-cs"/>
              </a:rPr>
              <a:t>Water from a Rock</a:t>
            </a:r>
          </a:p>
        </p:txBody>
      </p:sp>
    </p:spTree>
    <p:extLst>
      <p:ext uri="{BB962C8B-B14F-4D97-AF65-F5344CB8AC3E}">
        <p14:creationId xmlns:p14="http://schemas.microsoft.com/office/powerpoint/2010/main" val="10248456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058" name="Picture 2" descr="waterRushingRock.jpg">
            <a:extLst>
              <a:ext uri="{FF2B5EF4-FFF2-40B4-BE49-F238E27FC236}">
                <a16:creationId xmlns:a16="http://schemas.microsoft.com/office/drawing/2014/main" id="{0E638977-3952-4AC9-9C3E-5E6372002134}"/>
              </a:ext>
            </a:extLst>
          </p:cNvPr>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itle 1">
            <a:extLst>
              <a:ext uri="{FF2B5EF4-FFF2-40B4-BE49-F238E27FC236}">
                <a16:creationId xmlns:a16="http://schemas.microsoft.com/office/drawing/2014/main" id="{20EA563E-6CEA-42E2-8D30-47E670CCE09F}"/>
              </a:ext>
            </a:extLst>
          </p:cNvPr>
          <p:cNvSpPr>
            <a:spLocks noGrp="1"/>
          </p:cNvSpPr>
          <p:nvPr>
            <p:ph type="title" idx="4294967295"/>
          </p:nvPr>
        </p:nvSpPr>
        <p:spPr>
          <a:xfrm>
            <a:off x="609600" y="3352800"/>
            <a:ext cx="8153400" cy="3276600"/>
          </a:xfrm>
          <a:noFill/>
          <a:effectLst>
            <a:outerShdw blurRad="50800" dist="38100" dir="2700000" rotWithShape="0">
              <a:schemeClr val="bg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is thirsty may come to me! </a:t>
            </a:r>
            <a:r>
              <a:rPr lang="en-US" altLang="en-US" sz="3600" baseline="30000">
                <a:solidFill>
                  <a:schemeClr val="tx1"/>
                </a:solidFill>
                <a:effectLst>
                  <a:outerShdw blurRad="38100" dist="38100" dir="2700000" algn="tl">
                    <a:srgbClr val="FFFFFF"/>
                  </a:outerShdw>
                </a:effectLst>
                <a:ea typeface="ＭＳ Ｐゴシック" panose="020B0600070205080204" pitchFamily="34" charset="-128"/>
              </a:rPr>
              <a:t>38 </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Anyone who believes in me may come and drink! For the Scriptures declare, ‘Rivers of living water will flow from his heart.’” </a:t>
            </a:r>
            <a:br>
              <a:rPr lang="en-US" altLang="en-US" sz="3600">
                <a:solidFill>
                  <a:schemeClr val="tx1"/>
                </a:solidFill>
                <a:effectLst>
                  <a:outerShdw blurRad="38100" dist="38100" dir="2700000" algn="tl">
                    <a:srgbClr val="FFFFFF"/>
                  </a:outerShdw>
                </a:effectLst>
                <a:ea typeface="ＭＳ Ｐゴシック" panose="020B0600070205080204" pitchFamily="34" charset="-128"/>
              </a:rPr>
            </a:b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r>
              <a:rPr lang="zh-CN" altLang="en-US" sz="3600">
                <a:solidFill>
                  <a:schemeClr val="tx1"/>
                </a:solidFill>
                <a:effectLst>
                  <a:outerShdw blurRad="38100" dist="38100" dir="2700000" algn="tl">
                    <a:srgbClr val="FFFFFF"/>
                  </a:outerShdw>
                </a:effectLst>
                <a:ea typeface="ＭＳ Ｐゴシック" panose="020B0600070205080204" pitchFamily="34" charset="-128"/>
              </a:rPr>
              <a:t>约翰</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 7:37-38 </a:t>
            </a:r>
            <a:r>
              <a:rPr lang="en-US" altLang="en-US" sz="2800">
                <a:solidFill>
                  <a:schemeClr val="tx1"/>
                </a:solidFill>
                <a:effectLst>
                  <a:outerShdw blurRad="38100" dist="38100" dir="2700000" algn="tl">
                    <a:srgbClr val="FFFFFF"/>
                  </a:outerShdw>
                </a:effectLst>
                <a:ea typeface="ＭＳ Ｐゴシック" panose="020B0600070205080204" pitchFamily="34" charset="-128"/>
              </a:rPr>
              <a:t>NLT</a:t>
            </a:r>
            <a:r>
              <a:rPr lang="en-US" altLang="en-US" sz="3600">
                <a:solidFill>
                  <a:schemeClr val="tx1"/>
                </a:solidFill>
                <a:effectLst>
                  <a:outerShdw blurRad="38100" dist="38100" dir="2700000" algn="tl">
                    <a:srgbClr val="FFFFFF"/>
                  </a:outerShdw>
                </a:effectLst>
                <a:ea typeface="ＭＳ Ｐゴシック" panose="020B0600070205080204" pitchFamily="34" charset="-128"/>
              </a:rPr>
              <a:t>)</a:t>
            </a:r>
            <a:endParaRPr lang="en-US" altLang="en-US" sz="3600">
              <a:solidFill>
                <a:schemeClr val="tx1"/>
              </a:solidFill>
              <a:effectLst/>
              <a:ea typeface="ＭＳ Ｐゴシック" panose="020B0600070205080204" pitchFamily="34" charset="-128"/>
            </a:endParaRPr>
          </a:p>
        </p:txBody>
      </p:sp>
    </p:spTree>
    <p:extLst>
      <p:ext uri="{BB962C8B-B14F-4D97-AF65-F5344CB8AC3E}">
        <p14:creationId xmlns:p14="http://schemas.microsoft.com/office/powerpoint/2010/main" val="2174990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10E6AD13-A1F7-4126-8A87-161DA9BEB5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9507506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5B08C125-70B8-4941-8440-50D0A86A10EE}"/>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pic>
        <p:nvPicPr>
          <p:cNvPr id="48131" name="WaterFuelMay06.wmv" descr="Rick HD:Church:Pictures:Video Clips for Sermons:WaterFuelMay06.wmv">
            <a:hlinkClick r:id="" action="ppaction://media"/>
            <a:extLst>
              <a:ext uri="{FF2B5EF4-FFF2-40B4-BE49-F238E27FC236}">
                <a16:creationId xmlns:a16="http://schemas.microsoft.com/office/drawing/2014/main" id="{184453CF-0B09-4E9B-BE85-7E812A5EC9A1}"/>
              </a:ext>
            </a:extLst>
          </p:cNvPr>
          <p:cNvPicPr>
            <a:picLocks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2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59775" fill="hold"/>
                                        <p:tgtEl>
                                          <p:spTgt spid="481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8131"/>
                </p:tgtEl>
              </p:cMediaNode>
            </p:video>
            <p:seq concurrent="1" nextAc="seek">
              <p:cTn id="8" restart="whenNotActive" fill="hold" evtFilter="cancelBubble" nodeType="interactiveSeq">
                <p:stCondLst>
                  <p:cond evt="onClick" delay="0">
                    <p:tgtEl>
                      <p:spTgt spid="4813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8131"/>
                                        </p:tgtEl>
                                      </p:cBhvr>
                                    </p:cmd>
                                  </p:childTnLst>
                                </p:cTn>
                              </p:par>
                            </p:childTnLst>
                          </p:cTn>
                        </p:par>
                      </p:childTnLst>
                    </p:cTn>
                  </p:par>
                </p:childTnLst>
              </p:cTn>
              <p:nextCondLst>
                <p:cond evt="onClick" delay="0">
                  <p:tgtEl>
                    <p:spTgt spid="4813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C2A1128C-B013-45AF-9701-2581DDD27784}"/>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4BA176-486C-4E1E-AE9D-14537DF248E7}"/>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60FCB612-831A-4033-B8BD-4AB9D5489EC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“Hypocrites are who care more for circumcision than for people.”</a:t>
            </a:r>
          </a:p>
        </p:txBody>
      </p:sp>
    </p:spTree>
    <p:extLst>
      <p:ext uri="{BB962C8B-B14F-4D97-AF65-F5344CB8AC3E}">
        <p14:creationId xmlns:p14="http://schemas.microsoft.com/office/powerpoint/2010/main" val="1689721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A1057CA-C05C-4374-842C-BFCCE69EE0F7}"/>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24EE71E-6627-4FE6-B0DB-B094C49C070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a:t>
            </a:r>
          </a:p>
        </p:txBody>
      </p:sp>
      <p:sp>
        <p:nvSpPr>
          <p:cNvPr id="3" name="Title 1">
            <a:extLst>
              <a:ext uri="{FF2B5EF4-FFF2-40B4-BE49-F238E27FC236}">
                <a16:creationId xmlns:a16="http://schemas.microsoft.com/office/drawing/2014/main" id="{AA7DEAAA-57A4-4292-BFAD-59E2F8B2A277}"/>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912772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E4E8675F-95A3-4566-B612-5CE1055CBA3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65900" y="42799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8626E938-6FB9-4F1B-82A7-357B3B003882}"/>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2AF73B8D-E37E-4325-A8EC-2A8998F6FD9A}"/>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约翰</a:t>
            </a: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0"/>
                <a:ea typeface="ＭＳ Ｐゴシック" panose="020B0600070205080204" pitchFamily="34" charset="-128"/>
                <a:cs typeface="+mn-cs"/>
              </a:rPr>
              <a:t> 7</a:t>
            </a:r>
          </a:p>
        </p:txBody>
      </p:sp>
      <p:sp>
        <p:nvSpPr>
          <p:cNvPr id="8" name="Title 7">
            <a:extLst>
              <a:ext uri="{FF2B5EF4-FFF2-40B4-BE49-F238E27FC236}">
                <a16:creationId xmlns:a16="http://schemas.microsoft.com/office/drawing/2014/main" id="{93D0B3DD-04CA-4795-AACE-A1971E1040C5}"/>
              </a:ext>
            </a:extLst>
          </p:cNvPr>
          <p:cNvSpPr>
            <a:spLocks noGrp="1"/>
          </p:cNvSpPr>
          <p:nvPr>
            <p:ph type="title" idx="4294967295"/>
          </p:nvPr>
        </p:nvSpPr>
        <p:spPr>
          <a:xfrm>
            <a:off x="533400" y="2590800"/>
            <a:ext cx="8229600" cy="1143000"/>
          </a:xfrm>
        </p:spPr>
        <p:txBody>
          <a:bodyPr/>
          <a:lstStyle/>
          <a:p>
            <a:pPr eaLnBrk="1" hangingPunct="1">
              <a:defRPr/>
            </a:pPr>
            <a:r>
              <a:rPr lang="en-US" sz="6600" dirty="0">
                <a:ea typeface="+mj-ea"/>
                <a:cs typeface="+mj-cs"/>
              </a:rPr>
              <a:t>Divided Opinions</a:t>
            </a:r>
          </a:p>
        </p:txBody>
      </p:sp>
    </p:spTree>
    <p:extLst>
      <p:ext uri="{BB962C8B-B14F-4D97-AF65-F5344CB8AC3E}">
        <p14:creationId xmlns:p14="http://schemas.microsoft.com/office/powerpoint/2010/main" val="3996244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1F61D990-1A66-4018-94DF-1171EDE0D699}"/>
              </a:ext>
            </a:extLst>
          </p:cNvPr>
          <p:cNvPicPr>
            <a:picLocks noChangeAspect="1"/>
          </p:cNvPicPr>
          <p:nvPr/>
        </p:nvPicPr>
        <p:blipFill>
          <a:blip r:embed="rId2">
            <a:lum bright="-50000"/>
            <a:extLst>
              <a:ext uri="{28A0092B-C50C-407E-A947-70E740481C1C}">
                <a14:useLocalDpi xmlns:a14="http://schemas.microsoft.com/office/drawing/2010/main" val="0"/>
              </a:ext>
            </a:extLst>
          </a:blip>
          <a:srcRect l="5164" r="631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D5D33C-13D9-47D0-B106-73C7BD1B48B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9AC0BFE7-A019-496B-968F-AF597AC302FA}"/>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55190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9A57162A-33FF-4457-9B32-47094CEFDA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712D12-80D0-4D4F-9916-289FF01757DC}"/>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dirty="0">
                <a:ea typeface="+mj-ea"/>
                <a:cs typeface="+mj-cs"/>
              </a:rPr>
              <a:t>Main Idea</a:t>
            </a:r>
          </a:p>
        </p:txBody>
      </p:sp>
      <p:sp>
        <p:nvSpPr>
          <p:cNvPr id="3" name="Title 1">
            <a:extLst>
              <a:ext uri="{FF2B5EF4-FFF2-40B4-BE49-F238E27FC236}">
                <a16:creationId xmlns:a16="http://schemas.microsoft.com/office/drawing/2014/main" id="{43242CA2-69AB-440B-BC29-2C106387F770}"/>
              </a:ext>
            </a:extLst>
          </p:cNvPr>
          <p:cNvSpPr txBox="1">
            <a:spLocks/>
          </p:cNvSpPr>
          <p:nvPr/>
        </p:nvSpPr>
        <p:spPr bwMode="auto">
          <a:xfrm>
            <a:off x="457200" y="2133600"/>
            <a:ext cx="8229600" cy="20574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000" b="1" i="0" u="sng" strike="noStrike" kern="1200" cap="none" spc="0" normalizeH="0" baseline="0" noProof="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20321375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E64-FA4B-4DDF-B9CE-1307C1BFD2E5}"/>
              </a:ext>
            </a:extLst>
          </p:cNvPr>
          <p:cNvSpPr>
            <a:spLocks noGrp="1"/>
          </p:cNvSpPr>
          <p:nvPr>
            <p:ph type="title" idx="4294967295"/>
          </p:nvPr>
        </p:nvSpPr>
        <p:spPr/>
        <p:txBody>
          <a:bodyPr/>
          <a:lstStyle/>
          <a:p>
            <a:pPr eaLnBrk="1" hangingPunct="1">
              <a:defRPr/>
            </a:pPr>
            <a:r>
              <a:rPr lang="en-US" dirty="0">
                <a:ea typeface="+mj-ea"/>
                <a:cs typeface="+mj-cs"/>
              </a:rPr>
              <a:t>Jesus Paid It All</a:t>
            </a:r>
          </a:p>
        </p:txBody>
      </p:sp>
      <p:pic>
        <p:nvPicPr>
          <p:cNvPr id="53251" name="Picture 2" descr="JesusPaidItAll.jpg">
            <a:extLst>
              <a:ext uri="{FF2B5EF4-FFF2-40B4-BE49-F238E27FC236}">
                <a16:creationId xmlns:a16="http://schemas.microsoft.com/office/drawing/2014/main" id="{3D841186-723C-43AB-AA66-B368ACBE84D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335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365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00724-6391-4764-AAEE-5527CB1619C4}"/>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Why not believe today?</a:t>
            </a:r>
          </a:p>
        </p:txBody>
      </p:sp>
      <p:pic>
        <p:nvPicPr>
          <p:cNvPr id="54275" name="Picture 2" descr="prayer in pew.jpg">
            <a:extLst>
              <a:ext uri="{FF2B5EF4-FFF2-40B4-BE49-F238E27FC236}">
                <a16:creationId xmlns:a16="http://schemas.microsoft.com/office/drawing/2014/main" id="{BD2CDA76-8542-4EF9-B06E-2045F06579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7125"/>
            <a:ext cx="9144000"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5456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28CA0C2-D7C4-4EE7-A2E6-B84FFEEDB5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B. Conflict Over the Law</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99</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7:53-8:11</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Through refusing to pass judgment upon the woman caught in adultery Christ foils the Pharisees' trap to make Him acknowledge the Mosaic law as too stringent to be observed and approve of the watered down Pharisaical interpretations of the law</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615"/>
          </a:xfrm>
          <a:prstGeom prst="rect">
            <a:avLst/>
          </a:prstGeom>
          <a:noFill/>
        </p:spPr>
        <p:txBody>
          <a:bodyPr wrap="square" lIns="91237" tIns="45619" rIns="91237" bIns="45619">
            <a:spAutoFit/>
          </a:bodyPr>
          <a:lstStyle/>
          <a:p>
            <a:pPr marL="0" marR="0" lvl="0" indent="0" algn="l" defTabSz="912870" rtl="0" eaLnBrk="1" fontAlgn="base" latinLnBrk="0" hangingPunct="1">
              <a:lnSpc>
                <a:spcPct val="100000"/>
              </a:lnSpc>
              <a:spcBef>
                <a:spcPct val="0"/>
              </a:spcBef>
              <a:spcAft>
                <a:spcPct val="0"/>
              </a:spcAft>
              <a:buClrTx/>
              <a:buSzTx/>
              <a:buFontTx/>
              <a:buNone/>
              <a:tabLst/>
              <a:defRPr/>
            </a:pPr>
            <a:r>
              <a:rPr kumimoji="0" lang="zh-CN" alt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8:2-11</a:t>
            </a:r>
          </a:p>
        </p:txBody>
      </p:sp>
      <p:grpSp>
        <p:nvGrpSpPr>
          <p:cNvPr id="7" name="Group 6"/>
          <p:cNvGrpSpPr/>
          <p:nvPr/>
        </p:nvGrpSpPr>
        <p:grpSpPr>
          <a:xfrm>
            <a:off x="6299680"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760533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26181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63413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41169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33099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79B4-EAAE-4357-B9F9-C1E147D6848E}"/>
              </a:ext>
            </a:extLst>
          </p:cNvPr>
          <p:cNvSpPr>
            <a:spLocks noGrp="1"/>
          </p:cNvSpPr>
          <p:nvPr>
            <p:ph type="title" idx="4294967295"/>
          </p:nvPr>
        </p:nvSpPr>
        <p:spPr>
          <a:xfrm>
            <a:off x="5334000" y="76200"/>
            <a:ext cx="3657600" cy="3048000"/>
          </a:xfrm>
        </p:spPr>
        <p:txBody>
          <a:bodyPr/>
          <a:lstStyle/>
          <a:p>
            <a:pPr eaLnBrk="1" hangingPunct="1">
              <a:defRPr/>
            </a:pPr>
            <a:r>
              <a:rPr lang="zh-CN" altLang="en-US" sz="6600">
                <a:ea typeface="+mj-ea"/>
                <a:cs typeface="+mj-cs"/>
              </a:rPr>
              <a:t>这是谁</a:t>
            </a:r>
            <a:r>
              <a:rPr lang="en-US" sz="6600">
                <a:ea typeface="+mj-ea"/>
                <a:cs typeface="+mj-cs"/>
              </a:rPr>
              <a:t>?</a:t>
            </a:r>
            <a:endParaRPr lang="en-US" sz="6600" dirty="0">
              <a:ea typeface="+mj-ea"/>
              <a:cs typeface="+mj-cs"/>
            </a:endParaRPr>
          </a:p>
        </p:txBody>
      </p:sp>
      <p:pic>
        <p:nvPicPr>
          <p:cNvPr id="16387" name="Picture 5" descr="jesus_discovery.jpg">
            <a:extLst>
              <a:ext uri="{FF2B5EF4-FFF2-40B4-BE49-F238E27FC236}">
                <a16:creationId xmlns:a16="http://schemas.microsoft.com/office/drawing/2014/main" id="{28C1D974-5CB0-433C-8A58-A102783D08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768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25025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20091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1797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41979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89777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746748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67315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0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17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由Lumo Project出版独家资源，我们特此通知您我们不授权将这些图片发放给除</a:t>
            </a: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3"/>
              </a:rPr>
              <a:t>freebibleimages.org</a:t>
            </a: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客户以外的任何人。</a:t>
            </a:r>
            <a:endPar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马太福音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马可福音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路加福音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a:latin typeface="Times New Roman"/>
                <a:ea typeface="Times New Roman"/>
                <a:cs typeface="Times New Roman"/>
                <a:sym typeface="Times New Roman"/>
              </a:defRPr>
            </a:pPr>
            <a:r>
              <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约翰福音</a:t>
            </a:r>
          </a:p>
          <a:p>
            <a:pPr marL="0" marR="0" lvl="0" indent="0" algn="ctr" defTabSz="914400" rtl="0" eaLnBrk="1" fontAlgn="auto" latinLnBrk="0" hangingPunct="0">
              <a:lnSpc>
                <a:spcPct val="100000"/>
              </a:lnSpc>
              <a:spcBef>
                <a:spcPts val="0"/>
              </a:spcBef>
              <a:spcAft>
                <a:spcPts val="0"/>
              </a:spcAft>
              <a:buClrTx/>
              <a:buSzTx/>
              <a:buFontTx/>
              <a:buNone/>
              <a:tabLst/>
              <a:defRPr sz="1200">
                <a:solidFill>
                  <a:srgbClr val="FFFFFF"/>
                </a:solidFill>
                <a:latin typeface="Times New Roman"/>
                <a:ea typeface="Times New Roman"/>
                <a:cs typeface="Times New Roman"/>
                <a:sym typeface="Times New Roman"/>
              </a:defRPr>
            </a:pPr>
            <a:r>
              <a:rPr kumimoji="0" sz="12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marL="0" marR="0" lvl="0" indent="0" algn="l" defTabSz="914400" rtl="0" eaLnBrk="1" fontAlgn="auto" latinLnBrk="0" hangingPunct="0">
              <a:lnSpc>
                <a:spcPct val="100000"/>
              </a:lnSpc>
              <a:spcBef>
                <a:spcPts val="0"/>
              </a:spcBef>
              <a:spcAft>
                <a:spcPts val="0"/>
              </a:spcAft>
              <a:buClrTx/>
              <a:buSzTx/>
              <a:buFontTx/>
              <a:buNone/>
              <a:tabLst/>
              <a:defRPr sz="1300">
                <a:solidFill>
                  <a:srgbClr val="FFFFFF"/>
                </a:solidFill>
                <a:latin typeface="Times New Roman"/>
                <a:ea typeface="Times New Roman"/>
                <a:cs typeface="Times New Roman"/>
                <a:sym typeface="Times New Roman"/>
              </a:defRPr>
            </a:pPr>
            <a:r>
              <a:rPr kumimoji="0" sz="1300" b="0" i="0" u="none" strike="noStrike" kern="0" cap="none" spc="0" normalizeH="0" baseline="0" noProof="0">
                <a:ln>
                  <a:noFill/>
                </a:ln>
                <a:solidFill>
                  <a:srgbClr val="FFFFFF"/>
                </a:solidFill>
                <a:effectLst/>
                <a:uLnTx/>
                <a:uFillTx/>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t>图片仅供教育展示、博客和社交媒体使用；所有用途均需注明出处</a:t>
            </a:r>
            <a:br>
              <a:rPr kumimoji="0" lang="en-US" sz="13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br>
            <a:r>
              <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rPr>
              <a:t>www.LumoProject.com</a:t>
            </a:r>
            <a:endParaRPr kumimoji="0" lang="en-US"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a:p>
            <a:pPr marL="0" marR="0" lvl="0" indent="0" algn="l"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图片声明 BBM</a:t>
            </a:r>
            <a:b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br>
            <a:r>
              <a:rPr kumimoji="0" sz="1000" b="0" i="0" u="none" strike="noStrike" kern="0" cap="none" spc="50" normalizeH="0" baseline="0" noProof="0">
                <a:ln>
                  <a:noFill/>
                </a:ln>
                <a:solidFill>
                  <a:srgbClr val="000000"/>
                </a:solidFill>
                <a:effectLst/>
                <a:uLnTx/>
                <a:uFillTx/>
                <a:latin typeface="Times New Roman"/>
                <a:ea typeface="Times New Roman"/>
                <a:cs typeface="Times New Roman"/>
                <a:sym typeface="Times New Roman"/>
              </a:rPr>
              <a:t>© 版权所有</a:t>
            </a: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spTree>
    <p:extLst>
      <p:ext uri="{BB962C8B-B14F-4D97-AF65-F5344CB8AC3E}">
        <p14:creationId xmlns:p14="http://schemas.microsoft.com/office/powerpoint/2010/main" val="132135372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9191-A4E9-4992-AAE4-BF4B81F95612}"/>
              </a:ext>
            </a:extLst>
          </p:cNvPr>
          <p:cNvSpPr>
            <a:spLocks noGrp="1"/>
          </p:cNvSpPr>
          <p:nvPr>
            <p:ph type="ctrTitle"/>
          </p:nvPr>
        </p:nvSpPr>
        <p:spPr>
          <a:xfrm>
            <a:off x="0" y="457200"/>
            <a:ext cx="4038600" cy="5791200"/>
          </a:xfrm>
        </p:spPr>
        <p:txBody>
          <a:bodyPr/>
          <a:lstStyle/>
          <a:p>
            <a:r>
              <a:rPr lang="en-US" altLang="en-US" sz="4000" b="1">
                <a:solidFill>
                  <a:schemeClr val="bg1"/>
                </a:solidFill>
                <a:effectLst>
                  <a:outerShdw blurRad="38100" dist="38100" dir="2700000" algn="tl">
                    <a:srgbClr val="808080"/>
                  </a:outerShdw>
                </a:effectLst>
              </a:rPr>
              <a:t>How can we show God’s compassion in a world where people think Christianity only </a:t>
            </a:r>
            <a:r>
              <a:rPr lang="en-US" altLang="en-US" sz="4000" b="1">
                <a:solidFill>
                  <a:srgbClr val="FFFF00"/>
                </a:solidFill>
                <a:effectLst>
                  <a:outerShdw blurRad="38100" dist="38100" dir="2700000" algn="tl">
                    <a:srgbClr val="FFFFFF"/>
                  </a:outerShdw>
                </a:effectLst>
              </a:rPr>
              <a:t>judges </a:t>
            </a:r>
            <a:r>
              <a:rPr lang="en-US" altLang="en-US" sz="4000" b="1">
                <a:solidFill>
                  <a:schemeClr val="bg1"/>
                </a:solidFill>
                <a:effectLst>
                  <a:outerShdw blurRad="38100" dist="38100" dir="2700000" algn="tl">
                    <a:srgbClr val="808080"/>
                  </a:outerShdw>
                </a:effectLst>
              </a:rPr>
              <a:t>us?</a:t>
            </a:r>
          </a:p>
        </p:txBody>
      </p:sp>
      <p:pic>
        <p:nvPicPr>
          <p:cNvPr id="63491" name="Picture 5" descr="handsofcompassion.jpg">
            <a:extLst>
              <a:ext uri="{FF2B5EF4-FFF2-40B4-BE49-F238E27FC236}">
                <a16:creationId xmlns:a16="http://schemas.microsoft.com/office/drawing/2014/main" id="{AA5C605E-221F-4EA9-90E6-40AC346843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22725" y="0"/>
            <a:ext cx="512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268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jesus-after-his-resurrection.jpg">
            <a:extLst>
              <a:ext uri="{FF2B5EF4-FFF2-40B4-BE49-F238E27FC236}">
                <a16:creationId xmlns:a16="http://schemas.microsoft.com/office/drawing/2014/main" id="{EC0D4C06-F5A3-427F-80F9-B9154D3668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4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0cool_jesus.jpg">
            <a:extLst>
              <a:ext uri="{FF2B5EF4-FFF2-40B4-BE49-F238E27FC236}">
                <a16:creationId xmlns:a16="http://schemas.microsoft.com/office/drawing/2014/main" id="{BC4DCA82-9752-447B-A37D-1B1DE3F6B903}"/>
              </a:ext>
            </a:extLst>
          </p:cNvPr>
          <p:cNvPicPr>
            <a:picLocks noChangeAspect="1"/>
          </p:cNvPicPr>
          <p:nvPr/>
        </p:nvPicPr>
        <p:blipFill>
          <a:blip r:embed="rId3">
            <a:extLst>
              <a:ext uri="{28A0092B-C50C-407E-A947-70E740481C1C}">
                <a14:useLocalDpi xmlns:a14="http://schemas.microsoft.com/office/drawing/2010/main" val="0"/>
              </a:ext>
            </a:extLst>
          </a:blip>
          <a:srcRect l="7849" t="11765"/>
          <a:stretch>
            <a:fillRect/>
          </a:stretch>
        </p:blipFill>
        <p:spPr bwMode="auto">
          <a:xfrm>
            <a:off x="0" y="0"/>
            <a:ext cx="3578225"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sident_jesus.jpg">
            <a:extLst>
              <a:ext uri="{FF2B5EF4-FFF2-40B4-BE49-F238E27FC236}">
                <a16:creationId xmlns:a16="http://schemas.microsoft.com/office/drawing/2014/main" id="{C21765FE-F9BC-41D1-80A3-ADF883E00D7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59450" y="0"/>
            <a:ext cx="33845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jesus not happy.jpg">
            <a:extLst>
              <a:ext uri="{FF2B5EF4-FFF2-40B4-BE49-F238E27FC236}">
                <a16:creationId xmlns:a16="http://schemas.microsoft.com/office/drawing/2014/main" id="{78D4A72E-956B-4A10-A084-27DDD881391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514600"/>
            <a:ext cx="6103938"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0015FA-5652-4E7F-970F-C3BFB5EDFB69}"/>
              </a:ext>
            </a:extLst>
          </p:cNvPr>
          <p:cNvSpPr>
            <a:spLocks noGrp="1"/>
          </p:cNvSpPr>
          <p:nvPr>
            <p:ph type="title" idx="4294967295"/>
          </p:nvPr>
        </p:nvSpPr>
        <p:spPr>
          <a:xfrm>
            <a:off x="457200" y="1524000"/>
            <a:ext cx="8229600" cy="1143000"/>
          </a:xfrm>
        </p:spPr>
        <p:txBody>
          <a:bodyPr/>
          <a:lstStyle/>
          <a:p>
            <a:pPr eaLnBrk="1" hangingPunct="1">
              <a:defRPr/>
            </a:pPr>
            <a:r>
              <a:rPr lang="en-US" dirty="0">
                <a:ea typeface="+mj-ea"/>
                <a:cs typeface="+mj-cs"/>
              </a:rPr>
              <a:t>What do you think of Jesus?</a:t>
            </a:r>
          </a:p>
        </p:txBody>
      </p:sp>
    </p:spTree>
    <p:extLst>
      <p:ext uri="{BB962C8B-B14F-4D97-AF65-F5344CB8AC3E}">
        <p14:creationId xmlns:p14="http://schemas.microsoft.com/office/powerpoint/2010/main" val="9982461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3000"/>
                            </p:stCondLst>
                            <p:childTnLst>
                              <p:par>
                                <p:cTn id="8" presetID="1" presetClass="entr" presetSubtype="0" fill="hold" nodeType="afterEffect">
                                  <p:stCondLst>
                                    <p:cond delay="3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nodeType="afterGroup">
                            <p:stCondLst>
                              <p:cond delay="6000"/>
                            </p:stCondLst>
                            <p:childTnLst>
                              <p:par>
                                <p:cTn id="11" presetID="1" presetClass="entr" presetSubtype="0" fill="hold" nodeType="afterEffect">
                                  <p:stCondLst>
                                    <p:cond delay="3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F6F47839-A2FC-4B6A-8952-E61067589D7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64515" name="Picture 3" descr="septuagint">
            <a:extLst>
              <a:ext uri="{FF2B5EF4-FFF2-40B4-BE49-F238E27FC236}">
                <a16:creationId xmlns:a16="http://schemas.microsoft.com/office/drawing/2014/main" id="{E25F34B1-5223-4A5F-B1B7-B55D00870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5">
            <a:extLst>
              <a:ext uri="{FF2B5EF4-FFF2-40B4-BE49-F238E27FC236}">
                <a16:creationId xmlns:a16="http://schemas.microsoft.com/office/drawing/2014/main" id="{C5FBB414-6E52-4838-AFC3-71970FA03DF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The Text of </a:t>
            </a:r>
            <a:r>
              <a:rPr lang="zh-CN" altLang="en-US" b="1">
                <a:solidFill>
                  <a:schemeClr val="bg1"/>
                </a:solidFill>
              </a:rPr>
              <a:t>约翰</a:t>
            </a:r>
            <a:r>
              <a:rPr lang="en-US" altLang="en-US" b="1">
                <a:solidFill>
                  <a:schemeClr val="bg1"/>
                </a:solidFill>
              </a:rPr>
              <a:t> 7:53–8:11</a:t>
            </a:r>
          </a:p>
        </p:txBody>
      </p:sp>
      <p:sp>
        <p:nvSpPr>
          <p:cNvPr id="5" name="Rectangle 5">
            <a:extLst>
              <a:ext uri="{FF2B5EF4-FFF2-40B4-BE49-F238E27FC236}">
                <a16:creationId xmlns:a16="http://schemas.microsoft.com/office/drawing/2014/main" id="{0C74A76D-D8C8-4E61-AE33-3D5DE8B492AE}"/>
              </a:ext>
            </a:extLst>
          </p:cNvPr>
          <p:cNvSpPr txBox="1">
            <a:spLocks noChangeArrowheads="1"/>
          </p:cNvSpPr>
          <p:nvPr/>
        </p:nvSpPr>
        <p:spPr bwMode="auto">
          <a:xfrm>
            <a:off x="5257800" y="2286000"/>
            <a:ext cx="3048000" cy="24384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Inspired or Not?</a:t>
            </a:r>
          </a:p>
        </p:txBody>
      </p:sp>
    </p:spTree>
    <p:extLst>
      <p:ext uri="{BB962C8B-B14F-4D97-AF65-F5344CB8AC3E}">
        <p14:creationId xmlns:p14="http://schemas.microsoft.com/office/powerpoint/2010/main" val="2511764798"/>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FDA09-2FE7-496A-B604-6B707D0DEEBC}"/>
              </a:ext>
            </a:extLst>
          </p:cNvPr>
          <p:cNvSpPr>
            <a:spLocks noGrp="1"/>
          </p:cNvSpPr>
          <p:nvPr>
            <p:ph type="ctrTitle"/>
          </p:nvPr>
        </p:nvSpPr>
        <p:spPr>
          <a:xfrm>
            <a:off x="0" y="0"/>
            <a:ext cx="8991600" cy="1143000"/>
          </a:xfrm>
        </p:spPr>
        <p:txBody>
          <a:bodyPr/>
          <a:lstStyle/>
          <a:p>
            <a:r>
              <a:rPr lang="en-US" altLang="en-US" b="1">
                <a:solidFill>
                  <a:schemeClr val="bg1"/>
                </a:solidFill>
                <a:effectLst>
                  <a:outerShdw blurRad="38100" dist="38100" dir="2700000" algn="tl">
                    <a:srgbClr val="808080"/>
                  </a:outerShdw>
                </a:effectLst>
              </a:rPr>
              <a:t>Divided   Opinions</a:t>
            </a:r>
          </a:p>
        </p:txBody>
      </p:sp>
      <p:sp>
        <p:nvSpPr>
          <p:cNvPr id="4" name="Subtitle 2">
            <a:extLst>
              <a:ext uri="{FF2B5EF4-FFF2-40B4-BE49-F238E27FC236}">
                <a16:creationId xmlns:a16="http://schemas.microsoft.com/office/drawing/2014/main" id="{16111421-CFA5-4640-94A7-CEDCFEC08FB3}"/>
              </a:ext>
            </a:extLst>
          </p:cNvPr>
          <p:cNvSpPr txBox="1">
            <a:spLocks/>
          </p:cNvSpPr>
          <p:nvPr/>
        </p:nvSpPr>
        <p:spPr bwMode="auto">
          <a:xfrm>
            <a:off x="45720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rPr>
              <a:t>“Almost all textual scholars agree that these verses were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rPr>
              <a:t>not part of the original</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rPr>
              <a:t>... The style and vocabulary of this passage differ from the rest of the Gospel, and the passage interrupts the sequence from 7:52-8:12. It is probably a part of true oral tradition which was added to later Greek manuscripts by copyists.”</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6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rPr>
              <a:t>–Edwin A. Blum, in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rPr>
              <a:t>The Bible Knowledge Commentary</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endParaRPr>
          </a:p>
        </p:txBody>
      </p:sp>
      <p:sp>
        <p:nvSpPr>
          <p:cNvPr id="5" name="Subtitle 2">
            <a:extLst>
              <a:ext uri="{FF2B5EF4-FFF2-40B4-BE49-F238E27FC236}">
                <a16:creationId xmlns:a16="http://schemas.microsoft.com/office/drawing/2014/main" id="{A128B4C3-8C4F-4AF8-81AD-F330E0667AEC}"/>
              </a:ext>
            </a:extLst>
          </p:cNvPr>
          <p:cNvSpPr txBox="1">
            <a:spLocks/>
          </p:cNvSpPr>
          <p:nvPr/>
        </p:nvSpPr>
        <p:spPr bwMode="auto">
          <a:xfrm>
            <a:off x="-76200" y="1295400"/>
            <a:ext cx="4419600" cy="5562600"/>
          </a:xfrm>
          <a:prstGeom prst="rect">
            <a:avLst/>
          </a:prstGeom>
          <a:noFill/>
          <a:ln w="9525">
            <a:noFill/>
            <a:miter lim="800000"/>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“Most scholars seem to agree that the passage </a:t>
            </a:r>
            <a:r>
              <a:rPr kumimoji="0" lang="en-US" altLang="en-US" sz="2400" b="1" i="0" u="none" strike="noStrike" kern="1200" cap="none" spc="0" normalizeH="0" baseline="0" noProof="0">
                <a:ln>
                  <a:noFill/>
                </a:ln>
                <a:solidFill>
                  <a:srgbClr val="FFFF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panose="020B0604020202020204" pitchFamily="34" charset="0"/>
              </a:rPr>
              <a:t>is a part of inspired Scripture</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 [e.g., F.F. Bruce]. In fact, the development of the entire chapter can easily be seen to grow out of this striking event in the temple... The transition from </a:t>
            </a:r>
            <a:r>
              <a:rPr kumimoji="0" lang="zh-CN"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约翰</a:t>
            </a: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 7:52 to 8:12 would be too abrupt without a transitional section.”</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1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–Warren Wiersbe, The </a:t>
            </a:r>
            <a:r>
              <a:rPr kumimoji="0" lang="en-US" altLang="en-US" sz="2400" b="1" i="1" u="none" strike="noStrike" kern="1200" cap="none" spc="0" normalizeH="0" baseline="0" noProof="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anose="020B0600070205080204" pitchFamily="34" charset="-128"/>
                <a:cs typeface="Arial" panose="020B0604020202020204" pitchFamily="34" charset="0"/>
              </a:rPr>
              <a:t>Bible Exposition Commentary</a:t>
            </a:r>
          </a:p>
        </p:txBody>
      </p:sp>
      <p:sp>
        <p:nvSpPr>
          <p:cNvPr id="6" name="Rectangle 5">
            <a:extLst>
              <a:ext uri="{FF2B5EF4-FFF2-40B4-BE49-F238E27FC236}">
                <a16:creationId xmlns:a16="http://schemas.microsoft.com/office/drawing/2014/main" id="{F597AECB-7708-4EEE-9506-F24379FF5353}"/>
              </a:ext>
            </a:extLst>
          </p:cNvPr>
          <p:cNvSpPr>
            <a:spLocks noChangeArrowheads="1"/>
          </p:cNvSpPr>
          <p:nvPr/>
        </p:nvSpPr>
        <p:spPr bwMode="auto">
          <a:xfrm>
            <a:off x="4267200" y="0"/>
            <a:ext cx="228600" cy="6858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 name="Rectangle 6">
            <a:extLst>
              <a:ext uri="{FF2B5EF4-FFF2-40B4-BE49-F238E27FC236}">
                <a16:creationId xmlns:a16="http://schemas.microsoft.com/office/drawing/2014/main" id="{ECC1D0B9-C93B-4D2B-8785-34EB9EA79F18}"/>
              </a:ext>
            </a:extLst>
          </p:cNvPr>
          <p:cNvSpPr>
            <a:spLocks noChangeArrowheads="1"/>
          </p:cNvSpPr>
          <p:nvPr/>
        </p:nvSpPr>
        <p:spPr bwMode="auto">
          <a:xfrm rot="-5400000">
            <a:off x="4191000" y="-990600"/>
            <a:ext cx="228600" cy="4191000"/>
          </a:xfrm>
          <a:prstGeom prst="rect">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2108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7A298FEF-ECE7-4FD6-9AA8-33B2CA332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023" t="18144" r="4735" b="10156"/>
          <a:stretch>
            <a:fillRect/>
          </a:stretch>
        </p:blipFill>
        <p:spPr bwMode="auto">
          <a:xfrm>
            <a:off x="0" y="-14288"/>
            <a:ext cx="9145588"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8611" name="Rectangle 3">
            <a:extLst>
              <a:ext uri="{FF2B5EF4-FFF2-40B4-BE49-F238E27FC236}">
                <a16:creationId xmlns:a16="http://schemas.microsoft.com/office/drawing/2014/main" id="{5C152874-6E77-4775-B3E1-12ACBC8EE163}"/>
              </a:ext>
            </a:extLst>
          </p:cNvPr>
          <p:cNvSpPr>
            <a:spLocks noChangeArrowheads="1"/>
          </p:cNvSpPr>
          <p:nvPr/>
        </p:nvSpPr>
        <p:spPr bwMode="auto">
          <a:xfrm>
            <a:off x="609600" y="2895600"/>
            <a:ext cx="263525" cy="322263"/>
          </a:xfrm>
          <a:prstGeom prst="rect">
            <a:avLst/>
          </a:prstGeom>
          <a:solidFill>
            <a:srgbClr val="3E58D8"/>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70689" name="Oval 33">
            <a:extLst>
              <a:ext uri="{FF2B5EF4-FFF2-40B4-BE49-F238E27FC236}">
                <a16:creationId xmlns:a16="http://schemas.microsoft.com/office/drawing/2014/main" id="{0EDE541B-9E31-4B8D-9E7B-AE85FE0E5674}"/>
              </a:ext>
            </a:extLst>
          </p:cNvPr>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6" name="Text Box 34">
            <a:extLst>
              <a:ext uri="{FF2B5EF4-FFF2-40B4-BE49-F238E27FC236}">
                <a16:creationId xmlns:a16="http://schemas.microsoft.com/office/drawing/2014/main" id="{D1BA2FEB-F0AC-484D-9DFA-1C5689AE9BD3}"/>
              </a:ext>
            </a:extLst>
          </p:cNvPr>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Alexandrian</a:t>
            </a:r>
          </a:p>
        </p:txBody>
      </p:sp>
      <p:grpSp>
        <p:nvGrpSpPr>
          <p:cNvPr id="2" name="Group 35">
            <a:extLst>
              <a:ext uri="{FF2B5EF4-FFF2-40B4-BE49-F238E27FC236}">
                <a16:creationId xmlns:a16="http://schemas.microsoft.com/office/drawing/2014/main" id="{C24957EC-2549-4291-9C30-2CF5E8CCF8A5}"/>
              </a:ext>
            </a:extLst>
          </p:cNvPr>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a:extLst>
                <a:ext uri="{FF2B5EF4-FFF2-40B4-BE49-F238E27FC236}">
                  <a16:creationId xmlns:a16="http://schemas.microsoft.com/office/drawing/2014/main" id="{E7C8E95A-8465-4644-9D2F-89CB3B13D3C5}"/>
                </a:ext>
              </a:extLst>
            </p:cNvPr>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imes New Roman" pitchFamily="-108" charset="0"/>
                <a:ea typeface="ＭＳ Ｐゴシック" charset="-128"/>
                <a:cs typeface="ＭＳ Ｐゴシック" charset="-128"/>
              </a:endParaRPr>
            </a:p>
          </p:txBody>
        </p:sp>
        <p:sp>
          <p:nvSpPr>
            <p:cNvPr id="149544" name="Text Box 37">
              <a:extLst>
                <a:ext uri="{FF2B5EF4-FFF2-40B4-BE49-F238E27FC236}">
                  <a16:creationId xmlns:a16="http://schemas.microsoft.com/office/drawing/2014/main" id="{A5891175-4281-4BBA-84DA-B5C7AF38BA97}"/>
                </a:ext>
              </a:extLst>
            </p:cNvPr>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0" fontAlgn="base" latinLnBrk="0" hangingPunct="0">
                <a:lnSpc>
                  <a:spcPct val="100000"/>
                </a:lnSpc>
                <a:spcBef>
                  <a:spcPts val="1627"/>
                </a:spcBef>
                <a:spcAft>
                  <a:spcPct val="0"/>
                </a:spcAft>
                <a:buClr>
                  <a:srgbClr val="76F774"/>
                </a:buClr>
                <a:buSzTx/>
                <a:buFontTx/>
                <a:buNone/>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kumimoji="0" lang="en-GB" sz="2600" b="1" i="1" u="none" strike="noStrike" kern="1200" cap="none" spc="0" normalizeH="0" baseline="0" noProof="0" dirty="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128"/>
                  <a:cs typeface="ＭＳ Ｐゴシック" charset="-128"/>
                </a:rPr>
                <a:t>Western</a:t>
              </a:r>
            </a:p>
          </p:txBody>
        </p:sp>
      </p:grpSp>
      <p:sp>
        <p:nvSpPr>
          <p:cNvPr id="149533" name="Text Box 38">
            <a:extLst>
              <a:ext uri="{FF2B5EF4-FFF2-40B4-BE49-F238E27FC236}">
                <a16:creationId xmlns:a16="http://schemas.microsoft.com/office/drawing/2014/main" id="{65CDA722-FDC9-41E2-929C-F0AF30D4AD82}"/>
              </a:ext>
            </a:extLst>
          </p:cNvPr>
          <p:cNvSpPr txBox="1">
            <a:spLocks noChangeArrowheads="1"/>
          </p:cNvSpPr>
          <p:nvPr/>
        </p:nvSpPr>
        <p:spPr bwMode="auto">
          <a:xfrm>
            <a:off x="304800" y="2819400"/>
            <a:ext cx="5029200" cy="820738"/>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48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3 Text Types</a:t>
            </a:r>
          </a:p>
        </p:txBody>
      </p:sp>
      <p:sp>
        <p:nvSpPr>
          <p:cNvPr id="70701" name="Oval 45">
            <a:extLst>
              <a:ext uri="{FF2B5EF4-FFF2-40B4-BE49-F238E27FC236}">
                <a16:creationId xmlns:a16="http://schemas.microsoft.com/office/drawing/2014/main" id="{8F592BB6-3C2D-45B5-A3CE-52823C201CE8}"/>
              </a:ext>
            </a:extLst>
          </p:cNvPr>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149542" name="Text Box 46">
            <a:extLst>
              <a:ext uri="{FF2B5EF4-FFF2-40B4-BE49-F238E27FC236}">
                <a16:creationId xmlns:a16="http://schemas.microsoft.com/office/drawing/2014/main" id="{D3DA363D-2371-4E96-A0CB-09BF9F620CCB}"/>
              </a:ext>
            </a:extLst>
          </p:cNvPr>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panose="020B0A04020102020204" pitchFamily="34" charset="0"/>
                <a:ea typeface="ＭＳ Ｐゴシック" panose="020B0600070205080204" pitchFamily="34" charset="-128"/>
                <a:cs typeface="+mn-cs"/>
              </a:rPr>
              <a:t>Byzantine</a:t>
            </a:r>
          </a:p>
        </p:txBody>
      </p:sp>
      <p:sp>
        <p:nvSpPr>
          <p:cNvPr id="12" name="Text Box 38">
            <a:extLst>
              <a:ext uri="{FF2B5EF4-FFF2-40B4-BE49-F238E27FC236}">
                <a16:creationId xmlns:a16="http://schemas.microsoft.com/office/drawing/2014/main" id="{CB655C22-7C2F-4FCC-9502-38B9F0ECDAB2}"/>
              </a:ext>
            </a:extLst>
          </p:cNvPr>
          <p:cNvSpPr txBox="1">
            <a:spLocks noChangeArrowheads="1"/>
          </p:cNvSpPr>
          <p:nvPr/>
        </p:nvSpPr>
        <p:spPr bwMode="auto">
          <a:xfrm>
            <a:off x="2514600" y="5410200"/>
            <a:ext cx="5029200" cy="1068388"/>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Earliest (AD 200-400)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omit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3" name="Text Box 38">
            <a:extLst>
              <a:ext uri="{FF2B5EF4-FFF2-40B4-BE49-F238E27FC236}">
                <a16:creationId xmlns:a16="http://schemas.microsoft.com/office/drawing/2014/main" id="{63C5AD60-9D38-4996-B474-42257B0B4161}"/>
              </a:ext>
            </a:extLst>
          </p:cNvPr>
          <p:cNvSpPr txBox="1">
            <a:spLocks noChangeArrowheads="1"/>
          </p:cNvSpPr>
          <p:nvPr/>
        </p:nvSpPr>
        <p:spPr bwMode="auto">
          <a:xfrm>
            <a:off x="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Later (AD 600)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
        <p:nvSpPr>
          <p:cNvPr id="14" name="Text Box 38">
            <a:extLst>
              <a:ext uri="{FF2B5EF4-FFF2-40B4-BE49-F238E27FC236}">
                <a16:creationId xmlns:a16="http://schemas.microsoft.com/office/drawing/2014/main" id="{9BA8EBBD-AC43-45E4-ACAD-A2C85DD0C40B}"/>
              </a:ext>
            </a:extLst>
          </p:cNvPr>
          <p:cNvSpPr txBox="1">
            <a:spLocks noChangeArrowheads="1"/>
          </p:cNvSpPr>
          <p:nvPr/>
        </p:nvSpPr>
        <p:spPr bwMode="auto">
          <a:xfrm>
            <a:off x="4724400" y="1065213"/>
            <a:ext cx="4419600" cy="1068387"/>
          </a:xfrm>
          <a:prstGeom prst="rect">
            <a:avLst/>
          </a:prstGeom>
          <a:solidFill>
            <a:srgbClr val="000090"/>
          </a:solidFill>
          <a:ln>
            <a:noFill/>
          </a:ln>
          <a:effectLst>
            <a:outerShdw blurRad="50800" dist="38100" dir="2700000" rotWithShape="0">
              <a:srgbClr val="808080">
                <a:alpha val="42999"/>
              </a:srgbClr>
            </a:outerShdw>
          </a:effectLst>
          <a:extLst>
            <a:ext uri="{91240B29-F687-4F45-9708-019B960494DF}">
              <a14:hiddenLine xmlns:a14="http://schemas.microsoft.com/office/drawing/2010/main" w="9525">
                <a:solidFill>
                  <a:srgbClr val="000000"/>
                </a:solidFill>
                <a:round/>
                <a:headEnd/>
                <a:tailEnd/>
              </a14:hiddenLine>
            </a:ext>
          </a:extLst>
        </p:spPr>
        <p:txBody>
          <a:bodyPr lIns="82058" tIns="41029" rIns="82058" bIns="41029">
            <a:spAutoFit/>
          </a:bodyPr>
          <a:lstStyle>
            <a:lvl1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1pPr>
            <a:lvl2pPr marL="37931725" indent="-37474525">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2pPr>
            <a:lvl3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3pPr>
            <a:lvl4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4pPr>
            <a:lvl5pP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ts val="2975"/>
              </a:spcBef>
              <a:spcAft>
                <a:spcPct val="0"/>
              </a:spcAft>
              <a:buClr>
                <a:srgbClr val="FFFF00"/>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Latest (AD 1000) manuscripts </a:t>
            </a:r>
            <a:r>
              <a:rPr kumimoji="0" lang="en-GB"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keep </a:t>
            </a:r>
            <a:r>
              <a:rPr kumimoji="0" lang="en-GB" altLang="en-US" sz="3200" b="1" i="0" u="none" strike="noStrike" kern="1200" cap="none" spc="0" normalizeH="0" baseline="0" noProof="0">
                <a:ln>
                  <a:noFill/>
                </a:ln>
                <a:solidFill>
                  <a:srgbClr val="FFFF00"/>
                </a:solidFill>
                <a:effectLst>
                  <a:outerShdw blurRad="38100" dist="38100" dir="2700000" algn="tl">
                    <a:srgbClr val="000000"/>
                  </a:outerShdw>
                </a:effectLst>
                <a:uLnTx/>
                <a:uFillTx/>
                <a:latin typeface="Comic Sans MS" panose="030F0702030302020204" pitchFamily="66" charset="0"/>
                <a:ea typeface="ＭＳ Ｐゴシック" panose="020B0600070205080204" pitchFamily="34" charset="-128"/>
                <a:cs typeface="+mn-cs"/>
              </a:rPr>
              <a:t>it </a:t>
            </a:r>
          </a:p>
        </p:txBody>
      </p:sp>
    </p:spTree>
    <p:extLst>
      <p:ext uri="{BB962C8B-B14F-4D97-AF65-F5344CB8AC3E}">
        <p14:creationId xmlns:p14="http://schemas.microsoft.com/office/powerpoint/2010/main" val="1105806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70658" name="Rectangle 5">
            <a:extLst>
              <a:ext uri="{FF2B5EF4-FFF2-40B4-BE49-F238E27FC236}">
                <a16:creationId xmlns:a16="http://schemas.microsoft.com/office/drawing/2014/main" id="{93DE3326-613B-48F3-9A87-ECB258328691}"/>
              </a:ext>
            </a:extLst>
          </p:cNvPr>
          <p:cNvSpPr>
            <a:spLocks noChangeArrowheads="1"/>
          </p:cNvSpPr>
          <p:nvPr/>
        </p:nvSpPr>
        <p:spPr bwMode="auto">
          <a:xfrm>
            <a:off x="0" y="0"/>
            <a:ext cx="9144000" cy="6858000"/>
          </a:xfrm>
          <a:prstGeom prst="rect">
            <a:avLst/>
          </a:prstGeom>
          <a:solidFill>
            <a:srgbClr val="CCFFCC"/>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 name="Title 1">
            <a:extLst>
              <a:ext uri="{FF2B5EF4-FFF2-40B4-BE49-F238E27FC236}">
                <a16:creationId xmlns:a16="http://schemas.microsoft.com/office/drawing/2014/main" id="{2BC0CAB9-7E21-49C3-90D8-6D3D6F4580F1}"/>
              </a:ext>
            </a:extLst>
          </p:cNvPr>
          <p:cNvSpPr>
            <a:spLocks noGrp="1"/>
          </p:cNvSpPr>
          <p:nvPr>
            <p:ph type="ctrTitle"/>
          </p:nvPr>
        </p:nvSpPr>
        <p:spPr>
          <a:xfrm>
            <a:off x="0" y="0"/>
            <a:ext cx="9144000" cy="1143000"/>
          </a:xfrm>
          <a:gradFill flip="none" rotWithShape="1">
            <a:gsLst>
              <a:gs pos="0">
                <a:srgbClr val="000090"/>
              </a:gs>
              <a:gs pos="100000">
                <a:schemeClr val="tx1"/>
              </a:gs>
            </a:gsLst>
            <a:path path="shape">
              <a:fillToRect l="50000" t="50000" r="50000" b="50000"/>
            </a:path>
            <a:tileRect/>
          </a:gradFill>
        </p:spPr>
        <p:txBody>
          <a:bodyPr/>
          <a:lstStyle/>
          <a:p>
            <a:r>
              <a:rPr lang="en-US" altLang="en-US" sz="6000" b="1">
                <a:solidFill>
                  <a:schemeClr val="bg1"/>
                </a:solidFill>
                <a:effectLst>
                  <a:outerShdw blurRad="38100" dist="38100" dir="2700000" algn="tl">
                    <a:srgbClr val="000000"/>
                  </a:outerShdw>
                </a:effectLst>
              </a:rPr>
              <a:t>Note the Flow...</a:t>
            </a:r>
          </a:p>
        </p:txBody>
      </p:sp>
      <p:sp>
        <p:nvSpPr>
          <p:cNvPr id="4" name="Subtitle 2">
            <a:extLst>
              <a:ext uri="{FF2B5EF4-FFF2-40B4-BE49-F238E27FC236}">
                <a16:creationId xmlns:a16="http://schemas.microsoft.com/office/drawing/2014/main" id="{D7F91812-8FD3-432B-8CB6-B37530DCAD4C}"/>
              </a:ext>
            </a:extLst>
          </p:cNvPr>
          <p:cNvSpPr txBox="1">
            <a:spLocks/>
          </p:cNvSpPr>
          <p:nvPr/>
        </p:nvSpPr>
        <p:spPr bwMode="auto">
          <a:xfrm>
            <a:off x="419100" y="13716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exposes evil intent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Pharisees (8:10)</a:t>
            </a:r>
          </a:p>
        </p:txBody>
      </p:sp>
      <p:sp>
        <p:nvSpPr>
          <p:cNvPr id="7" name="Subtitle 2">
            <a:extLst>
              <a:ext uri="{FF2B5EF4-FFF2-40B4-BE49-F238E27FC236}">
                <a16:creationId xmlns:a16="http://schemas.microsoft.com/office/drawing/2014/main" id="{62503258-A5F4-4BF6-89F3-D3E3152C65E0}"/>
              </a:ext>
            </a:extLst>
          </p:cNvPr>
          <p:cNvSpPr txBox="1">
            <a:spLocks/>
          </p:cNvSpPr>
          <p:nvPr/>
        </p:nvSpPr>
        <p:spPr bwMode="auto">
          <a:xfrm>
            <a:off x="5295900" y="13716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Jesus is the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Light </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of the World (8:12)</a:t>
            </a:r>
          </a:p>
        </p:txBody>
      </p:sp>
      <p:sp>
        <p:nvSpPr>
          <p:cNvPr id="8" name="Left-Right Arrow 7">
            <a:extLst>
              <a:ext uri="{FF2B5EF4-FFF2-40B4-BE49-F238E27FC236}">
                <a16:creationId xmlns:a16="http://schemas.microsoft.com/office/drawing/2014/main" id="{FF65A7A5-A293-486A-ABD7-955A5A90AD1D}"/>
              </a:ext>
            </a:extLst>
          </p:cNvPr>
          <p:cNvSpPr>
            <a:spLocks noChangeArrowheads="1"/>
          </p:cNvSpPr>
          <p:nvPr/>
        </p:nvSpPr>
        <p:spPr bwMode="auto">
          <a:xfrm>
            <a:off x="3924300" y="18288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Subtitle 2">
            <a:extLst>
              <a:ext uri="{FF2B5EF4-FFF2-40B4-BE49-F238E27FC236}">
                <a16:creationId xmlns:a16="http://schemas.microsoft.com/office/drawing/2014/main" id="{FEB49B0D-267A-401F-A4D9-222D89B41C22}"/>
              </a:ext>
            </a:extLst>
          </p:cNvPr>
          <p:cNvSpPr txBox="1">
            <a:spLocks/>
          </p:cNvSpPr>
          <p:nvPr/>
        </p:nvSpPr>
        <p:spPr bwMode="auto">
          <a:xfrm>
            <a:off x="419100" y="31242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Pharisees made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false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(8:15)</a:t>
            </a:r>
          </a:p>
        </p:txBody>
      </p:sp>
      <p:sp>
        <p:nvSpPr>
          <p:cNvPr id="10" name="Subtitle 2">
            <a:extLst>
              <a:ext uri="{FF2B5EF4-FFF2-40B4-BE49-F238E27FC236}">
                <a16:creationId xmlns:a16="http://schemas.microsoft.com/office/drawing/2014/main" id="{9F3270C4-4FBC-4E8B-98D4-22061D76C841}"/>
              </a:ext>
            </a:extLst>
          </p:cNvPr>
          <p:cNvSpPr txBox="1">
            <a:spLocks/>
          </p:cNvSpPr>
          <p:nvPr/>
        </p:nvSpPr>
        <p:spPr bwMode="auto">
          <a:xfrm>
            <a:off x="5295900" y="31242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makes a </a:t>
            </a:r>
            <a:r>
              <a:rPr kumimoji="0" lang="en-US" altLang="en-US" sz="3200" b="1" i="0" u="sng"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right judgment</a:t>
            </a: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 (8:16)</a:t>
            </a:r>
          </a:p>
        </p:txBody>
      </p:sp>
      <p:sp>
        <p:nvSpPr>
          <p:cNvPr id="11" name="Left-Right Arrow 10">
            <a:extLst>
              <a:ext uri="{FF2B5EF4-FFF2-40B4-BE49-F238E27FC236}">
                <a16:creationId xmlns:a16="http://schemas.microsoft.com/office/drawing/2014/main" id="{4577F399-0625-4D45-9CA0-73056BB02FA8}"/>
              </a:ext>
            </a:extLst>
          </p:cNvPr>
          <p:cNvSpPr>
            <a:spLocks noChangeArrowheads="1"/>
          </p:cNvSpPr>
          <p:nvPr/>
        </p:nvSpPr>
        <p:spPr bwMode="auto">
          <a:xfrm>
            <a:off x="3924300" y="3581400"/>
            <a:ext cx="1371600" cy="762000"/>
          </a:xfrm>
          <a:prstGeom prst="leftRightArrow">
            <a:avLst>
              <a:gd name="adj1" fmla="val 50000"/>
              <a:gd name="adj2" fmla="val 50000"/>
            </a:avLst>
          </a:prstGeom>
          <a:solidFill>
            <a:srgbClr val="80000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12" name="Subtitle 2">
            <a:extLst>
              <a:ext uri="{FF2B5EF4-FFF2-40B4-BE49-F238E27FC236}">
                <a16:creationId xmlns:a16="http://schemas.microsoft.com/office/drawing/2014/main" id="{5ED95EE0-9229-49D8-9450-771E06525237}"/>
              </a:ext>
            </a:extLst>
          </p:cNvPr>
          <p:cNvSpPr txBox="1">
            <a:spLocks/>
          </p:cNvSpPr>
          <p:nvPr/>
        </p:nvSpPr>
        <p:spPr bwMode="auto">
          <a:xfrm>
            <a:off x="419100" y="4876800"/>
            <a:ext cx="3429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her</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 (8:5)</a:t>
            </a:r>
          </a:p>
        </p:txBody>
      </p:sp>
      <p:sp>
        <p:nvSpPr>
          <p:cNvPr id="13" name="Subtitle 2">
            <a:extLst>
              <a:ext uri="{FF2B5EF4-FFF2-40B4-BE49-F238E27FC236}">
                <a16:creationId xmlns:a16="http://schemas.microsoft.com/office/drawing/2014/main" id="{78683FC1-57A4-4E14-A789-1387633F5835}"/>
              </a:ext>
            </a:extLst>
          </p:cNvPr>
          <p:cNvSpPr txBox="1">
            <a:spLocks/>
          </p:cNvSpPr>
          <p:nvPr/>
        </p:nvSpPr>
        <p:spPr bwMode="auto">
          <a:xfrm>
            <a:off x="5295900" y="4876800"/>
            <a:ext cx="350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Pharisees tried to </a:t>
            </a:r>
            <a:r>
              <a:rPr kumimoji="0" lang="en-US" altLang="en-US" sz="3200" b="1" i="0" u="sng"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stone Jesus</a:t>
            </a:r>
            <a:r>
              <a:rPr kumimoji="0" lang="en-US" altLang="en-US" sz="3200" b="1" i="0" u="none" strike="noStrike" kern="1200" cap="none" spc="0" normalizeH="0" baseline="0" noProof="0">
                <a:ln>
                  <a:noFill/>
                </a:ln>
                <a:solidFill>
                  <a:srgbClr val="000090"/>
                </a:solidFill>
                <a:effectLst/>
                <a:uLnTx/>
                <a:uFillTx/>
                <a:latin typeface="Arial" panose="020B0604020202020204" pitchFamily="34" charset="0"/>
                <a:ea typeface="ＭＳ Ｐゴシック" panose="020B0600070205080204" pitchFamily="34" charset="-128"/>
              </a:rPr>
              <a:t>(8:59)</a:t>
            </a:r>
          </a:p>
        </p:txBody>
      </p:sp>
      <p:sp>
        <p:nvSpPr>
          <p:cNvPr id="14" name="Left-Right Arrow 13">
            <a:extLst>
              <a:ext uri="{FF2B5EF4-FFF2-40B4-BE49-F238E27FC236}">
                <a16:creationId xmlns:a16="http://schemas.microsoft.com/office/drawing/2014/main" id="{80899EE5-9D81-48FE-A365-A2679441D325}"/>
              </a:ext>
            </a:extLst>
          </p:cNvPr>
          <p:cNvSpPr>
            <a:spLocks noChangeArrowheads="1"/>
          </p:cNvSpPr>
          <p:nvPr/>
        </p:nvSpPr>
        <p:spPr bwMode="auto">
          <a:xfrm>
            <a:off x="3924300" y="5334000"/>
            <a:ext cx="1371600" cy="762000"/>
          </a:xfrm>
          <a:prstGeom prst="leftRightArrow">
            <a:avLst>
              <a:gd name="adj1" fmla="val 50000"/>
              <a:gd name="adj2" fmla="val 50000"/>
            </a:avLst>
          </a:prstGeom>
          <a:solidFill>
            <a:srgbClr val="000090"/>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9721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1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strVal val="#ppt_h"/>
                                          </p:val>
                                        </p:tav>
                                        <p:tav tm="100000">
                                          <p:val>
                                            <p:strVal val="#ppt_h"/>
                                          </p:val>
                                        </p:tav>
                                      </p:tavLst>
                                    </p:anim>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allAtOnce"/>
      <p:bldP spid="8" grpId="0" animBg="1"/>
      <p:bldP spid="11" grpId="0" animBg="1"/>
      <p:bldP spid="12" grpId="0" build="p"/>
      <p:bldP spid="13" grpId="0" build="allAtOnce"/>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C1C1EE8-B88A-4212-B524-97963058A887}"/>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2707" name="Rectangle 5">
            <a:extLst>
              <a:ext uri="{FF2B5EF4-FFF2-40B4-BE49-F238E27FC236}">
                <a16:creationId xmlns:a16="http://schemas.microsoft.com/office/drawing/2014/main" id="{C0AEFAB2-317D-482F-97E7-161928389C94}"/>
              </a:ext>
            </a:extLst>
          </p:cNvPr>
          <p:cNvSpPr>
            <a:spLocks noGrp="1" noChangeArrowheads="1"/>
          </p:cNvSpPr>
          <p:nvPr>
            <p:ph type="title" idx="4294967295"/>
          </p:nvPr>
        </p:nvSpPr>
        <p:spPr>
          <a:xfrm>
            <a:off x="457200" y="274638"/>
            <a:ext cx="8229600" cy="1020762"/>
          </a:xfrm>
        </p:spPr>
        <p:txBody>
          <a:bodyPr/>
          <a:lstStyle/>
          <a:p>
            <a:pPr eaLnBrk="1" hangingPunct="1"/>
            <a:r>
              <a:rPr lang="en-US" altLang="en-US" b="1">
                <a:solidFill>
                  <a:schemeClr val="bg1"/>
                </a:solidFill>
              </a:rPr>
              <a:t>Where we’re going today...</a:t>
            </a:r>
          </a:p>
        </p:txBody>
      </p:sp>
      <p:grpSp>
        <p:nvGrpSpPr>
          <p:cNvPr id="2" name="Group 8">
            <a:extLst>
              <a:ext uri="{FF2B5EF4-FFF2-40B4-BE49-F238E27FC236}">
                <a16:creationId xmlns:a16="http://schemas.microsoft.com/office/drawing/2014/main" id="{758A514C-B27D-46C2-B1D6-F3611EB09866}"/>
              </a:ext>
            </a:extLst>
          </p:cNvPr>
          <p:cNvGrpSpPr>
            <a:grpSpLocks/>
          </p:cNvGrpSpPr>
          <p:nvPr/>
        </p:nvGrpSpPr>
        <p:grpSpPr bwMode="auto">
          <a:xfrm>
            <a:off x="228600" y="1981200"/>
            <a:ext cx="3581400" cy="4343400"/>
            <a:chOff x="533400" y="1981200"/>
            <a:chExt cx="3581400" cy="4343400"/>
          </a:xfrm>
        </p:grpSpPr>
        <p:pic>
          <p:nvPicPr>
            <p:cNvPr id="72713" name="Picture 3" descr="septuagint">
              <a:extLst>
                <a:ext uri="{FF2B5EF4-FFF2-40B4-BE49-F238E27FC236}">
                  <a16:creationId xmlns:a16="http://schemas.microsoft.com/office/drawing/2014/main" id="{A7180F44-5A3F-4174-9BDD-262C1441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533400" y="1981200"/>
              <a:ext cx="3581400" cy="329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a:extLst>
                <a:ext uri="{FF2B5EF4-FFF2-40B4-BE49-F238E27FC236}">
                  <a16:creationId xmlns:a16="http://schemas.microsoft.com/office/drawing/2014/main" id="{277964AC-489D-4513-ACF5-4919A677DAFD}"/>
                </a:ext>
              </a:extLst>
            </p:cNvPr>
            <p:cNvSpPr txBox="1">
              <a:spLocks noChangeArrowheads="1"/>
            </p:cNvSpPr>
            <p:nvPr/>
          </p:nvSpPr>
          <p:spPr bwMode="auto">
            <a:xfrm>
              <a:off x="838200" y="5334000"/>
              <a:ext cx="30480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Passage</a:t>
              </a:r>
            </a:p>
          </p:txBody>
        </p:sp>
      </p:grpSp>
      <p:grpSp>
        <p:nvGrpSpPr>
          <p:cNvPr id="3" name="Group 9">
            <a:extLst>
              <a:ext uri="{FF2B5EF4-FFF2-40B4-BE49-F238E27FC236}">
                <a16:creationId xmlns:a16="http://schemas.microsoft.com/office/drawing/2014/main" id="{FA47C076-A666-4FA6-8A1E-E6812B14924C}"/>
              </a:ext>
            </a:extLst>
          </p:cNvPr>
          <p:cNvGrpSpPr>
            <a:grpSpLocks/>
          </p:cNvGrpSpPr>
          <p:nvPr/>
        </p:nvGrpSpPr>
        <p:grpSpPr bwMode="auto">
          <a:xfrm>
            <a:off x="5029200" y="2514600"/>
            <a:ext cx="3962400" cy="3810000"/>
            <a:chOff x="4876800" y="2514600"/>
            <a:chExt cx="3962400" cy="3810000"/>
          </a:xfrm>
        </p:grpSpPr>
        <p:sp>
          <p:nvSpPr>
            <p:cNvPr id="7" name="Rectangle 5">
              <a:extLst>
                <a:ext uri="{FF2B5EF4-FFF2-40B4-BE49-F238E27FC236}">
                  <a16:creationId xmlns:a16="http://schemas.microsoft.com/office/drawing/2014/main" id="{78E93E43-8D24-4BCA-BC2F-54EFFDEE4246}"/>
                </a:ext>
              </a:extLst>
            </p:cNvPr>
            <p:cNvSpPr txBox="1">
              <a:spLocks noChangeArrowheads="1"/>
            </p:cNvSpPr>
            <p:nvPr/>
          </p:nvSpPr>
          <p:spPr bwMode="auto">
            <a:xfrm>
              <a:off x="4876800" y="5334000"/>
              <a:ext cx="3962400" cy="990600"/>
            </a:xfrm>
            <a:prstGeom prst="rect">
              <a:avLst/>
            </a:prstGeom>
            <a:no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uLnTx/>
                  <a:uFillTx/>
                  <a:latin typeface="Arial"/>
                  <a:ea typeface="ＭＳ Ｐゴシック"/>
                  <a:cs typeface="+mj-cs"/>
                </a:rPr>
                <a:t>Applications</a:t>
              </a:r>
            </a:p>
          </p:txBody>
        </p:sp>
        <p:pic>
          <p:nvPicPr>
            <p:cNvPr id="72712" name="Picture 7" descr="372945_heartshaped_hands.jpg">
              <a:extLst>
                <a:ext uri="{FF2B5EF4-FFF2-40B4-BE49-F238E27FC236}">
                  <a16:creationId xmlns:a16="http://schemas.microsoft.com/office/drawing/2014/main" id="{7A5CD064-8C17-405F-B878-41877D0D24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514600"/>
              <a:ext cx="3810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hevron 10">
            <a:extLst>
              <a:ext uri="{FF2B5EF4-FFF2-40B4-BE49-F238E27FC236}">
                <a16:creationId xmlns:a16="http://schemas.microsoft.com/office/drawing/2014/main" id="{DA3180C0-FB0D-4EE7-A5B5-A810F44BA2AF}"/>
              </a:ext>
            </a:extLst>
          </p:cNvPr>
          <p:cNvSpPr>
            <a:spLocks noChangeArrowheads="1"/>
          </p:cNvSpPr>
          <p:nvPr/>
        </p:nvSpPr>
        <p:spPr bwMode="auto">
          <a:xfrm>
            <a:off x="4038600" y="3048000"/>
            <a:ext cx="838200" cy="1295400"/>
          </a:xfrm>
          <a:prstGeom prst="chevron">
            <a:avLst>
              <a:gd name="adj" fmla="val 50000"/>
            </a:avLst>
          </a:prstGeom>
          <a:solidFill>
            <a:schemeClr val="accent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158115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74754" name="Rectangle 5">
            <a:extLst>
              <a:ext uri="{FF2B5EF4-FFF2-40B4-BE49-F238E27FC236}">
                <a16:creationId xmlns:a16="http://schemas.microsoft.com/office/drawing/2014/main" id="{5DFAF62D-6126-4284-A67C-6EE069ED36BD}"/>
              </a:ext>
            </a:extLst>
          </p:cNvPr>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pic>
        <p:nvPicPr>
          <p:cNvPr id="74755" name="Picture 4" descr="point.jpg">
            <a:extLst>
              <a:ext uri="{FF2B5EF4-FFF2-40B4-BE49-F238E27FC236}">
                <a16:creationId xmlns:a16="http://schemas.microsoft.com/office/drawing/2014/main" id="{3A95DAF6-638A-42CD-89AD-18D646BDF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9035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0F28EE-CF6D-435A-826D-340422E78C96}"/>
              </a:ext>
            </a:extLst>
          </p:cNvPr>
          <p:cNvSpPr>
            <a:spLocks noGrp="1"/>
          </p:cNvSpPr>
          <p:nvPr>
            <p:ph type="ctrTitle"/>
          </p:nvPr>
        </p:nvSpPr>
        <p:spPr>
          <a:xfrm>
            <a:off x="0" y="0"/>
            <a:ext cx="9144000" cy="1143000"/>
          </a:xfrm>
        </p:spPr>
        <p:txBody>
          <a:bodyPr/>
          <a:lstStyle/>
          <a:p>
            <a:pPr algn="r"/>
            <a:r>
              <a:rPr lang="en-US" altLang="en-US" sz="6000" b="1">
                <a:solidFill>
                  <a:srgbClr val="800000"/>
                </a:solidFill>
                <a:effectLst>
                  <a:outerShdw blurRad="38100" dist="38100" dir="2700000" algn="tl">
                    <a:srgbClr val="FFFFFF"/>
                  </a:outerShdw>
                </a:effectLst>
              </a:rPr>
              <a:t>What’s the Point?</a:t>
            </a:r>
          </a:p>
        </p:txBody>
      </p:sp>
      <p:sp>
        <p:nvSpPr>
          <p:cNvPr id="4" name="Subtitle 2">
            <a:extLst>
              <a:ext uri="{FF2B5EF4-FFF2-40B4-BE49-F238E27FC236}">
                <a16:creationId xmlns:a16="http://schemas.microsoft.com/office/drawing/2014/main" id="{0929FE2D-DDBE-452E-B1C9-6C1535E89B1D}"/>
              </a:ext>
            </a:extLst>
          </p:cNvPr>
          <p:cNvSpPr txBox="1">
            <a:spLocks/>
          </p:cNvSpPr>
          <p:nvPr/>
        </p:nvSpPr>
        <p:spPr bwMode="auto">
          <a:xfrm>
            <a:off x="762000" y="1752600"/>
            <a:ext cx="8382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Show mercy to the repentant!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Don't let people trap you!</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Be smarter when you commit adultery so you don’t get caught!</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Jesus didn’t really follow the Law.</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Forgive people before they repent—that's what Jesus does!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Don’t be too quick to throw stones.</a:t>
            </a:r>
          </a:p>
          <a:p>
            <a:pPr marL="266700" marR="0" lvl="0" indent="-2667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3200" b="1" i="0" u="none" strike="noStrike" kern="1200" cap="none" spc="0" normalizeH="0" baseline="0" noProof="0">
                <a:ln>
                  <a:noFill/>
                </a:ln>
                <a:solidFill>
                  <a:srgbClr val="800000"/>
                </a:solidFill>
                <a:effectLst/>
                <a:uLnTx/>
                <a:uFillTx/>
                <a:latin typeface="Arial" panose="020B0604020202020204" pitchFamily="34" charset="0"/>
                <a:ea typeface="ＭＳ Ｐゴシック" panose="020B0600070205080204" pitchFamily="34" charset="-128"/>
              </a:rPr>
              <a:t>God isn’t serious about sin after all.</a:t>
            </a:r>
          </a:p>
        </p:txBody>
      </p:sp>
    </p:spTree>
    <p:extLst>
      <p:ext uri="{BB962C8B-B14F-4D97-AF65-F5344CB8AC3E}">
        <p14:creationId xmlns:p14="http://schemas.microsoft.com/office/powerpoint/2010/main" val="4130352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76802" name="Picture 4" descr="woman-caught-in-adultery-300x248.jpg">
            <a:extLst>
              <a:ext uri="{FF2B5EF4-FFF2-40B4-BE49-F238E27FC236}">
                <a16:creationId xmlns:a16="http://schemas.microsoft.com/office/drawing/2014/main" id="{1CE977E8-C374-4560-A4A5-28A19473C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133600"/>
            <a:ext cx="5715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F47E43-188B-4A74-82F4-516D22DD0DA6}"/>
              </a:ext>
            </a:extLst>
          </p:cNvPr>
          <p:cNvSpPr>
            <a:spLocks noGrp="1"/>
          </p:cNvSpPr>
          <p:nvPr>
            <p:ph type="ctrTitle"/>
          </p:nvPr>
        </p:nvSpPr>
        <p:spPr>
          <a:xfrm>
            <a:off x="0" y="0"/>
            <a:ext cx="9144000" cy="2819400"/>
          </a:xfrm>
        </p:spPr>
        <p:txBody>
          <a:bodyPr/>
          <a:lstStyle/>
          <a:p>
            <a:pPr marL="528638" indent="-528638" algn="l"/>
            <a:r>
              <a:rPr lang="en-US" altLang="en-US" b="1">
                <a:solidFill>
                  <a:schemeClr val="bg1"/>
                </a:solidFill>
                <a:effectLst>
                  <a:outerShdw blurRad="38100" dist="38100" dir="2700000" algn="tl">
                    <a:srgbClr val="808080"/>
                  </a:outerShdw>
                </a:effectLst>
              </a:rPr>
              <a:t>I.	Jesus showed the true compassion of the Law by </a:t>
            </a:r>
            <a:r>
              <a:rPr lang="en-US" altLang="en-US" b="1">
                <a:solidFill>
                  <a:srgbClr val="FFFF00"/>
                </a:solidFill>
                <a:effectLst>
                  <a:outerShdw blurRad="38100" dist="38100" dir="2700000" algn="tl">
                    <a:srgbClr val="FFFFFF"/>
                  </a:outerShdw>
                </a:effectLst>
              </a:rPr>
              <a:t>forgiving </a:t>
            </a:r>
            <a:r>
              <a:rPr lang="en-US" altLang="en-US" b="1">
                <a:solidFill>
                  <a:schemeClr val="bg1"/>
                </a:solidFill>
                <a:effectLst>
                  <a:outerShdw blurRad="38100" dist="38100" dir="2700000" algn="tl">
                    <a:srgbClr val="808080"/>
                  </a:outerShdw>
                </a:effectLst>
              </a:rPr>
              <a:t>an adulterous woman (7:53–8:11).</a:t>
            </a:r>
          </a:p>
        </p:txBody>
      </p:sp>
    </p:spTree>
    <p:extLst>
      <p:ext uri="{BB962C8B-B14F-4D97-AF65-F5344CB8AC3E}">
        <p14:creationId xmlns:p14="http://schemas.microsoft.com/office/powerpoint/2010/main" val="3080900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63" name="Rectangle 1027">
            <a:extLst>
              <a:ext uri="{FF2B5EF4-FFF2-40B4-BE49-F238E27FC236}">
                <a16:creationId xmlns:a16="http://schemas.microsoft.com/office/drawing/2014/main" id="{E812BAAF-EB0B-40B3-BE81-7862B3D111EA}"/>
              </a:ext>
            </a:extLst>
          </p:cNvPr>
          <p:cNvSpPr>
            <a:spLocks noGrp="1" noChangeArrowheads="1"/>
          </p:cNvSpPr>
          <p:nvPr>
            <p:ph type="title"/>
          </p:nvPr>
        </p:nvSpPr>
        <p:spPr>
          <a:xfrm>
            <a:off x="0" y="-76200"/>
            <a:ext cx="9144000" cy="1858963"/>
          </a:xfrm>
          <a:effectLst>
            <a:outerShdw blurRad="63500" dist="35921" dir="2700000" algn="ctr" rotWithShape="0">
              <a:schemeClr val="tx2">
                <a:alpha val="74997"/>
              </a:schemeClr>
            </a:outerShdw>
          </a:effectLst>
        </p:spPr>
        <p:txBody>
          <a:bodyPr/>
          <a:lstStyle/>
          <a:p>
            <a:pPr marL="625475" indent="-625475" algn="l" eaLnBrk="1" hangingPunct="1"/>
            <a:r>
              <a:rPr lang="en-US" altLang="en-US" sz="3200" b="1"/>
              <a:t>A.	Pharisees brought an adulterous woman to Jesus to retain their power by having Jesus condemn Himself (7:53–8:6a). </a:t>
            </a:r>
            <a:endParaRPr lang="en-US" altLang="en-US" sz="3200" b="1">
              <a:solidFill>
                <a:schemeClr val="bg1"/>
              </a:solidFill>
              <a:effectLst>
                <a:outerShdw blurRad="38100" dist="38100" dir="2700000" algn="tl">
                  <a:srgbClr val="C0C0C0"/>
                </a:outerShdw>
              </a:effectLst>
            </a:endParaRPr>
          </a:p>
        </p:txBody>
      </p:sp>
      <p:pic>
        <p:nvPicPr>
          <p:cNvPr id="77827" name="Picture 3" descr="John 8 Woman caught in adultery.tiff">
            <a:extLst>
              <a:ext uri="{FF2B5EF4-FFF2-40B4-BE49-F238E27FC236}">
                <a16:creationId xmlns:a16="http://schemas.microsoft.com/office/drawing/2014/main" id="{CF17F130-8E2E-409B-9DBF-3C9A7223CAC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065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3769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1029" descr="sinaib">
            <a:extLst>
              <a:ext uri="{FF2B5EF4-FFF2-40B4-BE49-F238E27FC236}">
                <a16:creationId xmlns:a16="http://schemas.microsoft.com/office/drawing/2014/main" id="{A2110193-9276-47D1-8F53-F3C9E5A50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7811" name="Rectangle 1027">
            <a:extLst>
              <a:ext uri="{FF2B5EF4-FFF2-40B4-BE49-F238E27FC236}">
                <a16:creationId xmlns:a16="http://schemas.microsoft.com/office/drawing/2014/main" id="{DD0028ED-45A9-4139-85D6-8801B141BB60}"/>
              </a:ext>
            </a:extLst>
          </p:cNvPr>
          <p:cNvSpPr>
            <a:spLocks noGrp="1" noChangeArrowheads="1"/>
          </p:cNvSpPr>
          <p:nvPr>
            <p:ph type="title"/>
          </p:nvPr>
        </p:nvSpPr>
        <p:spPr>
          <a:xfrm>
            <a:off x="533400" y="609600"/>
            <a:ext cx="8229600" cy="5334000"/>
          </a:xfrm>
          <a:effectLst>
            <a:outerShdw blurRad="63500" dist="35921" dir="2700000" algn="ctr" rotWithShape="0">
              <a:schemeClr val="tx2">
                <a:alpha val="74997"/>
              </a:schemeClr>
            </a:outerShdw>
          </a:effectLst>
        </p:spPr>
        <p:txBody>
          <a:bodyPr/>
          <a:lstStyle/>
          <a:p>
            <a:r>
              <a:rPr lang="en-US" altLang="en-US" b="1">
                <a:solidFill>
                  <a:schemeClr val="bg1"/>
                </a:solidFill>
                <a:ea typeface="ＭＳ Ｐゴシック" panose="020B0600070205080204" pitchFamily="34" charset="-128"/>
              </a:rPr>
              <a:t>B.  Jesus showed the Pharisee’s sin by following the true compassion of the Law to condemn sinners and redeem the repentant (8:6b-11).</a:t>
            </a:r>
            <a:endParaRPr lang="en-US" altLang="en-US">
              <a:solidFill>
                <a:schemeClr val="bg1"/>
              </a:solidFill>
              <a:ea typeface="ＭＳ Ｐゴシック" panose="020B0600070205080204" pitchFamily="34" charset="-128"/>
            </a:endParaRPr>
          </a:p>
        </p:txBody>
      </p:sp>
      <p:sp>
        <p:nvSpPr>
          <p:cNvPr id="1527812" name="Rectangle 1028">
            <a:extLst>
              <a:ext uri="{FF2B5EF4-FFF2-40B4-BE49-F238E27FC236}">
                <a16:creationId xmlns:a16="http://schemas.microsoft.com/office/drawing/2014/main" id="{A05E8F82-2250-4087-A6D3-F36A8E9AB3F8}"/>
              </a:ext>
            </a:extLst>
          </p:cNvPr>
          <p:cNvSpPr>
            <a:spLocks noGrp="1" noChangeArrowheads="1"/>
          </p:cNvSpPr>
          <p:nvPr>
            <p:ph type="body" idx="1"/>
          </p:nvPr>
        </p:nvSpPr>
        <p:spPr>
          <a:xfrm>
            <a:off x="0" y="0"/>
            <a:ext cx="9144000" cy="685800"/>
          </a:xfrm>
          <a:effectLst>
            <a:outerShdw blurRad="63500" dist="35921" dir="2700000" algn="ctr" rotWithShape="0">
              <a:schemeClr val="tx2">
                <a:alpha val="74997"/>
              </a:schemeClr>
            </a:outerShdw>
          </a:effectLst>
        </p:spPr>
        <p:txBody>
          <a:bodyPr/>
          <a:lstStyle/>
          <a:p>
            <a:pPr eaLnBrk="1" hangingPunct="1"/>
            <a:r>
              <a:rPr lang="en-US" altLang="en-US" b="1">
                <a:solidFill>
                  <a:schemeClr val="bg1"/>
                </a:solidFill>
                <a:ea typeface="ＭＳ Ｐゴシック" panose="020B0600070205080204" pitchFamily="34" charset="-128"/>
              </a:rPr>
              <a:t>Why did God give the Law on Mount Sinai?</a:t>
            </a:r>
          </a:p>
        </p:txBody>
      </p:sp>
    </p:spTree>
    <p:extLst>
      <p:ext uri="{BB962C8B-B14F-4D97-AF65-F5344CB8AC3E}">
        <p14:creationId xmlns:p14="http://schemas.microsoft.com/office/powerpoint/2010/main" val="42012560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1029" descr="sunsetcross">
            <a:extLst>
              <a:ext uri="{FF2B5EF4-FFF2-40B4-BE49-F238E27FC236}">
                <a16:creationId xmlns:a16="http://schemas.microsoft.com/office/drawing/2014/main" id="{F2111198-252A-4658-9596-3B28801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63" name="Rectangle 1027">
            <a:extLst>
              <a:ext uri="{FF2B5EF4-FFF2-40B4-BE49-F238E27FC236}">
                <a16:creationId xmlns:a16="http://schemas.microsoft.com/office/drawing/2014/main" id="{2CA39666-F389-4C4E-BD1F-F55EFCAD820A}"/>
              </a:ext>
            </a:extLst>
          </p:cNvPr>
          <p:cNvSpPr>
            <a:spLocks noGrp="1" noChangeArrowheads="1"/>
          </p:cNvSpPr>
          <p:nvPr>
            <p:ph type="title"/>
          </p:nvPr>
        </p:nvSpPr>
        <p:spPr>
          <a:xfrm>
            <a:off x="0" y="274638"/>
            <a:ext cx="9144000" cy="1858962"/>
          </a:xfrm>
          <a:effectLst>
            <a:outerShdw blurRad="63500" dist="35921" dir="2700000" algn="ctr" rotWithShape="0">
              <a:schemeClr val="tx2">
                <a:alpha val="74997"/>
              </a:schemeClr>
            </a:outerShdw>
          </a:effectLst>
        </p:spPr>
        <p:txBody>
          <a:bodyPr/>
          <a:lstStyle/>
          <a:p>
            <a:pPr marL="625475" indent="-625475" algn="l" eaLnBrk="1" hangingPunct="1"/>
            <a:r>
              <a:rPr lang="en-US" altLang="en-US" b="1">
                <a:solidFill>
                  <a:schemeClr val="bg1"/>
                </a:solidFill>
                <a:effectLst>
                  <a:outerShdw blurRad="38100" dist="38100" dir="2700000" algn="tl">
                    <a:srgbClr val="808080"/>
                  </a:outerShdw>
                </a:effectLst>
                <a:ea typeface="ＭＳ Ｐゴシック" panose="020B0600070205080204" pitchFamily="34" charset="-128"/>
              </a:rPr>
              <a:t>II.	Show God’s compassion by helping people </a:t>
            </a:r>
            <a:r>
              <a:rPr lang="en-US" altLang="en-US" b="1">
                <a:solidFill>
                  <a:srgbClr val="FFFF00"/>
                </a:solidFill>
                <a:effectLst>
                  <a:outerShdw blurRad="38100" dist="38100" dir="2700000" algn="tl">
                    <a:srgbClr val="FFFFFF"/>
                  </a:outerShdw>
                </a:effectLst>
                <a:ea typeface="ＭＳ Ｐゴシック" panose="020B0600070205080204" pitchFamily="34" charset="-128"/>
              </a:rPr>
              <a:t>repent </a:t>
            </a:r>
            <a:br>
              <a:rPr lang="en-US" altLang="en-US" b="1">
                <a:solidFill>
                  <a:schemeClr val="bg1"/>
                </a:solidFill>
                <a:effectLst>
                  <a:outerShdw blurRad="38100" dist="38100" dir="2700000" algn="tl">
                    <a:srgbClr val="808080"/>
                  </a:outerShdw>
                </a:effectLst>
                <a:ea typeface="ＭＳ Ｐゴシック" panose="020B0600070205080204" pitchFamily="34" charset="-128"/>
              </a:rPr>
            </a:br>
            <a:r>
              <a:rPr lang="en-US" altLang="en-US" b="1">
                <a:solidFill>
                  <a:schemeClr val="bg1"/>
                </a:solidFill>
                <a:effectLst>
                  <a:outerShdw blurRad="38100" dist="38100" dir="2700000" algn="tl">
                    <a:srgbClr val="808080"/>
                  </a:outerShdw>
                </a:effectLst>
                <a:ea typeface="ＭＳ Ｐゴシック" panose="020B0600070205080204" pitchFamily="34" charset="-128"/>
              </a:rPr>
              <a:t>(Main Idea).</a:t>
            </a:r>
            <a:endParaRPr lang="en-US" altLang="en-US">
              <a:solidFill>
                <a:schemeClr val="bg1"/>
              </a:solidFill>
              <a:effectLst>
                <a:outerShdw blurRad="38100" dist="38100" dir="2700000" algn="tl">
                  <a:srgbClr val="808080"/>
                </a:outerShdw>
              </a:effectLst>
              <a:ea typeface="ＭＳ Ｐゴシック" panose="020B0600070205080204" pitchFamily="34" charset="-128"/>
            </a:endParaRPr>
          </a:p>
        </p:txBody>
      </p:sp>
    </p:spTree>
    <p:extLst>
      <p:ext uri="{BB962C8B-B14F-4D97-AF65-F5344CB8AC3E}">
        <p14:creationId xmlns:p14="http://schemas.microsoft.com/office/powerpoint/2010/main" val="2532440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143AF5-AB46-4D7C-A685-E5E073CF6A62}"/>
              </a:ext>
            </a:extLst>
          </p:cNvPr>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solidFill>
                  <a:schemeClr val="tx1"/>
                </a:solidFill>
                <a:effectLst/>
                <a:ea typeface="ＭＳ Ｐゴシック" panose="020B0600070205080204" pitchFamily="34" charset="-128"/>
              </a:rPr>
              <a:t>Black</a:t>
            </a:r>
          </a:p>
        </p:txBody>
      </p:sp>
    </p:spTree>
    <p:extLst>
      <p:ext uri="{BB962C8B-B14F-4D97-AF65-F5344CB8AC3E}">
        <p14:creationId xmlns:p14="http://schemas.microsoft.com/office/powerpoint/2010/main" val="3623993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C070007-A7EF-471B-83B9-7B77BCB35A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C. Conflict Over the Light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100</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8:12-20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declaration to be the Light of the World identifies Himself as the Messiah anticipated in the Feast of Tabernacles, a claim rejected by the Pharisees because He witnessed on His Own behalf and responded to by Christ who points to the Father's additional witness on His behalf</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4" descr="sunset-darkness-into-light.jpg">
            <a:extLst>
              <a:ext uri="{FF2B5EF4-FFF2-40B4-BE49-F238E27FC236}">
                <a16:creationId xmlns:a16="http://schemas.microsoft.com/office/drawing/2014/main" id="{B2E73FAB-571E-4A22-80B6-79B50B0E2395}"/>
              </a:ext>
            </a:extLst>
          </p:cNvPr>
          <p:cNvPicPr>
            <a:picLocks noChangeAspect="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a:extLst>
              <a:ext uri="{FF2B5EF4-FFF2-40B4-BE49-F238E27FC236}">
                <a16:creationId xmlns:a16="http://schemas.microsoft.com/office/drawing/2014/main" id="{1F2A0A83-E7F6-491E-B10E-A4BF0A0E1EDB}"/>
              </a:ext>
            </a:extLst>
          </p:cNvPr>
          <p:cNvSpPr>
            <a:spLocks noGrp="1" noChangeArrowheads="1"/>
          </p:cNvSpPr>
          <p:nvPr>
            <p:ph type="title"/>
          </p:nvPr>
        </p:nvSpPr>
        <p:spPr>
          <a:xfrm>
            <a:off x="0" y="228600"/>
            <a:ext cx="9144000" cy="1547813"/>
          </a:xfrm>
        </p:spPr>
        <p:txBody>
          <a:bodyPr/>
          <a:lstStyle/>
          <a:p>
            <a:pPr eaLnBrk="1" hangingPunct="1">
              <a:defRPr/>
            </a:pPr>
            <a:r>
              <a:rPr lang="en-US" sz="6000" dirty="0">
                <a:solidFill>
                  <a:srgbClr val="FFCC99"/>
                </a:solidFill>
              </a:rPr>
              <a:t>The </a:t>
            </a:r>
            <a:r>
              <a:rPr lang="en-US" sz="6000" dirty="0">
                <a:solidFill>
                  <a:schemeClr val="tx1"/>
                </a:solidFill>
              </a:rPr>
              <a:t>Light </a:t>
            </a:r>
            <a:r>
              <a:rPr lang="en-US" sz="6000" dirty="0">
                <a:solidFill>
                  <a:srgbClr val="FFCC99"/>
                </a:solidFill>
              </a:rPr>
              <a:t>of the World </a:t>
            </a:r>
          </a:p>
        </p:txBody>
      </p:sp>
      <p:sp>
        <p:nvSpPr>
          <p:cNvPr id="4" name="Rectangle 3">
            <a:extLst>
              <a:ext uri="{FF2B5EF4-FFF2-40B4-BE49-F238E27FC236}">
                <a16:creationId xmlns:a16="http://schemas.microsoft.com/office/drawing/2014/main" id="{39ECF5BA-BDE1-4197-8A29-15249BCCE833}"/>
              </a:ext>
            </a:extLst>
          </p:cNvPr>
          <p:cNvSpPr txBox="1">
            <a:spLocks noChangeArrowheads="1"/>
          </p:cNvSpPr>
          <p:nvPr/>
        </p:nvSpPr>
        <p:spPr bwMode="auto">
          <a:xfrm>
            <a:off x="4267200" y="5562600"/>
            <a:ext cx="4572000" cy="990600"/>
          </a:xfrm>
          <a:prstGeom prst="rect">
            <a:avLst/>
          </a:prstGeom>
          <a:noFill/>
          <a:ln w="9525">
            <a:noFill/>
            <a:miter lim="800000"/>
            <a:headEnd/>
            <a:tailEnd/>
          </a:ln>
        </p:spPr>
        <p:txBody>
          <a:bodyPr lIns="92075" tIns="46037" rIns="92075" bIns="46037" anchor="ctr"/>
          <a:lstStyle/>
          <a:p>
            <a:pPr marL="0" marR="0" lvl="0" indent="0" algn="r" defTabSz="914400" rtl="0" eaLnBrk="1" fontAlgn="base" latinLnBrk="0" hangingPunct="1">
              <a:lnSpc>
                <a:spcPct val="70000"/>
              </a:lnSpc>
              <a:spcBef>
                <a:spcPct val="0"/>
              </a:spcBef>
              <a:spcAft>
                <a:spcPct val="0"/>
              </a:spcAft>
              <a:buClrTx/>
              <a:buSzTx/>
              <a:buFontTx/>
              <a:buNone/>
              <a:tabLst/>
              <a:defRPr/>
            </a:pPr>
            <a:r>
              <a:rPr kumimoji="0" lang="zh-CN" altLang="en-US" sz="4400" b="1" i="0" u="none" strike="noStrike" kern="0" cap="none" spc="0" normalizeH="0" baseline="0" noProof="0">
                <a:ln>
                  <a:noFill/>
                </a:ln>
                <a:solidFill>
                  <a:srgbClr val="FFFFFF"/>
                </a:solidFill>
                <a:effectLst/>
                <a:uLnTx/>
                <a:uFillTx/>
                <a:latin typeface="Arial Narrow"/>
                <a:ea typeface="ＭＳ Ｐゴシック" charset="-128"/>
                <a:cs typeface="ＭＳ Ｐゴシック" charset="-128"/>
              </a:rPr>
              <a:t>约翰</a:t>
            </a:r>
            <a:r>
              <a:rPr kumimoji="0" lang="en-US" sz="4400" b="1" i="0" u="none" strike="noStrike" kern="0" cap="none" spc="0" normalizeH="0" baseline="0" noProof="0">
                <a:ln>
                  <a:noFill/>
                </a:ln>
                <a:solidFill>
                  <a:srgbClr val="FFFFFF"/>
                </a:solidFill>
                <a:effectLst/>
                <a:uLnTx/>
                <a:uFillTx/>
                <a:latin typeface="Arial Narrow"/>
                <a:ea typeface="ＭＳ Ｐゴシック" charset="-128"/>
                <a:cs typeface="ＭＳ Ｐゴシック" charset="-128"/>
              </a:rPr>
              <a:t> </a:t>
            </a:r>
            <a:r>
              <a:rPr kumimoji="0" lang="en-US" sz="4400" b="1" i="0" u="none" strike="noStrike" kern="0" cap="none" spc="0" normalizeH="0" baseline="0" noProof="0" dirty="0">
                <a:ln>
                  <a:noFill/>
                </a:ln>
                <a:solidFill>
                  <a:srgbClr val="FFFFFF"/>
                </a:solidFill>
                <a:effectLst/>
                <a:uLnTx/>
                <a:uFillTx/>
                <a:latin typeface="Arial Narrow"/>
                <a:ea typeface="ＭＳ Ｐゴシック" charset="-128"/>
                <a:cs typeface="ＭＳ Ｐゴシック" charset="-128"/>
              </a:rPr>
              <a:t>8:12-59</a:t>
            </a:r>
          </a:p>
        </p:txBody>
      </p:sp>
    </p:spTree>
    <p:extLst>
      <p:ext uri="{BB962C8B-B14F-4D97-AF65-F5344CB8AC3E}">
        <p14:creationId xmlns:p14="http://schemas.microsoft.com/office/powerpoint/2010/main" val="19647022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5" descr="light-in-the-darkness-china.jpg">
            <a:extLst>
              <a:ext uri="{FF2B5EF4-FFF2-40B4-BE49-F238E27FC236}">
                <a16:creationId xmlns:a16="http://schemas.microsoft.com/office/drawing/2014/main" id="{F7655C77-DD0F-4C22-B8E6-D6A3A42DC8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DEAAFE1-C04E-42BA-81EE-CF72D8BA1045}"/>
              </a:ext>
            </a:extLst>
          </p:cNvPr>
          <p:cNvSpPr>
            <a:spLocks noGrp="1"/>
          </p:cNvSpPr>
          <p:nvPr>
            <p:ph type="title"/>
          </p:nvPr>
        </p:nvSpPr>
        <p:spPr>
          <a:xfrm>
            <a:off x="0" y="76200"/>
            <a:ext cx="9144000" cy="1219200"/>
          </a:xfrm>
        </p:spPr>
        <p:txBody>
          <a:bodyPr/>
          <a:lstStyle/>
          <a:p>
            <a:r>
              <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rPr>
              <a:t>Can people tell the difference</a:t>
            </a:r>
          </a:p>
        </p:txBody>
      </p:sp>
      <p:sp>
        <p:nvSpPr>
          <p:cNvPr id="7" name="Title 1">
            <a:extLst>
              <a:ext uri="{FF2B5EF4-FFF2-40B4-BE49-F238E27FC236}">
                <a16:creationId xmlns:a16="http://schemas.microsoft.com/office/drawing/2014/main" id="{9DEB5E7B-77CF-4B35-8F75-DA64E299DAB6}"/>
              </a:ext>
            </a:extLst>
          </p:cNvPr>
          <p:cNvSpPr txBox="1">
            <a:spLocks/>
          </p:cNvSpPr>
          <p:nvPr/>
        </p:nvSpPr>
        <p:spPr bwMode="auto">
          <a:xfrm>
            <a:off x="762000" y="1676400"/>
            <a:ext cx="3276600" cy="9144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panose="020B0604020202020204" pitchFamily="34" charset="0"/>
              </a:rPr>
              <a:t>darkness</a:t>
            </a:r>
          </a:p>
        </p:txBody>
      </p:sp>
      <p:sp>
        <p:nvSpPr>
          <p:cNvPr id="8" name="Title 1">
            <a:extLst>
              <a:ext uri="{FF2B5EF4-FFF2-40B4-BE49-F238E27FC236}">
                <a16:creationId xmlns:a16="http://schemas.microsoft.com/office/drawing/2014/main" id="{AFAE836C-02E3-46D1-9D5C-9E65EB3D707E}"/>
              </a:ext>
            </a:extLst>
          </p:cNvPr>
          <p:cNvSpPr txBox="1">
            <a:spLocks/>
          </p:cNvSpPr>
          <p:nvPr/>
        </p:nvSpPr>
        <p:spPr bwMode="auto">
          <a:xfrm>
            <a:off x="5334000" y="1143000"/>
            <a:ext cx="3276600" cy="1981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panose="020B0604020202020204" pitchFamily="34" charset="0"/>
              </a:rPr>
              <a:t>and light?</a:t>
            </a:r>
          </a:p>
        </p:txBody>
      </p:sp>
      <p:sp>
        <p:nvSpPr>
          <p:cNvPr id="9" name="Title 1">
            <a:extLst>
              <a:ext uri="{FF2B5EF4-FFF2-40B4-BE49-F238E27FC236}">
                <a16:creationId xmlns:a16="http://schemas.microsoft.com/office/drawing/2014/main" id="{9A673CDE-5CA8-428F-9416-F47EE212B230}"/>
              </a:ext>
            </a:extLst>
          </p:cNvPr>
          <p:cNvSpPr txBox="1">
            <a:spLocks/>
          </p:cNvSpPr>
          <p:nvPr/>
        </p:nvSpPr>
        <p:spPr bwMode="auto">
          <a:xfrm>
            <a:off x="3048000" y="914400"/>
            <a:ext cx="3276600" cy="838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CC"/>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Arial" panose="020B0604020202020204" pitchFamily="34" charset="0"/>
              </a:rPr>
              <a:t>between</a:t>
            </a:r>
          </a:p>
        </p:txBody>
      </p:sp>
    </p:spTree>
    <p:extLst>
      <p:ext uri="{BB962C8B-B14F-4D97-AF65-F5344CB8AC3E}">
        <p14:creationId xmlns:p14="http://schemas.microsoft.com/office/powerpoint/2010/main" val="23970449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3744D-9A3F-4F29-8CBA-052D536FC06F}"/>
              </a:ext>
            </a:extLst>
          </p:cNvPr>
          <p:cNvSpPr>
            <a:spLocks noGrp="1"/>
          </p:cNvSpPr>
          <p:nvPr>
            <p:ph type="title"/>
          </p:nvPr>
        </p:nvSpPr>
        <p:spPr>
          <a:xfrm>
            <a:off x="0" y="609600"/>
            <a:ext cx="4800600" cy="1143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Edwin Paul</a:t>
            </a:r>
          </a:p>
        </p:txBody>
      </p:sp>
      <p:sp>
        <p:nvSpPr>
          <p:cNvPr id="5" name="Text Placeholder 2">
            <a:extLst>
              <a:ext uri="{FF2B5EF4-FFF2-40B4-BE49-F238E27FC236}">
                <a16:creationId xmlns:a16="http://schemas.microsoft.com/office/drawing/2014/main" id="{83CA11D5-38C8-4179-AA10-9DA75E67DB8F}"/>
              </a:ext>
            </a:extLst>
          </p:cNvPr>
          <p:cNvSpPr txBox="1">
            <a:spLocks/>
          </p:cNvSpPr>
          <p:nvPr/>
        </p:nvSpPr>
        <p:spPr bwMode="auto">
          <a:xfrm>
            <a:off x="152400" y="0"/>
            <a:ext cx="4191000" cy="6858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32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28 Sep 2010</a:t>
            </a:r>
          </a:p>
        </p:txBody>
      </p:sp>
      <p:pic>
        <p:nvPicPr>
          <p:cNvPr id="7" name="Picture 6" descr="map_pakistan_t.islamabad.jpg">
            <a:extLst>
              <a:ext uri="{FF2B5EF4-FFF2-40B4-BE49-F238E27FC236}">
                <a16:creationId xmlns:a16="http://schemas.microsoft.com/office/drawing/2014/main" id="{717352E7-CB8D-4204-BA48-BA3E1778BF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66900"/>
            <a:ext cx="46228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xi9uyyjr.jpg">
            <a:extLst>
              <a:ext uri="{FF2B5EF4-FFF2-40B4-BE49-F238E27FC236}">
                <a16:creationId xmlns:a16="http://schemas.microsoft.com/office/drawing/2014/main" id="{92604767-3E9D-4F4D-83E0-EBACFE6287DD}"/>
              </a:ext>
            </a:extLst>
          </p:cNvPr>
          <p:cNvPicPr>
            <a:picLocks noChangeAspect="1"/>
          </p:cNvPicPr>
          <p:nvPr/>
        </p:nvPicPr>
        <p:blipFill>
          <a:blip r:embed="rId3">
            <a:extLst>
              <a:ext uri="{28A0092B-C50C-407E-A947-70E740481C1C}">
                <a14:useLocalDpi xmlns:a14="http://schemas.microsoft.com/office/drawing/2010/main" val="0"/>
              </a:ext>
            </a:extLst>
          </a:blip>
          <a:srcRect b="11111"/>
          <a:stretch>
            <a:fillRect/>
          </a:stretch>
        </p:blipFill>
        <p:spPr bwMode="auto">
          <a:xfrm>
            <a:off x="4572000" y="38100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arinpakistan.jpg">
            <a:extLst>
              <a:ext uri="{FF2B5EF4-FFF2-40B4-BE49-F238E27FC236}">
                <a16:creationId xmlns:a16="http://schemas.microsoft.com/office/drawing/2014/main" id="{D8DD6F1E-7183-431F-803A-9429B06377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80025" y="0"/>
            <a:ext cx="31019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81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2" descr="&quot;Total Solar Eclipse, Seahorse Prominence&quot; © Gerald Lodriguss / Photo Researchers">
            <a:hlinkClick r:id="rId3"/>
            <a:extLst>
              <a:ext uri="{FF2B5EF4-FFF2-40B4-BE49-F238E27FC236}">
                <a16:creationId xmlns:a16="http://schemas.microsoft.com/office/drawing/2014/main" id="{A466B079-896E-467A-B727-C2A8FA7FB7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83" name="Rectangle 3">
            <a:extLst>
              <a:ext uri="{FF2B5EF4-FFF2-40B4-BE49-F238E27FC236}">
                <a16:creationId xmlns:a16="http://schemas.microsoft.com/office/drawing/2014/main" id="{BA31C471-DEBC-45BD-9EAF-0654737800C1}"/>
              </a:ext>
            </a:extLst>
          </p:cNvPr>
          <p:cNvSpPr>
            <a:spLocks noGrp="1" noChangeArrowheads="1"/>
          </p:cNvSpPr>
          <p:nvPr>
            <p:ph type="title"/>
          </p:nvPr>
        </p:nvSpPr>
        <p:spPr/>
        <p:txBody>
          <a:bodyPr/>
          <a:lstStyle/>
          <a:p>
            <a:pPr eaLnBrk="1" hangingPunct="1"/>
            <a:r>
              <a:rPr lang="en-US" altLang="en-US" sz="3600" i="1" u="sng">
                <a:effectLst>
                  <a:outerShdw blurRad="38100" dist="38100" dir="2700000" algn="tl">
                    <a:srgbClr val="C0C0C0"/>
                  </a:outerShdw>
                </a:effectLst>
              </a:rPr>
              <a:t>Jesus (logos) </a:t>
            </a:r>
            <a:r>
              <a:rPr lang="en-US" altLang="en-US" sz="3600" i="1" u="sng">
                <a:solidFill>
                  <a:srgbClr val="FFFF00"/>
                </a:solidFill>
                <a:effectLst>
                  <a:outerShdw blurRad="38100" dist="38100" dir="2700000" algn="tl">
                    <a:srgbClr val="C0C0C0"/>
                  </a:outerShdw>
                </a:effectLst>
              </a:rPr>
              <a:t>was God </a:t>
            </a:r>
            <a:r>
              <a:rPr lang="en-US" altLang="en-US" sz="3600" i="1" u="sng">
                <a:effectLst>
                  <a:outerShdw blurRad="38100" dist="38100" dir="2700000" algn="tl">
                    <a:srgbClr val="C0C0C0"/>
                  </a:outerShdw>
                </a:effectLst>
              </a:rPr>
              <a:t>(1:1c)</a:t>
            </a:r>
            <a:endParaRPr lang="en-US" altLang="en-US" sz="3600">
              <a:effectLst>
                <a:outerShdw blurRad="38100" dist="38100" dir="2700000" algn="tl">
                  <a:srgbClr val="C0C0C0"/>
                </a:outerShdw>
              </a:effectLst>
            </a:endParaRPr>
          </a:p>
        </p:txBody>
      </p:sp>
      <p:sp>
        <p:nvSpPr>
          <p:cNvPr id="558084" name="Rectangle 4">
            <a:extLst>
              <a:ext uri="{FF2B5EF4-FFF2-40B4-BE49-F238E27FC236}">
                <a16:creationId xmlns:a16="http://schemas.microsoft.com/office/drawing/2014/main" id="{C08DC959-0FD7-48A9-8916-470BC640BD04}"/>
              </a:ext>
            </a:extLst>
          </p:cNvPr>
          <p:cNvSpPr>
            <a:spLocks noGrp="1" noChangeArrowheads="1"/>
          </p:cNvSpPr>
          <p:nvPr>
            <p:ph type="body" idx="1"/>
          </p:nvPr>
        </p:nvSpPr>
        <p:spPr>
          <a:xfrm>
            <a:off x="990600" y="2057400"/>
            <a:ext cx="7467600" cy="4191000"/>
          </a:xfrm>
        </p:spPr>
        <p:txBody>
          <a:bodyPr/>
          <a:lstStyle/>
          <a:p>
            <a:pPr marL="0" indent="0" algn="r" eaLnBrk="1" hangingPunct="1">
              <a:buFontTx/>
              <a:buNone/>
            </a:pPr>
            <a:r>
              <a:rPr lang="en-US" altLang="en-US" sz="3600">
                <a:effectLst>
                  <a:outerShdw blurRad="38100" dist="38100" dir="2700000" algn="tl">
                    <a:srgbClr val="C0C0C0"/>
                  </a:outerShdw>
                </a:effectLst>
              </a:rPr>
              <a:t>“In the beginning </a:t>
            </a:r>
          </a:p>
          <a:p>
            <a:pPr marL="0" indent="0" algn="r" eaLnBrk="1" hangingPunct="1">
              <a:buFontTx/>
              <a:buNone/>
            </a:pPr>
            <a:r>
              <a:rPr lang="en-US" altLang="en-US" sz="3600">
                <a:effectLst>
                  <a:outerShdw blurRad="38100" dist="38100" dir="2700000" algn="tl">
                    <a:srgbClr val="C0C0C0"/>
                  </a:outerShdw>
                </a:effectLst>
              </a:rPr>
              <a:t>was the Word, </a:t>
            </a:r>
          </a:p>
          <a:p>
            <a:pPr marL="0" indent="0" algn="r" eaLnBrk="1" hangingPunct="1">
              <a:buFontTx/>
              <a:buNone/>
            </a:pPr>
            <a:r>
              <a:rPr lang="en-US" altLang="en-US" sz="3600">
                <a:solidFill>
                  <a:schemeClr val="bg1"/>
                </a:solidFill>
                <a:effectLst>
                  <a:outerShdw blurRad="38100" dist="38100" dir="2700000" algn="tl">
                    <a:srgbClr val="C0C0C0"/>
                  </a:outerShdw>
                </a:effectLst>
              </a:rPr>
              <a:t>and the Word was with God</a:t>
            </a:r>
            <a:r>
              <a:rPr lang="en-US" altLang="en-US" sz="3600">
                <a:effectLst>
                  <a:outerShdw blurRad="38100" dist="38100" dir="2700000" algn="tl">
                    <a:srgbClr val="C0C0C0"/>
                  </a:outerShdw>
                </a:effectLst>
              </a:rPr>
              <a:t>, </a:t>
            </a:r>
          </a:p>
          <a:p>
            <a:pPr marL="0" indent="0" algn="r" eaLnBrk="1" hangingPunct="1">
              <a:buFontTx/>
              <a:buNone/>
            </a:pPr>
            <a:r>
              <a:rPr lang="en-US" altLang="en-US" sz="3600">
                <a:effectLst>
                  <a:outerShdw blurRad="38100" dist="38100" dir="2700000" algn="tl">
                    <a:srgbClr val="C0C0C0"/>
                  </a:outerShdw>
                </a:effectLst>
              </a:rPr>
              <a:t>and </a:t>
            </a:r>
            <a:r>
              <a:rPr lang="en-US" altLang="en-US" sz="3600">
                <a:solidFill>
                  <a:srgbClr val="FFFF00"/>
                </a:solidFill>
                <a:effectLst>
                  <a:outerShdw blurRad="38100" dist="38100" dir="2700000" algn="tl">
                    <a:srgbClr val="C0C0C0"/>
                  </a:outerShdw>
                </a:effectLst>
              </a:rPr>
              <a:t>the Word was God</a:t>
            </a:r>
            <a:r>
              <a:rPr lang="en-US" altLang="en-US" sz="3600">
                <a:effectLst>
                  <a:outerShdw blurRad="38100" dist="38100" dir="2700000" algn="tl">
                    <a:srgbClr val="C0C0C0"/>
                  </a:outerShdw>
                </a:effectLst>
              </a:rPr>
              <a:t>” </a:t>
            </a:r>
          </a:p>
          <a:p>
            <a:pPr marL="0" indent="0" algn="r" eaLnBrk="1" hangingPunct="1">
              <a:buFontTx/>
              <a:buNone/>
            </a:pPr>
            <a:endParaRPr lang="en-US" altLang="en-US" sz="3600">
              <a:effectLst>
                <a:outerShdw blurRad="38100" dist="38100" dir="2700000" algn="tl">
                  <a:srgbClr val="C0C0C0"/>
                </a:outerShdw>
              </a:effectLst>
            </a:endParaRPr>
          </a:p>
          <a:p>
            <a:pPr marL="0" indent="0" algn="r" eaLnBrk="1" hangingPunct="1">
              <a:buFontTx/>
              <a:buNone/>
            </a:pPr>
            <a:r>
              <a:rPr lang="en-US" altLang="en-US" sz="3600">
                <a:effectLst>
                  <a:outerShdw blurRad="38100" dist="38100" dir="2700000" algn="tl">
                    <a:srgbClr val="C0C0C0"/>
                  </a:outerShdw>
                </a:effectLst>
              </a:rPr>
              <a:t>(</a:t>
            </a:r>
            <a:r>
              <a:rPr lang="zh-CN" altLang="en-US" sz="3600">
                <a:effectLst>
                  <a:outerShdw blurRad="38100" dist="38100" dir="2700000" algn="tl">
                    <a:srgbClr val="C0C0C0"/>
                  </a:outerShdw>
                </a:effectLst>
              </a:rPr>
              <a:t>约翰</a:t>
            </a:r>
            <a:r>
              <a:rPr lang="en-US" altLang="en-US" sz="3600">
                <a:effectLst>
                  <a:outerShdw blurRad="38100" dist="38100" dir="2700000" algn="tl">
                    <a:srgbClr val="C0C0C0"/>
                  </a:outerShdw>
                </a:effectLst>
              </a:rPr>
              <a:t> 1:1)</a:t>
            </a:r>
          </a:p>
        </p:txBody>
      </p:sp>
    </p:spTree>
    <p:extLst>
      <p:ext uri="{BB962C8B-B14F-4D97-AF65-F5344CB8AC3E}">
        <p14:creationId xmlns:p14="http://schemas.microsoft.com/office/powerpoint/2010/main" val="1574364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770" name="Picture 6" descr="pd_darkness_071029_ms.jpg">
            <a:extLst>
              <a:ext uri="{FF2B5EF4-FFF2-40B4-BE49-F238E27FC236}">
                <a16:creationId xmlns:a16="http://schemas.microsoft.com/office/drawing/2014/main" id="{469C0B40-CCF3-4DCC-A674-A5F1146EF7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E7393F-4CBD-42CB-A5A4-9380970D247C}"/>
              </a:ext>
            </a:extLst>
          </p:cNvPr>
          <p:cNvSpPr>
            <a:spLocks noGrp="1"/>
          </p:cNvSpPr>
          <p:nvPr>
            <p:ph type="title"/>
          </p:nvPr>
        </p:nvSpPr>
        <p:spPr>
          <a:xfrm>
            <a:off x="0" y="76200"/>
            <a:ext cx="9144000" cy="9144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Great Transfer</a:t>
            </a:r>
          </a:p>
        </p:txBody>
      </p:sp>
      <p:sp>
        <p:nvSpPr>
          <p:cNvPr id="32772" name="Text Placeholder 2">
            <a:extLst>
              <a:ext uri="{FF2B5EF4-FFF2-40B4-BE49-F238E27FC236}">
                <a16:creationId xmlns:a16="http://schemas.microsoft.com/office/drawing/2014/main" id="{38626B34-93C5-4764-BFB0-951CD0F038C8}"/>
              </a:ext>
            </a:extLst>
          </p:cNvPr>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For he has rescued us from the kingdom of darkness</a:t>
            </a:r>
          </a:p>
        </p:txBody>
      </p:sp>
      <p:sp>
        <p:nvSpPr>
          <p:cNvPr id="32773" name="Text Placeholder 2">
            <a:extLst>
              <a:ext uri="{FF2B5EF4-FFF2-40B4-BE49-F238E27FC236}">
                <a16:creationId xmlns:a16="http://schemas.microsoft.com/office/drawing/2014/main" id="{10E32598-B877-4AA6-806C-B4F57D86B90D}"/>
              </a:ext>
            </a:extLst>
          </p:cNvPr>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transferred us into the Kingdom of his dear Son</a:t>
            </a:r>
          </a:p>
        </p:txBody>
      </p:sp>
      <p:sp>
        <p:nvSpPr>
          <p:cNvPr id="32774" name="Text Placeholder 2">
            <a:extLst>
              <a:ext uri="{FF2B5EF4-FFF2-40B4-BE49-F238E27FC236}">
                <a16:creationId xmlns:a16="http://schemas.microsoft.com/office/drawing/2014/main" id="{B9A4865F-6446-4083-BCE6-2EAE3FC07BD9}"/>
              </a:ext>
            </a:extLst>
          </p:cNvPr>
          <p:cNvSpPr txBox="1">
            <a:spLocks/>
          </p:cNvSpPr>
          <p:nvPr/>
        </p:nvSpPr>
        <p:spPr bwMode="auto">
          <a:xfrm>
            <a:off x="5562600" y="4800600"/>
            <a:ext cx="3581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US" alt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who purchased our freedom and forgave our sins (Col 1:13-14)</a:t>
            </a:r>
          </a:p>
        </p:txBody>
      </p:sp>
    </p:spTree>
    <p:extLst>
      <p:ext uri="{BB962C8B-B14F-4D97-AF65-F5344CB8AC3E}">
        <p14:creationId xmlns:p14="http://schemas.microsoft.com/office/powerpoint/2010/main" val="32517879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794" name="Picture 2" descr="JesusPoster15">
            <a:extLst>
              <a:ext uri="{FF2B5EF4-FFF2-40B4-BE49-F238E27FC236}">
                <a16:creationId xmlns:a16="http://schemas.microsoft.com/office/drawing/2014/main" id="{C009B1BF-4F7E-4652-AE03-0F67AA4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a:extLst>
              <a:ext uri="{FF2B5EF4-FFF2-40B4-BE49-F238E27FC236}">
                <a16:creationId xmlns:a16="http://schemas.microsoft.com/office/drawing/2014/main" id="{49006C8C-F88B-4D07-B88E-F542A3F71CCE}"/>
              </a:ext>
            </a:extLst>
          </p:cNvPr>
          <p:cNvSpPr>
            <a:spLocks noGrp="1"/>
          </p:cNvSpPr>
          <p:nvPr>
            <p:ph type="ctrTitle"/>
          </p:nvPr>
        </p:nvSpPr>
        <p:spPr>
          <a:xfrm>
            <a:off x="0" y="0"/>
            <a:ext cx="9144000" cy="1066800"/>
          </a:xfrm>
          <a:solidFill>
            <a:srgbClr val="000000"/>
          </a:solidFill>
        </p:spPr>
        <p:txBody>
          <a:bodyPr/>
          <a:lstStyle/>
          <a:p>
            <a:r>
              <a:rPr lang="en-US" altLang="en-US" sz="3200" b="1">
                <a:solidFill>
                  <a:srgbClr val="FFFFFF"/>
                </a:solidFill>
                <a:ea typeface="ＭＳ Ｐゴシック" panose="020B0600070205080204" pitchFamily="34" charset="-128"/>
              </a:rPr>
              <a:t>How should we expect people to </a:t>
            </a:r>
            <a:r>
              <a:rPr lang="en-US" altLang="en-US" sz="3200" b="1">
                <a:solidFill>
                  <a:srgbClr val="FFFF00"/>
                </a:solidFill>
                <a:ea typeface="ＭＳ Ｐゴシック" panose="020B0600070205080204" pitchFamily="34" charset="-128"/>
              </a:rPr>
              <a:t>respond </a:t>
            </a:r>
            <a:r>
              <a:rPr lang="en-US" altLang="en-US" sz="3200" b="1">
                <a:solidFill>
                  <a:srgbClr val="FFFFFF"/>
                </a:solidFill>
                <a:ea typeface="ＭＳ Ｐゴシック" panose="020B0600070205080204" pitchFamily="34" charset="-128"/>
              </a:rPr>
              <a:t>to Christ’s claim to be eternal God?</a:t>
            </a:r>
          </a:p>
        </p:txBody>
      </p:sp>
    </p:spTree>
    <p:extLst>
      <p:ext uri="{BB962C8B-B14F-4D97-AF65-F5344CB8AC3E}">
        <p14:creationId xmlns:p14="http://schemas.microsoft.com/office/powerpoint/2010/main" val="25873241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D01A-A9C6-4B4F-983F-4E397154B275}"/>
              </a:ext>
            </a:extLst>
          </p:cNvPr>
          <p:cNvSpPr>
            <a:spLocks noGrp="1"/>
          </p:cNvSpPr>
          <p:nvPr>
            <p:ph type="title"/>
          </p:nvPr>
        </p:nvSpPr>
        <p:spPr>
          <a:xfrm>
            <a:off x="533400" y="152400"/>
            <a:ext cx="8610600" cy="1143000"/>
          </a:xfrm>
        </p:spPr>
        <p:txBody>
          <a:bodyPr/>
          <a:lstStyle/>
          <a:p>
            <a:pPr algn="l"/>
            <a:r>
              <a:rPr lang="zh-CN"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约翰</a:t>
            </a:r>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6–8</a:t>
            </a:r>
          </a:p>
        </p:txBody>
      </p:sp>
      <p:sp>
        <p:nvSpPr>
          <p:cNvPr id="5" name="Text Placeholder 2">
            <a:extLst>
              <a:ext uri="{FF2B5EF4-FFF2-40B4-BE49-F238E27FC236}">
                <a16:creationId xmlns:a16="http://schemas.microsoft.com/office/drawing/2014/main" id="{1227FB85-B0EF-4290-9B08-6CF4188D5AC5}"/>
              </a:ext>
            </a:extLst>
          </p:cNvPr>
          <p:cNvSpPr txBox="1">
            <a:spLocks/>
          </p:cNvSpPr>
          <p:nvPr/>
        </p:nvSpPr>
        <p:spPr bwMode="auto">
          <a:xfrm>
            <a:off x="381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D185FF1F-509C-4285-A61E-5E7B9A1025F0}"/>
              </a:ext>
            </a:extLst>
          </p:cNvPr>
          <p:cNvSpPr txBox="1">
            <a:spLocks/>
          </p:cNvSpPr>
          <p:nvPr/>
        </p:nvSpPr>
        <p:spPr bwMode="auto">
          <a:xfrm>
            <a:off x="3276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F3432F1D-40AE-44F8-AB8F-083C93F29D44}"/>
              </a:ext>
            </a:extLst>
          </p:cNvPr>
          <p:cNvSpPr txBox="1">
            <a:spLocks/>
          </p:cNvSpPr>
          <p:nvPr/>
        </p:nvSpPr>
        <p:spPr bwMode="auto">
          <a:xfrm>
            <a:off x="62484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C6ECF94F-E5F4-40B8-97A2-DA703152D0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8131D52F-B699-4E5A-8C90-15CA8B64C7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770825F8-4265-43E0-AF9C-3865904BD98B}"/>
              </a:ext>
            </a:extLst>
          </p:cNvPr>
          <p:cNvPicPr>
            <a:picLocks noChangeAspect="1"/>
          </p:cNvPicPr>
          <p:nvPr/>
        </p:nvPicPr>
        <p:blipFill>
          <a:blip r:embed="rId4">
            <a:extLst>
              <a:ext uri="{28A0092B-C50C-407E-A947-70E740481C1C}">
                <a14:useLocalDpi xmlns:a14="http://schemas.microsoft.com/office/drawing/2010/main" val="0"/>
              </a:ext>
            </a:extLst>
          </a:blip>
          <a:srcRect l="30939" r="25937" b="35001"/>
          <a:stretch>
            <a:fillRect/>
          </a:stretch>
        </p:blipFill>
        <p:spPr bwMode="auto">
          <a:xfrm>
            <a:off x="56388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8055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descr="JesusPoster15">
            <a:extLst>
              <a:ext uri="{FF2B5EF4-FFF2-40B4-BE49-F238E27FC236}">
                <a16:creationId xmlns:a16="http://schemas.microsoft.com/office/drawing/2014/main" id="{8BA37A09-106A-419B-8391-342B714E9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ABC2BE35-B9FC-4F23-B2C0-735DCF53C977}"/>
              </a:ext>
            </a:extLst>
          </p:cNvPr>
          <p:cNvSpPr>
            <a:spLocks noGrp="1"/>
          </p:cNvSpPr>
          <p:nvPr>
            <p:ph type="ctrTitle"/>
          </p:nvPr>
        </p:nvSpPr>
        <p:spPr>
          <a:xfrm>
            <a:off x="0" y="0"/>
            <a:ext cx="9144000" cy="1066800"/>
          </a:xfrm>
          <a:solidFill>
            <a:srgbClr val="000000"/>
          </a:solidFill>
        </p:spPr>
        <p:txBody>
          <a:bodyPr/>
          <a:lstStyle/>
          <a:p>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How should we expect people to </a:t>
            </a:r>
            <a:r>
              <a:rPr lang="en-US" altLang="en-US" sz="3200">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respond </a:t>
            </a:r>
            <a:r>
              <a:rPr lang="en-US" altLang="en-US" sz="32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Christ’s claim to be eternal God?</a:t>
            </a:r>
          </a:p>
        </p:txBody>
      </p:sp>
      <p:sp>
        <p:nvSpPr>
          <p:cNvPr id="4" name="Title 2">
            <a:extLst>
              <a:ext uri="{FF2B5EF4-FFF2-40B4-BE49-F238E27FC236}">
                <a16:creationId xmlns:a16="http://schemas.microsoft.com/office/drawing/2014/main" id="{696A18CB-9A71-4745-9103-4DE58BF5F42B}"/>
              </a:ext>
            </a:extLst>
          </p:cNvPr>
          <p:cNvSpPr txBox="1">
            <a:spLocks/>
          </p:cNvSpPr>
          <p:nvPr/>
        </p:nvSpPr>
        <p:spPr bwMode="auto">
          <a:xfrm>
            <a:off x="3352800" y="3352800"/>
            <a:ext cx="5791200" cy="1066800"/>
          </a:xfrm>
          <a:prstGeom prst="rect">
            <a:avLst/>
          </a:prstGeom>
          <a:solidFill>
            <a:srgbClr val="000000"/>
          </a:solidFill>
          <a:ln w="9525">
            <a:noFill/>
            <a:miter lim="800000"/>
            <a:headEnd/>
            <a:tailEnd/>
          </a:ln>
        </p:spPr>
        <p:txBody>
          <a:bodyPr lIns="92075" tIns="46037" rIns="92075" bIns="46037" anchor="ctr"/>
          <a:lstStyle/>
          <a:p>
            <a:pPr marL="0" marR="0" lvl="0" indent="0" algn="ctr" defTabSz="914400" rtl="0" eaLnBrk="0" fontAlgn="base" latinLnBrk="0" hangingPunct="0">
              <a:lnSpc>
                <a:spcPct val="7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cs typeface="Arial"/>
              </a:rPr>
              <a:t>3 responses...</a:t>
            </a:r>
          </a:p>
        </p:txBody>
      </p:sp>
    </p:spTree>
    <p:extLst>
      <p:ext uri="{BB962C8B-B14F-4D97-AF65-F5344CB8AC3E}">
        <p14:creationId xmlns:p14="http://schemas.microsoft.com/office/powerpoint/2010/main" val="1601334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94659-78C1-48C2-85B9-CD72BDE8F13E}"/>
              </a:ext>
            </a:extLst>
          </p:cNvPr>
          <p:cNvSpPr>
            <a:spLocks noGrp="1"/>
          </p:cNvSpPr>
          <p:nvPr>
            <p:ph type="title"/>
          </p:nvPr>
        </p:nvSpPr>
        <p:spPr>
          <a:xfrm>
            <a:off x="0" y="0"/>
            <a:ext cx="9144000" cy="1752600"/>
          </a:xfrm>
        </p:spPr>
        <p:txBody>
          <a:bodyPr/>
          <a:lstStyle/>
          <a:p>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38915" name="Picture 3" descr="8.23 Pharisees in temple.jpg">
            <a:extLst>
              <a:ext uri="{FF2B5EF4-FFF2-40B4-BE49-F238E27FC236}">
                <a16:creationId xmlns:a16="http://schemas.microsoft.com/office/drawing/2014/main" id="{3F278E0A-D718-4015-9A87-008BD4862D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056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8FC9-6051-42F4-896B-B7070E0B81E0}"/>
              </a:ext>
            </a:extLst>
          </p:cNvPr>
          <p:cNvSpPr>
            <a:spLocks noGrp="1"/>
          </p:cNvSpPr>
          <p:nvPr>
            <p:ph type="title" idx="4294967295"/>
          </p:nvPr>
        </p:nvSpPr>
        <p:spPr>
          <a:xfrm>
            <a:off x="457200" y="274638"/>
            <a:ext cx="2590800" cy="2849562"/>
          </a:xfrm>
        </p:spPr>
        <p:txBody>
          <a:bodyPr/>
          <a:lstStyle/>
          <a:p>
            <a:pPr eaLnBrk="1" hangingPunct="1">
              <a:defRPr/>
            </a:pPr>
            <a:r>
              <a:rPr lang="en-US" dirty="0">
                <a:ea typeface="+mj-ea"/>
                <a:cs typeface="+mj-cs"/>
              </a:rPr>
              <a:t>Touched by an Angel</a:t>
            </a:r>
          </a:p>
        </p:txBody>
      </p:sp>
      <p:pic>
        <p:nvPicPr>
          <p:cNvPr id="19459" name="Picture 3" descr="touched_angel.jpg">
            <a:extLst>
              <a:ext uri="{FF2B5EF4-FFF2-40B4-BE49-F238E27FC236}">
                <a16:creationId xmlns:a16="http://schemas.microsoft.com/office/drawing/2014/main" id="{C48ACBD4-1223-4614-B5DB-D32A7B288A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53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980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4" descr="8.12 Jesus I am the light of the world.jpg"/>
          <p:cNvPicPr>
            <a:picLocks noChangeAspect="1"/>
          </p:cNvPicPr>
          <p:nvPr/>
        </p:nvPicPr>
        <p:blipFill>
          <a:blip r:embed="rId2"/>
          <a:srcRect l="18239" r="6290"/>
          <a:stretch>
            <a:fillRect/>
          </a:stretch>
        </p:blipFill>
        <p:spPr bwMode="auto">
          <a:xfrm>
            <a:off x="0" y="0"/>
            <a:ext cx="9144000" cy="6919913"/>
          </a:xfrm>
          <a:prstGeom prst="rect">
            <a:avLst/>
          </a:prstGeom>
          <a:noFill/>
          <a:ln w="9525">
            <a:noFill/>
            <a:miter lim="800000"/>
            <a:headEnd/>
            <a:tailEnd/>
          </a:ln>
        </p:spPr>
      </p:pic>
      <p:sp>
        <p:nvSpPr>
          <p:cNvPr id="4102" name="Rectangle 6"/>
          <p:cNvSpPr>
            <a:spLocks noGrp="1" noChangeArrowheads="1"/>
          </p:cNvSpPr>
          <p:nvPr>
            <p:ph type="ctrTitle"/>
          </p:nvPr>
        </p:nvSpPr>
        <p:spPr>
          <a:xfrm>
            <a:off x="2667000" y="990600"/>
            <a:ext cx="6477000" cy="2130425"/>
          </a:xfrm>
        </p:spPr>
        <p:txBody>
          <a:bodyPr/>
          <a:lstStyle/>
          <a:p>
            <a:pPr eaLnBrk="1" hangingPunct="1"/>
            <a:r>
              <a:rPr lang="zh-CN" altLang="en-US" dirty="0">
                <a:solidFill>
                  <a:srgbClr val="FFFFFF"/>
                </a:solidFill>
                <a:effectLst>
                  <a:outerShdw blurRad="38100" dist="38100" dir="2700000" algn="tl">
                    <a:srgbClr val="C0C0C0"/>
                  </a:outerShdw>
                </a:effectLst>
                <a:latin typeface="Arial" pitchFamily="34" charset="0"/>
              </a:rPr>
              <a:t>“我是世上的</a:t>
            </a:r>
            <a:r>
              <a:rPr lang="zh-CN" altLang="en-US" sz="6450" dirty="0">
                <a:solidFill>
                  <a:srgbClr val="FFFFFF"/>
                </a:solidFill>
                <a:effectLst>
                  <a:outerShdw blurRad="38100" dist="38100" dir="2700000" algn="tl">
                    <a:srgbClr val="C0C0C0"/>
                  </a:outerShdw>
                </a:effectLst>
                <a:latin typeface="Arial" pitchFamily="34" charset="0"/>
              </a:rPr>
              <a:t>光”</a:t>
            </a:r>
            <a:endParaRPr lang="en-US" sz="6450" dirty="0">
              <a:solidFill>
                <a:srgbClr val="FFFFFF"/>
              </a:solidFill>
              <a:effectLst>
                <a:outerShdw blurRad="38100" dist="38100" dir="2700000" algn="tl">
                  <a:srgbClr val="C0C0C0"/>
                </a:outerShdw>
              </a:effectLst>
              <a:latin typeface="Arial" pitchFamily="34" charset="0"/>
            </a:endParaRPr>
          </a:p>
        </p:txBody>
      </p:sp>
      <p:sp>
        <p:nvSpPr>
          <p:cNvPr id="5123" name="Rectangle 3"/>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marL="0" marR="0" lvl="0" indent="0" algn="r" defTabSz="914400" rtl="0" eaLnBrk="1" fontAlgn="base" latinLnBrk="0" hangingPunct="1">
              <a:lnSpc>
                <a:spcPct val="90000"/>
              </a:lnSpc>
              <a:spcBef>
                <a:spcPct val="20000"/>
              </a:spcBef>
              <a:spcAft>
                <a:spcPct val="0"/>
              </a:spcAft>
              <a:buClr>
                <a:srgbClr val="0000FF"/>
              </a:buClr>
              <a:buSzPct val="60000"/>
              <a:buFont typeface="Wingdings" pitchFamily="2" charset="2"/>
              <a:buNone/>
              <a:tabLst/>
              <a:defRPr/>
            </a:pPr>
            <a:r>
              <a:rPr kumimoji="0" lang="zh-CN" altLang="en-US" sz="3600" b="1" i="1"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charset="0"/>
              </a:rPr>
              <a:t>约翰</a:t>
            </a:r>
            <a:r>
              <a:rPr kumimoji="0" lang="en-US" sz="3600" b="1" i="1"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charset="0"/>
              </a:rPr>
              <a:t> 8:12 </a:t>
            </a:r>
          </a:p>
        </p:txBody>
      </p:sp>
    </p:spTree>
    <p:extLst>
      <p:ext uri="{BB962C8B-B14F-4D97-AF65-F5344CB8AC3E}">
        <p14:creationId xmlns:p14="http://schemas.microsoft.com/office/powerpoint/2010/main" val="4014983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200" y="-260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2" name="Picture 4" descr="8.12 Jesus I am the light of the world.jpg">
            <a:extLst>
              <a:ext uri="{FF2B5EF4-FFF2-40B4-BE49-F238E27FC236}">
                <a16:creationId xmlns:a16="http://schemas.microsoft.com/office/drawing/2014/main" id="{B9697505-B604-43B6-A231-991F77ED1546}"/>
              </a:ext>
            </a:extLst>
          </p:cNvPr>
          <p:cNvPicPr>
            <a:picLocks noChangeAspect="1"/>
          </p:cNvPicPr>
          <p:nvPr/>
        </p:nvPicPr>
        <p:blipFill>
          <a:blip r:embed="rId2">
            <a:extLst>
              <a:ext uri="{28A0092B-C50C-407E-A947-70E740481C1C}">
                <a14:useLocalDpi xmlns:a14="http://schemas.microsoft.com/office/drawing/2010/main" val="0"/>
              </a:ext>
            </a:extLst>
          </a:blip>
          <a:srcRect l="18239" r="6290"/>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a:extLst>
              <a:ext uri="{FF2B5EF4-FFF2-40B4-BE49-F238E27FC236}">
                <a16:creationId xmlns:a16="http://schemas.microsoft.com/office/drawing/2014/main" id="{B47C91CC-7E0B-43DE-8D03-9B35930D96AA}"/>
              </a:ext>
            </a:extLst>
          </p:cNvPr>
          <p:cNvSpPr>
            <a:spLocks noGrp="1" noChangeArrowheads="1"/>
          </p:cNvSpPr>
          <p:nvPr>
            <p:ph type="ctrTitle"/>
          </p:nvPr>
        </p:nvSpPr>
        <p:spPr>
          <a:xfrm>
            <a:off x="0" y="838200"/>
            <a:ext cx="9144000" cy="4800600"/>
          </a:xfrm>
        </p:spPr>
        <p:txBody>
          <a:bodyPr/>
          <a:lstStyle/>
          <a:p>
            <a:pPr eaLnBrk="1" hangingPunct="1"/>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claim is exclusive, one only God could make.  Note that Jesus claimed to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the </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light of the world, not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 light.  Although the claim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ex</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 the offer is </a:t>
            </a:r>
            <a:r>
              <a:rPr lang="en-US" altLang="en-US" sz="4400" i="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a:t>
            </a:r>
            <a:r>
              <a:rPr lang="en-US" altLang="en-US" sz="4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clusive—an offer any and all could respond to.”</a:t>
            </a:r>
          </a:p>
        </p:txBody>
      </p:sp>
      <p:sp>
        <p:nvSpPr>
          <p:cNvPr id="5123" name="Rectangle 3">
            <a:extLst>
              <a:ext uri="{FF2B5EF4-FFF2-40B4-BE49-F238E27FC236}">
                <a16:creationId xmlns:a16="http://schemas.microsoft.com/office/drawing/2014/main" id="{B343C1AE-16FC-4030-A385-FADFD85DE868}"/>
              </a:ext>
            </a:extLst>
          </p:cNvPr>
          <p:cNvSpPr>
            <a:spLocks noChangeArrowheads="1"/>
          </p:cNvSpPr>
          <p:nvPr/>
        </p:nvSpPr>
        <p:spPr bwMode="auto">
          <a:xfrm>
            <a:off x="0" y="5918200"/>
            <a:ext cx="8905875" cy="8636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Charles Swindoll, </a:t>
            </a: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Following Christ…</a:t>
            </a:r>
            <a:b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br>
            <a:r>
              <a:rPr kumimoji="0" lang="en-US" altLang="en-US" sz="3200" b="1" i="1"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The Man of God,</a:t>
            </a:r>
            <a:r>
              <a:rPr kumimoji="0" lang="en-US" altLang="en-US" sz="32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 33, emphasis his </a:t>
            </a:r>
          </a:p>
        </p:txBody>
      </p:sp>
    </p:spTree>
    <p:extLst>
      <p:ext uri="{BB962C8B-B14F-4D97-AF65-F5344CB8AC3E}">
        <p14:creationId xmlns:p14="http://schemas.microsoft.com/office/powerpoint/2010/main" val="1907887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191" y="-25965"/>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986" name="Picture 4" descr="twocandles-reflect.jpg">
            <a:extLst>
              <a:ext uri="{FF2B5EF4-FFF2-40B4-BE49-F238E27FC236}">
                <a16:creationId xmlns:a16="http://schemas.microsoft.com/office/drawing/2014/main" id="{F769DE1D-3687-47C2-9EBB-15DFADB5B885}"/>
              </a:ext>
            </a:extLst>
          </p:cNvPr>
          <p:cNvPicPr>
            <a:picLocks noChangeAspect="1"/>
          </p:cNvPicPr>
          <p:nvPr/>
        </p:nvPicPr>
        <p:blipFill>
          <a:blip r:embed="rId2">
            <a:extLst>
              <a:ext uri="{28A0092B-C50C-407E-A947-70E740481C1C}">
                <a14:useLocalDpi xmlns:a14="http://schemas.microsoft.com/office/drawing/2010/main" val="0"/>
              </a:ext>
            </a:extLst>
          </a:blip>
          <a:srcRect b="3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3B2DE17-3DA5-488E-95E0-14F78980D212}"/>
              </a:ext>
            </a:extLst>
          </p:cNvPr>
          <p:cNvSpPr>
            <a:spLocks noGrp="1"/>
          </p:cNvSpPr>
          <p:nvPr>
            <p:ph type="title"/>
          </p:nvPr>
        </p:nvSpPr>
        <p:spPr/>
        <p:txBody>
          <a:bodyPr/>
          <a:lstStyle/>
          <a:p>
            <a:r>
              <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rPr>
              <a:t>Two Witnesses (Deut 17:6)</a:t>
            </a:r>
          </a:p>
        </p:txBody>
      </p:sp>
      <p:sp>
        <p:nvSpPr>
          <p:cNvPr id="4" name="Title 1">
            <a:extLst>
              <a:ext uri="{FF2B5EF4-FFF2-40B4-BE49-F238E27FC236}">
                <a16:creationId xmlns:a16="http://schemas.microsoft.com/office/drawing/2014/main" id="{D774C452-FDCB-4B89-8825-DF71A4B5A1E6}"/>
              </a:ext>
            </a:extLst>
          </p:cNvPr>
          <p:cNvSpPr txBox="1">
            <a:spLocks/>
          </p:cNvSpPr>
          <p:nvPr/>
        </p:nvSpPr>
        <p:spPr bwMode="auto">
          <a:xfrm>
            <a:off x="0" y="4343400"/>
            <a:ext cx="9144000" cy="2362200"/>
          </a:xfrm>
          <a:prstGeom prst="rect">
            <a:avLst/>
          </a:prstGeom>
          <a:noFill/>
          <a:ln w="9525">
            <a:noFill/>
            <a:miter lim="800000"/>
            <a:headEnd/>
            <a:tailEnd/>
          </a:ln>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Arial" panose="020B0604020202020204" pitchFamily="34" charset="0"/>
              </a:rPr>
              <a:t>“But never put a person to death on the testimony of only one witness. There must always be two or three witnesses.”</a:t>
            </a:r>
          </a:p>
        </p:txBody>
      </p:sp>
    </p:spTree>
    <p:extLst>
      <p:ext uri="{BB962C8B-B14F-4D97-AF65-F5344CB8AC3E}">
        <p14:creationId xmlns:p14="http://schemas.microsoft.com/office/powerpoint/2010/main" val="39102652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4" descr="jesuslight-of-the-world.jpg">
            <a:extLst>
              <a:ext uri="{FF2B5EF4-FFF2-40B4-BE49-F238E27FC236}">
                <a16:creationId xmlns:a16="http://schemas.microsoft.com/office/drawing/2014/main" id="{679B2B1E-6C89-4F55-9660-A21D1B81C8BA}"/>
              </a:ext>
            </a:extLst>
          </p:cNvPr>
          <p:cNvPicPr>
            <a:picLocks noChangeAspect="1"/>
          </p:cNvPicPr>
          <p:nvPr/>
        </p:nvPicPr>
        <p:blipFill>
          <a:blip r:embed="rId2">
            <a:extLst>
              <a:ext uri="{28A0092B-C50C-407E-A947-70E740481C1C}">
                <a14:useLocalDpi xmlns:a14="http://schemas.microsoft.com/office/drawing/2010/main" val="0"/>
              </a:ext>
            </a:extLst>
          </a:blip>
          <a:srcRect r="1666" b="1193"/>
          <a:stretch>
            <a:fillRect/>
          </a:stretch>
        </p:blipFill>
        <p:spPr bwMode="auto">
          <a:xfrm>
            <a:off x="0" y="242888"/>
            <a:ext cx="9144000"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6">
            <a:extLst>
              <a:ext uri="{FF2B5EF4-FFF2-40B4-BE49-F238E27FC236}">
                <a16:creationId xmlns:a16="http://schemas.microsoft.com/office/drawing/2014/main" id="{C5B798D2-376A-4DB2-BF08-E60F2D631DF6}"/>
              </a:ext>
            </a:extLst>
          </p:cNvPr>
          <p:cNvSpPr>
            <a:spLocks noGrp="1" noChangeArrowheads="1"/>
          </p:cNvSpPr>
          <p:nvPr>
            <p:ph type="title"/>
          </p:nvPr>
        </p:nvSpPr>
        <p:spPr>
          <a:xfrm>
            <a:off x="0" y="0"/>
            <a:ext cx="3733800" cy="1905000"/>
          </a:xfrm>
          <a:solidFill>
            <a:srgbClr val="000000"/>
          </a:solidFill>
        </p:spPr>
        <p:txBody>
          <a:bodyPr/>
          <a:lstStyle/>
          <a:p>
            <a:pPr eaLnBrk="1" hangingPunct="1">
              <a:defRPr/>
            </a:pPr>
            <a:r>
              <a:rPr lang="en-US" sz="4400">
                <a:effectLst>
                  <a:outerShdw blurRad="38100" dist="38100" dir="2700000" algn="tl">
                    <a:srgbClr val="FFFFFF"/>
                  </a:outerShdw>
                </a:effectLst>
                <a:latin typeface="Arial" charset="0"/>
              </a:rPr>
              <a:t>Jesus is the light of life (12-20)  </a:t>
            </a:r>
          </a:p>
        </p:txBody>
      </p:sp>
      <p:sp>
        <p:nvSpPr>
          <p:cNvPr id="12297" name="Rectangle 9">
            <a:extLst>
              <a:ext uri="{FF2B5EF4-FFF2-40B4-BE49-F238E27FC236}">
                <a16:creationId xmlns:a16="http://schemas.microsoft.com/office/drawing/2014/main" id="{1404C81D-6998-4B4E-871A-DAF6FD6FE179}"/>
              </a:ext>
            </a:extLst>
          </p:cNvPr>
          <p:cNvSpPr>
            <a:spLocks noChangeArrowheads="1"/>
          </p:cNvSpPr>
          <p:nvPr/>
        </p:nvSpPr>
        <p:spPr bwMode="auto">
          <a:xfrm>
            <a:off x="153988" y="1295400"/>
            <a:ext cx="3884612"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Light 	</a:t>
            </a:r>
            <a:r>
              <a:rPr kumimoji="0" lang="en-US" altLang="en-US" sz="4400" b="1" i="0" u="none" strike="noStrike" kern="1200" cap="none" spc="0" normalizeH="0" baseline="0" noProof="0">
                <a:ln>
                  <a:noFill/>
                </a:ln>
                <a:solidFill>
                  <a:srgbClr val="FFCC99"/>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800000"/>
                  </a:outerShdw>
                </a:effectLst>
                <a:uLnTx/>
                <a:uFillTx/>
                <a:latin typeface="Arial" panose="020B0604020202020204" pitchFamily="34" charset="0"/>
                <a:ea typeface="ＭＳ Ｐゴシック" panose="020B0600070205080204" pitchFamily="34" charset="-128"/>
                <a:cs typeface="+mn-cs"/>
              </a:rPr>
              <a:t>Life		</a:t>
            </a:r>
            <a:endParaRPr kumimoji="0" lang="en-US" altLang="en-US" sz="4400" b="1" i="0" u="none" strike="noStrike" kern="1200" cap="none" spc="0" normalizeH="0" baseline="0" noProof="0">
              <a:ln>
                <a:noFill/>
              </a:ln>
              <a:solidFill>
                <a:srgbClr val="FF9933"/>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endParaRPr>
          </a:p>
        </p:txBody>
      </p:sp>
      <p:sp>
        <p:nvSpPr>
          <p:cNvPr id="12299" name="Rectangle 11">
            <a:extLst>
              <a:ext uri="{FF2B5EF4-FFF2-40B4-BE49-F238E27FC236}">
                <a16:creationId xmlns:a16="http://schemas.microsoft.com/office/drawing/2014/main" id="{6D812D25-C886-40DB-AEF3-E5AF463516FC}"/>
              </a:ext>
            </a:extLst>
          </p:cNvPr>
          <p:cNvSpPr>
            <a:spLocks noChangeArrowheads="1"/>
          </p:cNvSpPr>
          <p:nvPr/>
        </p:nvSpPr>
        <p:spPr bwMode="auto">
          <a:xfrm>
            <a:off x="5564188" y="1331913"/>
            <a:ext cx="3960812" cy="4032250"/>
          </a:xfrm>
          <a:prstGeom prst="rect">
            <a:avLst/>
          </a:prstGeom>
          <a:noFill/>
          <a:ln w="9525">
            <a:noFill/>
            <a:miter lim="800000"/>
            <a:headEnd/>
            <a:tailEnd/>
          </a:ln>
        </p:spPr>
        <p:txBody>
          <a:bodyPr lIns="92075" tIns="46037" rIns="92075" bIns="46037"/>
          <a:lstStyle/>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Darkness  	</a:t>
            </a:r>
          </a:p>
          <a:p>
            <a:pPr marL="342900" marR="0" lvl="0" indent="-342900" algn="ctr" defTabSz="914400" rtl="0" eaLnBrk="1" fontAlgn="base" latinLnBrk="0" hangingPunct="1">
              <a:lnSpc>
                <a:spcPct val="200000"/>
              </a:lnSpc>
              <a:spcBef>
                <a:spcPct val="20000"/>
              </a:spcBef>
              <a:spcAft>
                <a:spcPct val="0"/>
              </a:spcAft>
              <a:buClr>
                <a:srgbClr val="800000"/>
              </a:buClr>
              <a:buSzPct val="60000"/>
              <a:buFont typeface="Wingdings" charset="2"/>
              <a:buChar char="n"/>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Death 		</a:t>
            </a:r>
          </a:p>
        </p:txBody>
      </p:sp>
      <p:grpSp>
        <p:nvGrpSpPr>
          <p:cNvPr id="2" name="Group 9">
            <a:extLst>
              <a:ext uri="{FF2B5EF4-FFF2-40B4-BE49-F238E27FC236}">
                <a16:creationId xmlns:a16="http://schemas.microsoft.com/office/drawing/2014/main" id="{42BB4AC6-9FEE-4D2C-A268-EA9170A842DB}"/>
              </a:ext>
            </a:extLst>
          </p:cNvPr>
          <p:cNvGrpSpPr>
            <a:grpSpLocks/>
          </p:cNvGrpSpPr>
          <p:nvPr/>
        </p:nvGrpSpPr>
        <p:grpSpPr bwMode="auto">
          <a:xfrm>
            <a:off x="692150" y="434975"/>
            <a:ext cx="7537450" cy="5649913"/>
            <a:chOff x="692445" y="435259"/>
            <a:chExt cx="7537155" cy="5649273"/>
          </a:xfrm>
        </p:grpSpPr>
        <p:sp>
          <p:nvSpPr>
            <p:cNvPr id="6" name="TextBox 5">
              <a:extLst>
                <a:ext uri="{FF2B5EF4-FFF2-40B4-BE49-F238E27FC236}">
                  <a16:creationId xmlns:a16="http://schemas.microsoft.com/office/drawing/2014/main" id="{9D67E6AD-16F4-425A-A317-2EF14715C895}"/>
                </a:ext>
              </a:extLst>
            </p:cNvPr>
            <p:cNvSpPr txBox="1"/>
            <p:nvPr/>
          </p:nvSpPr>
          <p:spPr>
            <a:xfrm rot="20636178">
              <a:off x="1475052" y="4514672"/>
              <a:ext cx="5811610" cy="156986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lan Den"/>
                  <a:ea typeface="ＭＳ Ｐゴシック" panose="020B0600070205080204" pitchFamily="34" charset="-128"/>
                  <a:cs typeface="Alan Den"/>
                </a:rPr>
                <a:t>Hostility!</a:t>
              </a:r>
            </a:p>
          </p:txBody>
        </p:sp>
        <p:grpSp>
          <p:nvGrpSpPr>
            <p:cNvPr id="43016" name="Group 8">
              <a:extLst>
                <a:ext uri="{FF2B5EF4-FFF2-40B4-BE49-F238E27FC236}">
                  <a16:creationId xmlns:a16="http://schemas.microsoft.com/office/drawing/2014/main" id="{60CC2B4B-6337-4945-ACCE-2A10E56592A1}"/>
                </a:ext>
              </a:extLst>
            </p:cNvPr>
            <p:cNvGrpSpPr>
              <a:grpSpLocks/>
            </p:cNvGrpSpPr>
            <p:nvPr/>
          </p:nvGrpSpPr>
          <p:grpSpPr bwMode="auto">
            <a:xfrm>
              <a:off x="692445" y="435259"/>
              <a:ext cx="7537155" cy="4839543"/>
              <a:chOff x="692445" y="435259"/>
              <a:chExt cx="7537155" cy="4839543"/>
            </a:xfrm>
          </p:grpSpPr>
          <p:sp>
            <p:nvSpPr>
              <p:cNvPr id="7" name="Freeform 6">
                <a:extLst>
                  <a:ext uri="{FF2B5EF4-FFF2-40B4-BE49-F238E27FC236}">
                    <a16:creationId xmlns:a16="http://schemas.microsoft.com/office/drawing/2014/main" id="{F6424224-20E8-4E0B-BA27-D3BE454FC7E0}"/>
                  </a:ext>
                </a:extLst>
              </p:cNvPr>
              <p:cNvSpPr>
                <a:spLocks noChangeArrowheads="1"/>
              </p:cNvSpPr>
              <p:nvPr/>
            </p:nvSpPr>
            <p:spPr bwMode="auto">
              <a:xfrm>
                <a:off x="692445" y="435259"/>
                <a:ext cx="7195856"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9 w 7196119"/>
                  <a:gd name="T15" fmla="*/ 1354474 h 4687143"/>
                  <a:gd name="T16" fmla="*/ 2097336 w 7196119"/>
                  <a:gd name="T17" fmla="*/ 1489186 h 4687143"/>
                  <a:gd name="T18" fmla="*/ 2212774 w 7196119"/>
                  <a:gd name="T19" fmla="*/ 1566166 h 4687143"/>
                  <a:gd name="T20" fmla="*/ 2308973 w 7196119"/>
                  <a:gd name="T21" fmla="*/ 1643144 h 4687143"/>
                  <a:gd name="T22" fmla="*/ 2405171 w 7196119"/>
                  <a:gd name="T23" fmla="*/ 1681633 h 4687143"/>
                  <a:gd name="T24" fmla="*/ 2674527 w 7196119"/>
                  <a:gd name="T25" fmla="*/ 1835590 h 4687143"/>
                  <a:gd name="T26" fmla="*/ 2809205 w 7196119"/>
                  <a:gd name="T27" fmla="*/ 1912568 h 4687143"/>
                  <a:gd name="T28" fmla="*/ 2905404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80 w 7196119"/>
                  <a:gd name="T47" fmla="*/ 2566887 h 4687143"/>
                  <a:gd name="T48" fmla="*/ 4560017 w 7196119"/>
                  <a:gd name="T49" fmla="*/ 2605376 h 4687143"/>
                  <a:gd name="T50" fmla="*/ 4713935 w 7196119"/>
                  <a:gd name="T51" fmla="*/ 2643866 h 4687143"/>
                  <a:gd name="T52" fmla="*/ 4771655 w 7196119"/>
                  <a:gd name="T53" fmla="*/ 2701599 h 4687143"/>
                  <a:gd name="T54" fmla="*/ 4887092 w 7196119"/>
                  <a:gd name="T55" fmla="*/ 2855556 h 4687143"/>
                  <a:gd name="T56" fmla="*/ 5021770 w 7196119"/>
                  <a:gd name="T57" fmla="*/ 2971025 h 4687143"/>
                  <a:gd name="T58" fmla="*/ 5137208 w 7196119"/>
                  <a:gd name="T59" fmla="*/ 3048003 h 4687143"/>
                  <a:gd name="T60" fmla="*/ 5194927 w 7196119"/>
                  <a:gd name="T61" fmla="*/ 3105737 h 4687143"/>
                  <a:gd name="T62" fmla="*/ 5348846 w 7196119"/>
                  <a:gd name="T63" fmla="*/ 3163471 h 4687143"/>
                  <a:gd name="T64" fmla="*/ 5483523 w 7196119"/>
                  <a:gd name="T65" fmla="*/ 3201960 h 4687143"/>
                  <a:gd name="T66" fmla="*/ 5598961 w 7196119"/>
                  <a:gd name="T67" fmla="*/ 3259695 h 4687143"/>
                  <a:gd name="T68" fmla="*/ 5656680 w 7196119"/>
                  <a:gd name="T69" fmla="*/ 3278939 h 4687143"/>
                  <a:gd name="T70" fmla="*/ 5714399 w 7196119"/>
                  <a:gd name="T71" fmla="*/ 3336673 h 4687143"/>
                  <a:gd name="T72" fmla="*/ 5791358 w 7196119"/>
                  <a:gd name="T73" fmla="*/ 3394407 h 4687143"/>
                  <a:gd name="T74" fmla="*/ 5906796 w 7196119"/>
                  <a:gd name="T75" fmla="*/ 3471385 h 4687143"/>
                  <a:gd name="T76" fmla="*/ 6156912 w 7196119"/>
                  <a:gd name="T77" fmla="*/ 3721566 h 4687143"/>
                  <a:gd name="T78" fmla="*/ 6214632 w 7196119"/>
                  <a:gd name="T79" fmla="*/ 3779301 h 4687143"/>
                  <a:gd name="T80" fmla="*/ 6483987 w 7196119"/>
                  <a:gd name="T81" fmla="*/ 3990991 h 4687143"/>
                  <a:gd name="T82" fmla="*/ 6599426 w 7196119"/>
                  <a:gd name="T83" fmla="*/ 4087215 h 4687143"/>
                  <a:gd name="T84" fmla="*/ 6695624 w 7196119"/>
                  <a:gd name="T85" fmla="*/ 4106459 h 4687143"/>
                  <a:gd name="T86" fmla="*/ 6811062 w 7196119"/>
                  <a:gd name="T87" fmla="*/ 4144948 h 4687143"/>
                  <a:gd name="T88" fmla="*/ 6888021 w 7196119"/>
                  <a:gd name="T89" fmla="*/ 4202683 h 4687143"/>
                  <a:gd name="T90" fmla="*/ 6926500 w 7196119"/>
                  <a:gd name="T91" fmla="*/ 4260417 h 4687143"/>
                  <a:gd name="T92" fmla="*/ 7022698 w 7196119"/>
                  <a:gd name="T93" fmla="*/ 4395129 h 4687143"/>
                  <a:gd name="T94" fmla="*/ 7041939 w 7196119"/>
                  <a:gd name="T95" fmla="*/ 4472107 h 4687143"/>
                  <a:gd name="T96" fmla="*/ 7118897 w 7196119"/>
                  <a:gd name="T97" fmla="*/ 4645309 h 4687143"/>
                  <a:gd name="T98" fmla="*/ 7195856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A35D7098-0A20-4C6A-AB62-D14B6ED29775}"/>
                  </a:ext>
                </a:extLst>
              </p:cNvPr>
              <p:cNvSpPr>
                <a:spLocks noChangeArrowheads="1"/>
              </p:cNvSpPr>
              <p:nvPr/>
            </p:nvSpPr>
            <p:spPr bwMode="auto">
              <a:xfrm rot="10800000" flipH="1">
                <a:off x="1033745" y="587642"/>
                <a:ext cx="7195855" cy="4687357"/>
              </a:xfrm>
              <a:custGeom>
                <a:avLst/>
                <a:gdLst>
                  <a:gd name="T0" fmla="*/ 19449 w 7196119"/>
                  <a:gd name="T1" fmla="*/ 26593 h 4687143"/>
                  <a:gd name="T2" fmla="*/ 288804 w 7196119"/>
                  <a:gd name="T3" fmla="*/ 180550 h 4687143"/>
                  <a:gd name="T4" fmla="*/ 481201 w 7196119"/>
                  <a:gd name="T5" fmla="*/ 276774 h 4687143"/>
                  <a:gd name="T6" fmla="*/ 654359 w 7196119"/>
                  <a:gd name="T7" fmla="*/ 411486 h 4687143"/>
                  <a:gd name="T8" fmla="*/ 1443186 w 7196119"/>
                  <a:gd name="T9" fmla="*/ 950336 h 4687143"/>
                  <a:gd name="T10" fmla="*/ 1635583 w 7196119"/>
                  <a:gd name="T11" fmla="*/ 1104293 h 4687143"/>
                  <a:gd name="T12" fmla="*/ 1770261 w 7196119"/>
                  <a:gd name="T13" fmla="*/ 1219762 h 4687143"/>
                  <a:gd name="T14" fmla="*/ 1924178 w 7196119"/>
                  <a:gd name="T15" fmla="*/ 1354474 h 4687143"/>
                  <a:gd name="T16" fmla="*/ 2097336 w 7196119"/>
                  <a:gd name="T17" fmla="*/ 1489186 h 4687143"/>
                  <a:gd name="T18" fmla="*/ 2212774 w 7196119"/>
                  <a:gd name="T19" fmla="*/ 1566166 h 4687143"/>
                  <a:gd name="T20" fmla="*/ 2308972 w 7196119"/>
                  <a:gd name="T21" fmla="*/ 1643144 h 4687143"/>
                  <a:gd name="T22" fmla="*/ 2405171 w 7196119"/>
                  <a:gd name="T23" fmla="*/ 1681633 h 4687143"/>
                  <a:gd name="T24" fmla="*/ 2674527 w 7196119"/>
                  <a:gd name="T25" fmla="*/ 1835590 h 4687143"/>
                  <a:gd name="T26" fmla="*/ 2809205 w 7196119"/>
                  <a:gd name="T27" fmla="*/ 1912568 h 4687143"/>
                  <a:gd name="T28" fmla="*/ 2905403 w 7196119"/>
                  <a:gd name="T29" fmla="*/ 1970303 h 4687143"/>
                  <a:gd name="T30" fmla="*/ 3001602 w 7196119"/>
                  <a:gd name="T31" fmla="*/ 2008792 h 4687143"/>
                  <a:gd name="T32" fmla="*/ 3078560 w 7196119"/>
                  <a:gd name="T33" fmla="*/ 2047281 h 4687143"/>
                  <a:gd name="T34" fmla="*/ 3386396 w 7196119"/>
                  <a:gd name="T35" fmla="*/ 2162750 h 4687143"/>
                  <a:gd name="T36" fmla="*/ 3713471 w 7196119"/>
                  <a:gd name="T37" fmla="*/ 2220483 h 4687143"/>
                  <a:gd name="T38" fmla="*/ 3790429 w 7196119"/>
                  <a:gd name="T39" fmla="*/ 2258972 h 4687143"/>
                  <a:gd name="T40" fmla="*/ 3905868 w 7196119"/>
                  <a:gd name="T41" fmla="*/ 2297462 h 4687143"/>
                  <a:gd name="T42" fmla="*/ 4155984 w 7196119"/>
                  <a:gd name="T43" fmla="*/ 2432174 h 4687143"/>
                  <a:gd name="T44" fmla="*/ 4232942 w 7196119"/>
                  <a:gd name="T45" fmla="*/ 2470664 h 4687143"/>
                  <a:gd name="T46" fmla="*/ 4444579 w 7196119"/>
                  <a:gd name="T47" fmla="*/ 2566887 h 4687143"/>
                  <a:gd name="T48" fmla="*/ 4560017 w 7196119"/>
                  <a:gd name="T49" fmla="*/ 2605376 h 4687143"/>
                  <a:gd name="T50" fmla="*/ 4713934 w 7196119"/>
                  <a:gd name="T51" fmla="*/ 2643866 h 4687143"/>
                  <a:gd name="T52" fmla="*/ 4771654 w 7196119"/>
                  <a:gd name="T53" fmla="*/ 2701599 h 4687143"/>
                  <a:gd name="T54" fmla="*/ 4887092 w 7196119"/>
                  <a:gd name="T55" fmla="*/ 2855556 h 4687143"/>
                  <a:gd name="T56" fmla="*/ 5021770 w 7196119"/>
                  <a:gd name="T57" fmla="*/ 2971025 h 4687143"/>
                  <a:gd name="T58" fmla="*/ 5137208 w 7196119"/>
                  <a:gd name="T59" fmla="*/ 3048003 h 4687143"/>
                  <a:gd name="T60" fmla="*/ 5194926 w 7196119"/>
                  <a:gd name="T61" fmla="*/ 3105737 h 4687143"/>
                  <a:gd name="T62" fmla="*/ 5348845 w 7196119"/>
                  <a:gd name="T63" fmla="*/ 3163471 h 4687143"/>
                  <a:gd name="T64" fmla="*/ 5483522 w 7196119"/>
                  <a:gd name="T65" fmla="*/ 3201960 h 4687143"/>
                  <a:gd name="T66" fmla="*/ 5598961 w 7196119"/>
                  <a:gd name="T67" fmla="*/ 3259695 h 4687143"/>
                  <a:gd name="T68" fmla="*/ 5656679 w 7196119"/>
                  <a:gd name="T69" fmla="*/ 3278939 h 4687143"/>
                  <a:gd name="T70" fmla="*/ 5714398 w 7196119"/>
                  <a:gd name="T71" fmla="*/ 3336673 h 4687143"/>
                  <a:gd name="T72" fmla="*/ 5791358 w 7196119"/>
                  <a:gd name="T73" fmla="*/ 3394407 h 4687143"/>
                  <a:gd name="T74" fmla="*/ 5906795 w 7196119"/>
                  <a:gd name="T75" fmla="*/ 3471385 h 4687143"/>
                  <a:gd name="T76" fmla="*/ 6156911 w 7196119"/>
                  <a:gd name="T77" fmla="*/ 3721566 h 4687143"/>
                  <a:gd name="T78" fmla="*/ 6214631 w 7196119"/>
                  <a:gd name="T79" fmla="*/ 3779301 h 4687143"/>
                  <a:gd name="T80" fmla="*/ 6483986 w 7196119"/>
                  <a:gd name="T81" fmla="*/ 3990991 h 4687143"/>
                  <a:gd name="T82" fmla="*/ 6599425 w 7196119"/>
                  <a:gd name="T83" fmla="*/ 4087215 h 4687143"/>
                  <a:gd name="T84" fmla="*/ 6695623 w 7196119"/>
                  <a:gd name="T85" fmla="*/ 4106459 h 4687143"/>
                  <a:gd name="T86" fmla="*/ 6811061 w 7196119"/>
                  <a:gd name="T87" fmla="*/ 4144948 h 4687143"/>
                  <a:gd name="T88" fmla="*/ 6888020 w 7196119"/>
                  <a:gd name="T89" fmla="*/ 4202683 h 4687143"/>
                  <a:gd name="T90" fmla="*/ 6926499 w 7196119"/>
                  <a:gd name="T91" fmla="*/ 4260417 h 4687143"/>
                  <a:gd name="T92" fmla="*/ 7022697 w 7196119"/>
                  <a:gd name="T93" fmla="*/ 4395129 h 4687143"/>
                  <a:gd name="T94" fmla="*/ 7041938 w 7196119"/>
                  <a:gd name="T95" fmla="*/ 4472107 h 4687143"/>
                  <a:gd name="T96" fmla="*/ 7118896 w 7196119"/>
                  <a:gd name="T97" fmla="*/ 4645309 h 4687143"/>
                  <a:gd name="T98" fmla="*/ 7195855 w 7196119"/>
                  <a:gd name="T99" fmla="*/ 4683799 h 46871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196119"/>
                  <a:gd name="T151" fmla="*/ 0 h 4687143"/>
                  <a:gd name="T152" fmla="*/ 7196119 w 7196119"/>
                  <a:gd name="T153" fmla="*/ 4687143 h 46871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196119" h="4687143">
                    <a:moveTo>
                      <a:pt x="19450" y="26592"/>
                    </a:moveTo>
                    <a:cubicBezTo>
                      <a:pt x="363882" y="155776"/>
                      <a:pt x="0" y="0"/>
                      <a:pt x="288815" y="180542"/>
                    </a:cubicBezTo>
                    <a:cubicBezTo>
                      <a:pt x="349620" y="218552"/>
                      <a:pt x="420594" y="238465"/>
                      <a:pt x="481219" y="276761"/>
                    </a:cubicBezTo>
                    <a:cubicBezTo>
                      <a:pt x="543046" y="315817"/>
                      <a:pt x="594125" y="370032"/>
                      <a:pt x="654383" y="411467"/>
                    </a:cubicBezTo>
                    <a:cubicBezTo>
                      <a:pt x="974431" y="631538"/>
                      <a:pt x="1149636" y="715370"/>
                      <a:pt x="1443239" y="950293"/>
                    </a:cubicBezTo>
                    <a:cubicBezTo>
                      <a:pt x="1507374" y="1001610"/>
                      <a:pt x="1577568" y="1046158"/>
                      <a:pt x="1635643" y="1104243"/>
                    </a:cubicBezTo>
                    <a:cubicBezTo>
                      <a:pt x="1728956" y="1197571"/>
                      <a:pt x="1682417" y="1161089"/>
                      <a:pt x="1770326" y="1219706"/>
                    </a:cubicBezTo>
                    <a:cubicBezTo>
                      <a:pt x="1844820" y="1331465"/>
                      <a:pt x="1768846" y="1233522"/>
                      <a:pt x="1924249" y="1354412"/>
                    </a:cubicBezTo>
                    <a:cubicBezTo>
                      <a:pt x="1981970" y="1399314"/>
                      <a:pt x="2036569" y="1448548"/>
                      <a:pt x="2097413" y="1489118"/>
                    </a:cubicBezTo>
                    <a:cubicBezTo>
                      <a:pt x="2135894" y="1514777"/>
                      <a:pt x="2175453" y="1538887"/>
                      <a:pt x="2212855" y="1566094"/>
                    </a:cubicBezTo>
                    <a:cubicBezTo>
                      <a:pt x="2246067" y="1590253"/>
                      <a:pt x="2273842" y="1621937"/>
                      <a:pt x="2309057" y="1643069"/>
                    </a:cubicBezTo>
                    <a:cubicBezTo>
                      <a:pt x="2338672" y="1660841"/>
                      <a:pt x="2375846" y="1663452"/>
                      <a:pt x="2405259" y="1681556"/>
                    </a:cubicBezTo>
                    <a:cubicBezTo>
                      <a:pt x="2680582" y="1851015"/>
                      <a:pt x="2442082" y="1757979"/>
                      <a:pt x="2674625" y="1835506"/>
                    </a:cubicBezTo>
                    <a:cubicBezTo>
                      <a:pt x="2795576" y="1916155"/>
                      <a:pt x="2662837" y="1831094"/>
                      <a:pt x="2809308" y="1912481"/>
                    </a:cubicBezTo>
                    <a:cubicBezTo>
                      <a:pt x="2841999" y="1930646"/>
                      <a:pt x="2872061" y="1953486"/>
                      <a:pt x="2905510" y="1970213"/>
                    </a:cubicBezTo>
                    <a:cubicBezTo>
                      <a:pt x="2936401" y="1985661"/>
                      <a:pt x="2970151" y="1994671"/>
                      <a:pt x="3001712" y="2008700"/>
                    </a:cubicBezTo>
                    <a:cubicBezTo>
                      <a:pt x="3027922" y="2020351"/>
                      <a:pt x="3052310" y="2035888"/>
                      <a:pt x="3078673" y="2047188"/>
                    </a:cubicBezTo>
                    <a:cubicBezTo>
                      <a:pt x="3141232" y="2074004"/>
                      <a:pt x="3303909" y="2140618"/>
                      <a:pt x="3386520" y="2162651"/>
                    </a:cubicBezTo>
                    <a:cubicBezTo>
                      <a:pt x="3539994" y="2203584"/>
                      <a:pt x="3562368" y="2201474"/>
                      <a:pt x="3713607" y="2220382"/>
                    </a:cubicBezTo>
                    <a:cubicBezTo>
                      <a:pt x="3739261" y="2233211"/>
                      <a:pt x="3763937" y="2248215"/>
                      <a:pt x="3790568" y="2258869"/>
                    </a:cubicBezTo>
                    <a:cubicBezTo>
                      <a:pt x="3828229" y="2273936"/>
                      <a:pt x="3872262" y="2274854"/>
                      <a:pt x="3906011" y="2297357"/>
                    </a:cubicBezTo>
                    <a:cubicBezTo>
                      <a:pt x="4023394" y="2375625"/>
                      <a:pt x="3943046" y="2325498"/>
                      <a:pt x="4156136" y="2432063"/>
                    </a:cubicBezTo>
                    <a:cubicBezTo>
                      <a:pt x="4181790" y="2444892"/>
                      <a:pt x="4207106" y="2458420"/>
                      <a:pt x="4233097" y="2470551"/>
                    </a:cubicBezTo>
                    <a:cubicBezTo>
                      <a:pt x="4303321" y="2503328"/>
                      <a:pt x="4371223" y="2542260"/>
                      <a:pt x="4444742" y="2566770"/>
                    </a:cubicBezTo>
                    <a:cubicBezTo>
                      <a:pt x="4483223" y="2579599"/>
                      <a:pt x="4521051" y="2594583"/>
                      <a:pt x="4560184" y="2605257"/>
                    </a:cubicBezTo>
                    <a:cubicBezTo>
                      <a:pt x="4815560" y="2674917"/>
                      <a:pt x="4538979" y="2585358"/>
                      <a:pt x="4714107" y="2643745"/>
                    </a:cubicBezTo>
                    <a:cubicBezTo>
                      <a:pt x="4733348" y="2662989"/>
                      <a:pt x="4754599" y="2680413"/>
                      <a:pt x="4771829" y="2701476"/>
                    </a:cubicBezTo>
                    <a:cubicBezTo>
                      <a:pt x="4812442" y="2751122"/>
                      <a:pt x="4841920" y="2810067"/>
                      <a:pt x="4887271" y="2855426"/>
                    </a:cubicBezTo>
                    <a:cubicBezTo>
                      <a:pt x="5118515" y="3086709"/>
                      <a:pt x="4846134" y="2824346"/>
                      <a:pt x="5021954" y="2970889"/>
                    </a:cubicBezTo>
                    <a:cubicBezTo>
                      <a:pt x="5118034" y="3050970"/>
                      <a:pt x="5035958" y="3014045"/>
                      <a:pt x="5137396" y="3047864"/>
                    </a:cubicBezTo>
                    <a:cubicBezTo>
                      <a:pt x="5156636" y="3067108"/>
                      <a:pt x="5172975" y="3089776"/>
                      <a:pt x="5195117" y="3105595"/>
                    </a:cubicBezTo>
                    <a:cubicBezTo>
                      <a:pt x="5254896" y="3148302"/>
                      <a:pt x="5281899" y="3144140"/>
                      <a:pt x="5349041" y="3163327"/>
                    </a:cubicBezTo>
                    <a:cubicBezTo>
                      <a:pt x="5542228" y="3218534"/>
                      <a:pt x="5243170" y="3141667"/>
                      <a:pt x="5483723" y="3201814"/>
                    </a:cubicBezTo>
                    <a:cubicBezTo>
                      <a:pt x="5522204" y="3221058"/>
                      <a:pt x="5559851" y="3242070"/>
                      <a:pt x="5599166" y="3259546"/>
                    </a:cubicBezTo>
                    <a:cubicBezTo>
                      <a:pt x="5617699" y="3267784"/>
                      <a:pt x="5640013" y="3267538"/>
                      <a:pt x="5656887" y="3278789"/>
                    </a:cubicBezTo>
                    <a:cubicBezTo>
                      <a:pt x="5679528" y="3293886"/>
                      <a:pt x="5693948" y="3318810"/>
                      <a:pt x="5714608" y="3336521"/>
                    </a:cubicBezTo>
                    <a:cubicBezTo>
                      <a:pt x="5738955" y="3357394"/>
                      <a:pt x="5765299" y="3375859"/>
                      <a:pt x="5791570" y="3394252"/>
                    </a:cubicBezTo>
                    <a:cubicBezTo>
                      <a:pt x="5829458" y="3420778"/>
                      <a:pt x="5874311" y="3438520"/>
                      <a:pt x="5907012" y="3471227"/>
                    </a:cubicBezTo>
                    <a:lnTo>
                      <a:pt x="6157137" y="3721396"/>
                    </a:lnTo>
                    <a:cubicBezTo>
                      <a:pt x="6176378" y="3740640"/>
                      <a:pt x="6193463" y="3762314"/>
                      <a:pt x="6214859" y="3779128"/>
                    </a:cubicBezTo>
                    <a:cubicBezTo>
                      <a:pt x="6304647" y="3849688"/>
                      <a:pt x="6403482" y="3910053"/>
                      <a:pt x="6484224" y="3990809"/>
                    </a:cubicBezTo>
                    <a:cubicBezTo>
                      <a:pt x="6514166" y="4020756"/>
                      <a:pt x="6556807" y="4070952"/>
                      <a:pt x="6599667" y="4087028"/>
                    </a:cubicBezTo>
                    <a:cubicBezTo>
                      <a:pt x="6630287" y="4098512"/>
                      <a:pt x="6664319" y="4097666"/>
                      <a:pt x="6695869" y="4106272"/>
                    </a:cubicBezTo>
                    <a:cubicBezTo>
                      <a:pt x="6735002" y="4116946"/>
                      <a:pt x="6772830" y="4131930"/>
                      <a:pt x="6811311" y="4144759"/>
                    </a:cubicBezTo>
                    <a:cubicBezTo>
                      <a:pt x="6836965" y="4164003"/>
                      <a:pt x="6865598" y="4179812"/>
                      <a:pt x="6888273" y="4202491"/>
                    </a:cubicBezTo>
                    <a:cubicBezTo>
                      <a:pt x="6904625" y="4218846"/>
                      <a:pt x="6913312" y="4241402"/>
                      <a:pt x="6926753" y="4260222"/>
                    </a:cubicBezTo>
                    <a:cubicBezTo>
                      <a:pt x="7046079" y="4427307"/>
                      <a:pt x="6932270" y="4258874"/>
                      <a:pt x="7022955" y="4394928"/>
                    </a:cubicBezTo>
                    <a:cubicBezTo>
                      <a:pt x="7029369" y="4420586"/>
                      <a:pt x="7034597" y="4446570"/>
                      <a:pt x="7042196" y="4471903"/>
                    </a:cubicBezTo>
                    <a:cubicBezTo>
                      <a:pt x="7058524" y="4526338"/>
                      <a:pt x="7074973" y="4600906"/>
                      <a:pt x="7119157" y="4645097"/>
                    </a:cubicBezTo>
                    <a:cubicBezTo>
                      <a:pt x="7161195" y="4687143"/>
                      <a:pt x="7159583" y="4683585"/>
                      <a:pt x="7196119" y="4683585"/>
                    </a:cubicBezTo>
                  </a:path>
                </a:pathLst>
              </a:custGeom>
              <a:noFill/>
              <a:ln w="762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grpSp>
      </p:grpSp>
    </p:spTree>
    <p:extLst>
      <p:ext uri="{BB962C8B-B14F-4D97-AF65-F5344CB8AC3E}">
        <p14:creationId xmlns:p14="http://schemas.microsoft.com/office/powerpoint/2010/main" val="146722540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29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297">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299">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770" decel="100000"/>
                                        <p:tgtEl>
                                          <p:spTgt spid="2"/>
                                        </p:tgtEl>
                                      </p:cBhvr>
                                    </p:animEffect>
                                    <p:animScale>
                                      <p:cBhvr>
                                        <p:cTn id="24" dur="770" decel="100000"/>
                                        <p:tgtEl>
                                          <p:spTgt spid="2"/>
                                        </p:tgtEl>
                                      </p:cBhvr>
                                      <p:from x="10000" y="10000"/>
                                      <p:to x="200000" y="450000"/>
                                    </p:animScale>
                                    <p:animScale>
                                      <p:cBhvr>
                                        <p:cTn id="25" dur="1230" accel="100000" fill="hold">
                                          <p:stCondLst>
                                            <p:cond delay="770"/>
                                          </p:stCondLst>
                                        </p:cTn>
                                        <p:tgtEl>
                                          <p:spTgt spid="2"/>
                                        </p:tgtEl>
                                      </p:cBhvr>
                                      <p:from x="200000" y="450000"/>
                                      <p:to x="100000" y="100000"/>
                                    </p:animScale>
                                    <p:set>
                                      <p:cBhvr>
                                        <p:cTn id="26" dur="770" fill="hold"/>
                                        <p:tgtEl>
                                          <p:spTgt spid="2"/>
                                        </p:tgtEl>
                                        <p:attrNameLst>
                                          <p:attrName>ppt_x</p:attrName>
                                        </p:attrNameLst>
                                      </p:cBhvr>
                                      <p:to>
                                        <p:strVal val="(0.5)"/>
                                      </p:to>
                                    </p:set>
                                    <p:anim from="(0.5)" to="(#ppt_x)" calcmode="lin" valueType="num">
                                      <p:cBhvr>
                                        <p:cTn id="27" dur="1230" accel="100000" fill="hold">
                                          <p:stCondLst>
                                            <p:cond delay="770"/>
                                          </p:stCondLst>
                                        </p:cTn>
                                        <p:tgtEl>
                                          <p:spTgt spid="2"/>
                                        </p:tgtEl>
                                        <p:attrNameLst>
                                          <p:attrName>ppt_x</p:attrName>
                                        </p:attrNameLst>
                                      </p:cBhvr>
                                    </p:anim>
                                    <p:set>
                                      <p:cBhvr>
                                        <p:cTn id="28" dur="770" fill="hold"/>
                                        <p:tgtEl>
                                          <p:spTgt spid="2"/>
                                        </p:tgtEl>
                                        <p:attrNameLst>
                                          <p:attrName>ppt_y</p:attrName>
                                        </p:attrNameLst>
                                      </p:cBhvr>
                                      <p:to>
                                        <p:strVal val="(#ppt_y+0.4)"/>
                                      </p:to>
                                    </p:set>
                                    <p:anim from="(#ppt_y+0.4)" to="(#ppt_y)" calcmode="lin" valueType="num">
                                      <p:cBhvr>
                                        <p:cTn id="29"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2493-BF44-44FF-930E-4260D0D142B2}"/>
              </a:ext>
            </a:extLst>
          </p:cNvPr>
          <p:cNvSpPr>
            <a:spLocks noGrp="1"/>
          </p:cNvSpPr>
          <p:nvPr>
            <p:ph type="title"/>
          </p:nvPr>
        </p:nvSpPr>
        <p:spPr>
          <a:xfrm>
            <a:off x="0" y="228600"/>
            <a:ext cx="3505200" cy="1524000"/>
          </a:xfrm>
        </p:spPr>
        <p:txBody>
          <a:bodyPr/>
          <a:lstStyle/>
          <a:p>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Oprah Winfrey</a:t>
            </a:r>
          </a:p>
        </p:txBody>
      </p:sp>
      <p:sp>
        <p:nvSpPr>
          <p:cNvPr id="5" name="Text Placeholder 2">
            <a:extLst>
              <a:ext uri="{FF2B5EF4-FFF2-40B4-BE49-F238E27FC236}">
                <a16:creationId xmlns:a16="http://schemas.microsoft.com/office/drawing/2014/main" id="{EF3F81DD-1CAB-42D8-A784-828B63036527}"/>
              </a:ext>
            </a:extLst>
          </p:cNvPr>
          <p:cNvSpPr txBox="1">
            <a:spLocks/>
          </p:cNvSpPr>
          <p:nvPr/>
        </p:nvSpPr>
        <p:spPr bwMode="auto">
          <a:xfrm>
            <a:off x="266700" y="1981200"/>
            <a:ext cx="3124200" cy="41910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“Does God care about your heart... Or does God care that you call his son ‘Jesus’?”</a:t>
            </a:r>
          </a:p>
        </p:txBody>
      </p:sp>
      <p:pic>
        <p:nvPicPr>
          <p:cNvPr id="44036" name="Picture 5" descr="oprah_winfrey2.jpg">
            <a:extLst>
              <a:ext uri="{FF2B5EF4-FFF2-40B4-BE49-F238E27FC236}">
                <a16:creationId xmlns:a16="http://schemas.microsoft.com/office/drawing/2014/main" id="{DB192BC1-E46D-458D-B0D7-D08B99B533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9050"/>
            <a:ext cx="55626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548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6126E-F8B6-4D7A-84C4-967FBE6FD058}"/>
              </a:ext>
            </a:extLst>
          </p:cNvPr>
          <p:cNvSpPr>
            <a:spLocks noGrp="1"/>
          </p:cNvSpPr>
          <p:nvPr>
            <p:ph type="title"/>
          </p:nvPr>
        </p:nvSpPr>
        <p:spPr>
          <a:xfrm>
            <a:off x="0" y="0"/>
            <a:ext cx="9144000" cy="1752600"/>
          </a:xfrm>
        </p:spPr>
        <p:txBody>
          <a:bodyPr/>
          <a:lstStyle/>
          <a:p>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46083" name="Picture 3" descr="8.23 Pharisees in temple.jpg">
            <a:extLst>
              <a:ext uri="{FF2B5EF4-FFF2-40B4-BE49-F238E27FC236}">
                <a16:creationId xmlns:a16="http://schemas.microsoft.com/office/drawing/2014/main" id="{EF6C1701-6FC3-471A-B349-E1310F3E75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1023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424F286-3176-489E-9F7D-7E0FF3658D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en-US" sz="5400" b="1" kern="0">
                <a:solidFill>
                  <a:srgbClr val="FFFFFF"/>
                </a:solidFill>
                <a:effectLst>
                  <a:glow rad="228600">
                    <a:srgbClr val="000000"/>
                  </a:glow>
                </a:effectLst>
                <a:latin typeface="Arial"/>
                <a:cs typeface="Arial"/>
              </a:rPr>
              <a:t>D. Conflict Over His Person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101</a:t>
            </a:r>
          </a:p>
          <a:p>
            <a:pPr lvl="0" algn="ctr" defTabSz="914400" fontAlgn="base">
              <a:spcBef>
                <a:spcPct val="20000"/>
              </a:spcBef>
              <a:buClr>
                <a:srgbClr val="FFCC00"/>
              </a:buClr>
              <a:buSzPct val="70000"/>
              <a:defRPr/>
            </a:pPr>
            <a:r>
              <a:rPr lang="zh-CN" altLang="en-US" sz="2800" b="1" i="1" kern="0">
                <a:solidFill>
                  <a:srgbClr val="FFFFFF"/>
                </a:solidFill>
                <a:effectLst>
                  <a:outerShdw blurRad="38100" dist="38100" dir="2700000" algn="tl">
                    <a:srgbClr val="000000"/>
                  </a:outerShdw>
                </a:effectLst>
                <a:latin typeface="Arial"/>
                <a:ea typeface="ＭＳ Ｐゴシック" charset="0"/>
                <a:cs typeface="Arial"/>
              </a:rPr>
              <a:t>约翰</a:t>
            </a:r>
            <a:r>
              <a:rPr lang="en-US" sz="2800" b="1" i="1" kern="0">
                <a:solidFill>
                  <a:srgbClr val="FFFFFF"/>
                </a:solidFill>
                <a:effectLst>
                  <a:outerShdw blurRad="38100" dist="38100" dir="2700000" algn="tl">
                    <a:srgbClr val="000000"/>
                  </a:outerShdw>
                </a:effectLst>
                <a:latin typeface="Arial"/>
                <a:ea typeface="ＭＳ Ｐゴシック" charset="0"/>
                <a:cs typeface="Arial"/>
              </a:rPr>
              <a:t> 8:21-59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a:solidFill>
                  <a:srgbClr val="FFFFFF"/>
                </a:solidFill>
                <a:effectLst>
                  <a:glow rad="228600">
                    <a:srgbClr val="220011"/>
                  </a:glow>
                </a:effectLst>
                <a:latin typeface="Arial"/>
                <a:ea typeface="ＭＳ Ｐゴシック" charset="0"/>
                <a:cs typeface="Arial"/>
              </a:rPr>
              <a:t>Christ's declaration of Messianic identity and deity elicit open opposition and attempted but unsuccessful execution by stoning from the Jewish leaders, who become even more determined to kill Him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5" descr="light cloud jesus world.JPG">
            <a:extLst>
              <a:ext uri="{FF2B5EF4-FFF2-40B4-BE49-F238E27FC236}">
                <a16:creationId xmlns:a16="http://schemas.microsoft.com/office/drawing/2014/main" id="{686C5A89-43F4-41B4-A0A2-11584B01894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45B885-31A7-4FE0-8AA0-155D095E3452}"/>
              </a:ext>
            </a:extLst>
          </p:cNvPr>
          <p:cNvSpPr>
            <a:spLocks noGrp="1"/>
          </p:cNvSpPr>
          <p:nvPr>
            <p:ph type="title"/>
          </p:nvPr>
        </p:nvSpPr>
        <p:spPr>
          <a:xfrm>
            <a:off x="0" y="1524000"/>
            <a:ext cx="9144000" cy="1752600"/>
          </a:xfrm>
        </p:spPr>
        <p:txBody>
          <a:bodyPr/>
          <a:lstStyle/>
          <a:p>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 Many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believe</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that the Father sent Jesus from heaven (21-30).</a:t>
            </a:r>
          </a:p>
        </p:txBody>
      </p:sp>
    </p:spTree>
    <p:extLst>
      <p:ext uri="{BB962C8B-B14F-4D97-AF65-F5344CB8AC3E}">
        <p14:creationId xmlns:p14="http://schemas.microsoft.com/office/powerpoint/2010/main" val="18702146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show="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8130" name="Picture 4" descr="8.19 Pharisee close up.jpg">
            <a:extLst>
              <a:ext uri="{FF2B5EF4-FFF2-40B4-BE49-F238E27FC236}">
                <a16:creationId xmlns:a16="http://schemas.microsoft.com/office/drawing/2014/main" id="{655DA387-BF27-4FB9-8B44-8D15B3F228BE}"/>
              </a:ext>
            </a:extLst>
          </p:cNvPr>
          <p:cNvPicPr>
            <a:picLocks noChangeAspect="1"/>
          </p:cNvPicPr>
          <p:nvPr/>
        </p:nvPicPr>
        <p:blipFill>
          <a:blip r:embed="rId2">
            <a:extLst>
              <a:ext uri="{28A0092B-C50C-407E-A947-70E740481C1C}">
                <a14:useLocalDpi xmlns:a14="http://schemas.microsoft.com/office/drawing/2010/main" val="0"/>
              </a:ext>
            </a:extLst>
          </a:blip>
          <a:srcRect r="25000"/>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a:extLst>
              <a:ext uri="{FF2B5EF4-FFF2-40B4-BE49-F238E27FC236}">
                <a16:creationId xmlns:a16="http://schemas.microsoft.com/office/drawing/2014/main" id="{98DC9380-82A7-4FFA-A598-D664E1F541FA}"/>
              </a:ext>
            </a:extLst>
          </p:cNvPr>
          <p:cNvSpPr>
            <a:spLocks noGrp="1" noChangeArrowheads="1"/>
          </p:cNvSpPr>
          <p:nvPr>
            <p:ph type="title"/>
          </p:nvPr>
        </p:nvSpPr>
        <p:spPr>
          <a:xfrm rot="20766900">
            <a:off x="1266825" y="4670425"/>
            <a:ext cx="7889875" cy="1490663"/>
          </a:xfrm>
        </p:spPr>
        <p:txBody>
          <a:bodyPr/>
          <a:lstStyle/>
          <a:p>
            <a:pPr eaLnBrk="1" hangingPunct="1">
              <a:defRPr/>
            </a:pPr>
            <a:r>
              <a:rPr lang="en-US" sz="8000">
                <a:solidFill>
                  <a:srgbClr val="FFFFFF"/>
                </a:solidFill>
                <a:effectLst>
                  <a:outerShdw blurRad="38100" dist="38100" dir="2700000" algn="tl">
                    <a:srgbClr val="000000"/>
                  </a:outerShdw>
                </a:effectLst>
                <a:latin typeface="Arial" charset="0"/>
              </a:rPr>
              <a:t>Who are you?!</a:t>
            </a:r>
          </a:p>
        </p:txBody>
      </p:sp>
      <p:sp>
        <p:nvSpPr>
          <p:cNvPr id="48132" name="Rectangle 5">
            <a:extLst>
              <a:ext uri="{FF2B5EF4-FFF2-40B4-BE49-F238E27FC236}">
                <a16:creationId xmlns:a16="http://schemas.microsoft.com/office/drawing/2014/main" id="{24665A62-3FA4-4867-BCD7-A24BD4235407}"/>
              </a:ext>
            </a:extLst>
          </p:cNvPr>
          <p:cNvSpPr>
            <a:spLocks noChangeArrowheads="1"/>
          </p:cNvSpPr>
          <p:nvPr/>
        </p:nvSpPr>
        <p:spPr bwMode="auto">
          <a:xfrm>
            <a:off x="6019800" y="5943600"/>
            <a:ext cx="3124200" cy="71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
                <a:srgbClr val="800000"/>
              </a:buClr>
              <a:buSzPct val="60000"/>
              <a:buFont typeface="Wingdings" panose="05000000000000000000" pitchFamily="2" charset="2"/>
              <a:buNone/>
              <a:tabLst/>
              <a:defRPr/>
            </a:pPr>
            <a:r>
              <a:rPr kumimoji="0" lang="zh-CN"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约翰</a:t>
            </a:r>
            <a:r>
              <a:rPr kumimoji="0" lang="en-US" altLang="en-US" sz="3600" b="0" i="1"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rPr>
              <a:t> 8:25 </a:t>
            </a:r>
          </a:p>
        </p:txBody>
      </p:sp>
    </p:spTree>
    <p:extLst>
      <p:ext uri="{BB962C8B-B14F-4D97-AF65-F5344CB8AC3E}">
        <p14:creationId xmlns:p14="http://schemas.microsoft.com/office/powerpoint/2010/main" val="3034550213"/>
      </p:ext>
    </p:extLst>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6"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additive="base">
                                        <p:cTn id="7" dur="500" fill="hold"/>
                                        <p:tgtEl>
                                          <p:spTgt spid="10246"/>
                                        </p:tgtEl>
                                        <p:attrNameLst>
                                          <p:attrName>ppt_x</p:attrName>
                                        </p:attrNameLst>
                                      </p:cBhvr>
                                      <p:tavLst>
                                        <p:tav tm="0">
                                          <p:val>
                                            <p:strVal val="1+#ppt_w/2"/>
                                          </p:val>
                                        </p:tav>
                                        <p:tav tm="100000">
                                          <p:val>
                                            <p:strVal val="#ppt_x"/>
                                          </p:val>
                                        </p:tav>
                                      </p:tavLst>
                                    </p:anim>
                                    <p:anim calcmode="lin" valueType="num">
                                      <p:cBhvr additive="base">
                                        <p:cTn id="8"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show="0">
  <p:cSld>
    <p:bg>
      <p:bgPr>
        <a:gradFill rotWithShape="0">
          <a:gsLst>
            <a:gs pos="0">
              <a:schemeClr val="bg2"/>
            </a:gs>
            <a:gs pos="50000">
              <a:srgbClr val="FF9933"/>
            </a:gs>
            <a:gs pos="100000">
              <a:schemeClr val="bg2"/>
            </a:gs>
          </a:gsLst>
          <a:lin ang="5400000" scaled="1"/>
        </a:gradFill>
        <a:effectLst/>
      </p:bgPr>
    </p:bg>
    <p:spTree>
      <p:nvGrpSpPr>
        <p:cNvPr id="1" name=""/>
        <p:cNvGrpSpPr/>
        <p:nvPr/>
      </p:nvGrpSpPr>
      <p:grpSpPr>
        <a:xfrm>
          <a:off x="0" y="0"/>
          <a:ext cx="0" cy="0"/>
          <a:chOff x="0" y="0"/>
          <a:chExt cx="0" cy="0"/>
        </a:xfrm>
      </p:grpSpPr>
      <p:pic>
        <p:nvPicPr>
          <p:cNvPr id="49154" name="Picture 4" descr="8.14 Jesus in temple.jpg">
            <a:extLst>
              <a:ext uri="{FF2B5EF4-FFF2-40B4-BE49-F238E27FC236}">
                <a16:creationId xmlns:a16="http://schemas.microsoft.com/office/drawing/2014/main" id="{3BC9EADF-0853-4935-9FB3-4B5EA12954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15975"/>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A9CF90CF-E1FC-4D96-AC6A-EAC3AB1EBCE1}"/>
              </a:ext>
            </a:extLst>
          </p:cNvPr>
          <p:cNvSpPr>
            <a:spLocks noGrp="1" noChangeArrowheads="1"/>
          </p:cNvSpPr>
          <p:nvPr>
            <p:ph type="title"/>
          </p:nvPr>
        </p:nvSpPr>
        <p:spPr>
          <a:xfrm>
            <a:off x="-152400" y="0"/>
            <a:ext cx="9296400" cy="838200"/>
          </a:xfrm>
        </p:spPr>
        <p:txBody>
          <a:bodyPr/>
          <a:lstStyle/>
          <a:p>
            <a:pPr eaLnBrk="1" hangingPunct="1"/>
            <a:r>
              <a:rPr lang="en-US" altLang="en-US" sz="4400">
                <a:effectLst>
                  <a:outerShdw blurRad="38100" dist="38100" dir="2700000" algn="tl">
                    <a:srgbClr val="000000"/>
                  </a:outerShdw>
                </a:effectLst>
                <a:latin typeface="Arial" panose="020B0604020202020204" pitchFamily="34" charset="0"/>
                <a:ea typeface="ＭＳ Ｐゴシック" panose="020B0600070205080204" pitchFamily="34" charset="-128"/>
              </a:rPr>
              <a:t>“My identity?  I am God!”  (25-30)  </a:t>
            </a:r>
          </a:p>
        </p:txBody>
      </p:sp>
      <p:sp>
        <p:nvSpPr>
          <p:cNvPr id="39939" name="Rectangle 3">
            <a:extLst>
              <a:ext uri="{FF2B5EF4-FFF2-40B4-BE49-F238E27FC236}">
                <a16:creationId xmlns:a16="http://schemas.microsoft.com/office/drawing/2014/main" id="{7CCB1EA5-A99B-41A0-893B-3B124056579B}"/>
              </a:ext>
            </a:extLst>
          </p:cNvPr>
          <p:cNvSpPr>
            <a:spLocks noChangeArrowheads="1"/>
          </p:cNvSpPr>
          <p:nvPr/>
        </p:nvSpPr>
        <p:spPr bwMode="auto">
          <a:xfrm>
            <a:off x="762000" y="1874838"/>
            <a:ext cx="3960813" cy="4032250"/>
          </a:xfrm>
          <a:prstGeom prst="rect">
            <a:avLst/>
          </a:prstGeom>
          <a:noFill/>
          <a:ln w="9525">
            <a:noFill/>
            <a:miter lim="800000"/>
            <a:headEnd/>
            <a:tailEnd/>
          </a:ln>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Above </a:t>
            </a:r>
            <a:r>
              <a:rPr kumimoji="0" lang="en-US" altLang="en-US" sz="4400" b="1" i="0" u="none" strike="noStrike" kern="1200" cap="none" spc="0" normalizeH="0" baseline="0" noProof="0">
                <a:ln>
                  <a:noFill/>
                </a:ln>
                <a:solidFill>
                  <a:srgbClr val="FFCC99"/>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342900" marR="0" lvl="0" indent="-342900" algn="l"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Eternal life		</a:t>
            </a:r>
            <a:endParaRPr kumimoji="0" lang="en-US" altLang="en-US" sz="4400" b="1" i="0" u="none" strike="noStrike" kern="1200" cap="none" spc="0" normalizeH="0" baseline="0" noProof="0">
              <a:ln>
                <a:noFill/>
              </a:ln>
              <a:solidFill>
                <a:srgbClr val="FF9933"/>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
        <p:nvSpPr>
          <p:cNvPr id="39940" name="Rectangle 4">
            <a:extLst>
              <a:ext uri="{FF2B5EF4-FFF2-40B4-BE49-F238E27FC236}">
                <a16:creationId xmlns:a16="http://schemas.microsoft.com/office/drawing/2014/main" id="{B15EC15D-906E-4570-A265-D27FA2EA6F38}"/>
              </a:ext>
            </a:extLst>
          </p:cNvPr>
          <p:cNvSpPr>
            <a:spLocks noChangeArrowheads="1"/>
          </p:cNvSpPr>
          <p:nvPr/>
        </p:nvSpPr>
        <p:spPr bwMode="auto">
          <a:xfrm>
            <a:off x="4725988" y="1874838"/>
            <a:ext cx="3960812" cy="4032250"/>
          </a:xfrm>
          <a:prstGeom prst="rect">
            <a:avLst/>
          </a:prstGeom>
          <a:noFill/>
          <a:ln>
            <a:noFill/>
          </a:ln>
          <a:effectLst>
            <a:outerShdw blurRad="50800" dist="38100" dir="2700000" rotWithShape="0">
              <a:srgbClr val="FFFFFF">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Below   	</a:t>
            </a:r>
          </a:p>
          <a:p>
            <a:pPr marL="342900" marR="0" lvl="0" indent="-342900" algn="r" defTabSz="914400" rtl="0" eaLnBrk="1" fontAlgn="base" latinLnBrk="0" hangingPunct="1">
              <a:lnSpc>
                <a:spcPct val="200000"/>
              </a:lnSpc>
              <a:spcBef>
                <a:spcPct val="20000"/>
              </a:spcBef>
              <a:spcAft>
                <a:spcPct val="0"/>
              </a:spcAft>
              <a:buClr>
                <a:srgbClr val="800000"/>
              </a:buClr>
              <a:buSzPct val="60000"/>
              <a:buFontTx/>
              <a:buNone/>
              <a:tabLst/>
              <a:defRPr/>
            </a:pPr>
            <a:r>
              <a:rPr kumimoji="0" lang="en-US" sz="4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charset="0"/>
                <a:ea typeface="ＭＳ Ｐゴシック" panose="020B0600070205080204" pitchFamily="34" charset="-128"/>
                <a:cs typeface="+mn-cs"/>
              </a:rPr>
              <a:t>Die in sins 		</a:t>
            </a:r>
          </a:p>
        </p:txBody>
      </p:sp>
      <p:sp>
        <p:nvSpPr>
          <p:cNvPr id="49158" name="Rectangle 2">
            <a:extLst>
              <a:ext uri="{FF2B5EF4-FFF2-40B4-BE49-F238E27FC236}">
                <a16:creationId xmlns:a16="http://schemas.microsoft.com/office/drawing/2014/main" id="{D7EAB91B-0680-440D-BCE8-35815B7A2000}"/>
              </a:ext>
            </a:extLst>
          </p:cNvPr>
          <p:cNvSpPr txBox="1">
            <a:spLocks noChangeArrowheads="1"/>
          </p:cNvSpPr>
          <p:nvPr/>
        </p:nvSpPr>
        <p:spPr bwMode="auto">
          <a:xfrm>
            <a:off x="0" y="5181600"/>
            <a:ext cx="9144000" cy="1676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continued, “You are from below; I am from above. You belong to this world; I do not. </a:t>
            </a:r>
            <a:r>
              <a:rPr kumimoji="0" lang="en-US" altLang="en-US" sz="2400" b="1"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24 </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That is why I said that you will die in your sins; for unless you believe that I Am who I claim to be, you will die in your sins” (</a:t>
            </a:r>
            <a:r>
              <a:rPr kumimoji="0" lang="zh-CN"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约翰</a:t>
            </a: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 8:23-24).</a:t>
            </a:r>
          </a:p>
        </p:txBody>
      </p:sp>
    </p:spTree>
    <p:extLst>
      <p:ext uri="{BB962C8B-B14F-4D97-AF65-F5344CB8AC3E}">
        <p14:creationId xmlns:p14="http://schemas.microsoft.com/office/powerpoint/2010/main" val="315174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994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descr="STOP SOTP.jpg">
            <a:extLst>
              <a:ext uri="{FF2B5EF4-FFF2-40B4-BE49-F238E27FC236}">
                <a16:creationId xmlns:a16="http://schemas.microsoft.com/office/drawing/2014/main" id="{C8D786E3-C5EE-43B3-9BFD-00113109F7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553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72B7BDC-DB02-4404-BE57-43134C8CAFE8}"/>
              </a:ext>
            </a:extLst>
          </p:cNvPr>
          <p:cNvSpPr>
            <a:spLocks noGrp="1"/>
          </p:cNvSpPr>
          <p:nvPr>
            <p:ph type="title" idx="4294967295"/>
          </p:nvPr>
        </p:nvSpPr>
        <p:spPr>
          <a:xfrm>
            <a:off x="4953000" y="3475038"/>
            <a:ext cx="4191000" cy="3382962"/>
          </a:xfrm>
          <a:solidFill>
            <a:srgbClr val="0000FF"/>
          </a:solidFill>
        </p:spPr>
        <p:txBody>
          <a:bodyPr/>
          <a:lstStyle/>
          <a:p>
            <a:pPr eaLnBrk="1" hangingPunct="1">
              <a:defRPr/>
            </a:pPr>
            <a:r>
              <a:rPr lang="en-US" dirty="0">
                <a:ea typeface="+mj-ea"/>
                <a:cs typeface="+mj-cs"/>
              </a:rPr>
              <a:t>And </a:t>
            </a:r>
            <a:r>
              <a:rPr lang="en-US" sz="5400" i="1" dirty="0">
                <a:ea typeface="+mj-ea"/>
                <a:cs typeface="+mj-cs"/>
              </a:rPr>
              <a:t>Christians </a:t>
            </a:r>
            <a:r>
              <a:rPr lang="en-US" dirty="0">
                <a:ea typeface="+mj-ea"/>
                <a:cs typeface="+mj-cs"/>
              </a:rPr>
              <a:t>are considered stupid?!</a:t>
            </a:r>
          </a:p>
        </p:txBody>
      </p:sp>
    </p:spTree>
    <p:extLst>
      <p:ext uri="{BB962C8B-B14F-4D97-AF65-F5344CB8AC3E}">
        <p14:creationId xmlns:p14="http://schemas.microsoft.com/office/powerpoint/2010/main" val="25569653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AF39-0E93-458A-9356-9DE48F749777}"/>
              </a:ext>
            </a:extLst>
          </p:cNvPr>
          <p:cNvSpPr>
            <a:spLocks noGrp="1"/>
          </p:cNvSpPr>
          <p:nvPr>
            <p:ph type="title"/>
          </p:nvPr>
        </p:nvSpPr>
        <p:spPr>
          <a:xfrm>
            <a:off x="0" y="0"/>
            <a:ext cx="9144000" cy="1752600"/>
          </a:xfrm>
        </p:spPr>
        <p:txBody>
          <a:bodyPr/>
          <a:lstStyle/>
          <a:p>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Many people there placed their faith in him (30).</a:t>
            </a:r>
          </a:p>
        </p:txBody>
      </p:sp>
      <p:pic>
        <p:nvPicPr>
          <p:cNvPr id="50179" name="Picture 4" descr="8.30 Believers in Jesus.jpg">
            <a:extLst>
              <a:ext uri="{FF2B5EF4-FFF2-40B4-BE49-F238E27FC236}">
                <a16:creationId xmlns:a16="http://schemas.microsoft.com/office/drawing/2014/main" id="{21A81ACE-7B86-458B-B2EF-8F02948AB3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4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3454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566A-2A18-4CE7-A3C9-4261F3D27AE4}"/>
              </a:ext>
            </a:extLst>
          </p:cNvPr>
          <p:cNvSpPr>
            <a:spLocks noGrp="1"/>
          </p:cNvSpPr>
          <p:nvPr>
            <p:ph type="title"/>
          </p:nvPr>
        </p:nvSpPr>
        <p:spPr>
          <a:xfrm>
            <a:off x="0" y="0"/>
            <a:ext cx="9144000" cy="1752600"/>
          </a:xfrm>
        </p:spPr>
        <p:txBody>
          <a:bodyPr/>
          <a:lstStyle/>
          <a:p>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  Some are </a:t>
            </a:r>
            <a:r>
              <a:rPr lang="en-US" altLang="en-US" u="sng">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hostile</a:t>
            </a:r>
            <a:r>
              <a:rPr lang="en-US" altLang="en-US">
                <a:solidFill>
                  <a:srgbClr val="E5E5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to Christ as the way of salvation (12-20).</a:t>
            </a:r>
          </a:p>
        </p:txBody>
      </p:sp>
      <p:pic>
        <p:nvPicPr>
          <p:cNvPr id="51203" name="Picture 3" descr="8.23 Pharisees in temple.jpg">
            <a:extLst>
              <a:ext uri="{FF2B5EF4-FFF2-40B4-BE49-F238E27FC236}">
                <a16:creationId xmlns:a16="http://schemas.microsoft.com/office/drawing/2014/main" id="{E80158B3-BF18-4311-A8B5-AF6E5D1C573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40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9247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5" descr="light cloud jesus world.JPG">
            <a:extLst>
              <a:ext uri="{FF2B5EF4-FFF2-40B4-BE49-F238E27FC236}">
                <a16:creationId xmlns:a16="http://schemas.microsoft.com/office/drawing/2014/main" id="{A51D0A30-010D-465C-BA2B-112B97CCBE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91440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5291BB2-2AB4-4C1F-B14C-6B8048DD9282}"/>
              </a:ext>
            </a:extLst>
          </p:cNvPr>
          <p:cNvSpPr>
            <a:spLocks noGrp="1"/>
          </p:cNvSpPr>
          <p:nvPr>
            <p:ph type="title"/>
          </p:nvPr>
        </p:nvSpPr>
        <p:spPr>
          <a:xfrm>
            <a:off x="0" y="1524000"/>
            <a:ext cx="9144000" cy="1752600"/>
          </a:xfrm>
        </p:spPr>
        <p:txBody>
          <a:bodyPr/>
          <a:lstStyle/>
          <a:p>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 Many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believe</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that the Father sent Jesus from heaven (21-30).</a:t>
            </a:r>
          </a:p>
        </p:txBody>
      </p:sp>
    </p:spTree>
    <p:extLst>
      <p:ext uri="{BB962C8B-B14F-4D97-AF65-F5344CB8AC3E}">
        <p14:creationId xmlns:p14="http://schemas.microsoft.com/office/powerpoint/2010/main" val="2023122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5" descr="AngelDevil.jpg">
            <a:extLst>
              <a:ext uri="{FF2B5EF4-FFF2-40B4-BE49-F238E27FC236}">
                <a16:creationId xmlns:a16="http://schemas.microsoft.com/office/drawing/2014/main" id="{B91CF49B-FC6E-494C-95C3-93C09377CC29}"/>
              </a:ext>
            </a:extLst>
          </p:cNvPr>
          <p:cNvPicPr>
            <a:picLocks noChangeAspect="1"/>
          </p:cNvPicPr>
          <p:nvPr/>
        </p:nvPicPr>
        <p:blipFill>
          <a:blip r:embed="rId2">
            <a:extLst>
              <a:ext uri="{28A0092B-C50C-407E-A947-70E740481C1C}">
                <a14:useLocalDpi xmlns:a14="http://schemas.microsoft.com/office/drawing/2010/main" val="0"/>
              </a:ext>
            </a:extLst>
          </a:blip>
          <a:srcRect b="6972"/>
          <a:stretch>
            <a:fillRect/>
          </a:stretch>
        </p:blipFill>
        <p:spPr bwMode="auto">
          <a:xfrm>
            <a:off x="1371600" y="457200"/>
            <a:ext cx="67167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B918EB6-BE69-42D2-B438-5B8210CB3EE4}"/>
              </a:ext>
            </a:extLst>
          </p:cNvPr>
          <p:cNvSpPr>
            <a:spLocks noGrp="1"/>
          </p:cNvSpPr>
          <p:nvPr>
            <p:ph type="title"/>
          </p:nvPr>
        </p:nvSpPr>
        <p:spPr>
          <a:xfrm>
            <a:off x="457200" y="0"/>
            <a:ext cx="8458200" cy="1752600"/>
          </a:xfrm>
        </p:spPr>
        <p:txBody>
          <a:bodyPr/>
          <a:lstStyle/>
          <a:p>
            <a:pPr marL="1069975" indent="-1069975"/>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III.	All are </a:t>
            </a:r>
            <a:r>
              <a:rPr lang="en-US" altLang="en-US" u="sng">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revealed</a:t>
            </a:r>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 </a:t>
            </a:r>
            <a:r>
              <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as of God or Satan (31-59).</a:t>
            </a:r>
          </a:p>
        </p:txBody>
      </p:sp>
    </p:spTree>
    <p:extLst>
      <p:ext uri="{BB962C8B-B14F-4D97-AF65-F5344CB8AC3E}">
        <p14:creationId xmlns:p14="http://schemas.microsoft.com/office/powerpoint/2010/main" val="20269174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80E7-7BAF-4CE1-ABAA-0100E77B81A5}"/>
              </a:ext>
            </a:extLst>
          </p:cNvPr>
          <p:cNvSpPr>
            <a:spLocks noGrp="1"/>
          </p:cNvSpPr>
          <p:nvPr>
            <p:ph type="title"/>
          </p:nvPr>
        </p:nvSpPr>
        <p:spPr>
          <a:xfrm>
            <a:off x="0" y="0"/>
            <a:ext cx="9144000" cy="1752600"/>
          </a:xfrm>
        </p:spPr>
        <p:txBody>
          <a:bodyPr/>
          <a:lstStyle/>
          <a:p>
            <a:pPr marL="712788" indent="-712788" algn="l"/>
            <a:r>
              <a:rPr lang="en-US" altLang="en-US" sz="4000">
                <a:solidFill>
                  <a:srgbClr val="FFFFCC"/>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A.	Believers in Jesus are freed from slavery to be the spiritual descendants of Abraham (31-38).</a:t>
            </a:r>
            <a:endParaRPr lang="en-US" altLang="en-US">
              <a:solidFill>
                <a:schemeClr val="tx1"/>
              </a:solidFill>
              <a:effectLst>
                <a:outerShdw blurRad="38100" dist="38100" dir="2700000" algn="tl">
                  <a:srgbClr val="800000"/>
                </a:outerShdw>
              </a:effectLst>
              <a:latin typeface="Arial" panose="020B0604020202020204" pitchFamily="34" charset="0"/>
              <a:ea typeface="ＭＳ Ｐゴシック" panose="020B0600070205080204" pitchFamily="34" charset="-128"/>
            </a:endParaRPr>
          </a:p>
        </p:txBody>
      </p:sp>
      <p:pic>
        <p:nvPicPr>
          <p:cNvPr id="54275" name="Picture 3" descr="man_praising_god.jpg">
            <a:extLst>
              <a:ext uri="{FF2B5EF4-FFF2-40B4-BE49-F238E27FC236}">
                <a16:creationId xmlns:a16="http://schemas.microsoft.com/office/drawing/2014/main" id="{82BD3A8C-2238-4DA6-9545-78B0D9949B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27200"/>
            <a:ext cx="3984625" cy="452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Rectangle 3">
            <a:extLst>
              <a:ext uri="{FF2B5EF4-FFF2-40B4-BE49-F238E27FC236}">
                <a16:creationId xmlns:a16="http://schemas.microsoft.com/office/drawing/2014/main" id="{866554C8-2583-4C2B-A4F5-9F369228D97F}"/>
              </a:ext>
            </a:extLst>
          </p:cNvPr>
          <p:cNvSpPr>
            <a:spLocks noChangeArrowheads="1"/>
          </p:cNvSpPr>
          <p:nvPr/>
        </p:nvSpPr>
        <p:spPr bwMode="auto">
          <a:xfrm>
            <a:off x="381000" y="2032000"/>
            <a:ext cx="39624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342900" marR="0" lvl="0" indent="-342900" algn="l" defTabSz="914400" rtl="0" eaLnBrk="1" fontAlgn="base" latinLnBrk="0" hangingPunct="1">
              <a:lnSpc>
                <a:spcPct val="100000"/>
              </a:lnSpc>
              <a:spcBef>
                <a:spcPct val="20000"/>
              </a:spcBef>
              <a:spcAft>
                <a:spcPct val="0"/>
              </a:spcAft>
              <a:buClr>
                <a:srgbClr val="800000"/>
              </a:buClr>
              <a:buSzPct val="60000"/>
              <a:buFont typeface="Wingdings" panose="05000000000000000000" pitchFamily="2" charset="2"/>
              <a:buChar char="n"/>
              <a:tabLst/>
              <a:defRPr/>
            </a:pPr>
            <a:r>
              <a:rPr kumimoji="0" lang="en-US" altLang="en-US" sz="4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Child of God 	</a:t>
            </a:r>
          </a:p>
        </p:txBody>
      </p:sp>
    </p:spTree>
    <p:extLst>
      <p:ext uri="{BB962C8B-B14F-4D97-AF65-F5344CB8AC3E}">
        <p14:creationId xmlns:p14="http://schemas.microsoft.com/office/powerpoint/2010/main" val="37711005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3" descr="Light_in_the_Darkness.jpg">
            <a:extLst>
              <a:ext uri="{FF2B5EF4-FFF2-40B4-BE49-F238E27FC236}">
                <a16:creationId xmlns:a16="http://schemas.microsoft.com/office/drawing/2014/main" id="{F3B48F07-DAA3-4719-860A-4E94FAFDB7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BF6FD5D-DB06-4F23-BD0D-C4E5BCA651F4}"/>
              </a:ext>
            </a:extLst>
          </p:cNvPr>
          <p:cNvSpPr>
            <a:spLocks noGrp="1"/>
          </p:cNvSpPr>
          <p:nvPr>
            <p:ph type="title"/>
          </p:nvPr>
        </p:nvSpPr>
        <p:spPr>
          <a:xfrm>
            <a:off x="0" y="228600"/>
            <a:ext cx="9144000" cy="1143000"/>
          </a:xfrm>
        </p:spPr>
        <p:txBody>
          <a:bodyPr/>
          <a:lstStyle/>
          <a:p>
            <a:r>
              <a:rPr lang="en-US" altLang="en-US">
                <a:solidFill>
                  <a:srgbClr val="FFFF00"/>
                </a:solidFill>
                <a:effectLst>
                  <a:outerShdw blurRad="38100" dist="38100" dir="2700000" algn="tl">
                    <a:srgbClr val="FFFFFF"/>
                  </a:outerShdw>
                </a:effectLst>
                <a:latin typeface="Arial" panose="020B0604020202020204" pitchFamily="34" charset="0"/>
                <a:ea typeface="ＭＳ Ｐゴシック" panose="020B0600070205080204" pitchFamily="34" charset="-128"/>
              </a:rPr>
              <a:t>“Believe” </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in </a:t>
            </a:r>
            <a:r>
              <a:rPr lang="zh-CN"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约翰</a:t>
            </a:r>
            <a:r>
              <a:rPr lang="en-US" altLang="en-US">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rPr>
              <a:t>’s Gospel</a:t>
            </a:r>
          </a:p>
        </p:txBody>
      </p:sp>
      <p:sp>
        <p:nvSpPr>
          <p:cNvPr id="5" name="Text Placeholder 2">
            <a:extLst>
              <a:ext uri="{FF2B5EF4-FFF2-40B4-BE49-F238E27FC236}">
                <a16:creationId xmlns:a16="http://schemas.microsoft.com/office/drawing/2014/main" id="{11FCB69A-AB75-4A19-B1D9-005D0B704F4B}"/>
              </a:ext>
            </a:extLst>
          </p:cNvPr>
          <p:cNvSpPr txBox="1">
            <a:spLocks/>
          </p:cNvSpPr>
          <p:nvPr/>
        </p:nvSpPr>
        <p:spPr bwMode="auto">
          <a:xfrm>
            <a:off x="304800" y="1371600"/>
            <a:ext cx="6858000" cy="5486400"/>
          </a:xfrm>
          <a:prstGeom prst="rect">
            <a:avLst/>
          </a:prstGeom>
          <a:noFill/>
          <a:ln w="9525">
            <a:noFill/>
            <a:miter lim="800000"/>
            <a:headEnd/>
            <a:tailEnd/>
          </a:ln>
        </p:spPr>
        <p:txBody>
          <a:bodyPr lIns="92075" tIns="46037" rIns="92075" bIns="46037"/>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“Then many who heard him say these things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31 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Jesus said to the people who </a:t>
            </a:r>
            <a:r>
              <a:rPr kumimoji="0" lang="en-US" altLang="en-US" sz="3600" b="0"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believed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in him, ‘You are truly my disciples if you remain faithful to my teachings. </a:t>
            </a:r>
            <a:r>
              <a:rPr kumimoji="0" lang="en-US" altLang="en-US" sz="3600" b="0" i="0" u="none" strike="noStrike" kern="1200" cap="none" spc="0" normalizeH="0" baseline="3000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32 </a:t>
            </a:r>
            <a:r>
              <a:rPr kumimoji="0" lang="en-US" alt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And you will know the truth, and the truth will set you free’” (8:30-32).</a:t>
            </a:r>
          </a:p>
          <a:p>
            <a:pPr marL="0" marR="0" lvl="0" indent="0" algn="l" defTabSz="914400" rtl="0" eaLnBrk="0" fontAlgn="base" latinLnBrk="0" hangingPunct="0">
              <a:lnSpc>
                <a:spcPct val="100000"/>
              </a:lnSpc>
              <a:spcBef>
                <a:spcPct val="20000"/>
              </a:spcBef>
              <a:spcAft>
                <a:spcPct val="0"/>
              </a:spcAft>
              <a:buClr>
                <a:srgbClr val="800000"/>
              </a:buClr>
              <a:buSzPct val="60000"/>
              <a:buFont typeface="Wingdings" panose="05000000000000000000" pitchFamily="2" charset="2"/>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7058359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192225B6-2C37-4F2B-B600-477E6A18B9F1}"/>
              </a:ext>
            </a:extLst>
          </p:cNvPr>
          <p:cNvSpPr>
            <a:spLocks noGrp="1"/>
          </p:cNvSpPr>
          <p:nvPr>
            <p:ph type="ctrTitle"/>
          </p:nvPr>
        </p:nvSpPr>
        <p:spPr>
          <a:xfrm>
            <a:off x="762000" y="-685800"/>
            <a:ext cx="7772400" cy="688975"/>
          </a:xfrm>
        </p:spPr>
        <p:txBody>
          <a:bodyPr/>
          <a:lstStyle/>
          <a:p>
            <a:r>
              <a:rPr lang="zh-CN" altLang="en-US"/>
              <a:t>约翰</a:t>
            </a:r>
            <a:r>
              <a:rPr lang="en-US" altLang="en-US"/>
              <a:t> 8:34 text</a:t>
            </a:r>
          </a:p>
        </p:txBody>
      </p:sp>
    </p:spTree>
    <p:extLst>
      <p:ext uri="{BB962C8B-B14F-4D97-AF65-F5344CB8AC3E}">
        <p14:creationId xmlns:p14="http://schemas.microsoft.com/office/powerpoint/2010/main" val="3977184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3C451CF-1820-4AFD-A792-515191A0BEE1}"/>
              </a:ext>
            </a:extLst>
          </p:cNvPr>
          <p:cNvSpPr>
            <a:spLocks noGrp="1"/>
          </p:cNvSpPr>
          <p:nvPr>
            <p:ph type="ctrTitle"/>
          </p:nvPr>
        </p:nvSpPr>
        <p:spPr>
          <a:xfrm>
            <a:off x="685800" y="-1143000"/>
            <a:ext cx="7772400" cy="1470025"/>
          </a:xfrm>
        </p:spPr>
        <p:txBody>
          <a:bodyPr/>
          <a:lstStyle/>
          <a:p>
            <a:r>
              <a:rPr lang="en-US" altLang="en-US"/>
              <a:t>Life’s Journey</a:t>
            </a:r>
          </a:p>
        </p:txBody>
      </p:sp>
    </p:spTree>
    <p:extLst>
      <p:ext uri="{BB962C8B-B14F-4D97-AF65-F5344CB8AC3E}">
        <p14:creationId xmlns:p14="http://schemas.microsoft.com/office/powerpoint/2010/main" val="37230989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28B34ACB-01CF-48B6-8C5F-99189408F2C9}"/>
              </a:ext>
            </a:extLst>
          </p:cNvPr>
          <p:cNvSpPr>
            <a:spLocks noGrp="1"/>
          </p:cNvSpPr>
          <p:nvPr>
            <p:ph type="ctrTitle"/>
          </p:nvPr>
        </p:nvSpPr>
        <p:spPr>
          <a:xfrm>
            <a:off x="838200" y="-1143000"/>
            <a:ext cx="7772400" cy="1470025"/>
          </a:xfrm>
        </p:spPr>
        <p:txBody>
          <a:bodyPr/>
          <a:lstStyle/>
          <a:p>
            <a:r>
              <a:rPr lang="en-US" altLang="en-US"/>
              <a:t>Freedom</a:t>
            </a:r>
          </a:p>
        </p:txBody>
      </p:sp>
    </p:spTree>
    <p:extLst>
      <p:ext uri="{BB962C8B-B14F-4D97-AF65-F5344CB8AC3E}">
        <p14:creationId xmlns:p14="http://schemas.microsoft.com/office/powerpoint/2010/main" val="35015592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1E5F2432-9EF6-4883-9758-81BC96E45BF2}"/>
              </a:ext>
            </a:extLst>
          </p:cNvPr>
          <p:cNvSpPr>
            <a:spLocks noGrp="1"/>
          </p:cNvSpPr>
          <p:nvPr>
            <p:ph type="ctrTitle"/>
          </p:nvPr>
        </p:nvSpPr>
        <p:spPr>
          <a:xfrm>
            <a:off x="762000" y="-765175"/>
            <a:ext cx="7772400" cy="765175"/>
          </a:xfrm>
        </p:spPr>
        <p:txBody>
          <a:bodyPr/>
          <a:lstStyle/>
          <a:p>
            <a:r>
              <a:rPr lang="en-US" altLang="en-US"/>
              <a:t>Freedom (</a:t>
            </a:r>
            <a:r>
              <a:rPr lang="zh-CN" altLang="en-US"/>
              <a:t>约翰</a:t>
            </a:r>
            <a:r>
              <a:rPr lang="en-US" altLang="en-US"/>
              <a:t> 8:34)</a:t>
            </a:r>
          </a:p>
        </p:txBody>
      </p:sp>
    </p:spTree>
    <p:extLst>
      <p:ext uri="{BB962C8B-B14F-4D97-AF65-F5344CB8AC3E}">
        <p14:creationId xmlns:p14="http://schemas.microsoft.com/office/powerpoint/2010/main" val="2889939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ヒラギノ角ゴ Pro W3" charset="-128"/>
            <a:cs typeface="ヒラギノ角ゴ Pro W3"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lit">
  <a:themeElements>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1_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1_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_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1_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1_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1_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1_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1_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1_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Arial"/>
        <a:cs typeface="Arial"/>
      </a:majorFont>
      <a:minorFont>
        <a:latin typeface="Tahom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Stack of books design template">
  <a:themeElements>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ck of books design template">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ck of book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ck of book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ck of book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ck of book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ck of book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ck of book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ck of book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ck of book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ck of book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ck of book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ck of book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ck of book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184</TotalTime>
  <Words>6670</Words>
  <Application>Microsoft Macintosh PowerPoint</Application>
  <PresentationFormat>On-screen Show (4:3)</PresentationFormat>
  <Paragraphs>696</Paragraphs>
  <Slides>215</Slides>
  <Notes>65</Notes>
  <HiddenSlides>172</HiddenSlides>
  <MMClips>1</MMClips>
  <ScaleCrop>false</ScaleCrop>
  <HeadingPairs>
    <vt:vector size="6" baseType="variant">
      <vt:variant>
        <vt:lpstr>Fonts Used</vt:lpstr>
      </vt:variant>
      <vt:variant>
        <vt:i4>23</vt:i4>
      </vt:variant>
      <vt:variant>
        <vt:lpstr>Theme</vt:lpstr>
      </vt:variant>
      <vt:variant>
        <vt:i4>39</vt:i4>
      </vt:variant>
      <vt:variant>
        <vt:lpstr>Slide Titles</vt:lpstr>
      </vt:variant>
      <vt:variant>
        <vt:i4>215</vt:i4>
      </vt:variant>
    </vt:vector>
  </HeadingPairs>
  <TitlesOfParts>
    <vt:vector size="277" baseType="lpstr">
      <vt:lpstr>Alan Den</vt:lpstr>
      <vt:lpstr>ＭＳ Ｐゴシック</vt:lpstr>
      <vt:lpstr>Osaka</vt:lpstr>
      <vt:lpstr>SimHei</vt:lpstr>
      <vt:lpstr>SimSun</vt:lpstr>
      <vt:lpstr>TEXT</vt:lpstr>
      <vt:lpstr>Times</vt:lpstr>
      <vt:lpstr>Arial</vt:lpstr>
      <vt:lpstr>Arial Black</vt:lpstr>
      <vt:lpstr>Arial Narrow</vt:lpstr>
      <vt:lpstr>Avenir Black</vt:lpstr>
      <vt:lpstr>Bernard MT Condensed</vt:lpstr>
      <vt:lpstr>Calibri</vt:lpstr>
      <vt:lpstr>Calibri Light</vt:lpstr>
      <vt:lpstr>Century Gothic</vt:lpstr>
      <vt:lpstr>Comic Sans MS</vt:lpstr>
      <vt:lpstr>Edwardian Script ITC</vt:lpstr>
      <vt:lpstr>Garamond</vt:lpstr>
      <vt:lpstr>Impact</vt:lpstr>
      <vt:lpstr>Imprint MT Shadow</vt:lpstr>
      <vt:lpstr>Tahoma</vt:lpstr>
      <vt:lpstr>Times New Roman</vt:lpstr>
      <vt:lpstr>Wingdings</vt:lpstr>
      <vt:lpstr>Office Theme</vt:lpstr>
      <vt:lpstr>1_Office Theme</vt:lpstr>
      <vt:lpstr>Blank Presentation</vt:lpstr>
      <vt:lpstr>5_Blank Presentation</vt:lpstr>
      <vt:lpstr>6_Contemporary</vt:lpstr>
      <vt:lpstr>7_Blank Presentation</vt:lpstr>
      <vt:lpstr>1_Blank Presentation</vt:lpstr>
      <vt:lpstr>Default Design</vt:lpstr>
      <vt:lpstr>13_Blank Presentation</vt:lpstr>
      <vt:lpstr>3_Orbit</vt:lpstr>
      <vt:lpstr>1_Default Design</vt:lpstr>
      <vt:lpstr>Generic</vt:lpstr>
      <vt:lpstr>2_Default Design</vt:lpstr>
      <vt:lpstr>3_Default Design</vt:lpstr>
      <vt:lpstr>2_Blank Presentation</vt:lpstr>
      <vt:lpstr>1_Generic</vt:lpstr>
      <vt:lpstr>2_Generic</vt:lpstr>
      <vt:lpstr>Beam</vt:lpstr>
      <vt:lpstr>3_Generic</vt:lpstr>
      <vt:lpstr>2_Beam</vt:lpstr>
      <vt:lpstr>4_Default Design</vt:lpstr>
      <vt:lpstr>5_Default Design</vt:lpstr>
      <vt:lpstr>4_Beam</vt:lpstr>
      <vt:lpstr>Radial</vt:lpstr>
      <vt:lpstr>Textured</vt:lpstr>
      <vt:lpstr>1_Slit</vt:lpstr>
      <vt:lpstr>Slit</vt:lpstr>
      <vt:lpstr>Stack of books design template</vt:lpstr>
      <vt:lpstr>4_Generic</vt:lpstr>
      <vt:lpstr>2_Office Theme</vt:lpstr>
      <vt:lpstr>3_Office Theme</vt:lpstr>
      <vt:lpstr>4_Office Theme</vt:lpstr>
      <vt:lpstr>5_Office Theme</vt:lpstr>
      <vt:lpstr>8_Default Design</vt:lpstr>
      <vt:lpstr>18_Blank Presentation</vt:lpstr>
      <vt:lpstr>9_Office Theme</vt:lpstr>
      <vt:lpstr>Ribbons</vt:lpstr>
      <vt:lpstr>Orbit</vt:lpstr>
      <vt:lpstr>1_Soaring</vt:lpstr>
      <vt:lpstr>PowerPoint Presentation</vt:lpstr>
      <vt:lpstr>PowerPoint Presentation</vt:lpstr>
      <vt:lpstr>PowerPoint Presentation</vt:lpstr>
      <vt:lpstr>Divided Opinions</vt:lpstr>
      <vt:lpstr>这是谁?</vt:lpstr>
      <vt:lpstr>What do you think of Jesus?</vt:lpstr>
      <vt:lpstr>Black</vt:lpstr>
      <vt:lpstr>Touched by an Angel</vt:lpstr>
      <vt:lpstr>And Christians are considered stupid?!</vt:lpstr>
      <vt:lpstr>Four Christmases</vt:lpstr>
      <vt:lpstr>“Four Christmases” Pastor Phil</vt:lpstr>
      <vt:lpstr>Black</vt:lpstr>
      <vt:lpstr>Our Subject Today</vt:lpstr>
      <vt:lpstr>A Controversial Figure in 约翰 1–6</vt:lpstr>
      <vt:lpstr>Our Subject Today</vt:lpstr>
      <vt:lpstr>I.  Everyone makes his or her own decision about Christ (7:1-13).</vt:lpstr>
      <vt:lpstr>Brothers of Jesus</vt:lpstr>
      <vt:lpstr>“Hour” in 约翰’s Gospel</vt:lpstr>
      <vt:lpstr>Black</vt:lpstr>
      <vt:lpstr> We must each decide who Christ is— and also give that choice to others.</vt:lpstr>
      <vt:lpstr>I.  Everyone makes his or her own decision about Christ (7:1-13).</vt:lpstr>
      <vt:lpstr>PowerPoint Presentation</vt:lpstr>
      <vt:lpstr>PowerPoint Presentation</vt:lpstr>
      <vt:lpstr>PowerPoint Presentation</vt:lpstr>
      <vt:lpstr>PowerPoint Presentation</vt:lpstr>
      <vt:lpstr>II.  People reject Christ’s teaching because they reject God (7:14-36). </vt:lpstr>
      <vt:lpstr>Black</vt:lpstr>
      <vt:lpstr>Problems with the Church</vt:lpstr>
      <vt:lpstr>I.  Everyone makes his or her own decision about Christ (7:1-13).</vt:lpstr>
      <vt:lpstr>II.  People reject Christ’s teaching because they reject God (7:14-36). </vt:lpstr>
      <vt:lpstr>PowerPoint Presentation</vt:lpstr>
      <vt:lpstr>III. Jesus’ claim to give eternal life always has a mixed response (7:37-52).</vt:lpstr>
      <vt:lpstr>Jerusalem</vt:lpstr>
      <vt:lpstr>Water from a Rock</vt:lpstr>
      <vt:lpstr>“Anyone who is thirsty may come to me! 38 Anyone who believes in me may come and drink! For the Scriptures declare, ‘Rivers of living water will flow from his heart.’”  (约翰 7:37-38 NLT)</vt:lpstr>
      <vt:lpstr>Black</vt:lpstr>
      <vt:lpstr>Black</vt:lpstr>
      <vt:lpstr>Q &amp; A</vt:lpstr>
      <vt:lpstr>Q &amp; A</vt:lpstr>
      <vt:lpstr>Which are You?</vt:lpstr>
      <vt:lpstr>Main Idea</vt:lpstr>
      <vt:lpstr>Jesus Paid It All</vt:lpstr>
      <vt:lpstr>Why not believe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How can we show God’s compassion in a world where people think Christianity only judges us?</vt:lpstr>
      <vt:lpstr>The Text of 约翰 7:53–8:11</vt:lpstr>
      <vt:lpstr>Divided   Opinions</vt:lpstr>
      <vt:lpstr>PowerPoint Presentation</vt:lpstr>
      <vt:lpstr>Note the Flow...</vt:lpstr>
      <vt:lpstr>Where we’re going today...</vt:lpstr>
      <vt:lpstr>What’s the Point?</vt:lpstr>
      <vt:lpstr>I. Jesus showed the true compassion of the Law by forgiving an adulterous woman (7:53–8:11).</vt:lpstr>
      <vt:lpstr>A. Pharisees brought an adulterous woman to Jesus to retain their power by having Jesus condemn Himself (7:53–8:6a). </vt:lpstr>
      <vt:lpstr>B.  Jesus showed the Pharisee’s sin by following the true compassion of the Law to condemn sinners and redeem the repentant (8:6b-11).</vt:lpstr>
      <vt:lpstr>II. Show God’s compassion by helping people repent  (Main Idea).</vt:lpstr>
      <vt:lpstr>PowerPoint Presentation</vt:lpstr>
      <vt:lpstr>The Light of the World </vt:lpstr>
      <vt:lpstr>Can people tell the difference</vt:lpstr>
      <vt:lpstr>Edwin Paul</vt:lpstr>
      <vt:lpstr>Jesus (logos) was God (1:1c)</vt:lpstr>
      <vt:lpstr>The Great Transfer</vt:lpstr>
      <vt:lpstr>How should we expect people to respond to Christ’s claim to be eternal God?</vt:lpstr>
      <vt:lpstr>约翰 6–8</vt:lpstr>
      <vt:lpstr>How should we expect people to respond to Christ’s claim to be eternal God?</vt:lpstr>
      <vt:lpstr>I.  Some are hostile to Christ as the way of salvation (12-20).</vt:lpstr>
      <vt:lpstr>“我是世上的光”</vt:lpstr>
      <vt:lpstr>“The claim is exclusive, one only God could make.  Note that Jesus claimed to the light of the world, not a light.  Although the claim is exclusive, the offer is inclusive—an offer any and all could respond to.”</vt:lpstr>
      <vt:lpstr>Two Witnesses (Deut 17:6)</vt:lpstr>
      <vt:lpstr>Jesus is the light of life (12-20)  </vt:lpstr>
      <vt:lpstr>Oprah Winfrey</vt:lpstr>
      <vt:lpstr>I.  Some are hostile to Christ as the way of salvation (12-20).</vt:lpstr>
      <vt:lpstr>PowerPoint Presentation</vt:lpstr>
      <vt:lpstr>II. Many believe that the Father sent Jesus from heaven (21-30).</vt:lpstr>
      <vt:lpstr>Who are you?!</vt:lpstr>
      <vt:lpstr>“My identity?  I am God!”  (25-30)  </vt:lpstr>
      <vt:lpstr>Many people there placed their faith in him (30).</vt:lpstr>
      <vt:lpstr>I.  Some are hostile to Christ as the way of salvation (12-20).</vt:lpstr>
      <vt:lpstr>II. Many believe that the Father sent Jesus from heaven (21-30).</vt:lpstr>
      <vt:lpstr>III. All are revealed as of God or Satan (31-59).</vt:lpstr>
      <vt:lpstr>A. Believers in Jesus are freed from slavery to be the spiritual descendants of Abraham (31-38).</vt:lpstr>
      <vt:lpstr>“Believe” in 约翰’s Gospel</vt:lpstr>
      <vt:lpstr>约翰 8:34 text</vt:lpstr>
      <vt:lpstr>Life’s Journey</vt:lpstr>
      <vt:lpstr>Freedom</vt:lpstr>
      <vt:lpstr>Freedom (约翰 8:34)</vt:lpstr>
      <vt:lpstr>B. Those who reject Jesus identify the devil as their father even to the point of trying to kill the messenger (39-59).</vt:lpstr>
      <vt:lpstr>1. Those who reject Jesus identify the devil as their father (39-47).</vt:lpstr>
      <vt:lpstr>“You belong to your father, the devil... He was a murderer from the beginning... When he lies, he speaks his native language...” (8:44)</vt:lpstr>
      <vt:lpstr>2. Some reject God to the point that they even try to kill the messenger (48-59).</vt:lpstr>
      <vt:lpstr>“Before Abraham was born, I Am!” </vt:lpstr>
      <vt:lpstr>Christ’s “I am…” Claims in 约翰’s Gospel</vt:lpstr>
      <vt:lpstr>“They picked up stones to throw at him” </vt:lpstr>
      <vt:lpstr>Main Idea</vt:lpstr>
      <vt:lpstr>Who is Jesus?</vt:lpstr>
      <vt:lpstr>3 responses:</vt:lpstr>
      <vt:lpstr>Walk to the light!</vt:lpstr>
      <vt:lpstr>Liar–Lunatic–Lord</vt:lpstr>
      <vt:lpstr>D.L. Moody</vt:lpstr>
      <vt:lpstr>PowerPoint Presentation</vt:lpstr>
      <vt:lpstr>Don’t the Blind Know They’re Blind? 约翰 9</vt:lpstr>
      <vt:lpstr>Spiritual Blindness</vt:lpstr>
      <vt:lpstr>Healing from Spiritual Blindness</vt:lpstr>
      <vt:lpstr>What must we see to prevent spiritual blindness— in ourselves &amp; others?</vt:lpstr>
      <vt:lpstr>约翰 6–8</vt:lpstr>
      <vt:lpstr>What must we see to prevent spiritual blindness— in ourselves &amp; others?</vt:lpstr>
      <vt:lpstr>I. Jesus makes the blind see.</vt:lpstr>
      <vt:lpstr>A. Jesus’ healing a blind man proved he gives spiritual sight too (1-7).</vt:lpstr>
      <vt:lpstr>1. This man was born blind to show that God empowered Jesus to give eternal life (1-5).</vt:lpstr>
      <vt:lpstr>Why this blindness?</vt:lpstr>
      <vt:lpstr>Exodus 20:4-5</vt:lpstr>
      <vt:lpstr>2. Jesus proved He was the way for eternal life by miraculously healing the man (6-7).</vt:lpstr>
      <vt:lpstr>Why did Christ put mud on the man’s eyes (9:6)?</vt:lpstr>
      <vt:lpstr>Jesus formed Adam from the dust (约翰 1:3; Gen. 2:7).</vt:lpstr>
      <vt:lpstr>Washing developed his faith</vt:lpstr>
      <vt:lpstr>Journey to the Pool of Siloam</vt:lpstr>
      <vt:lpstr>B. Do you believe that God sent Jesus to cure your own blindness? </vt:lpstr>
      <vt:lpstr>约翰记载的神迹</vt:lpstr>
      <vt:lpstr>I. Jesus makes the blind see.</vt:lpstr>
      <vt:lpstr>II. Jesus changes people’s lives(8-34).</vt:lpstr>
      <vt:lpstr>A. The blind man increasingly gained spiritual insight...</vt:lpstr>
      <vt:lpstr>Evidence of Spiritual Blindness</vt:lpstr>
      <vt:lpstr>Evidence of Spiritual Blindness</vt:lpstr>
      <vt:lpstr>Evidence of Spiritual Blindness</vt:lpstr>
      <vt:lpstr>32 Ever since the world began, no one has been able to open the eyes of someone born blind. 33 If this man were not from God, he couldn’t have done it” (32-33).</vt:lpstr>
      <vt:lpstr>B. Does seeing evidence for Jesus help you gain or lose spiritual insight?</vt:lpstr>
      <vt:lpstr>Humility</vt:lpstr>
      <vt:lpstr>Did life originate as an accident?</vt:lpstr>
      <vt:lpstr>I. Jesus makes the blind see.</vt:lpstr>
      <vt:lpstr>II. Jesus changes people’s lives(8-34).</vt:lpstr>
      <vt:lpstr>III. Jesus deserves worship as God (35-41). </vt:lpstr>
      <vt:lpstr>Opposite Responses</vt:lpstr>
      <vt:lpstr>The former blind man confesses Jesus as God (35-38).</vt:lpstr>
      <vt:lpstr>Jesus condemns the Pharisees for rejecting him as God (39-41).</vt:lpstr>
      <vt:lpstr>约翰 9:39-41 NLT</vt:lpstr>
      <vt:lpstr>How should we respond when we see that Jesus is truly God Himself?</vt:lpstr>
      <vt:lpstr>???????</vt:lpstr>
      <vt:lpstr>The blind man sees!</vt:lpstr>
      <vt:lpstr>The Pharisees are blind!</vt:lpstr>
      <vt:lpstr>The Pharisees are blind!</vt:lpstr>
      <vt:lpstr>The Main Idea of 约翰 9</vt:lpstr>
      <vt:lpstr>Are you color blind?</vt:lpstr>
      <vt:lpstr>Helen Keller (1880-1968)</vt:lpstr>
      <vt:lpstr>Whoever wants healing from spiritual blindness must believe that Jesus is God.</vt:lpstr>
      <vt:lpstr>Purpose #1  Jesus Healed the Blind Man</vt:lpstr>
      <vt:lpstr>Deity of Christ</vt:lpstr>
      <vt:lpstr>Deity of Christ</vt:lpstr>
      <vt:lpstr>What is the Truth of Verses 1-7?</vt:lpstr>
      <vt:lpstr>Purpose #2  Jesus Healed the Blind Man</vt:lpstr>
      <vt:lpstr>Black</vt:lpstr>
      <vt:lpstr>Black</vt:lpstr>
      <vt:lpstr>  WHO WAS TRULY BLIND? </vt:lpstr>
      <vt:lpstr>Steps in the Blind Man’s Belief</vt:lpstr>
      <vt:lpstr>Steps in the Pharisees’ Unbelief </vt:lpstr>
      <vt:lpstr>Contrasts</vt:lpstr>
      <vt:lpstr>What Caused the Blindness?</vt:lpstr>
      <vt:lpstr>Pharisees Lived in Darkness</vt:lpstr>
      <vt:lpstr>Why Were They Blind?</vt:lpstr>
      <vt:lpstr>PowerPoint Presentation</vt:lpstr>
      <vt:lpstr>Outcome for the Blind Man (35-38)</vt:lpstr>
      <vt:lpstr>Outcome for the Pharisees (39-41)</vt:lpstr>
      <vt:lpstr>约翰 3:17-18</vt:lpstr>
      <vt:lpstr>约翰’s Message</vt:lpstr>
      <vt:lpstr>Application</vt:lpstr>
      <vt:lpstr>The Great Transfer</vt:lpstr>
      <vt:lpstr>PowerPoint Presentation</vt:lpstr>
      <vt:lpstr>PowerPoint Presentation</vt:lpstr>
      <vt:lpstr>PowerPoint Presentation</vt:lpstr>
      <vt:lpstr>好 撒 玛 利 亚 人</vt:lpstr>
      <vt:lpstr>奥古斯丁的寓言解释该好撒玛利亚人的比喻（路加福音15）</vt:lpstr>
      <vt:lpstr>God's Compassion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PowerPoint Presentation</vt:lpstr>
      <vt:lpstr>PowerPoint Presentation</vt:lpstr>
      <vt:lpstr>PowerPoint Presentation</vt:lpstr>
      <vt:lpstr>PowerPoint Presentation</vt:lpstr>
      <vt:lpstr>路加 12:35-38     新译本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基督生命链接地址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18</cp:revision>
  <dcterms:created xsi:type="dcterms:W3CDTF">2018-02-05T03:13:19Z</dcterms:created>
  <dcterms:modified xsi:type="dcterms:W3CDTF">2024-09-10T12:23:35Z</dcterms:modified>
</cp:coreProperties>
</file>