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theme/theme1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3.xml" ContentType="application/vnd.openxmlformats-officedocument.theme+xml"/>
  <Override PartName="/ppt/slideLayouts/slideLayout196.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58" r:id="rId4"/>
    <p:sldMasterId id="2147483770" r:id="rId5"/>
    <p:sldMasterId id="2147483784" r:id="rId6"/>
    <p:sldMasterId id="2147483786" r:id="rId7"/>
    <p:sldMasterId id="2147483798" r:id="rId8"/>
    <p:sldMasterId id="2147483800" r:id="rId9"/>
    <p:sldMasterId id="2147483802" r:id="rId10"/>
    <p:sldMasterId id="2147483810" r:id="rId11"/>
    <p:sldMasterId id="2147483812" r:id="rId12"/>
    <p:sldMasterId id="2147483814" r:id="rId13"/>
    <p:sldMasterId id="2147483826" r:id="rId14"/>
    <p:sldMasterId id="2147483849" r:id="rId15"/>
    <p:sldMasterId id="2147483862" r:id="rId16"/>
    <p:sldMasterId id="2147483865" r:id="rId17"/>
    <p:sldMasterId id="2147483877" r:id="rId18"/>
    <p:sldMasterId id="2147483889" r:id="rId19"/>
    <p:sldMasterId id="2147483901" r:id="rId20"/>
    <p:sldMasterId id="2147483913" r:id="rId21"/>
    <p:sldMasterId id="2147483925" r:id="rId22"/>
    <p:sldMasterId id="2147483937" r:id="rId23"/>
    <p:sldMasterId id="2147483949" r:id="rId24"/>
  </p:sldMasterIdLst>
  <p:notesMasterIdLst>
    <p:notesMasterId r:id="rId141"/>
  </p:notesMasterIdLst>
  <p:sldIdLst>
    <p:sldId id="256" r:id="rId25"/>
    <p:sldId id="257" r:id="rId26"/>
    <p:sldId id="373"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74" r:id="rId48"/>
    <p:sldId id="375" r:id="rId49"/>
    <p:sldId id="322" r:id="rId50"/>
    <p:sldId id="323" r:id="rId51"/>
    <p:sldId id="324"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76" r:id="rId71"/>
    <p:sldId id="377" r:id="rId72"/>
    <p:sldId id="346" r:id="rId73"/>
    <p:sldId id="347" r:id="rId74"/>
    <p:sldId id="348" r:id="rId75"/>
    <p:sldId id="258" r:id="rId76"/>
    <p:sldId id="259" r:id="rId77"/>
    <p:sldId id="349" r:id="rId78"/>
    <p:sldId id="350" r:id="rId79"/>
    <p:sldId id="351" r:id="rId80"/>
    <p:sldId id="352" r:id="rId81"/>
    <p:sldId id="353" r:id="rId82"/>
    <p:sldId id="354" r:id="rId83"/>
    <p:sldId id="355" r:id="rId84"/>
    <p:sldId id="378" r:id="rId85"/>
    <p:sldId id="357" r:id="rId86"/>
    <p:sldId id="358" r:id="rId87"/>
    <p:sldId id="359" r:id="rId88"/>
    <p:sldId id="360" r:id="rId89"/>
    <p:sldId id="361" r:id="rId90"/>
    <p:sldId id="362" r:id="rId91"/>
    <p:sldId id="363" r:id="rId92"/>
    <p:sldId id="364" r:id="rId93"/>
    <p:sldId id="365" r:id="rId94"/>
    <p:sldId id="366" r:id="rId95"/>
    <p:sldId id="367" r:id="rId96"/>
    <p:sldId id="368" r:id="rId97"/>
    <p:sldId id="369" r:id="rId98"/>
    <p:sldId id="370" r:id="rId99"/>
    <p:sldId id="371" r:id="rId100"/>
    <p:sldId id="372" r:id="rId101"/>
    <p:sldId id="260" r:id="rId102"/>
    <p:sldId id="261" r:id="rId103"/>
    <p:sldId id="262" r:id="rId104"/>
    <p:sldId id="263" r:id="rId105"/>
    <p:sldId id="264" r:id="rId106"/>
    <p:sldId id="265" r:id="rId107"/>
    <p:sldId id="266" r:id="rId108"/>
    <p:sldId id="267" r:id="rId109"/>
    <p:sldId id="268" r:id="rId110"/>
    <p:sldId id="269" r:id="rId111"/>
    <p:sldId id="270" r:id="rId112"/>
    <p:sldId id="271" r:id="rId113"/>
    <p:sldId id="272" r:id="rId114"/>
    <p:sldId id="273" r:id="rId115"/>
    <p:sldId id="274" r:id="rId116"/>
    <p:sldId id="275" r:id="rId117"/>
    <p:sldId id="276" r:id="rId118"/>
    <p:sldId id="277" r:id="rId119"/>
    <p:sldId id="379" r:id="rId120"/>
    <p:sldId id="393" r:id="rId121"/>
    <p:sldId id="394" r:id="rId122"/>
    <p:sldId id="395"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278" r:id="rId136"/>
    <p:sldId id="280" r:id="rId137"/>
    <p:sldId id="279" r:id="rId138"/>
    <p:sldId id="320" r:id="rId139"/>
    <p:sldId id="392" r:id="rId1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Lst>
        </p14:section>
        <p14:section name="A. Feeding 5000" id="{75469C9E-09E4-454B-BDB8-731203D32B57}">
          <p14:sldIdLst>
            <p14:sldId id="257"/>
            <p14:sldId id="373"/>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74"/>
            <p14:sldId id="375"/>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76"/>
            <p14:sldId id="377"/>
            <p14:sldId id="346"/>
            <p14:sldId id="347"/>
            <p14:sldId id="348"/>
          </p14:sldIdLst>
        </p14:section>
        <p14:section name="B. Rejection of Offer to Make Christ King" id="{29341229-BFB1-47DF-BB5E-FCCB2772D937}">
          <p14:sldIdLst>
            <p14:sldId id="258"/>
          </p14:sldIdLst>
        </p14:section>
        <p14:section name="C. Instruction through the Storm" id="{1C2957B1-ABB4-4F50-B7F8-EF21EBAFA131}">
          <p14:sldIdLst>
            <p14:sldId id="259"/>
            <p14:sldId id="349"/>
            <p14:sldId id="350"/>
            <p14:sldId id="351"/>
            <p14:sldId id="352"/>
            <p14:sldId id="353"/>
            <p14:sldId id="354"/>
            <p14:sldId id="355"/>
            <p14:sldId id="378"/>
            <p14:sldId id="357"/>
            <p14:sldId id="358"/>
            <p14:sldId id="359"/>
            <p14:sldId id="360"/>
            <p14:sldId id="361"/>
            <p14:sldId id="362"/>
            <p14:sldId id="363"/>
            <p14:sldId id="364"/>
            <p14:sldId id="365"/>
            <p14:sldId id="366"/>
            <p14:sldId id="367"/>
            <p14:sldId id="368"/>
            <p14:sldId id="369"/>
            <p14:sldId id="370"/>
            <p14:sldId id="371"/>
            <p14:sldId id="372"/>
          </p14:sldIdLst>
        </p14:section>
        <p14:section name="D. Reception in Gennesaret" id="{16B65D3F-0DD9-4EB0-B94B-CDF72B628B35}">
          <p14:sldIdLst>
            <p14:sldId id="260"/>
          </p14:sldIdLst>
        </p14:section>
        <p14:section name="E. Instruction Concerning Bread of Life" id="{D5643210-32FD-41CE-944A-FF33E596CE2F}">
          <p14:sldIdLst>
            <p14:sldId id="261"/>
          </p14:sldIdLst>
        </p14:section>
        <p14:section name="F. Instruction Concerning Defilement" id="{5EEA3E5B-8DAD-48F7-85A0-6036776AE1B2}">
          <p14:sldIdLst>
            <p14:sldId id="262"/>
          </p14:sldIdLst>
        </p14:section>
        <p14:section name="G. Reception in Tyre and Sidon" id="{22AC3F47-55C5-46B3-B890-0C4C8975B2D1}">
          <p14:sldIdLst>
            <p14:sldId id="263"/>
          </p14:sldIdLst>
        </p14:section>
        <p14:section name="H. Reception in Decapolis" id="{A72246DF-1C8B-4867-A71E-CA843C33BF5B}">
          <p14:sldIdLst>
            <p14:sldId id="264"/>
          </p14:sldIdLst>
        </p14:section>
        <p14:section name="I. Rejection in Magadan" id="{06140875-7ECB-4A4E-B56E-7157AA6912FD}">
          <p14:sldIdLst>
            <p14:sldId id="265"/>
          </p14:sldIdLst>
        </p14:section>
        <p14:section name="J. Warning against Rejection" id="{3AC94ACD-C25C-4D20-A941-C2270DA099AA}">
          <p14:sldIdLst>
            <p14:sldId id="266"/>
          </p14:sldIdLst>
        </p14:section>
        <p14:section name="K. Confession of Peter" id="{ACBA41C5-3365-42C8-BCE0-4C584CAB02AD}">
          <p14:sldIdLst>
            <p14:sldId id="267"/>
          </p14:sldIdLst>
        </p14:section>
        <p14:section name="L. Instruction Concerning His Death" id="{2C24A40F-D93A-44B1-9920-63053EB50B7F}">
          <p14:sldIdLst>
            <p14:sldId id="268"/>
          </p14:sldIdLst>
        </p14:section>
        <p14:section name="M. Instruction Concerning Discipleship" id="{1BC1974D-6F65-41C5-8A21-7C237ADD6126}">
          <p14:sldIdLst>
            <p14:sldId id="269"/>
          </p14:sldIdLst>
        </p14:section>
        <p14:section name="N. Revelation of the Kingdom" id="{CCD9D3B1-EA48-4404-8E43-7CD6B21BBBC5}">
          <p14:sldIdLst>
            <p14:sldId id="270"/>
          </p14:sldIdLst>
        </p14:section>
        <p14:section name="O. Instruction Concerning Elijah" id="{C1877DAF-2D3E-4D58-9E85-EA5F7C6A68AF}">
          <p14:sldIdLst>
            <p14:sldId id="27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379"/>
            <p14:sldId id="393"/>
            <p14:sldId id="394"/>
            <p14:sldId id="395"/>
            <p14:sldId id="380"/>
            <p14:sldId id="381"/>
            <p14:sldId id="382"/>
            <p14:sldId id="383"/>
            <p14:sldId id="384"/>
            <p14:sldId id="385"/>
            <p14:sldId id="386"/>
            <p14:sldId id="387"/>
            <p14:sldId id="388"/>
            <p14:sldId id="389"/>
            <p14:sldId id="390"/>
            <p14:sldId id="391"/>
          </p14:sldIdLst>
        </p14:section>
        <p14:section name="V. Instruction Concerning Discipleship" id="{E336799B-0D1D-4183-BD35-EFA2C5E88335}">
          <p14:sldIdLst>
            <p14:sldId id="278"/>
          </p14:sldIdLst>
        </p14:section>
        <p14:section name="W. Challenge by his Brothers" id="{E2B1F5DD-00E8-41E9-A053-EBFBD57B4FEE}">
          <p14:sldIdLst>
            <p14:sldId id="280"/>
          </p14:sldIdLst>
        </p14:section>
        <p14:section name="X. Journey to Jerusalem" id="{CCDFD637-3C33-4160-A70E-4CD3EA72EB39}">
          <p14:sldIdLst>
            <p14:sldId id="279"/>
            <p14:sldId id="320"/>
            <p14:sldId id="3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p:scale>
          <a:sx n="87" d="100"/>
          <a:sy n="87" d="100"/>
        </p:scale>
        <p:origin x="2936" y="960"/>
      </p:cViewPr>
      <p:guideLst/>
    </p:cSldViewPr>
  </p:slideViewPr>
  <p:notesTextViewPr>
    <p:cViewPr>
      <p:scale>
        <a:sx n="1" d="1"/>
        <a:sy n="1" d="1"/>
      </p:scale>
      <p:origin x="0" y="0"/>
    </p:cViewPr>
  </p:notesTextViewPr>
  <p:sorterViewPr>
    <p:cViewPr varScale="1">
      <p:scale>
        <a:sx n="1" d="1"/>
        <a:sy n="1" d="1"/>
      </p:scale>
      <p:origin x="0" y="-208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6" Type="http://schemas.openxmlformats.org/officeDocument/2006/relationships/slideMaster" Target="slideMasters/slideMaster16.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t>10/09/2024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12369B-2564-6E4C-A280-2391B8E9FB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3705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9FCFE9-42B4-3844-89EC-DF0CB582EA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50857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15</a:t>
            </a:r>
          </a:p>
          <a:p>
            <a:pPr eaLnBrk="1" hangingPunct="1"/>
            <a:r>
              <a:rPr lang="en-US" altLang="en-US" b="1">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a:latin typeface="Times New Roman" panose="02020603050405020304" pitchFamily="18" charset="0"/>
                <a:ea typeface="ＭＳ Ｐゴシック" panose="020B0600070205080204" pitchFamily="34" charset="-128"/>
              </a:rPr>
              <a:t>“The Prophet” is the one prophesied by Moses (Deu 18:15). They acknowledge that Jesus was the Prophet who would come into the world to deliver them from the control of the Roman Empire. </a:t>
            </a:r>
          </a:p>
          <a:p>
            <a:pPr eaLnBrk="1" hangingPunct="1"/>
            <a:r>
              <a:rPr lang="en-US" altLang="en-US">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485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03910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27764B8D-EA72-456D-A007-19FDB6E54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AC64BD-AA1A-4EF7-84D8-F4117EB0C4F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7" name="Rectangle 2">
            <a:extLst>
              <a:ext uri="{FF2B5EF4-FFF2-40B4-BE49-F238E27FC236}">
                <a16:creationId xmlns:a16="http://schemas.microsoft.com/office/drawing/2014/main" id="{A117BAB1-3918-4C7E-ACC1-5E1C0B3A260E}"/>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D05501EC-B638-4C95-8DF5-0D8B302A9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66249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81523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E2A7B7-B237-4BA9-B916-7192D9E23139}"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22430965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C6765A-CB62-41B4-ADC8-A34E1E9D52E6}"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3758561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8FFD87-32CB-43CF-AE60-851929E02790}"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9746" name="Rectangle 2"/>
          <p:cNvSpPr>
            <a:spLocks noGrp="1" noRot="1" noChangeAspect="1" noChangeArrowheads="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1751013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76A414-5C93-E44F-B7B0-8485518D4944}"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God’s strategy to bring sinning Christians back is to involve as few people as you can.</a:t>
            </a:r>
          </a:p>
          <a:p>
            <a:pPr eaLnBrk="1" hangingPunct="1"/>
            <a:endParaRPr lang="zh-CN" altLang="en-US" dirty="0">
              <a:ea typeface="MS PGothic" charset="0"/>
            </a:endParaRPr>
          </a:p>
        </p:txBody>
      </p:sp>
    </p:spTree>
    <p:extLst>
      <p:ext uri="{BB962C8B-B14F-4D97-AF65-F5344CB8AC3E}">
        <p14:creationId xmlns:p14="http://schemas.microsoft.com/office/powerpoint/2010/main" val="2762041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D5F52C-6CF2-6945-8637-4EF018EADA20}"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God’s restoring process has four steps that progressively tell more and more people about the sin (15-17).</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4301707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18058-3EC3-8F49-B537-1A9473F30CB7}"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37922" name="Rectangle 2"/>
          <p:cNvSpPr>
            <a:spLocks noGrp="1" noRot="1" noChangeAspect="1" noChangeArrowheads="1" noTextEdit="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010599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D98940-A51C-7E48-A7AD-1D3D325C899E}"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39970" name="Rectangle 2"/>
          <p:cNvSpPr>
            <a:spLocks noGrp="1" noRot="1" noChangeAspect="1" noChangeArrowheads="1" noTextEdit="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2796335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A5F09E-521B-B844-883F-25DB078B75B7}"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3284628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5F46BD-DE68-3A4B-AFF1-8CD16BEB1C19}"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49186" name="Rectangle 2"/>
          <p:cNvSpPr>
            <a:spLocks noGrp="1" noRot="1" noChangeAspect="1" noChangeArrowheads="1" noTextEdit="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8480205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CEC0F8-343B-8E43-88C0-054F7179ABB2}"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54306" name="Rectangle 2"/>
          <p:cNvSpPr>
            <a:spLocks noGrp="1" noRot="1" noChangeAspect="1" noChangeArrowheads="1" noTextEdit="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56528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DAB5CB-CA9C-614D-9B11-3AAAD3C172A9}"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57378" name="Rectangle 2"/>
          <p:cNvSpPr>
            <a:spLocks noGrp="1" noRot="1" noChangeAspect="1" noChangeArrowheads="1" noTextEdit="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2470133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62726E-A651-C24B-A1F4-CAB3B5F456A1}"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61474" name="Rectangle 2"/>
          <p:cNvSpPr>
            <a:spLocks noGrp="1" noRot="1" noChangeAspect="1" noChangeArrowheads="1" noTextEdit="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didn’t ask them to evangelize the lost as part of his team.  You shouldn’t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Arial" charset="0"/>
                <a:ea typeface="ＭＳ Ｐゴシック" charset="0"/>
                <a:cs typeface="ＭＳ Ｐゴシック" charset="0"/>
              </a:rPr>
              <a:t>• Evangelize this person.</a:t>
            </a:r>
            <a:r>
              <a:rPr lang="en-SG" sz="1200" b="1" kern="1200" dirty="0">
                <a:solidFill>
                  <a:schemeClr val="tx1"/>
                </a:solidFill>
                <a:effectLst/>
                <a:latin typeface="Arial" charset="0"/>
                <a:ea typeface="ＭＳ Ｐゴシック" charset="0"/>
                <a:cs typeface="ＭＳ Ｐゴシック" charset="0"/>
              </a:rPr>
              <a:t> </a:t>
            </a:r>
          </a:p>
          <a:p>
            <a:pPr eaLnBrk="1" hangingPunct="1"/>
            <a:r>
              <a:rPr lang="en-US" sz="1200" b="0" kern="1200" dirty="0">
                <a:solidFill>
                  <a:schemeClr val="tx1"/>
                </a:solidFill>
                <a:effectLst/>
                <a:latin typeface="Arial" charset="0"/>
                <a:ea typeface="ＭＳ Ｐゴシック" charset="0"/>
                <a:cs typeface="ＭＳ Ｐゴシック" charset="0"/>
              </a:rPr>
              <a:t>• Don’t let him/her take the Lord’s Supper.</a:t>
            </a:r>
            <a:endParaRPr lang="en-SG" sz="1200" b="1" kern="1200" dirty="0">
              <a:solidFill>
                <a:schemeClr val="tx1"/>
              </a:solidFill>
              <a:effectLst/>
              <a:latin typeface="Arial" charset="0"/>
              <a:ea typeface="ＭＳ Ｐゴシック" charset="0"/>
              <a:cs typeface="ＭＳ Ｐゴシック" charset="0"/>
            </a:endParaRPr>
          </a:p>
          <a:p>
            <a:pPr eaLnBrk="1" hangingPunct="1"/>
            <a:r>
              <a:rPr lang="en-US" sz="1200" b="0" kern="1200" dirty="0">
                <a:solidFill>
                  <a:schemeClr val="tx1"/>
                </a:solidFill>
                <a:effectLst/>
                <a:latin typeface="Arial" charset="0"/>
                <a:ea typeface="ＭＳ Ｐゴシック" charset="0"/>
                <a:cs typeface="ＭＳ Ｐゴシック" charset="0"/>
              </a:rPr>
              <a:t>• Remove the person from membership.</a:t>
            </a:r>
            <a:endParaRPr lang="en-SG" sz="1200" b="1"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Lord’s Supper; but in most discipline cases this is not even an issue as few disciplined believers seek to return to the assembly until repentant.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6811024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4C3206-DA78-7A4E-8BC4-E11A5657B392}"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67618" name="Rectangle 2"/>
          <p:cNvSpPr>
            <a:spLocks noGrp="1" noRot="1" noChangeAspect="1" noChangeArrowheads="1" noTextEdit="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3540158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1EDD60-068D-AC45-B89B-9B6743F94D86}"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69666" name="Rectangle 2"/>
          <p:cNvSpPr>
            <a:spLocks noGrp="1" noRot="1" noChangeAspect="1" noChangeArrowheads="1" noTextEdit="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God’s right to judge is actually delegated to us! </a:t>
            </a:r>
          </a:p>
          <a:p>
            <a:pPr eaLnBrk="1" hangingPunct="1"/>
            <a:endParaRPr lang="zh-CN" altLang="en-US" dirty="0">
              <a:ea typeface="MS PGothic" charset="0"/>
            </a:endParaRPr>
          </a:p>
        </p:txBody>
      </p:sp>
    </p:spTree>
    <p:extLst>
      <p:ext uri="{BB962C8B-B14F-4D97-AF65-F5344CB8AC3E}">
        <p14:creationId xmlns:p14="http://schemas.microsoft.com/office/powerpoint/2010/main" val="16634430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CA30DE-7331-0D47-8550-97CD81E98C10}" type="slidenum">
              <a:rPr kumimoji="0" lang="zh-CN" alt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zh-CN"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371714" name="Rectangle 2"/>
          <p:cNvSpPr>
            <a:spLocks noGrp="1" noRot="1" noChangeAspect="1" noChangeArrowheads="1" noTextEdit="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act in the place of the </a:t>
            </a:r>
            <a:r>
              <a:rPr lang="en-US" sz="1200" u="sng" kern="1200" dirty="0">
                <a:solidFill>
                  <a:schemeClr val="tx1"/>
                </a:solidFill>
                <a:effectLst/>
                <a:latin typeface="Arial" charset="0"/>
                <a:ea typeface="ＭＳ Ｐゴシック" charset="0"/>
                <a:cs typeface="ＭＳ Ｐゴシック" charset="0"/>
              </a:rPr>
              <a:t>Father</a:t>
            </a:r>
            <a:r>
              <a:rPr lang="en-US" sz="1200" kern="1200" dirty="0">
                <a:solidFill>
                  <a:schemeClr val="tx1"/>
                </a:solidFill>
                <a:effectLst/>
                <a:latin typeface="Arial" charset="0"/>
                <a:ea typeface="ＭＳ Ｐゴシック" charset="0"/>
                <a:cs typeface="ＭＳ Ｐゴシック" charset="0"/>
              </a:rPr>
              <a:t> when we seek to restore someone (</a:t>
            </a:r>
            <a:r>
              <a:rPr lang="en-US" sz="1200" u="sng" kern="1200" dirty="0">
                <a:solidFill>
                  <a:schemeClr val="tx1"/>
                </a:solidFill>
                <a:effectLst/>
                <a:latin typeface="Arial" charset="0"/>
                <a:ea typeface="ＭＳ Ｐゴシック" charset="0"/>
                <a:cs typeface="ＭＳ Ｐゴシック" charset="0"/>
              </a:rPr>
              <a:t>18-19</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3304946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042803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2.xml"/><Relationship Id="rId4" Type="http://schemas.openxmlformats.org/officeDocument/2006/relationships/image" Target="../media/image12.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020135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993952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9113193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4131375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4562129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29335347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9075906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21131481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39934194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1668488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4700094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38991899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31067645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29853616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25006451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6337513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16525431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6667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cs typeface="MS Gothic" charset="0"/>
              </a:defRPr>
            </a:lvl1pPr>
          </a:lstStyle>
          <a:p>
            <a:pPr>
              <a:defRPr/>
            </a:pPr>
            <a:fld id="{34992C34-07F5-5C4E-83F0-397B2D3C1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354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575255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2303609"/>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5659053"/>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8546055"/>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07520"/>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1205226"/>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5001076"/>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838207"/>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051083"/>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1574954"/>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537014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C32789-41EF-E74D-ABA9-1CC33411E53D}" type="slidenum">
              <a:rPr lang="en-GB"/>
              <a:pPr>
                <a:defRPr/>
              </a:pPr>
              <a:t>‹#›</a:t>
            </a:fld>
            <a:endParaRPr lang="en-GB"/>
          </a:p>
        </p:txBody>
      </p:sp>
    </p:spTree>
    <p:extLst>
      <p:ext uri="{BB962C8B-B14F-4D97-AF65-F5344CB8AC3E}">
        <p14:creationId xmlns:p14="http://schemas.microsoft.com/office/powerpoint/2010/main" val="2160941947"/>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E50C886-65F3-DC4C-A5E5-030CE7017DE1}" type="slidenum">
              <a:rPr lang="en-GB"/>
              <a:pPr>
                <a:defRPr/>
              </a:pPr>
              <a:t>‹#›</a:t>
            </a:fld>
            <a:endParaRPr lang="en-GB"/>
          </a:p>
        </p:txBody>
      </p:sp>
    </p:spTree>
    <p:extLst>
      <p:ext uri="{BB962C8B-B14F-4D97-AF65-F5344CB8AC3E}">
        <p14:creationId xmlns:p14="http://schemas.microsoft.com/office/powerpoint/2010/main" val="4014661587"/>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6B88A02-1225-A54F-A258-B1099DC6AF33}" type="slidenum">
              <a:rPr lang="en-GB"/>
              <a:pPr>
                <a:defRPr/>
              </a:pPr>
              <a:t>‹#›</a:t>
            </a:fld>
            <a:endParaRPr lang="en-GB"/>
          </a:p>
        </p:txBody>
      </p:sp>
    </p:spTree>
    <p:extLst>
      <p:ext uri="{BB962C8B-B14F-4D97-AF65-F5344CB8AC3E}">
        <p14:creationId xmlns:p14="http://schemas.microsoft.com/office/powerpoint/2010/main" val="3748252806"/>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3139BF4-02E6-C042-A680-DEC3634404B3}" type="slidenum">
              <a:rPr lang="en-GB"/>
              <a:pPr>
                <a:defRPr/>
              </a:pPr>
              <a:t>‹#›</a:t>
            </a:fld>
            <a:endParaRPr lang="en-GB"/>
          </a:p>
        </p:txBody>
      </p:sp>
    </p:spTree>
    <p:extLst>
      <p:ext uri="{BB962C8B-B14F-4D97-AF65-F5344CB8AC3E}">
        <p14:creationId xmlns:p14="http://schemas.microsoft.com/office/powerpoint/2010/main" val="791243260"/>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93427F5D-050F-9842-B2AF-A1200596F67C}" type="slidenum">
              <a:rPr lang="en-GB"/>
              <a:pPr>
                <a:defRPr/>
              </a:pPr>
              <a:t>‹#›</a:t>
            </a:fld>
            <a:endParaRPr lang="en-GB"/>
          </a:p>
        </p:txBody>
      </p:sp>
    </p:spTree>
    <p:extLst>
      <p:ext uri="{BB962C8B-B14F-4D97-AF65-F5344CB8AC3E}">
        <p14:creationId xmlns:p14="http://schemas.microsoft.com/office/powerpoint/2010/main" val="1291603060"/>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4FB066A4-7523-7D40-8718-75B7900C8843}" type="slidenum">
              <a:rPr lang="en-GB"/>
              <a:pPr>
                <a:defRPr/>
              </a:pPr>
              <a:t>‹#›</a:t>
            </a:fld>
            <a:endParaRPr lang="en-GB"/>
          </a:p>
        </p:txBody>
      </p:sp>
    </p:spTree>
    <p:extLst>
      <p:ext uri="{BB962C8B-B14F-4D97-AF65-F5344CB8AC3E}">
        <p14:creationId xmlns:p14="http://schemas.microsoft.com/office/powerpoint/2010/main" val="3150748372"/>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B745A2D1-3052-E741-83B7-870544DB51F0}" type="slidenum">
              <a:rPr lang="en-GB"/>
              <a:pPr>
                <a:defRPr/>
              </a:pPr>
              <a:t>‹#›</a:t>
            </a:fld>
            <a:endParaRPr lang="en-GB"/>
          </a:p>
        </p:txBody>
      </p:sp>
    </p:spTree>
    <p:extLst>
      <p:ext uri="{BB962C8B-B14F-4D97-AF65-F5344CB8AC3E}">
        <p14:creationId xmlns:p14="http://schemas.microsoft.com/office/powerpoint/2010/main" val="1971340555"/>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6244D9C-B5E3-B049-9634-EAAA07114BFE}" type="slidenum">
              <a:rPr lang="en-GB"/>
              <a:pPr>
                <a:defRPr/>
              </a:pPr>
              <a:t>‹#›</a:t>
            </a:fld>
            <a:endParaRPr lang="en-GB"/>
          </a:p>
        </p:txBody>
      </p:sp>
    </p:spTree>
    <p:extLst>
      <p:ext uri="{BB962C8B-B14F-4D97-AF65-F5344CB8AC3E}">
        <p14:creationId xmlns:p14="http://schemas.microsoft.com/office/powerpoint/2010/main" val="844283033"/>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E3BCC09-79F8-2B44-81C7-81D52963EF0E}" type="slidenum">
              <a:rPr lang="en-GB"/>
              <a:pPr>
                <a:defRPr/>
              </a:pPr>
              <a:t>‹#›</a:t>
            </a:fld>
            <a:endParaRPr lang="en-GB"/>
          </a:p>
        </p:txBody>
      </p:sp>
    </p:spTree>
    <p:extLst>
      <p:ext uri="{BB962C8B-B14F-4D97-AF65-F5344CB8AC3E}">
        <p14:creationId xmlns:p14="http://schemas.microsoft.com/office/powerpoint/2010/main" val="1815986799"/>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468905C-3AE0-344F-A514-71B639DB9212}" type="slidenum">
              <a:rPr lang="en-GB"/>
              <a:pPr>
                <a:defRPr/>
              </a:pPr>
              <a:t>‹#›</a:t>
            </a:fld>
            <a:endParaRPr lang="en-GB"/>
          </a:p>
        </p:txBody>
      </p:sp>
    </p:spTree>
    <p:extLst>
      <p:ext uri="{BB962C8B-B14F-4D97-AF65-F5344CB8AC3E}">
        <p14:creationId xmlns:p14="http://schemas.microsoft.com/office/powerpoint/2010/main" val="191171506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0D6F56-746D-F748-AE24-7D81E0E2E383}" type="slidenum">
              <a:rPr lang="en-GB"/>
              <a:pPr>
                <a:defRPr/>
              </a:pPr>
              <a:t>‹#›</a:t>
            </a:fld>
            <a:endParaRPr lang="en-GB"/>
          </a:p>
        </p:txBody>
      </p:sp>
    </p:spTree>
    <p:extLst>
      <p:ext uri="{BB962C8B-B14F-4D97-AF65-F5344CB8AC3E}">
        <p14:creationId xmlns:p14="http://schemas.microsoft.com/office/powerpoint/2010/main" val="2563311541"/>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smtClean="0">
                <a:solidFill>
                  <a:srgbClr val="1C1C1C"/>
                </a:solidFill>
                <a:latin typeface="Times New Roman" charset="0"/>
              </a:defRPr>
            </a:lvl1pPr>
          </a:lstStyle>
          <a:p>
            <a:pPr>
              <a:defRPr/>
            </a:pPr>
            <a:fld id="{C6111F7A-1057-0643-B2D1-1698AC59B68D}" type="slidenum">
              <a:rPr lang="zh-CN" altLang="en-US"/>
              <a:pPr>
                <a:defRPr/>
              </a:pPr>
              <a:t>‹#›</a:t>
            </a:fld>
            <a:endParaRPr lang="en-US" altLang="zh-CN"/>
          </a:p>
        </p:txBody>
      </p:sp>
    </p:spTree>
    <p:extLst>
      <p:ext uri="{BB962C8B-B14F-4D97-AF65-F5344CB8AC3E}">
        <p14:creationId xmlns:p14="http://schemas.microsoft.com/office/powerpoint/2010/main" val="39254482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74D9326A-1A67-9445-8C07-6ACCD783176C}" type="slidenum">
              <a:rPr lang="zh-CN" altLang="en-US"/>
              <a:pPr>
                <a:defRPr/>
              </a:pPr>
              <a:t>‹#›</a:t>
            </a:fld>
            <a:endParaRPr lang="en-US" altLang="zh-CN"/>
          </a:p>
        </p:txBody>
      </p:sp>
    </p:spTree>
    <p:extLst>
      <p:ext uri="{BB962C8B-B14F-4D97-AF65-F5344CB8AC3E}">
        <p14:creationId xmlns:p14="http://schemas.microsoft.com/office/powerpoint/2010/main" val="30485806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C6D603C7-ECCB-EB49-98EA-A682CE3BB815}" type="slidenum">
              <a:rPr lang="zh-CN" altLang="en-US"/>
              <a:pPr>
                <a:defRPr/>
              </a:pPr>
              <a:t>‹#›</a:t>
            </a:fld>
            <a:endParaRPr lang="en-US" altLang="zh-CN"/>
          </a:p>
        </p:txBody>
      </p:sp>
    </p:spTree>
    <p:extLst>
      <p:ext uri="{BB962C8B-B14F-4D97-AF65-F5344CB8AC3E}">
        <p14:creationId xmlns:p14="http://schemas.microsoft.com/office/powerpoint/2010/main" val="881027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212F53BA-5E3F-9846-A13D-CA517297865A}" type="slidenum">
              <a:rPr lang="zh-CN" altLang="en-US"/>
              <a:pPr>
                <a:defRPr/>
              </a:pPr>
              <a:t>‹#›</a:t>
            </a:fld>
            <a:endParaRPr lang="en-US" altLang="zh-CN"/>
          </a:p>
        </p:txBody>
      </p:sp>
    </p:spTree>
    <p:extLst>
      <p:ext uri="{BB962C8B-B14F-4D97-AF65-F5344CB8AC3E}">
        <p14:creationId xmlns:p14="http://schemas.microsoft.com/office/powerpoint/2010/main" val="15255447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smtClean="0">
                <a:latin typeface="Times New Roman" charset="0"/>
              </a:defRPr>
            </a:lvl1pPr>
          </a:lstStyle>
          <a:p>
            <a:pPr>
              <a:defRPr/>
            </a:pPr>
            <a:fld id="{283DED9F-DC54-9144-952C-CDEBE0FE7091}" type="slidenum">
              <a:rPr lang="zh-CN" altLang="en-US"/>
              <a:pPr>
                <a:defRPr/>
              </a:pPr>
              <a:t>‹#›</a:t>
            </a:fld>
            <a:endParaRPr lang="en-US" altLang="zh-CN"/>
          </a:p>
        </p:txBody>
      </p:sp>
    </p:spTree>
    <p:extLst>
      <p:ext uri="{BB962C8B-B14F-4D97-AF65-F5344CB8AC3E}">
        <p14:creationId xmlns:p14="http://schemas.microsoft.com/office/powerpoint/2010/main" val="39191497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smtClean="0">
                <a:latin typeface="Times New Roman" charset="0"/>
              </a:defRPr>
            </a:lvl1pPr>
          </a:lstStyle>
          <a:p>
            <a:pPr>
              <a:defRPr/>
            </a:pPr>
            <a:fld id="{AD408479-801D-FD44-AF15-DAABD4591FA6}" type="slidenum">
              <a:rPr lang="zh-CN" altLang="en-US"/>
              <a:pPr>
                <a:defRPr/>
              </a:pPr>
              <a:t>‹#›</a:t>
            </a:fld>
            <a:endParaRPr lang="en-US" altLang="zh-CN"/>
          </a:p>
        </p:txBody>
      </p:sp>
    </p:spTree>
    <p:extLst>
      <p:ext uri="{BB962C8B-B14F-4D97-AF65-F5344CB8AC3E}">
        <p14:creationId xmlns:p14="http://schemas.microsoft.com/office/powerpoint/2010/main" val="34639334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smtClean="0">
                <a:latin typeface="Times New Roman" charset="0"/>
              </a:defRPr>
            </a:lvl1pPr>
          </a:lstStyle>
          <a:p>
            <a:pPr>
              <a:defRPr/>
            </a:pPr>
            <a:fld id="{65859C79-3D1B-764A-8D9C-709ACFDCD6BF}" type="slidenum">
              <a:rPr lang="zh-CN" altLang="en-US"/>
              <a:pPr>
                <a:defRPr/>
              </a:pPr>
              <a:t>‹#›</a:t>
            </a:fld>
            <a:endParaRPr lang="en-US" altLang="zh-CN"/>
          </a:p>
        </p:txBody>
      </p:sp>
    </p:spTree>
    <p:extLst>
      <p:ext uri="{BB962C8B-B14F-4D97-AF65-F5344CB8AC3E}">
        <p14:creationId xmlns:p14="http://schemas.microsoft.com/office/powerpoint/2010/main" val="1262305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8A0053A5-ADA7-C640-BF49-BF244E068B0D}" type="slidenum">
              <a:rPr lang="zh-CN" altLang="en-US"/>
              <a:pPr>
                <a:defRPr/>
              </a:pPr>
              <a:t>‹#›</a:t>
            </a:fld>
            <a:endParaRPr lang="en-US" altLang="zh-CN"/>
          </a:p>
        </p:txBody>
      </p:sp>
    </p:spTree>
    <p:extLst>
      <p:ext uri="{BB962C8B-B14F-4D97-AF65-F5344CB8AC3E}">
        <p14:creationId xmlns:p14="http://schemas.microsoft.com/office/powerpoint/2010/main" val="26239947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A38EF377-A817-CB4C-852A-E5A4AA59B437}" type="slidenum">
              <a:rPr lang="zh-CN" altLang="en-US"/>
              <a:pPr>
                <a:defRPr/>
              </a:pPr>
              <a:t>‹#›</a:t>
            </a:fld>
            <a:endParaRPr lang="en-US" altLang="zh-CN"/>
          </a:p>
        </p:txBody>
      </p:sp>
    </p:spTree>
    <p:extLst>
      <p:ext uri="{BB962C8B-B14F-4D97-AF65-F5344CB8AC3E}">
        <p14:creationId xmlns:p14="http://schemas.microsoft.com/office/powerpoint/2010/main" val="1724645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2EF94A25-62E2-F543-8CD9-E975F442A06E}" type="slidenum">
              <a:rPr lang="zh-CN" altLang="en-US"/>
              <a:pPr>
                <a:defRPr/>
              </a:pPr>
              <a:t>‹#›</a:t>
            </a:fld>
            <a:endParaRPr lang="en-US" altLang="zh-CN"/>
          </a:p>
        </p:txBody>
      </p:sp>
    </p:spTree>
    <p:extLst>
      <p:ext uri="{BB962C8B-B14F-4D97-AF65-F5344CB8AC3E}">
        <p14:creationId xmlns:p14="http://schemas.microsoft.com/office/powerpoint/2010/main" val="21792376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585A0169-EF02-F84D-9678-C408380030A1}" type="slidenum">
              <a:rPr lang="zh-CN" altLang="en-US"/>
              <a:pPr>
                <a:defRPr/>
              </a:pPr>
              <a:t>‹#›</a:t>
            </a:fld>
            <a:endParaRPr lang="en-US" altLang="zh-CN"/>
          </a:p>
        </p:txBody>
      </p:sp>
    </p:spTree>
    <p:extLst>
      <p:ext uri="{BB962C8B-B14F-4D97-AF65-F5344CB8AC3E}">
        <p14:creationId xmlns:p14="http://schemas.microsoft.com/office/powerpoint/2010/main" val="25696196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B42B6FEC-2145-324C-900E-125A2D9C6771}" type="slidenum">
              <a:rPr lang="zh-CN" altLang="en-US"/>
              <a:pPr>
                <a:defRPr/>
              </a:pPr>
              <a:t>‹#›</a:t>
            </a:fld>
            <a:endParaRPr lang="en-US" altLang="zh-CN"/>
          </a:p>
        </p:txBody>
      </p:sp>
    </p:spTree>
    <p:extLst>
      <p:ext uri="{BB962C8B-B14F-4D97-AF65-F5344CB8AC3E}">
        <p14:creationId xmlns:p14="http://schemas.microsoft.com/office/powerpoint/2010/main" val="1711819120"/>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4A13B65-8573-5643-9DD2-D3BE6628D78E}" type="slidenum">
              <a:rPr lang="zh-CN" altLang="en-US"/>
              <a:pPr>
                <a:defRPr/>
              </a:pPr>
              <a:t>‹#›</a:t>
            </a:fld>
            <a:endParaRPr lang="en-US" altLang="zh-CN"/>
          </a:p>
        </p:txBody>
      </p:sp>
    </p:spTree>
    <p:extLst>
      <p:ext uri="{BB962C8B-B14F-4D97-AF65-F5344CB8AC3E}">
        <p14:creationId xmlns:p14="http://schemas.microsoft.com/office/powerpoint/2010/main" val="595661346"/>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333D913-E707-2D4F-BB78-05E53B81045D}" type="slidenum">
              <a:rPr lang="zh-CN" altLang="en-US"/>
              <a:pPr>
                <a:defRPr/>
              </a:pPr>
              <a:t>‹#›</a:t>
            </a:fld>
            <a:endParaRPr lang="en-US" altLang="zh-CN"/>
          </a:p>
        </p:txBody>
      </p:sp>
    </p:spTree>
    <p:extLst>
      <p:ext uri="{BB962C8B-B14F-4D97-AF65-F5344CB8AC3E}">
        <p14:creationId xmlns:p14="http://schemas.microsoft.com/office/powerpoint/2010/main" val="3786547948"/>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B31B968-B6B9-954F-8AA3-116C251699D5}" type="slidenum">
              <a:rPr lang="zh-CN" altLang="en-US"/>
              <a:pPr>
                <a:defRPr/>
              </a:pPr>
              <a:t>‹#›</a:t>
            </a:fld>
            <a:endParaRPr lang="en-US" altLang="zh-CN"/>
          </a:p>
        </p:txBody>
      </p:sp>
    </p:spTree>
    <p:extLst>
      <p:ext uri="{BB962C8B-B14F-4D97-AF65-F5344CB8AC3E}">
        <p14:creationId xmlns:p14="http://schemas.microsoft.com/office/powerpoint/2010/main" val="913504144"/>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CE55436-83FE-AD40-B36F-5E7D4EA030A7}" type="slidenum">
              <a:rPr lang="zh-CN" altLang="en-US"/>
              <a:pPr>
                <a:defRPr/>
              </a:pPr>
              <a:t>‹#›</a:t>
            </a:fld>
            <a:endParaRPr lang="en-US" altLang="zh-CN"/>
          </a:p>
        </p:txBody>
      </p:sp>
    </p:spTree>
    <p:extLst>
      <p:ext uri="{BB962C8B-B14F-4D97-AF65-F5344CB8AC3E}">
        <p14:creationId xmlns:p14="http://schemas.microsoft.com/office/powerpoint/2010/main" val="3780872542"/>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0999BD5-6475-7642-A195-014122F2417D}" type="slidenum">
              <a:rPr lang="zh-CN" altLang="en-US"/>
              <a:pPr>
                <a:defRPr/>
              </a:pPr>
              <a:t>‹#›</a:t>
            </a:fld>
            <a:endParaRPr lang="en-US" altLang="zh-CN"/>
          </a:p>
        </p:txBody>
      </p:sp>
    </p:spTree>
    <p:extLst>
      <p:ext uri="{BB962C8B-B14F-4D97-AF65-F5344CB8AC3E}">
        <p14:creationId xmlns:p14="http://schemas.microsoft.com/office/powerpoint/2010/main" val="2727264468"/>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C91E50B-29D3-7740-8A04-0C148A4400CB}" type="slidenum">
              <a:rPr lang="zh-CN" altLang="en-US"/>
              <a:pPr>
                <a:defRPr/>
              </a:pPr>
              <a:t>‹#›</a:t>
            </a:fld>
            <a:endParaRPr lang="en-US" altLang="zh-CN"/>
          </a:p>
        </p:txBody>
      </p:sp>
    </p:spTree>
    <p:extLst>
      <p:ext uri="{BB962C8B-B14F-4D97-AF65-F5344CB8AC3E}">
        <p14:creationId xmlns:p14="http://schemas.microsoft.com/office/powerpoint/2010/main" val="687538228"/>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54A95D9-00D8-5443-A407-E4051E2A7088}" type="slidenum">
              <a:rPr lang="zh-CN" altLang="en-US"/>
              <a:pPr>
                <a:defRPr/>
              </a:pPr>
              <a:t>‹#›</a:t>
            </a:fld>
            <a:endParaRPr lang="en-US" altLang="zh-CN"/>
          </a:p>
        </p:txBody>
      </p:sp>
    </p:spTree>
    <p:extLst>
      <p:ext uri="{BB962C8B-B14F-4D97-AF65-F5344CB8AC3E}">
        <p14:creationId xmlns:p14="http://schemas.microsoft.com/office/powerpoint/2010/main" val="3054631654"/>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17FAA72-98E1-4C4F-9C3E-6E9AB7E9B44A}" type="slidenum">
              <a:rPr lang="zh-CN" altLang="en-US"/>
              <a:pPr>
                <a:defRPr/>
              </a:pPr>
              <a:t>‹#›</a:t>
            </a:fld>
            <a:endParaRPr lang="en-US" altLang="zh-CN"/>
          </a:p>
        </p:txBody>
      </p:sp>
    </p:spTree>
    <p:extLst>
      <p:ext uri="{BB962C8B-B14F-4D97-AF65-F5344CB8AC3E}">
        <p14:creationId xmlns:p14="http://schemas.microsoft.com/office/powerpoint/2010/main" val="2680167783"/>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8777651-9239-914B-BD5A-89932FDC259A}" type="slidenum">
              <a:rPr lang="zh-CN" altLang="en-US"/>
              <a:pPr>
                <a:defRPr/>
              </a:pPr>
              <a:t>‹#›</a:t>
            </a:fld>
            <a:endParaRPr lang="en-US" altLang="zh-CN"/>
          </a:p>
        </p:txBody>
      </p:sp>
    </p:spTree>
    <p:extLst>
      <p:ext uri="{BB962C8B-B14F-4D97-AF65-F5344CB8AC3E}">
        <p14:creationId xmlns:p14="http://schemas.microsoft.com/office/powerpoint/2010/main" val="985293390"/>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CB50344-18BD-9448-946B-ECA2EA7BFAE8}" type="slidenum">
              <a:rPr lang="zh-CN" altLang="en-US"/>
              <a:pPr>
                <a:defRPr/>
              </a:pPr>
              <a:t>‹#›</a:t>
            </a:fld>
            <a:endParaRPr lang="en-US" altLang="zh-CN"/>
          </a:p>
        </p:txBody>
      </p:sp>
    </p:spTree>
    <p:extLst>
      <p:ext uri="{BB962C8B-B14F-4D97-AF65-F5344CB8AC3E}">
        <p14:creationId xmlns:p14="http://schemas.microsoft.com/office/powerpoint/2010/main" val="3341044605"/>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5AD45C9-4674-3B43-996B-993759739277}" type="slidenum">
              <a:rPr lang="en-GB"/>
              <a:pPr>
                <a:defRPr/>
              </a:pPr>
              <a:t>‹#›</a:t>
            </a:fld>
            <a:endParaRPr lang="en-GB"/>
          </a:p>
        </p:txBody>
      </p:sp>
    </p:spTree>
    <p:extLst>
      <p:ext uri="{BB962C8B-B14F-4D97-AF65-F5344CB8AC3E}">
        <p14:creationId xmlns:p14="http://schemas.microsoft.com/office/powerpoint/2010/main" val="3333849310"/>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FE5360F1-F8E9-3E49-95D3-670A6FA805C3}" type="slidenum">
              <a:rPr lang="en-GB"/>
              <a:pPr>
                <a:defRPr/>
              </a:pPr>
              <a:t>‹#›</a:t>
            </a:fld>
            <a:endParaRPr lang="en-GB"/>
          </a:p>
        </p:txBody>
      </p:sp>
    </p:spTree>
    <p:extLst>
      <p:ext uri="{BB962C8B-B14F-4D97-AF65-F5344CB8AC3E}">
        <p14:creationId xmlns:p14="http://schemas.microsoft.com/office/powerpoint/2010/main" val="1579480326"/>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72D8D46-1D92-7044-8091-743A31257B2D}" type="slidenum">
              <a:rPr lang="en-GB"/>
              <a:pPr>
                <a:defRPr/>
              </a:pPr>
              <a:t>‹#›</a:t>
            </a:fld>
            <a:endParaRPr lang="en-GB"/>
          </a:p>
        </p:txBody>
      </p:sp>
    </p:spTree>
    <p:extLst>
      <p:ext uri="{BB962C8B-B14F-4D97-AF65-F5344CB8AC3E}">
        <p14:creationId xmlns:p14="http://schemas.microsoft.com/office/powerpoint/2010/main" val="2069512461"/>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7EAED05E-05A1-7346-8DB7-F199A3084F27}" type="slidenum">
              <a:rPr lang="en-GB"/>
              <a:pPr>
                <a:defRPr/>
              </a:pPr>
              <a:t>‹#›</a:t>
            </a:fld>
            <a:endParaRPr lang="en-GB"/>
          </a:p>
        </p:txBody>
      </p:sp>
    </p:spTree>
    <p:extLst>
      <p:ext uri="{BB962C8B-B14F-4D97-AF65-F5344CB8AC3E}">
        <p14:creationId xmlns:p14="http://schemas.microsoft.com/office/powerpoint/2010/main" val="770377579"/>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EF79DEA9-5F89-6C4F-A7ED-DC5A2D52D154}" type="slidenum">
              <a:rPr lang="en-GB"/>
              <a:pPr>
                <a:defRPr/>
              </a:pPr>
              <a:t>‹#›</a:t>
            </a:fld>
            <a:endParaRPr lang="en-GB"/>
          </a:p>
        </p:txBody>
      </p:sp>
    </p:spTree>
    <p:extLst>
      <p:ext uri="{BB962C8B-B14F-4D97-AF65-F5344CB8AC3E}">
        <p14:creationId xmlns:p14="http://schemas.microsoft.com/office/powerpoint/2010/main" val="2897580655"/>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7E97258F-0E29-3142-A7F9-9F124D2A3F3E}" type="slidenum">
              <a:rPr lang="en-GB"/>
              <a:pPr>
                <a:defRPr/>
              </a:pPr>
              <a:t>‹#›</a:t>
            </a:fld>
            <a:endParaRPr lang="en-GB"/>
          </a:p>
        </p:txBody>
      </p:sp>
    </p:spTree>
    <p:extLst>
      <p:ext uri="{BB962C8B-B14F-4D97-AF65-F5344CB8AC3E}">
        <p14:creationId xmlns:p14="http://schemas.microsoft.com/office/powerpoint/2010/main" val="1234531015"/>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8379CFC4-190B-4249-9D23-22A238445AD5}" type="slidenum">
              <a:rPr lang="en-GB"/>
              <a:pPr>
                <a:defRPr/>
              </a:pPr>
              <a:t>‹#›</a:t>
            </a:fld>
            <a:endParaRPr lang="en-GB"/>
          </a:p>
        </p:txBody>
      </p:sp>
    </p:spTree>
    <p:extLst>
      <p:ext uri="{BB962C8B-B14F-4D97-AF65-F5344CB8AC3E}">
        <p14:creationId xmlns:p14="http://schemas.microsoft.com/office/powerpoint/2010/main" val="324912752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D0F91C8-52CC-8242-8B93-D4905746F866}" type="slidenum">
              <a:rPr lang="en-GB"/>
              <a:pPr>
                <a:defRPr/>
              </a:pPr>
              <a:t>‹#›</a:t>
            </a:fld>
            <a:endParaRPr lang="en-GB"/>
          </a:p>
        </p:txBody>
      </p:sp>
    </p:spTree>
    <p:extLst>
      <p:ext uri="{BB962C8B-B14F-4D97-AF65-F5344CB8AC3E}">
        <p14:creationId xmlns:p14="http://schemas.microsoft.com/office/powerpoint/2010/main" val="2529804243"/>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16121B50-70F3-B04B-AD86-F608B02CF5A4}" type="slidenum">
              <a:rPr lang="en-GB"/>
              <a:pPr>
                <a:defRPr/>
              </a:pPr>
              <a:t>‹#›</a:t>
            </a:fld>
            <a:endParaRPr lang="en-GB"/>
          </a:p>
        </p:txBody>
      </p:sp>
    </p:spTree>
    <p:extLst>
      <p:ext uri="{BB962C8B-B14F-4D97-AF65-F5344CB8AC3E}">
        <p14:creationId xmlns:p14="http://schemas.microsoft.com/office/powerpoint/2010/main" val="1215861806"/>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2F0B4AB-3C63-B549-962A-7D18DA9B19CE}" type="slidenum">
              <a:rPr lang="en-GB"/>
              <a:pPr>
                <a:defRPr/>
              </a:pPr>
              <a:t>‹#›</a:t>
            </a:fld>
            <a:endParaRPr lang="en-GB"/>
          </a:p>
        </p:txBody>
      </p:sp>
    </p:spTree>
    <p:extLst>
      <p:ext uri="{BB962C8B-B14F-4D97-AF65-F5344CB8AC3E}">
        <p14:creationId xmlns:p14="http://schemas.microsoft.com/office/powerpoint/2010/main" val="2882857639"/>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28B79A2-7A29-3146-98D3-95137987F72B}" type="slidenum">
              <a:rPr lang="en-GB"/>
              <a:pPr>
                <a:defRPr/>
              </a:pPr>
              <a:t>‹#›</a:t>
            </a:fld>
            <a:endParaRPr lang="en-GB"/>
          </a:p>
        </p:txBody>
      </p:sp>
    </p:spTree>
    <p:extLst>
      <p:ext uri="{BB962C8B-B14F-4D97-AF65-F5344CB8AC3E}">
        <p14:creationId xmlns:p14="http://schemas.microsoft.com/office/powerpoint/2010/main" val="254014820"/>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A2C2102B-F362-A54C-B0F7-563C2D859B5D}" type="slidenum">
              <a:rPr lang="zh-CN" altLang="en-US"/>
              <a:pPr>
                <a:defRPr/>
              </a:pPr>
              <a:t>‹#›</a:t>
            </a:fld>
            <a:endParaRPr lang="en-US" altLang="zh-CN"/>
          </a:p>
        </p:txBody>
      </p:sp>
    </p:spTree>
    <p:extLst>
      <p:ext uri="{BB962C8B-B14F-4D97-AF65-F5344CB8AC3E}">
        <p14:creationId xmlns:p14="http://schemas.microsoft.com/office/powerpoint/2010/main" val="2551797097"/>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E7CBDE81-77EB-3C45-B22D-69A835620702}" type="slidenum">
              <a:rPr lang="zh-CN" altLang="en-US"/>
              <a:pPr>
                <a:defRPr/>
              </a:pPr>
              <a:t>‹#›</a:t>
            </a:fld>
            <a:endParaRPr lang="en-US" altLang="zh-CN"/>
          </a:p>
        </p:txBody>
      </p:sp>
    </p:spTree>
    <p:extLst>
      <p:ext uri="{BB962C8B-B14F-4D97-AF65-F5344CB8AC3E}">
        <p14:creationId xmlns:p14="http://schemas.microsoft.com/office/powerpoint/2010/main" val="2324359730"/>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366D55A-CBF2-8A46-BDAD-042B5DF46EC9}" type="slidenum">
              <a:rPr lang="zh-CN" altLang="en-US"/>
              <a:pPr>
                <a:defRPr/>
              </a:pPr>
              <a:t>‹#›</a:t>
            </a:fld>
            <a:endParaRPr lang="en-US" altLang="zh-CN"/>
          </a:p>
        </p:txBody>
      </p:sp>
    </p:spTree>
    <p:extLst>
      <p:ext uri="{BB962C8B-B14F-4D97-AF65-F5344CB8AC3E}">
        <p14:creationId xmlns:p14="http://schemas.microsoft.com/office/powerpoint/2010/main" val="1611694256"/>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21AEB95E-77CB-2D4A-B1B1-55067CBA36E2}" type="slidenum">
              <a:rPr lang="zh-CN" altLang="en-US"/>
              <a:pPr>
                <a:defRPr/>
              </a:pPr>
              <a:t>‹#›</a:t>
            </a:fld>
            <a:endParaRPr lang="en-US" altLang="zh-CN"/>
          </a:p>
        </p:txBody>
      </p:sp>
    </p:spTree>
    <p:extLst>
      <p:ext uri="{BB962C8B-B14F-4D97-AF65-F5344CB8AC3E}">
        <p14:creationId xmlns:p14="http://schemas.microsoft.com/office/powerpoint/2010/main" val="3159220349"/>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AF0365D2-00F5-784E-A165-DECD37638BDE}" type="slidenum">
              <a:rPr lang="zh-CN" altLang="en-US"/>
              <a:pPr>
                <a:defRPr/>
              </a:pPr>
              <a:t>‹#›</a:t>
            </a:fld>
            <a:endParaRPr lang="en-US" altLang="zh-CN"/>
          </a:p>
        </p:txBody>
      </p:sp>
    </p:spTree>
    <p:extLst>
      <p:ext uri="{BB962C8B-B14F-4D97-AF65-F5344CB8AC3E}">
        <p14:creationId xmlns:p14="http://schemas.microsoft.com/office/powerpoint/2010/main" val="1134829560"/>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3C9D50F6-256D-C347-9E2A-09E54395422C}" type="slidenum">
              <a:rPr lang="zh-CN" altLang="en-US"/>
              <a:pPr>
                <a:defRPr/>
              </a:pPr>
              <a:t>‹#›</a:t>
            </a:fld>
            <a:endParaRPr lang="en-US" altLang="zh-CN"/>
          </a:p>
        </p:txBody>
      </p:sp>
    </p:spTree>
    <p:extLst>
      <p:ext uri="{BB962C8B-B14F-4D97-AF65-F5344CB8AC3E}">
        <p14:creationId xmlns:p14="http://schemas.microsoft.com/office/powerpoint/2010/main" val="4004014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1310B72F-923E-0044-808A-7BFAC75D4EB5}" type="slidenum">
              <a:rPr lang="zh-CN" altLang="en-US"/>
              <a:pPr>
                <a:defRPr/>
              </a:pPr>
              <a:t>‹#›</a:t>
            </a:fld>
            <a:endParaRPr lang="en-US" altLang="zh-CN"/>
          </a:p>
        </p:txBody>
      </p:sp>
    </p:spTree>
    <p:extLst>
      <p:ext uri="{BB962C8B-B14F-4D97-AF65-F5344CB8AC3E}">
        <p14:creationId xmlns:p14="http://schemas.microsoft.com/office/powerpoint/2010/main" val="1489865304"/>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89006AD4-41E4-6D4B-8916-8D08569BAE04}" type="slidenum">
              <a:rPr lang="zh-CN" altLang="en-US"/>
              <a:pPr>
                <a:defRPr/>
              </a:pPr>
              <a:t>‹#›</a:t>
            </a:fld>
            <a:endParaRPr lang="en-US" altLang="zh-CN"/>
          </a:p>
        </p:txBody>
      </p:sp>
    </p:spTree>
    <p:extLst>
      <p:ext uri="{BB962C8B-B14F-4D97-AF65-F5344CB8AC3E}">
        <p14:creationId xmlns:p14="http://schemas.microsoft.com/office/powerpoint/2010/main" val="2954691366"/>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1377DEC-CB80-E342-A74E-92A6573F3D1D}" type="slidenum">
              <a:rPr lang="zh-CN" altLang="en-US"/>
              <a:pPr>
                <a:defRPr/>
              </a:pPr>
              <a:t>‹#›</a:t>
            </a:fld>
            <a:endParaRPr lang="en-US" altLang="zh-CN"/>
          </a:p>
        </p:txBody>
      </p:sp>
    </p:spTree>
    <p:extLst>
      <p:ext uri="{BB962C8B-B14F-4D97-AF65-F5344CB8AC3E}">
        <p14:creationId xmlns:p14="http://schemas.microsoft.com/office/powerpoint/2010/main" val="1978280421"/>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C7513D8-E398-4246-9339-0EABC416517C}" type="slidenum">
              <a:rPr lang="zh-CN" altLang="en-US"/>
              <a:pPr>
                <a:defRPr/>
              </a:pPr>
              <a:t>‹#›</a:t>
            </a:fld>
            <a:endParaRPr lang="en-US" altLang="zh-CN"/>
          </a:p>
        </p:txBody>
      </p:sp>
    </p:spTree>
    <p:extLst>
      <p:ext uri="{BB962C8B-B14F-4D97-AF65-F5344CB8AC3E}">
        <p14:creationId xmlns:p14="http://schemas.microsoft.com/office/powerpoint/2010/main" val="175658471"/>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6CF8A29-5B94-114E-89FC-2811D6585D29}" type="slidenum">
              <a:rPr lang="zh-CN" altLang="en-US"/>
              <a:pPr>
                <a:defRPr/>
              </a:pPr>
              <a:t>‹#›</a:t>
            </a:fld>
            <a:endParaRPr lang="en-US" altLang="zh-CN"/>
          </a:p>
        </p:txBody>
      </p:sp>
    </p:spTree>
    <p:extLst>
      <p:ext uri="{BB962C8B-B14F-4D97-AF65-F5344CB8AC3E}">
        <p14:creationId xmlns:p14="http://schemas.microsoft.com/office/powerpoint/2010/main" val="4138179980"/>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64638530"/>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15907912"/>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19839487"/>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2439278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529236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395464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9487929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9054872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8697137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3516731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97003321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A70513-36CF-4195-9590-A9126FE2B173}"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74958027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9/10/24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9/10/24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9/10/24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9/10/24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9/10/24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9/10/24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414107925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77613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6582625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1284234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96293068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2576239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95213833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84030029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984862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394602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a:lvl1pPr>
          </a:lstStyle>
          <a:p>
            <a:fld id="{239AAEB0-90B6-4F59-B436-5F0D06B41A1F}" type="slidenum">
              <a:rPr lang="en-US" altLang="en-US"/>
              <a:pPr/>
              <a:t>‹#›</a:t>
            </a:fld>
            <a:endParaRPr lang="en-US" altLang="en-US"/>
          </a:p>
        </p:txBody>
      </p:sp>
    </p:spTree>
    <p:extLst>
      <p:ext uri="{BB962C8B-B14F-4D97-AF65-F5344CB8AC3E}">
        <p14:creationId xmlns:p14="http://schemas.microsoft.com/office/powerpoint/2010/main" val="3035622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a:lvl1pPr>
          </a:lstStyle>
          <a:p>
            <a:fld id="{AA9E7421-2862-43D7-BEF5-823227856BA6}" type="slidenum">
              <a:rPr lang="en-US" altLang="en-US"/>
              <a:pPr/>
              <a:t>‹#›</a:t>
            </a:fld>
            <a:endParaRPr lang="en-US" altLang="en-US"/>
          </a:p>
        </p:txBody>
      </p:sp>
    </p:spTree>
    <p:extLst>
      <p:ext uri="{BB962C8B-B14F-4D97-AF65-F5344CB8AC3E}">
        <p14:creationId xmlns:p14="http://schemas.microsoft.com/office/powerpoint/2010/main" val="3294910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a:lvl1pPr>
          </a:lstStyle>
          <a:p>
            <a:fld id="{81454362-75DB-49BF-B229-5920032A17DE}" type="slidenum">
              <a:rPr lang="en-US" altLang="en-US"/>
              <a:pPr/>
              <a:t>‹#›</a:t>
            </a:fld>
            <a:endParaRPr lang="en-US" altLang="en-US"/>
          </a:p>
        </p:txBody>
      </p:sp>
    </p:spTree>
    <p:extLst>
      <p:ext uri="{BB962C8B-B14F-4D97-AF65-F5344CB8AC3E}">
        <p14:creationId xmlns:p14="http://schemas.microsoft.com/office/powerpoint/2010/main" val="3015332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a:lvl1pPr>
          </a:lstStyle>
          <a:p>
            <a:fld id="{FC8874D5-A32C-4B1D-874B-904435AF680C}" type="slidenum">
              <a:rPr lang="en-US" altLang="en-US"/>
              <a:pPr/>
              <a:t>‹#›</a:t>
            </a:fld>
            <a:endParaRPr lang="en-US" altLang="en-US"/>
          </a:p>
        </p:txBody>
      </p:sp>
    </p:spTree>
    <p:extLst>
      <p:ext uri="{BB962C8B-B14F-4D97-AF65-F5344CB8AC3E}">
        <p14:creationId xmlns:p14="http://schemas.microsoft.com/office/powerpoint/2010/main" val="3285737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a:lvl1pPr>
          </a:lstStyle>
          <a:p>
            <a:fld id="{827B97FF-2825-4A2F-AB51-93ABAA5760AE}" type="slidenum">
              <a:rPr lang="en-US" altLang="en-US"/>
              <a:pPr/>
              <a:t>‹#›</a:t>
            </a:fld>
            <a:endParaRPr lang="en-US" altLang="en-US"/>
          </a:p>
        </p:txBody>
      </p:sp>
    </p:spTree>
    <p:extLst>
      <p:ext uri="{BB962C8B-B14F-4D97-AF65-F5344CB8AC3E}">
        <p14:creationId xmlns:p14="http://schemas.microsoft.com/office/powerpoint/2010/main" val="3385671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a:lvl1pPr>
          </a:lstStyle>
          <a:p>
            <a:fld id="{2D586DA8-4705-47FB-A745-6D1FFB295FB7}" type="slidenum">
              <a:rPr lang="en-US" altLang="en-US"/>
              <a:pPr/>
              <a:t>‹#›</a:t>
            </a:fld>
            <a:endParaRPr lang="en-US" altLang="en-US"/>
          </a:p>
        </p:txBody>
      </p:sp>
    </p:spTree>
    <p:extLst>
      <p:ext uri="{BB962C8B-B14F-4D97-AF65-F5344CB8AC3E}">
        <p14:creationId xmlns:p14="http://schemas.microsoft.com/office/powerpoint/2010/main" val="2703242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a:lvl1pPr>
          </a:lstStyle>
          <a:p>
            <a:fld id="{92F981F0-8629-4748-89D2-2D3807042EB6}" type="slidenum">
              <a:rPr lang="en-US" altLang="en-US"/>
              <a:pPr/>
              <a:t>‹#›</a:t>
            </a:fld>
            <a:endParaRPr lang="en-US" altLang="en-US"/>
          </a:p>
        </p:txBody>
      </p:sp>
    </p:spTree>
    <p:extLst>
      <p:ext uri="{BB962C8B-B14F-4D97-AF65-F5344CB8AC3E}">
        <p14:creationId xmlns:p14="http://schemas.microsoft.com/office/powerpoint/2010/main" val="31848752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a:lvl1pPr>
          </a:lstStyle>
          <a:p>
            <a:fld id="{F130520C-A479-45A5-B624-DA9437530C98}" type="slidenum">
              <a:rPr lang="en-US" altLang="en-US"/>
              <a:pPr/>
              <a:t>‹#›</a:t>
            </a:fld>
            <a:endParaRPr lang="en-US" altLang="en-US"/>
          </a:p>
        </p:txBody>
      </p:sp>
    </p:spTree>
    <p:extLst>
      <p:ext uri="{BB962C8B-B14F-4D97-AF65-F5344CB8AC3E}">
        <p14:creationId xmlns:p14="http://schemas.microsoft.com/office/powerpoint/2010/main" val="1004099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a:lvl1pPr>
          </a:lstStyle>
          <a:p>
            <a:fld id="{78876B71-18E0-4252-B10B-55AADFED924F}" type="slidenum">
              <a:rPr lang="en-US" altLang="en-US"/>
              <a:pPr/>
              <a:t>‹#›</a:t>
            </a:fld>
            <a:endParaRPr lang="en-US" altLang="en-US"/>
          </a:p>
        </p:txBody>
      </p:sp>
    </p:spTree>
    <p:extLst>
      <p:ext uri="{BB962C8B-B14F-4D97-AF65-F5344CB8AC3E}">
        <p14:creationId xmlns:p14="http://schemas.microsoft.com/office/powerpoint/2010/main" val="3802801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a:lvl1pPr>
          </a:lstStyle>
          <a:p>
            <a:fld id="{808375F7-3B7C-443C-AD8F-E2D1BDE67F09}" type="slidenum">
              <a:rPr lang="en-US" altLang="en-US"/>
              <a:pPr/>
              <a:t>‹#›</a:t>
            </a:fld>
            <a:endParaRPr lang="en-US" altLang="en-US"/>
          </a:p>
        </p:txBody>
      </p:sp>
    </p:spTree>
    <p:extLst>
      <p:ext uri="{BB962C8B-B14F-4D97-AF65-F5344CB8AC3E}">
        <p14:creationId xmlns:p14="http://schemas.microsoft.com/office/powerpoint/2010/main" val="31842221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a:lvl1pPr>
          </a:lstStyle>
          <a:p>
            <a:fld id="{FF152A31-AD03-48D9-B9BD-09A83E43A873}" type="slidenum">
              <a:rPr lang="en-US" altLang="en-US"/>
              <a:pPr/>
              <a:t>‹#›</a:t>
            </a:fld>
            <a:endParaRPr lang="en-US" altLang="en-US"/>
          </a:p>
        </p:txBody>
      </p:sp>
    </p:spTree>
    <p:extLst>
      <p:ext uri="{BB962C8B-B14F-4D97-AF65-F5344CB8AC3E}">
        <p14:creationId xmlns:p14="http://schemas.microsoft.com/office/powerpoint/2010/main" val="1852848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ACA986-5E5F-40C1-BB0B-21FC9D4D5ABC}"/>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9F611F0F-594A-47D6-B457-D3A817F98DF2}"/>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5544D3E-DEA0-4A6C-9DE6-FB506CDD4F7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F30DA210-59D0-4CB1-9D1E-8CC4B4B2B9F5}" type="slidenum">
              <a:rPr lang="en-US" altLang="en-US"/>
              <a:pPr/>
              <a:t>‹#›</a:t>
            </a:fld>
            <a:endParaRPr lang="en-US" altLang="en-US"/>
          </a:p>
        </p:txBody>
      </p:sp>
    </p:spTree>
    <p:extLst>
      <p:ext uri="{BB962C8B-B14F-4D97-AF65-F5344CB8AC3E}">
        <p14:creationId xmlns:p14="http://schemas.microsoft.com/office/powerpoint/2010/main" val="11884723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21620301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9710681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48588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20015632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9/10/24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6138788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9/10/24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8497429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9/10/24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544811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40306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24011275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992876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5033900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9721328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67922132"/>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3501900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6492034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8255878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7373215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2348462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635074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9856345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167226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688967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757144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31450366"/>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417023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4312437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9228863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2867717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6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1.xml"/><Relationship Id="rId1"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theme" Target="../theme/theme14.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5.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18.xml"/><Relationship Id="rId1"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7.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8.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9.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6.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20.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8.jpe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7.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21.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10.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2.xml"/><Relationship Id="rId17" Type="http://schemas.openxmlformats.org/officeDocument/2006/relationships/image" Target="../media/image14.png"/><Relationship Id="rId2" Type="http://schemas.openxmlformats.org/officeDocument/2006/relationships/slideLayout" Target="../slideLayouts/slideLayout175.xml"/><Relationship Id="rId16" Type="http://schemas.openxmlformats.org/officeDocument/2006/relationships/image" Target="../media/image13.pn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12.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1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3.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4.xml"/><Relationship Id="rId1" Type="http://schemas.openxmlformats.org/officeDocument/2006/relationships/slideLayout" Target="../slideLayouts/slideLayout196.xml"/><Relationship Id="rId5" Type="http://schemas.openxmlformats.org/officeDocument/2006/relationships/image" Target="../media/image8.jpeg"/><Relationship Id="rId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CF8C0FD-FE1D-4CC2-880C-49C8E3D6D0CA}"/>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a:extLst>
              <a:ext uri="{FF2B5EF4-FFF2-40B4-BE49-F238E27FC236}">
                <a16:creationId xmlns:a16="http://schemas.microsoft.com/office/drawing/2014/main" id="{97F4E42F-5AB1-414A-8559-FC0D6F8245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41052761"/>
      </p:ext>
    </p:extLst>
  </p:cSld>
  <p:clrMap bg1="dk2" tx1="lt1" bg2="dk1" tx2="lt2" accent1="accent1" accent2="accent2" accent3="accent3" accent4="accent4" accent5="accent5" accent6="accent6" hlink="hlink" folHlink="folHlink"/>
  <p:sldLayoutIdLst>
    <p:sldLayoutId id="2147483813"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pPr/>
              <a:t>9/10/24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pPr/>
              <a:t>‹#›</a:t>
            </a:fld>
            <a:endParaRPr lang="en-US"/>
          </a:p>
        </p:txBody>
      </p:sp>
    </p:spTree>
    <p:extLst>
      <p:ext uri="{BB962C8B-B14F-4D97-AF65-F5344CB8AC3E}">
        <p14:creationId xmlns:p14="http://schemas.microsoft.com/office/powerpoint/2010/main" val="5584216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378813811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731949"/>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6451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cs typeface="MS Gothic" charset="0"/>
              </a:rPr>
              <a:t>9.65.08.</a:t>
            </a:r>
          </a:p>
        </p:txBody>
      </p:sp>
      <p:sp>
        <p:nvSpPr>
          <p:cNvPr id="6451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cs typeface="MS Gothic" charset="0"/>
              </a:rPr>
              <a:t>The  New Testament          Comes Together</a:t>
            </a:r>
          </a:p>
        </p:txBody>
      </p:sp>
    </p:spTree>
    <p:extLst>
      <p:ext uri="{BB962C8B-B14F-4D97-AF65-F5344CB8AC3E}">
        <p14:creationId xmlns:p14="http://schemas.microsoft.com/office/powerpoint/2010/main" val="1758705246"/>
      </p:ext>
    </p:extLst>
  </p:cSld>
  <p:clrMap bg1="lt1" tx1="dk1" bg2="lt2" tx2="dk2" accent1="accent1" accent2="accent2" accent3="accent3" accent4="accent4" accent5="accent5" accent6="accent6" hlink="hlink" folHlink="folHlink"/>
  <p:sldLayoutIdLst>
    <p:sldLayoutId id="2147483863" r:id="rId1"/>
    <p:sldLayoutId id="2147483864" r:id="rId2"/>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349022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BA25D3D7-E6FD-1243-88FE-5931705A3C0A}" type="slidenum">
              <a:rPr lang="en-GB">
                <a:ea typeface="MS PGothic" charset="0"/>
              </a:rPr>
              <a:pPr>
                <a:defRPr/>
              </a:pPr>
              <a:t>‹#›</a:t>
            </a:fld>
            <a:endParaRPr lang="en-GB">
              <a:ea typeface="MS PGothic" charset="0"/>
            </a:endParaRPr>
          </a:p>
        </p:txBody>
      </p:sp>
    </p:spTree>
    <p:extLst>
      <p:ext uri="{BB962C8B-B14F-4D97-AF65-F5344CB8AC3E}">
        <p14:creationId xmlns:p14="http://schemas.microsoft.com/office/powerpoint/2010/main" val="333437234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1264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265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Arial" charset="0"/>
              </a:defRPr>
            </a:lvl1pPr>
          </a:lstStyle>
          <a:p>
            <a:pPr>
              <a:defRPr/>
            </a:pPr>
            <a:fld id="{DBBAD47A-0F45-8647-A89D-0F30A20CEFC2}"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341309639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493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BEF6AB39-656B-DD4B-9E68-E15E74A548D8}"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547099786"/>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2pPr>
      <a:lvl3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3pPr>
      <a:lvl4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4pPr>
      <a:lvl5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14BC0BFC-E0FA-9F49-B0B2-27620A5EC1D3}" type="slidenum">
              <a:rPr lang="en-GB">
                <a:ea typeface="MS PGothic" charset="0"/>
              </a:rPr>
              <a:pPr>
                <a:defRPr/>
              </a:pPr>
              <a:t>‹#›</a:t>
            </a:fld>
            <a:endParaRPr lang="en-GB">
              <a:ea typeface="MS PGothic" charset="0"/>
            </a:endParaRPr>
          </a:p>
        </p:txBody>
      </p:sp>
    </p:spTree>
    <p:extLst>
      <p:ext uri="{BB962C8B-B14F-4D97-AF65-F5344CB8AC3E}">
        <p14:creationId xmlns:p14="http://schemas.microsoft.com/office/powerpoint/2010/main" val="262615907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4950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BDB244-BAFB-BA4C-BBE4-4F3289BE110B}" type="slidenum">
              <a:rPr lang="zh-CN" altLang="en-US">
                <a:ea typeface="MS PGothic" charset="0"/>
                <a:cs typeface="MS PGothic" charset="0"/>
              </a:rPr>
              <a:pPr>
                <a:defRPr/>
              </a:pPr>
              <a:t>‹#›</a:t>
            </a:fld>
            <a:endParaRPr lang="en-US" altLang="zh-CN">
              <a:ea typeface="MS PGothic" charset="0"/>
              <a:cs typeface="MS PGothic" charset="0"/>
            </a:endParaRPr>
          </a:p>
        </p:txBody>
      </p:sp>
      <p:pic>
        <p:nvPicPr>
          <p:cNvPr id="14951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91057607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47583333"/>
      </p:ext>
    </p:extLst>
  </p:cSld>
  <p:clrMap bg1="dk2" tx1="lt1" bg2="dk1"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sp>
        <p:nvSpPr>
          <p:cNvPr id="66563"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6564"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defRPr>
            </a:lvl1pPr>
          </a:lstStyle>
          <a:p>
            <a:pPr>
              <a:defRPr/>
            </a:pPr>
            <a:fld id="{0C891C09-AA36-435D-9B8E-FE383AD067C1}"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1263472016"/>
      </p:ext>
    </p:extLst>
  </p:cSld>
  <p:clrMap bg1="dk2" tx1="lt1" bg2="dk1" tx2="lt2" accent1="accent1" accent2="accent2" accent3="accent3" accent4="accent4" accent5="accent5" accent6="accent6" hlink="hlink" folHlink="folHlink"/>
  <p:sldLayoutIdLst>
    <p:sldLayoutId id="2147483950"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9/10/24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defRPr>
            </a:lvl1pPr>
          </a:lstStyle>
          <a:p>
            <a:pPr>
              <a:defRPr/>
            </a:pPr>
            <a:endParaRPr lang="en-US"/>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59C32457-791C-466F-B7C6-6ACD38964B3F}" type="slidenum">
              <a:rPr lang="en-US" altLang="en-US"/>
              <a:pPr/>
              <a:t>‹#›</a:t>
            </a:fld>
            <a:endParaRPr lang="en-US" altLang="en-US"/>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13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15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131.xm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131.xml"/><Relationship Id="rId4" Type="http://schemas.openxmlformats.org/officeDocument/2006/relationships/image" Target="../media/image107.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16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16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3.xml"/><Relationship Id="rId1" Type="http://schemas.openxmlformats.org/officeDocument/2006/relationships/slideLayout" Target="../slideLayouts/slideLayout18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4.xml"/><Relationship Id="rId1" Type="http://schemas.openxmlformats.org/officeDocument/2006/relationships/slideLayout" Target="../slideLayouts/slideLayout169.xml"/></Relationships>
</file>

<file path=ppt/slides/_rels/slide1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195.xml"/><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0.jpeg"/><Relationship Id="rId1" Type="http://schemas.openxmlformats.org/officeDocument/2006/relationships/slideLayout" Target="../slideLayouts/slideLayout83.xml"/><Relationship Id="rId4" Type="http://schemas.openxmlformats.org/officeDocument/2006/relationships/hyperlink" Target="http://www.lumoproject.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57.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67.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11.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57.xm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17.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70.xml"/><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70.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7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57.xml"/><Relationship Id="rId4" Type="http://schemas.openxmlformats.org/officeDocument/2006/relationships/image" Target="../media/image87.jpeg"/></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57.xml"/><Relationship Id="rId4" Type="http://schemas.openxmlformats.org/officeDocument/2006/relationships/image" Target="../media/image89.jpeg"/></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91.jpeg"/><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57.xml"/><Relationship Id="rId4" Type="http://schemas.openxmlformats.org/officeDocument/2006/relationships/image" Target="../media/image95.jpeg"/></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119.xml"/><Relationship Id="rId4" Type="http://schemas.openxmlformats.org/officeDocument/2006/relationships/image" Target="../media/image101.gif"/></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0.xml"/><Relationship Id="rId1" Type="http://schemas.openxmlformats.org/officeDocument/2006/relationships/slideLayout" Target="../slideLayouts/slideLayout196.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196.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1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w="9525">
            <a:noFill/>
            <a:miter lim="800000"/>
            <a:headEnd/>
            <a:tailEnd/>
          </a:ln>
          <a:effectLst>
            <a:outerShdw blurRad="63500" dist="35921" dir="2700000" algn="ctr" rotWithShape="0">
              <a:srgbClr val="00051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lvl="0" algn="ctr" defTabSz="914400" fontAlgn="base">
              <a:spcBef>
                <a:spcPct val="20000"/>
              </a:spcBef>
              <a:buClr>
                <a:srgbClr val="FFCC00"/>
              </a:buClr>
              <a:buSzPct val="70000"/>
              <a:defRPr sz="2800" b="1" i="1" kern="0">
                <a:solidFill>
                  <a:srgbClr val="FFFFFF"/>
                </a:solidFill>
                <a:effectLst>
                  <a:outerShdw blurRad="38100" dist="38100" dir="2700000" algn="tl">
                    <a:srgbClr val="000000"/>
                  </a:outerShdw>
                </a:effectLst>
                <a:latin typeface="Arial"/>
                <a:ea typeface="ＭＳ Ｐゴシック" charset="0"/>
                <a:cs typeface="Arial"/>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6600" i="0"/>
              <a:t>君王教导门徒</a:t>
            </a:r>
            <a:endParaRPr lang="en-US" sz="6600" i="0"/>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74-97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6858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The Messiah no longer devotes Himself to a public ministry but withdraws to teach the apostles how to continue the ministry the Father had entrusted to Him since His rejection would soon end in death</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B5F8A0AD-9596-4348-AABD-FD42EE8D9557}"/>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28706" name="Rectangle 2"/>
          <p:cNvSpPr>
            <a:spLocks noGrp="1" noChangeArrowheads="1"/>
          </p:cNvSpPr>
          <p:nvPr>
            <p:ph type="title" idx="4294967295"/>
          </p:nvPr>
        </p:nvSpPr>
        <p:spPr>
          <a:xfrm>
            <a:off x="1066800" y="381000"/>
            <a:ext cx="3360738" cy="4848225"/>
          </a:xfrm>
        </p:spPr>
        <p:txBody>
          <a:bodyPr/>
          <a:lstStyle/>
          <a:p>
            <a:pPr eaLnBrk="1" hangingPunct="1"/>
            <a:r>
              <a:rPr lang="en-US" altLang="zh-CN" b="1">
                <a:latin typeface="Arial" charset="0"/>
                <a:ea typeface="MS PGothic" charset="0"/>
              </a:rPr>
              <a:t>The Point of Verses 15-17</a:t>
            </a:r>
            <a:endParaRPr lang="en-US" altLang="zh-CN">
              <a:latin typeface="Arial" charset="0"/>
              <a:ea typeface="MS PGothic" charset="0"/>
            </a:endParaRPr>
          </a:p>
        </p:txBody>
      </p:sp>
      <p:pic>
        <p:nvPicPr>
          <p:cNvPr id="328707" name="Picture 1" descr="reconcili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528" y="836712"/>
            <a:ext cx="6570285" cy="58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8" name="Text Box 3"/>
          <p:cNvSpPr txBox="1">
            <a:spLocks noChangeArrowheads="1"/>
          </p:cNvSpPr>
          <p:nvPr/>
        </p:nvSpPr>
        <p:spPr bwMode="auto">
          <a:xfrm>
            <a:off x="5508104" y="163513"/>
            <a:ext cx="3419996" cy="3046988"/>
          </a:xfrm>
          <a:prstGeom prst="rect">
            <a:avLst/>
          </a:prstGeom>
          <a:noFill/>
          <a:ln w="9525">
            <a:noFill/>
            <a:miter lim="800000"/>
            <a:headEnd/>
            <a:tailEnd/>
          </a:ln>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 </a:t>
            </a:r>
            <a:r>
              <a:rPr kumimoji="0" lang="zh-CN"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1</a:t>
            </a:r>
            <a:r>
              <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 </a:t>
            </a:r>
            <a:r>
              <a:rPr kumimoji="0" lang="zh-CN" altLang="en-US"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尽量在</a:t>
            </a:r>
            <a:endPar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SimHei" charset="0"/>
                <a:ea typeface="MS PGothic" charset="0"/>
                <a:cs typeface="SimHei" charset="0"/>
              </a:rPr>
              <a:t>私底下</a:t>
            </a:r>
            <a:br>
              <a:rPr kumimoji="0" lang="en-US" altLang="zh-CN" sz="48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SimHei" charset="0"/>
                <a:ea typeface="MS PGothic" charset="0"/>
                <a:cs typeface="SimHei" charset="0"/>
              </a:rPr>
            </a:br>
            <a:r>
              <a:rPr kumimoji="0" lang="zh-CN" altLang="en-US"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进行</a:t>
            </a:r>
            <a:br>
              <a:rPr kumimoji="0" lang="en-US" altLang="zh-CN"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br>
            <a:r>
              <a:rPr kumimoji="0" lang="en-US" altLang="ja-JP" sz="4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(15-17)</a:t>
            </a:r>
            <a:r>
              <a:rPr kumimoji="0" lang="en-US" altLang="ja-JP"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rPr>
              <a:t> </a:t>
            </a:r>
            <a:endParaRPr kumimoji="0" lang="en-US" altLang="zh-CN"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SimHei" charset="0"/>
              <a:ea typeface="MS PGothic" charset="0"/>
              <a:cs typeface="SimHei" charset="0"/>
            </a:endParaRPr>
          </a:p>
        </p:txBody>
      </p:sp>
    </p:spTree>
    <p:extLst>
      <p:ext uri="{BB962C8B-B14F-4D97-AF65-F5344CB8AC3E}">
        <p14:creationId xmlns:p14="http://schemas.microsoft.com/office/powerpoint/2010/main" val="2806804023"/>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152400"/>
            <a:ext cx="8077200" cy="1828800"/>
          </a:xfrm>
        </p:spPr>
        <p:txBody>
          <a:bodyPr/>
          <a:lstStyle/>
          <a:p>
            <a:pPr eaLnBrk="1" hangingPunct="1"/>
            <a:r>
              <a:rPr lang="zh-CN" altLang="en-US" sz="6000" dirty="0">
                <a:latin typeface="黑体"/>
                <a:ea typeface="黑体"/>
                <a:cs typeface="黑体"/>
              </a:rPr>
              <a:t>神挽回的</a:t>
            </a:r>
            <a:br>
              <a:rPr lang="en-US" altLang="zh-CN" sz="6000" dirty="0">
                <a:latin typeface="黑体"/>
                <a:ea typeface="黑体"/>
                <a:cs typeface="黑体"/>
              </a:rPr>
            </a:br>
            <a:r>
              <a:rPr lang="zh-CN" altLang="en-US" sz="6000" dirty="0">
                <a:latin typeface="黑体"/>
                <a:ea typeface="黑体"/>
                <a:cs typeface="黑体"/>
              </a:rPr>
              <a:t>四个步骤：</a:t>
            </a:r>
          </a:p>
        </p:txBody>
      </p:sp>
      <p:sp>
        <p:nvSpPr>
          <p:cNvPr id="33485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MS PGothic" charset="0"/>
              <a:cs typeface="MS PGothic"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PGothic"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PGothic"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9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PGothic"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5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PGothic" charset="0"/>
              </a:rPr>
              <a:t>4</a:t>
            </a:r>
          </a:p>
        </p:txBody>
      </p:sp>
      <p:sp>
        <p:nvSpPr>
          <p:cNvPr id="334855"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a:ln>
                  <a:noFill/>
                </a:ln>
                <a:solidFill>
                  <a:srgbClr val="333399"/>
                </a:solidFill>
                <a:effectLst/>
                <a:uLnTx/>
                <a:uFillTx/>
                <a:latin typeface="SimHei" charset="0"/>
                <a:ea typeface="MS PGothic" charset="0"/>
                <a:cs typeface="SimHei" charset="0"/>
              </a:rPr>
              <a:t>…</a:t>
            </a:r>
            <a:r>
              <a:rPr kumimoji="0" lang="zh-CN" altLang="en-US" sz="4800" b="1" i="0" u="none" strike="noStrike" kern="1200" cap="none" spc="0" normalizeH="0" baseline="0" noProof="0">
                <a:ln>
                  <a:noFill/>
                </a:ln>
                <a:solidFill>
                  <a:srgbClr val="333399"/>
                </a:solidFill>
                <a:effectLst/>
                <a:uLnTx/>
                <a:uFillTx/>
                <a:latin typeface="SimHei" charset="0"/>
                <a:ea typeface="MS PGothic" charset="0"/>
                <a:cs typeface="SimHei" charset="0"/>
              </a:rPr>
              <a:t>逐步向更多人透露</a:t>
            </a:r>
          </a:p>
        </p:txBody>
      </p:sp>
    </p:spTree>
    <p:extLst>
      <p:ext uri="{BB962C8B-B14F-4D97-AF65-F5344CB8AC3E}">
        <p14:creationId xmlns:p14="http://schemas.microsoft.com/office/powerpoint/2010/main" val="3821879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挽回的第一步：</a:t>
            </a:r>
            <a:br>
              <a:rPr kumimoji="0" lang="en-US" altLang="ja-JP">
                <a:latin typeface="SimHei" charset="0"/>
                <a:ea typeface="MS PGothic" charset="0"/>
                <a:cs typeface="SimHei" charset="0"/>
              </a:rPr>
            </a:br>
            <a:r>
              <a:rPr kumimoji="0" lang="zh-CN" altLang="en-US">
                <a:solidFill>
                  <a:srgbClr val="FFFF00"/>
                </a:solidFill>
                <a:latin typeface="SimHei" charset="0"/>
                <a:ea typeface="MS PGothic" charset="0"/>
                <a:cs typeface="SimHei" charset="0"/>
              </a:rPr>
              <a:t>你亲自</a:t>
            </a:r>
            <a:r>
              <a:rPr kumimoji="0" lang="zh-CN" altLang="en-US">
                <a:latin typeface="SimHei" charset="0"/>
                <a:ea typeface="MS PGothic" charset="0"/>
                <a:cs typeface="SimHei" charset="0"/>
              </a:rPr>
              <a:t>向他说</a:t>
            </a:r>
            <a:endParaRPr kumimoji="0" lang="zh-CN" altLang="en-US">
              <a:solidFill>
                <a:srgbClr val="FFFF00"/>
              </a:solidFill>
              <a:latin typeface="SimHei" charset="0"/>
              <a:ea typeface="MS PGothic" charset="0"/>
              <a:cs typeface="SimHei"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Arial Black" charset="0"/>
                <a:ea typeface="MS PGothic" charset="0"/>
              </a:rPr>
              <a:t>S = Sinner </a:t>
            </a:r>
            <a:r>
              <a:rPr kumimoji="0" lang="zh-CN" altLang="en-US" sz="3200" b="1" i="0" u="none" strike="noStrike" kern="1200" cap="none" spc="0" normalizeH="0" baseline="0" noProof="0">
                <a:ln>
                  <a:noFill/>
                </a:ln>
                <a:solidFill>
                  <a:srgbClr val="FFFF00"/>
                </a:solidFill>
                <a:effectLst/>
                <a:uLnTx/>
                <a:uFillTx/>
                <a:latin typeface="SimHei" charset="0"/>
                <a:ea typeface="MS PGothic" charset="0"/>
                <a:cs typeface="SimHei" charset="0"/>
              </a:rPr>
              <a:t>犯罪的人</a:t>
            </a:r>
            <a:endParaRPr kumimoji="0" lang="zh-CN" altLang="en-US" sz="2400" b="0" i="0" u="none" strike="noStrike" kern="1200" cap="none" spc="0" normalizeH="0" baseline="0" noProof="0">
              <a:ln>
                <a:noFill/>
              </a:ln>
              <a:solidFill>
                <a:srgbClr val="FFFF00"/>
              </a:solidFill>
              <a:effectLst/>
              <a:uLnTx/>
              <a:uFillTx/>
              <a:latin typeface="SimHei" charset="0"/>
              <a:ea typeface="MS PGothic"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MS PGothic" charset="0"/>
              </a:rPr>
              <a:t>M = Member </a:t>
            </a:r>
            <a:r>
              <a:rPr kumimoji="0" lang="zh-CN" altLang="en-US" sz="3200" b="1" i="0" u="none" strike="noStrike" kern="1200" cap="none" spc="0" normalizeH="0" baseline="0" noProof="0">
                <a:ln>
                  <a:noFill/>
                </a:ln>
                <a:solidFill>
                  <a:srgbClr val="FFFFFF"/>
                </a:solidFill>
                <a:effectLst/>
                <a:uLnTx/>
                <a:uFillTx/>
                <a:latin typeface="SimHei" charset="0"/>
                <a:ea typeface="MS PGothic" charset="0"/>
                <a:cs typeface="SimHei" charset="0"/>
              </a:rPr>
              <a:t>会友</a:t>
            </a:r>
            <a:endParaRPr kumimoji="0" lang="zh-CN" altLang="en-US" sz="2400" b="0" i="0" u="none" strike="noStrike" kern="1200" cap="none" spc="0" normalizeH="0" baseline="0" noProof="0">
              <a:ln>
                <a:noFill/>
              </a:ln>
              <a:solidFill>
                <a:srgbClr val="BBE0E3"/>
              </a:solidFill>
              <a:effectLst/>
              <a:uLnTx/>
              <a:uFillTx/>
              <a:latin typeface="SimHei" charset="0"/>
              <a:ea typeface="MS PGothic"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cs typeface="MS PGothic" charset="0"/>
            </a:endParaRPr>
          </a:p>
        </p:txBody>
      </p:sp>
      <p:pic>
        <p:nvPicPr>
          <p:cNvPr id="336934" name="Picture 2" descr="handshak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077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7" name="Picture 3"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389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5:23-24</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38950"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你是</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38951"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a:ln>
                  <a:noFill/>
                </a:ln>
                <a:solidFill>
                  <a:srgbClr val="FFFFFF"/>
                </a:solidFill>
                <a:effectLst/>
                <a:uLnTx/>
                <a:uFillTx/>
                <a:latin typeface="SimHei" charset="0"/>
                <a:ea typeface="MS PGothic" charset="0"/>
                <a:cs typeface="SimHei" charset="0"/>
              </a:rPr>
              <a:t>问题</a:t>
            </a:r>
            <a:r>
              <a:rPr kumimoji="0" lang="en-US" altLang="ja-JP" sz="4400" b="1" i="1" u="none" strike="noStrike" kern="1200" cap="none" spc="0" normalizeH="0" baseline="0" noProof="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a:ln>
                <a:noFill/>
              </a:ln>
              <a:solidFill>
                <a:srgbClr val="000000"/>
              </a:solidFill>
              <a:effectLst/>
              <a:uLnTx/>
              <a:uFillTx/>
              <a:latin typeface="SimHei" charset="0"/>
              <a:ea typeface="MS PGothic" charset="0"/>
              <a:cs typeface="Arial" charset="0"/>
            </a:endParaRPr>
          </a:p>
        </p:txBody>
      </p:sp>
      <p:sp>
        <p:nvSpPr>
          <p:cNvPr id="338952"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冒犯别人者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被冒犯者</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3389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SimHei" charset="0"/>
                <a:ea typeface="MS PGothic" charset="0"/>
                <a:cs typeface="SimHei" charset="0"/>
              </a:rPr>
              <a:t>一般情况</a:t>
            </a:r>
            <a:endParaRPr kumimoji="0" lang="zh-CN" altLang="en-US" sz="4400" b="0" i="0" u="none" strike="noStrike" kern="1200" cap="none" spc="0" normalizeH="0" baseline="0" noProof="0">
              <a:ln>
                <a:noFill/>
              </a:ln>
              <a:solidFill>
                <a:srgbClr val="000000"/>
              </a:solidFill>
              <a:effectLst/>
              <a:uLnTx/>
              <a:uFillTx/>
              <a:latin typeface="SimHei" charset="0"/>
              <a:ea typeface="MS PGothic"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a:ln>
                  <a:noFill/>
                </a:ln>
                <a:solidFill>
                  <a:srgbClr val="FFFFFF"/>
                </a:solidFill>
                <a:effectLst/>
                <a:uLnTx/>
                <a:uFillTx/>
                <a:latin typeface="SimHei" charset="0"/>
                <a:ea typeface="MS PGothic"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18:15-17</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38957"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黑体"/>
                <a:ea typeface="黑体"/>
                <a:cs typeface="黑体"/>
              </a:rPr>
              <a:t>马太福音的人际关系支柱</a:t>
            </a:r>
          </a:p>
        </p:txBody>
      </p:sp>
      <p:pic>
        <p:nvPicPr>
          <p:cNvPr id="338958" name="Picture 13" descr="roman colum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211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5:23-24</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dirty="0">
                <a:ln>
                  <a:noFill/>
                </a:ln>
                <a:solidFill>
                  <a:srgbClr val="FFFFFF"/>
                </a:solidFill>
                <a:effectLst/>
                <a:uLnTx/>
                <a:uFillTx/>
                <a:latin typeface="黑体"/>
                <a:ea typeface="黑体"/>
                <a:cs typeface="黑体"/>
              </a:rPr>
              <a:t>你是</a:t>
            </a:r>
            <a:r>
              <a:rPr kumimoji="0" lang="en-US" altLang="ja-JP" sz="4400" b="1" i="1" u="none" strike="noStrike" kern="1200" cap="none" spc="0" normalizeH="0" baseline="0" noProof="0" dirty="0">
                <a:ln>
                  <a:noFill/>
                </a:ln>
                <a:solidFill>
                  <a:srgbClr val="FFFFFF"/>
                </a:solidFill>
                <a:effectLst/>
                <a:uLnTx/>
                <a:uFillTx/>
                <a:latin typeface="SimHei" charset="0"/>
                <a:ea typeface="MS PGothic" charset="0"/>
                <a:cs typeface="Arial" charset="0"/>
              </a:rPr>
              <a:t>:</a:t>
            </a:r>
            <a:endParaRPr kumimoji="0" lang="en-US" altLang="zh-CN" sz="4400" b="0" i="1" u="none" strike="noStrike" kern="1200" cap="none" spc="0" normalizeH="0" baseline="0" noProof="0" dirty="0">
              <a:ln>
                <a:noFill/>
              </a:ln>
              <a:solidFill>
                <a:srgbClr val="000000"/>
              </a:solidFill>
              <a:effectLst/>
              <a:uLnTx/>
              <a:uFillTx/>
              <a:latin typeface="SimHei" charset="0"/>
              <a:ea typeface="MS PGothic" charset="0"/>
              <a:cs typeface="Arial" charset="0"/>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dirty="0">
                <a:ln>
                  <a:noFill/>
                </a:ln>
                <a:solidFill>
                  <a:srgbClr val="FFFFFF"/>
                </a:solidFill>
                <a:effectLst/>
                <a:uLnTx/>
                <a:uFillTx/>
                <a:latin typeface="黑体"/>
                <a:ea typeface="黑体"/>
                <a:cs typeface="黑体"/>
              </a:rPr>
              <a:t>问题</a:t>
            </a:r>
            <a:r>
              <a:rPr kumimoji="0" lang="en-US" altLang="ja-JP" sz="4400" b="1" i="1" u="none" strike="noStrike" kern="1200" cap="none" spc="0" normalizeH="0" baseline="0" noProof="0" dirty="0">
                <a:ln>
                  <a:noFill/>
                </a:ln>
                <a:solidFill>
                  <a:srgbClr val="FFFFFF"/>
                </a:solidFill>
                <a:effectLst/>
                <a:uLnTx/>
                <a:uFillTx/>
                <a:latin typeface="黑体"/>
                <a:ea typeface="黑体"/>
                <a:cs typeface="黑体"/>
              </a:rPr>
              <a:t>:</a:t>
            </a:r>
            <a:endParaRPr kumimoji="0" lang="en-US" altLang="zh-CN" sz="4400" b="0" i="1" u="none" strike="noStrike" kern="1200" cap="none" spc="0" normalizeH="0" baseline="0" noProof="0" dirty="0">
              <a:ln>
                <a:noFill/>
              </a:ln>
              <a:solidFill>
                <a:srgbClr val="000000"/>
              </a:solidFill>
              <a:effectLst/>
              <a:uLnTx/>
              <a:uFillTx/>
              <a:latin typeface="黑体"/>
              <a:ea typeface="黑体"/>
              <a:cs typeface="黑体"/>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黑体"/>
                <a:ea typeface="黑体"/>
                <a:cs typeface="黑体"/>
              </a:rPr>
              <a:t>冒犯别人者</a:t>
            </a:r>
            <a:endParaRPr kumimoji="0" lang="zh-CN" altLang="en-US" sz="4400" b="0" i="0" u="none" strike="noStrike" kern="1200" cap="none" spc="0" normalizeH="0" baseline="0" noProof="0" dirty="0">
              <a:ln>
                <a:noFill/>
              </a:ln>
              <a:solidFill>
                <a:srgbClr val="000000"/>
              </a:solidFill>
              <a:effectLst/>
              <a:uLnTx/>
              <a:uFillTx/>
              <a:latin typeface="黑体"/>
              <a:ea typeface="黑体"/>
              <a:cs typeface="黑体"/>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黑体"/>
                <a:ea typeface="黑体"/>
                <a:cs typeface="黑体"/>
              </a:rPr>
              <a:t>被冒犯者</a:t>
            </a:r>
            <a:endParaRPr kumimoji="0" lang="zh-CN" altLang="en-US" sz="4400" b="0" i="0" u="none" strike="noStrike" kern="1200" cap="none" spc="0" normalizeH="0" baseline="0" noProof="0" dirty="0">
              <a:ln>
                <a:noFill/>
              </a:ln>
              <a:solidFill>
                <a:srgbClr val="000000"/>
              </a:solidFill>
              <a:effectLst/>
              <a:uLnTx/>
              <a:uFillTx/>
              <a:latin typeface="黑体"/>
              <a:ea typeface="黑体"/>
              <a:cs typeface="黑体"/>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黑体"/>
                <a:ea typeface="黑体"/>
                <a:cs typeface="黑体"/>
              </a:rPr>
              <a:t>一般情况</a:t>
            </a:r>
            <a:endParaRPr kumimoji="0" lang="zh-CN" altLang="en-US" sz="4400" b="0" i="0" u="none" strike="noStrike" kern="1200" cap="none" spc="0" normalizeH="0" baseline="0" noProof="0" dirty="0">
              <a:ln>
                <a:noFill/>
              </a:ln>
              <a:solidFill>
                <a:srgbClr val="000000"/>
              </a:solidFill>
              <a:effectLst/>
              <a:uLnTx/>
              <a:uFillTx/>
              <a:latin typeface="黑体"/>
              <a:ea typeface="黑体"/>
              <a:cs typeface="黑体"/>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FFFFFF"/>
                </a:solidFill>
                <a:effectLst/>
                <a:uLnTx/>
                <a:uFillTx/>
                <a:latin typeface="黑体"/>
                <a:ea typeface="黑体"/>
                <a:cs typeface="黑体"/>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MS PGothic" charset="0"/>
                <a:cs typeface="Arial" charset="0"/>
              </a:rPr>
              <a:t>18:15-17</a:t>
            </a:r>
            <a:endParaRPr kumimoji="0" lang="en-US" altLang="zh-CN" sz="4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黑体"/>
                <a:ea typeface="黑体"/>
                <a:cs typeface="黑体"/>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dirty="0">
                <a:ln>
                  <a:noFill/>
                </a:ln>
                <a:solidFill>
                  <a:srgbClr val="FFFFFF"/>
                </a:solidFill>
                <a:effectLst/>
                <a:uLnTx/>
                <a:uFillTx/>
                <a:latin typeface="黑体"/>
                <a:ea typeface="黑体"/>
                <a:cs typeface="黑体"/>
              </a:rPr>
              <a:t>主动者</a:t>
            </a:r>
            <a:r>
              <a:rPr kumimoji="0" lang="en-US" altLang="ja-JP" sz="4400" b="1" i="1" u="none" strike="noStrike" kern="1200" cap="none" spc="0" normalizeH="0" baseline="0" noProof="0" dirty="0">
                <a:ln>
                  <a:noFill/>
                </a:ln>
                <a:solidFill>
                  <a:srgbClr val="FFFFFF"/>
                </a:solidFill>
                <a:effectLst/>
                <a:uLnTx/>
                <a:uFillTx/>
                <a:latin typeface="黑体"/>
                <a:ea typeface="黑体"/>
                <a:cs typeface="黑体"/>
              </a:rPr>
              <a:t>:</a:t>
            </a:r>
            <a:endParaRPr kumimoji="0" lang="en-US" altLang="zh-CN" sz="4400" b="0" i="1" u="none" strike="noStrike" kern="1200" cap="none" spc="0" normalizeH="0" baseline="0" noProof="0" dirty="0">
              <a:ln>
                <a:noFill/>
              </a:ln>
              <a:solidFill>
                <a:srgbClr val="000000"/>
              </a:solidFill>
              <a:effectLst/>
              <a:uLnTx/>
              <a:uFillTx/>
              <a:latin typeface="黑体"/>
              <a:ea typeface="黑体"/>
              <a:cs typeface="黑体"/>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FFFFFF"/>
                </a:solidFill>
                <a:effectLst/>
                <a:uLnTx/>
                <a:uFillTx/>
                <a:latin typeface="黑体"/>
                <a:ea typeface="黑体"/>
                <a:cs typeface="黑体"/>
              </a:rPr>
              <a:t>你</a:t>
            </a:r>
            <a:r>
              <a:rPr kumimoji="0" lang="zh-CN" altLang="en-US" sz="4400" b="0" i="0" u="none" strike="noStrike" kern="1200" cap="none" spc="0" normalizeH="0" baseline="0" noProof="0" dirty="0">
                <a:ln>
                  <a:noFill/>
                </a:ln>
                <a:solidFill>
                  <a:srgbClr val="FFFFFF"/>
                </a:solidFill>
                <a:effectLst/>
                <a:uLnTx/>
                <a:uFillTx/>
                <a:latin typeface="SimHei" charset="0"/>
                <a:ea typeface="MS PGothic" charset="0"/>
                <a:cs typeface="SimHei" charset="0"/>
              </a:rPr>
              <a:t>！</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黑体"/>
                <a:ea typeface="黑体"/>
                <a:cs typeface="黑体"/>
              </a:rPr>
              <a:t>你</a:t>
            </a:r>
            <a:r>
              <a:rPr kumimoji="0" lang="en-US" altLang="ja-JP" sz="4400" b="1" i="0" u="none" strike="noStrike" kern="1200" cap="none" spc="0" normalizeH="0" baseline="0" noProof="0" dirty="0">
                <a:ln>
                  <a:noFill/>
                </a:ln>
                <a:solidFill>
                  <a:srgbClr val="FFFFFF"/>
                </a:solidFill>
                <a:effectLst/>
                <a:uLnTx/>
                <a:uFillTx/>
                <a:latin typeface="SimHei" charset="0"/>
                <a:ea typeface="MS PGothic" charset="0"/>
                <a:cs typeface="Arial" charset="0"/>
              </a:rPr>
              <a:t>!</a:t>
            </a:r>
            <a:endParaRPr kumimoji="0" lang="en-US" altLang="zh-CN" sz="4400" b="0" i="0" u="none" strike="noStrike" kern="1200" cap="none" spc="0" normalizeH="0" baseline="0" noProof="0" dirty="0">
              <a:ln>
                <a:noFill/>
              </a:ln>
              <a:solidFill>
                <a:srgbClr val="FFFFFF"/>
              </a:solidFill>
              <a:effectLst/>
              <a:uLnTx/>
              <a:uFillTx/>
              <a:latin typeface="SimHei" charset="0"/>
              <a:ea typeface="MS PGothic" charset="0"/>
              <a:cs typeface="Arial" charset="0"/>
            </a:endParaRPr>
          </a:p>
        </p:txBody>
      </p:sp>
    </p:spTree>
    <p:extLst>
      <p:ext uri="{BB962C8B-B14F-4D97-AF65-F5344CB8AC3E}">
        <p14:creationId xmlns:p14="http://schemas.microsoft.com/office/powerpoint/2010/main" val="2833554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挽回的第二步：</a:t>
            </a:r>
            <a:br>
              <a:rPr kumimoji="0" lang="en-US" altLang="ja-JP" dirty="0">
                <a:latin typeface="黑体"/>
                <a:ea typeface="黑体"/>
                <a:cs typeface="黑体"/>
              </a:rPr>
            </a:br>
            <a:r>
              <a:rPr kumimoji="0" lang="zh-CN" altLang="en-US" dirty="0">
                <a:solidFill>
                  <a:srgbClr val="FFFFFF"/>
                </a:solidFill>
                <a:latin typeface="黑体"/>
                <a:ea typeface="黑体"/>
                <a:cs typeface="黑体"/>
              </a:rPr>
              <a:t>带</a:t>
            </a:r>
            <a:r>
              <a:rPr kumimoji="0" lang="zh-CN" altLang="en-US" dirty="0">
                <a:solidFill>
                  <a:srgbClr val="FFFF00"/>
                </a:solidFill>
                <a:latin typeface="黑体"/>
                <a:ea typeface="黑体"/>
                <a:cs typeface="黑体"/>
              </a:rPr>
              <a:t>一两个人</a:t>
            </a:r>
            <a:r>
              <a:rPr kumimoji="0" lang="zh-CN" altLang="en-US" dirty="0">
                <a:solidFill>
                  <a:srgbClr val="FFFFFF"/>
                </a:solidFill>
                <a:latin typeface="黑体"/>
                <a:ea typeface="黑体"/>
                <a:cs typeface="黑体"/>
              </a:rPr>
              <a:t>同去</a:t>
            </a:r>
            <a:endParaRPr kumimoji="0" lang="zh-CN" altLang="en-US" sz="3600" u="sng" dirty="0">
              <a:solidFill>
                <a:srgbClr val="FFFFFF"/>
              </a:solidFill>
              <a:latin typeface="黑体"/>
              <a:ea typeface="黑体"/>
              <a:cs typeface="黑体"/>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0" name="Text Box 4"/>
          <p:cNvSpPr txBox="1">
            <a:spLocks noChangeArrowheads="1"/>
          </p:cNvSpPr>
          <p:nvPr/>
        </p:nvSpPr>
        <p:spPr bwMode="auto">
          <a:xfrm>
            <a:off x="152400" y="5735638"/>
            <a:ext cx="4851400" cy="954087"/>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Arial Black" charset="0"/>
                <a:ea typeface="MS PGothic" charset="0"/>
              </a:rPr>
              <a:t>S = Sinner </a:t>
            </a:r>
            <a:r>
              <a:rPr kumimoji="0" lang="zh-CN" altLang="en-US" sz="3200" b="1" i="0" u="none" strike="noStrike" kern="1200" cap="none" spc="0" normalizeH="0" baseline="0" noProof="0">
                <a:ln>
                  <a:noFill/>
                </a:ln>
                <a:solidFill>
                  <a:srgbClr val="FFFF00"/>
                </a:solidFill>
                <a:effectLst/>
                <a:uLnTx/>
                <a:uFillTx/>
                <a:latin typeface="SimHei" charset="0"/>
                <a:ea typeface="MS PGothic" charset="0"/>
                <a:cs typeface="SimHei" charset="0"/>
              </a:rPr>
              <a:t>犯罪的人</a:t>
            </a:r>
            <a:endParaRPr kumimoji="0" lang="en-US" altLang="ja-JP" sz="3200" b="0" i="0" u="none" strike="noStrike" kern="1200" cap="none" spc="0" normalizeH="0" baseline="0" noProof="0">
              <a:ln>
                <a:noFill/>
              </a:ln>
              <a:solidFill>
                <a:srgbClr val="FFFF00"/>
              </a:solidFill>
              <a:effectLst/>
              <a:uLnTx/>
              <a:uFillTx/>
              <a:latin typeface="SimHei" charset="0"/>
              <a:ea typeface="MS PGothic" charset="0"/>
              <a:cs typeface="SimHei"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Arial" charset="0"/>
              <a:ea typeface="MS PGothic"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2"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MS PGothic" charset="0"/>
              </a:rPr>
              <a:t>M = Member </a:t>
            </a:r>
            <a:r>
              <a:rPr kumimoji="0" lang="zh-CN" altLang="en-US" sz="3200" b="1" i="0" u="none" strike="noStrike" kern="1200" cap="none" spc="0" normalizeH="0" baseline="0" noProof="0">
                <a:ln>
                  <a:noFill/>
                </a:ln>
                <a:solidFill>
                  <a:srgbClr val="FFFFFF"/>
                </a:solidFill>
                <a:effectLst/>
                <a:uLnTx/>
                <a:uFillTx/>
                <a:latin typeface="SimHei" charset="0"/>
                <a:ea typeface="MS PGothic" charset="0"/>
                <a:cs typeface="SimHei" charset="0"/>
              </a:rPr>
              <a:t>会友</a:t>
            </a: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cs typeface="MS PGothic"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cs typeface="MS PGothic"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Tree>
    <p:extLst>
      <p:ext uri="{BB962C8B-B14F-4D97-AF65-F5344CB8AC3E}">
        <p14:creationId xmlns:p14="http://schemas.microsoft.com/office/powerpoint/2010/main" val="16826513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挽回的第三步：</a:t>
            </a:r>
            <a:br>
              <a:rPr kumimoji="0" lang="en-US" altLang="ja-JP" dirty="0">
                <a:latin typeface="黑体"/>
                <a:ea typeface="黑体"/>
                <a:cs typeface="黑体"/>
              </a:rPr>
            </a:br>
            <a:r>
              <a:rPr kumimoji="0" lang="zh-CN" altLang="en-US" dirty="0">
                <a:latin typeface="黑体"/>
                <a:ea typeface="黑体"/>
                <a:cs typeface="黑体"/>
              </a:rPr>
              <a:t>告知</a:t>
            </a:r>
            <a:r>
              <a:rPr kumimoji="0" lang="zh-CN" altLang="en-US" dirty="0">
                <a:solidFill>
                  <a:srgbClr val="FFFF00"/>
                </a:solidFill>
                <a:latin typeface="黑体"/>
                <a:ea typeface="黑体"/>
                <a:cs typeface="黑体"/>
              </a:rPr>
              <a:t>教会全体</a:t>
            </a:r>
            <a:endParaRPr kumimoji="0" lang="zh-CN" altLang="en-US" sz="3600" dirty="0">
              <a:solidFill>
                <a:srgbClr val="FFFF00"/>
              </a:solidFill>
              <a:latin typeface="黑体"/>
              <a:ea typeface="黑体"/>
              <a:cs typeface="黑体"/>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4" name="Text Box 4"/>
          <p:cNvSpPr txBox="1">
            <a:spLocks noChangeArrowheads="1"/>
          </p:cNvSpPr>
          <p:nvPr/>
        </p:nvSpPr>
        <p:spPr bwMode="auto">
          <a:xfrm>
            <a:off x="152400" y="5735638"/>
            <a:ext cx="438308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Arial Black" charset="0"/>
                <a:ea typeface="MS PGothic" charset="0"/>
              </a:rPr>
              <a:t>S = Sinner </a:t>
            </a:r>
            <a:r>
              <a:rPr kumimoji="0" lang="zh-CN" altLang="en-US" sz="3200" b="1" i="0" u="none" strike="noStrike" kern="1200" cap="none" spc="0" normalizeH="0" baseline="0" noProof="0">
                <a:ln>
                  <a:noFill/>
                </a:ln>
                <a:solidFill>
                  <a:srgbClr val="FFFF00"/>
                </a:solidFill>
                <a:effectLst/>
                <a:uLnTx/>
                <a:uFillTx/>
                <a:latin typeface="SimHei" charset="0"/>
                <a:ea typeface="MS PGothic" charset="0"/>
                <a:cs typeface="SimHei" charset="0"/>
              </a:rPr>
              <a:t>犯罪的人</a:t>
            </a:r>
            <a:endParaRPr kumimoji="0" lang="zh-CN" altLang="en-US" sz="2400" b="0" i="0" u="none" strike="noStrike" kern="1200" cap="none" spc="0" normalizeH="0" baseline="0" noProof="0">
              <a:ln>
                <a:noFill/>
              </a:ln>
              <a:solidFill>
                <a:srgbClr val="FFFF00"/>
              </a:solidFill>
              <a:effectLst/>
              <a:uLnTx/>
              <a:uFillTx/>
              <a:latin typeface="Arial" charset="0"/>
              <a:ea typeface="MS PGothic"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6" name="Text Box 6"/>
          <p:cNvSpPr txBox="1">
            <a:spLocks noChangeArrowheads="1"/>
          </p:cNvSpPr>
          <p:nvPr/>
        </p:nvSpPr>
        <p:spPr bwMode="auto">
          <a:xfrm>
            <a:off x="152400" y="6192838"/>
            <a:ext cx="4016375"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MS PGothic" charset="0"/>
              </a:rPr>
              <a:t>M = Member </a:t>
            </a:r>
            <a:r>
              <a:rPr kumimoji="0" lang="zh-CN" altLang="en-US" sz="3200" b="1" i="0" u="none" strike="noStrike" kern="1200" cap="none" spc="0" normalizeH="0" baseline="0" noProof="0">
                <a:ln>
                  <a:noFill/>
                </a:ln>
                <a:solidFill>
                  <a:srgbClr val="FFFFFF"/>
                </a:solidFill>
                <a:effectLst/>
                <a:uLnTx/>
                <a:uFillTx/>
                <a:latin typeface="SimHei" charset="0"/>
                <a:ea typeface="MS PGothic" charset="0"/>
                <a:cs typeface="SimHei" charset="0"/>
              </a:rPr>
              <a:t>会友</a:t>
            </a: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cs typeface="MS PGothic"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cs typeface="MS PGothic"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cs typeface="MS PGothic" charset="0"/>
            </a:endParaRPr>
          </a:p>
        </p:txBody>
      </p:sp>
    </p:spTree>
    <p:extLst>
      <p:ext uri="{BB962C8B-B14F-4D97-AF65-F5344CB8AC3E}">
        <p14:creationId xmlns:p14="http://schemas.microsoft.com/office/powerpoint/2010/main" val="146544244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挽回的第四步：</a:t>
            </a:r>
            <a:br>
              <a:rPr kumimoji="0" lang="en-US" altLang="ja-JP" dirty="0">
                <a:latin typeface="黑体"/>
                <a:ea typeface="黑体"/>
                <a:cs typeface="黑体"/>
              </a:rPr>
            </a:br>
            <a:r>
              <a:rPr kumimoji="0" lang="zh-CN" altLang="en-US" dirty="0">
                <a:latin typeface="黑体"/>
                <a:ea typeface="黑体"/>
                <a:cs typeface="黑体"/>
              </a:rPr>
              <a:t>看他作</a:t>
            </a:r>
            <a:r>
              <a:rPr kumimoji="0" lang="zh-CN" altLang="en-US" dirty="0">
                <a:solidFill>
                  <a:srgbClr val="FFFF00"/>
                </a:solidFill>
                <a:latin typeface="黑体"/>
                <a:ea typeface="黑体"/>
                <a:cs typeface="黑体"/>
              </a:rPr>
              <a:t>外邦人</a:t>
            </a: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2" name="Text Box 4"/>
          <p:cNvSpPr txBox="1">
            <a:spLocks noChangeArrowheads="1"/>
          </p:cNvSpPr>
          <p:nvPr/>
        </p:nvSpPr>
        <p:spPr bwMode="auto">
          <a:xfrm>
            <a:off x="152400" y="5735638"/>
            <a:ext cx="42465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Arial Black" charset="0"/>
                <a:ea typeface="MS PGothic" charset="0"/>
              </a:rPr>
              <a:t>S = Sinner </a:t>
            </a:r>
            <a:r>
              <a:rPr kumimoji="0" lang="zh-CN" altLang="en-US" sz="3200" b="1" i="0" u="none" strike="noStrike" kern="1200" cap="none" spc="0" normalizeH="0" baseline="0" noProof="0">
                <a:ln>
                  <a:noFill/>
                </a:ln>
                <a:solidFill>
                  <a:srgbClr val="FFFF00"/>
                </a:solidFill>
                <a:effectLst/>
                <a:uLnTx/>
                <a:uFillTx/>
                <a:latin typeface="SimHei" charset="0"/>
                <a:ea typeface="MS PGothic" charset="0"/>
                <a:cs typeface="SimHei" charset="0"/>
              </a:rPr>
              <a:t>犯罪的人</a:t>
            </a:r>
            <a:endParaRPr kumimoji="0" lang="zh-CN" altLang="en-US" sz="2400" b="0" i="0" u="none" strike="noStrike" kern="1200" cap="none" spc="0" normalizeH="0" baseline="0" noProof="0">
              <a:ln>
                <a:noFill/>
              </a:ln>
              <a:solidFill>
                <a:srgbClr val="FFFF00"/>
              </a:solidFill>
              <a:effectLst/>
              <a:uLnTx/>
              <a:uFillTx/>
              <a:latin typeface="Arial" charset="0"/>
              <a:ea typeface="MS PGothic"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4"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Black" charset="0"/>
                <a:ea typeface="MS PGothic" charset="0"/>
              </a:rPr>
              <a:t>M = Member </a:t>
            </a:r>
            <a:r>
              <a:rPr kumimoji="0" lang="zh-CN" altLang="en-US" sz="3200" b="1" i="0" u="none" strike="noStrike" kern="1200" cap="none" spc="0" normalizeH="0" baseline="0" noProof="0">
                <a:ln>
                  <a:noFill/>
                </a:ln>
                <a:solidFill>
                  <a:srgbClr val="FFFFFF"/>
                </a:solidFill>
                <a:effectLst/>
                <a:uLnTx/>
                <a:uFillTx/>
                <a:latin typeface="SimHei" charset="0"/>
                <a:ea typeface="MS PGothic" charset="0"/>
                <a:cs typeface="SimHei" charset="0"/>
              </a:rPr>
              <a:t>会友</a:t>
            </a:r>
            <a:endParaRPr kumimoji="0" lang="zh-CN" altLang="en-US" sz="2400" b="0" i="0" u="none" strike="noStrike" kern="1200" cap="none" spc="0" normalizeH="0" baseline="0" noProof="0">
              <a:ln>
                <a:noFill/>
              </a:ln>
              <a:solidFill>
                <a:srgbClr val="BBE0E3"/>
              </a:solidFill>
              <a:effectLst/>
              <a:uLnTx/>
              <a:uFillTx/>
              <a:latin typeface="Arial" charset="0"/>
              <a:ea typeface="MS PGothic"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Times New Roman" charset="0"/>
              <a:ea typeface="MS PGothic" charset="0"/>
              <a:cs typeface="MS PGothic" charset="0"/>
            </a:endParaRPr>
          </a:p>
        </p:txBody>
      </p:sp>
      <p:sp>
        <p:nvSpPr>
          <p:cNvPr id="197666" name="Oval 38"/>
          <p:cNvSpPr>
            <a:spLocks noChangeArrowheads="1"/>
          </p:cNvSpPr>
          <p:nvPr/>
        </p:nvSpPr>
        <p:spPr bwMode="auto">
          <a:xfrm rot="188795">
            <a:off x="474663" y="1504950"/>
            <a:ext cx="8002587" cy="4137025"/>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MS PGothic" charset="0"/>
              <a:cs typeface="MS PGothic"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443218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201731" name="Rectangle 4"/>
          <p:cNvSpPr>
            <a:spLocks noChangeArrowheads="1"/>
          </p:cNvSpPr>
          <p:nvPr/>
        </p:nvSpPr>
        <p:spPr bwMode="auto">
          <a:xfrm>
            <a:off x="0" y="0"/>
            <a:ext cx="7451725"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FFFFFF"/>
                </a:solidFill>
                <a:effectLst/>
                <a:uLnTx/>
                <a:uFillTx/>
                <a:latin typeface="黑体"/>
                <a:ea typeface="黑体"/>
                <a:cs typeface="黑体"/>
              </a:rPr>
              <a:t>如何执行管教</a:t>
            </a:r>
          </a:p>
        </p:txBody>
      </p:sp>
      <p:sp>
        <p:nvSpPr>
          <p:cNvPr id="1131526" name="Text Box 6"/>
          <p:cNvSpPr txBox="1">
            <a:spLocks noChangeArrowheads="1"/>
          </p:cNvSpPr>
          <p:nvPr/>
        </p:nvSpPr>
        <p:spPr bwMode="auto">
          <a:xfrm>
            <a:off x="88900" y="1665288"/>
            <a:ext cx="74549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不要称他</a:t>
            </a:r>
            <a:r>
              <a:rPr kumimoji="0" lang="en-US" altLang="zh-CN" sz="3200" b="0" i="0" u="none" strike="noStrike" kern="1200" cap="none" spc="0" normalizeH="0" baseline="0" noProof="0" dirty="0">
                <a:ln>
                  <a:noFill/>
                </a:ln>
                <a:solidFill>
                  <a:srgbClr val="000000"/>
                </a:solidFill>
                <a:effectLst/>
                <a:uLnTx/>
                <a:uFillTx/>
                <a:latin typeface="黑体"/>
                <a:ea typeface="黑体"/>
                <a:cs typeface="黑体"/>
              </a:rPr>
              <a:t>/</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她作基督徒</a:t>
            </a:r>
            <a:endParaRPr kumimoji="0" lang="en-US" altLang="ja-JP" sz="3200" b="0" i="0" u="none" strike="noStrike" kern="1200" cap="none" spc="0" normalizeH="0" baseline="0" noProof="0" dirty="0">
              <a:ln>
                <a:noFill/>
              </a:ln>
              <a:solidFill>
                <a:srgbClr val="000000"/>
              </a:solidFill>
              <a:effectLst/>
              <a:uLnTx/>
              <a:uFillTx/>
              <a:latin typeface="黑体"/>
              <a:ea typeface="黑体"/>
              <a:cs typeface="黑体"/>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向他</a:t>
            </a:r>
            <a:r>
              <a:rPr kumimoji="0" lang="en-US" altLang="zh-CN" sz="3200" b="0" i="0" u="none" strike="noStrike" kern="1200" cap="none" spc="0" normalizeH="0" baseline="0" noProof="0" dirty="0">
                <a:ln>
                  <a:noFill/>
                </a:ln>
                <a:solidFill>
                  <a:srgbClr val="000000"/>
                </a:solidFill>
                <a:effectLst/>
                <a:uLnTx/>
                <a:uFillTx/>
                <a:latin typeface="黑体"/>
                <a:ea typeface="黑体"/>
                <a:cs typeface="黑体"/>
              </a:rPr>
              <a:t>/</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她传福音</a:t>
            </a:r>
            <a:endParaRPr kumimoji="0" lang="en-US" altLang="ja-JP" sz="3200" b="0" i="0" u="none" strike="noStrike" kern="1200" cap="none" spc="0" normalizeH="0" baseline="0" noProof="0" dirty="0">
              <a:ln>
                <a:noFill/>
              </a:ln>
              <a:solidFill>
                <a:srgbClr val="000000"/>
              </a:solidFill>
              <a:effectLst/>
              <a:uLnTx/>
              <a:uFillTx/>
              <a:latin typeface="黑体"/>
              <a:ea typeface="黑体"/>
              <a:cs typeface="黑体"/>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不要让他</a:t>
            </a:r>
            <a:r>
              <a:rPr kumimoji="0" lang="en-US" altLang="zh-CN" sz="3200" b="0" i="0" u="none" strike="noStrike" kern="1200" cap="none" spc="0" normalizeH="0" baseline="0" noProof="0" dirty="0">
                <a:ln>
                  <a:noFill/>
                </a:ln>
                <a:solidFill>
                  <a:srgbClr val="000000"/>
                </a:solidFill>
                <a:effectLst/>
                <a:uLnTx/>
                <a:uFillTx/>
                <a:latin typeface="黑体"/>
                <a:ea typeface="黑体"/>
                <a:cs typeface="黑体"/>
              </a:rPr>
              <a:t>/</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她领圣餐</a:t>
            </a:r>
            <a:endParaRPr kumimoji="0" lang="en-US" altLang="ja-JP" sz="3200" b="0" i="0" u="none" strike="noStrike" kern="1200" cap="none" spc="0" normalizeH="0" baseline="0" noProof="0" dirty="0">
              <a:ln>
                <a:noFill/>
              </a:ln>
              <a:solidFill>
                <a:srgbClr val="000000"/>
              </a:solidFill>
              <a:effectLst/>
              <a:uLnTx/>
              <a:uFillTx/>
              <a:latin typeface="黑体"/>
              <a:ea typeface="黑体"/>
              <a:cs typeface="黑体"/>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取消他</a:t>
            </a:r>
            <a:r>
              <a:rPr kumimoji="0" lang="en-US" altLang="zh-CN" sz="3200" b="0" i="0" u="none" strike="noStrike" kern="1200" cap="none" spc="0" normalizeH="0" baseline="0" noProof="0" dirty="0">
                <a:ln>
                  <a:noFill/>
                </a:ln>
                <a:solidFill>
                  <a:srgbClr val="000000"/>
                </a:solidFill>
                <a:effectLst/>
                <a:uLnTx/>
                <a:uFillTx/>
                <a:latin typeface="黑体"/>
                <a:ea typeface="黑体"/>
                <a:cs typeface="黑体"/>
              </a:rPr>
              <a:t>/</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她的教会会籍</a:t>
            </a:r>
            <a:endParaRPr kumimoji="0" lang="en-US" altLang="ja-JP" sz="3200" b="0" i="0" u="none" strike="noStrike" kern="1200" cap="none" spc="0" normalizeH="0" baseline="0" noProof="0" dirty="0">
              <a:ln>
                <a:noFill/>
              </a:ln>
              <a:solidFill>
                <a:srgbClr val="000000"/>
              </a:solidFill>
              <a:effectLst/>
              <a:uLnTx/>
              <a:uFillTx/>
              <a:latin typeface="黑体"/>
              <a:ea typeface="黑体"/>
              <a:cs typeface="黑体"/>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不让他</a:t>
            </a:r>
            <a:r>
              <a:rPr kumimoji="0" lang="en-US" altLang="zh-CN" sz="3200" b="0" i="0" u="none" strike="noStrike" kern="1200" cap="none" spc="0" normalizeH="0" baseline="0" noProof="0" dirty="0">
                <a:ln>
                  <a:noFill/>
                </a:ln>
                <a:solidFill>
                  <a:srgbClr val="000000"/>
                </a:solidFill>
                <a:effectLst/>
                <a:uLnTx/>
                <a:uFillTx/>
                <a:latin typeface="黑体"/>
                <a:ea typeface="黑体"/>
                <a:cs typeface="黑体"/>
              </a:rPr>
              <a:t>/</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她在教会里事奉</a:t>
            </a:r>
          </a:p>
        </p:txBody>
      </p:sp>
      <p:sp>
        <p:nvSpPr>
          <p:cNvPr id="1131527" name="Text Box 7"/>
          <p:cNvSpPr txBox="1">
            <a:spLocks noChangeArrowheads="1"/>
          </p:cNvSpPr>
          <p:nvPr/>
        </p:nvSpPr>
        <p:spPr bwMode="auto">
          <a:xfrm>
            <a:off x="88900" y="4494213"/>
            <a:ext cx="77597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要把犯淫乱的人</a:t>
            </a:r>
            <a:r>
              <a:rPr kumimoji="0" lang="ru-RU" altLang="zh-CN" sz="3200" b="0" i="0" u="none" strike="noStrike" kern="1200" cap="none" spc="0" normalizeH="0" baseline="0" noProof="0" dirty="0">
                <a:ln>
                  <a:noFill/>
                </a:ln>
                <a:solidFill>
                  <a:srgbClr val="000000"/>
                </a:solidFill>
                <a:effectLst/>
                <a:uLnTx/>
                <a:uFillTx/>
                <a:latin typeface="黑体"/>
                <a:ea typeface="黑体"/>
                <a:cs typeface="黑体"/>
              </a:rPr>
              <a:t>"</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交给撒但 </a:t>
            </a:r>
            <a:r>
              <a:rPr kumimoji="0" lang="ru-RU" altLang="ja-JP" sz="3200" b="0" i="0" u="none" strike="noStrike" kern="1200" cap="none" spc="0" normalizeH="0" baseline="0" noProof="0" dirty="0">
                <a:ln>
                  <a:noFill/>
                </a:ln>
                <a:solidFill>
                  <a:srgbClr val="000000"/>
                </a:solidFill>
                <a:effectLst/>
                <a:uLnTx/>
                <a:uFillTx/>
                <a:latin typeface="黑体"/>
                <a:ea typeface="黑体"/>
                <a:cs typeface="黑体"/>
              </a:rPr>
              <a:t>"</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（林前</a:t>
            </a:r>
            <a:r>
              <a:rPr kumimoji="0" lang="en-US" altLang="ja-JP" sz="3200" b="0" i="0" u="none" strike="noStrike" kern="1200" cap="none" spc="0" normalizeH="0" baseline="0" noProof="0" dirty="0">
                <a:ln>
                  <a:noFill/>
                </a:ln>
                <a:solidFill>
                  <a:srgbClr val="000000"/>
                </a:solidFill>
                <a:effectLst/>
                <a:uLnTx/>
                <a:uFillTx/>
                <a:latin typeface="黑体"/>
                <a:ea typeface="黑体"/>
                <a:cs typeface="黑体"/>
              </a:rPr>
              <a:t>5:5</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a:t>
            </a:r>
            <a:endParaRPr kumimoji="0" lang="en-US" altLang="ja-JP" sz="3200" b="0" i="0" u="none" strike="noStrike" kern="1200" cap="none" spc="0" normalizeH="0" baseline="0" noProof="0" dirty="0">
              <a:ln>
                <a:noFill/>
              </a:ln>
              <a:solidFill>
                <a:srgbClr val="000000"/>
              </a:solidFill>
              <a:effectLst/>
              <a:uLnTx/>
              <a:uFillTx/>
              <a:latin typeface="黑体"/>
              <a:ea typeface="黑体"/>
              <a:cs typeface="黑体"/>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不可与他</a:t>
            </a:r>
            <a:r>
              <a:rPr kumimoji="0" lang="en-US" altLang="zh-CN" sz="3200" b="0" i="0" u="none" strike="noStrike" kern="1200" cap="none" spc="0" normalizeH="0" baseline="0" noProof="0" dirty="0">
                <a:ln>
                  <a:noFill/>
                </a:ln>
                <a:solidFill>
                  <a:srgbClr val="000000"/>
                </a:solidFill>
                <a:effectLst/>
                <a:uLnTx/>
                <a:uFillTx/>
                <a:latin typeface="黑体"/>
                <a:ea typeface="黑体"/>
                <a:cs typeface="黑体"/>
              </a:rPr>
              <a:t>/</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她吃饭（林前</a:t>
            </a:r>
            <a:r>
              <a:rPr kumimoji="0" lang="en-US" altLang="ja-JP" sz="3200" b="0" i="0" u="none" strike="noStrike" kern="1200" cap="none" spc="0" normalizeH="0" baseline="0" noProof="0" dirty="0">
                <a:ln>
                  <a:noFill/>
                </a:ln>
                <a:solidFill>
                  <a:srgbClr val="000000"/>
                </a:solidFill>
                <a:effectLst/>
                <a:uLnTx/>
                <a:uFillTx/>
                <a:latin typeface="黑体"/>
                <a:ea typeface="黑体"/>
                <a:cs typeface="黑体"/>
              </a:rPr>
              <a:t>5:11</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a:t>
            </a:r>
            <a:endParaRPr kumimoji="0" lang="en-US" altLang="ja-JP" sz="3200" b="0" i="0" u="none" strike="noStrike" kern="1200" cap="none" spc="0" normalizeH="0" baseline="0" noProof="0" dirty="0">
              <a:ln>
                <a:noFill/>
              </a:ln>
              <a:solidFill>
                <a:srgbClr val="000000"/>
              </a:solidFill>
              <a:effectLst/>
              <a:uLnTx/>
              <a:uFillTx/>
              <a:latin typeface="黑体"/>
              <a:ea typeface="黑体"/>
              <a:cs typeface="黑体"/>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禁止他</a:t>
            </a:r>
            <a:r>
              <a:rPr kumimoji="0" lang="en-US" altLang="zh-CN" sz="3200" b="0" i="0" u="none" strike="noStrike" kern="1200" cap="none" spc="0" normalizeH="0" baseline="0" noProof="0" dirty="0">
                <a:ln>
                  <a:noFill/>
                </a:ln>
                <a:solidFill>
                  <a:srgbClr val="000000"/>
                </a:solidFill>
                <a:effectLst/>
                <a:uLnTx/>
                <a:uFillTx/>
                <a:latin typeface="黑体"/>
                <a:ea typeface="黑体"/>
                <a:cs typeface="黑体"/>
              </a:rPr>
              <a:t>/</a:t>
            </a:r>
            <a:r>
              <a:rPr kumimoji="0" lang="zh-CN" altLang="en-US" sz="3200" b="0" i="0" u="none" strike="noStrike" kern="1200" cap="none" spc="0" normalizeH="0" baseline="0" noProof="0" dirty="0">
                <a:ln>
                  <a:noFill/>
                </a:ln>
                <a:solidFill>
                  <a:srgbClr val="000000"/>
                </a:solidFill>
                <a:effectLst/>
                <a:uLnTx/>
                <a:uFillTx/>
                <a:latin typeface="黑体"/>
                <a:ea typeface="黑体"/>
                <a:cs typeface="黑体"/>
              </a:rPr>
              <a:t>她参加教会？</a:t>
            </a:r>
          </a:p>
        </p:txBody>
      </p:sp>
      <p:grpSp>
        <p:nvGrpSpPr>
          <p:cNvPr id="2" name="Group 12"/>
          <p:cNvGrpSpPr>
            <a:grpSpLocks/>
          </p:cNvGrpSpPr>
          <p:nvPr/>
        </p:nvGrpSpPr>
        <p:grpSpPr bwMode="auto">
          <a:xfrm>
            <a:off x="7189788" y="3771900"/>
            <a:ext cx="1314450" cy="2682875"/>
            <a:chOff x="4529" y="881"/>
            <a:chExt cx="828" cy="1690"/>
          </a:xfrm>
        </p:grpSpPr>
        <p:sp>
          <p:nvSpPr>
            <p:cNvPr id="360458"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60459"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SimHei" charset="0"/>
                  <a:ea typeface="MS PGothic" charset="0"/>
                  <a:cs typeface="SimHei" charset="0"/>
                </a:rPr>
                <a:t>更差</a:t>
              </a:r>
            </a:p>
          </p:txBody>
        </p:sp>
      </p:grpSp>
      <p:pic>
        <p:nvPicPr>
          <p:cNvPr id="360454" name="Picture 11" descr="excommunicationpuzz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60456"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sp>
          <p:nvSpPr>
            <p:cNvPr id="360457"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SimHei" charset="0"/>
                  <a:ea typeface="MS PGothic" charset="0"/>
                  <a:cs typeface="SimHei" charset="0"/>
                </a:rPr>
                <a:t>非信徒</a:t>
              </a:r>
            </a:p>
          </p:txBody>
        </p:sp>
      </p:grpSp>
    </p:spTree>
    <p:extLst>
      <p:ext uri="{BB962C8B-B14F-4D97-AF65-F5344CB8AC3E}">
        <p14:creationId xmlns:p14="http://schemas.microsoft.com/office/powerpoint/2010/main" val="17881587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1" descr="conflicresolu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7"/>
              </a:srgbClr>
            </a:outerShdw>
          </a:effectLst>
        </p:spPr>
        <p:txBody>
          <a:bodyPr/>
          <a:lstStyle/>
          <a:p>
            <a:pPr eaLnBrk="1" hangingPunct="1"/>
            <a:r>
              <a:rPr lang="zh-CN" altLang="en-US" sz="4000" b="1" i="1" dirty="0">
                <a:solidFill>
                  <a:schemeClr val="bg1"/>
                </a:solidFill>
                <a:latin typeface="黑体"/>
                <a:ea typeface="黑体"/>
                <a:cs typeface="黑体"/>
              </a:rPr>
              <a:t>第二个问题的答案在第</a:t>
            </a:r>
            <a:r>
              <a:rPr lang="en-US" altLang="ja-JP" sz="4000" b="1" i="1" dirty="0">
                <a:solidFill>
                  <a:schemeClr val="bg1"/>
                </a:solidFill>
                <a:latin typeface="黑体"/>
                <a:ea typeface="黑体"/>
                <a:cs typeface="黑体"/>
              </a:rPr>
              <a:t>18-20</a:t>
            </a:r>
            <a:r>
              <a:rPr lang="zh-CN" altLang="en-US" sz="4000" b="1" i="1" dirty="0">
                <a:solidFill>
                  <a:schemeClr val="bg1"/>
                </a:solidFill>
                <a:latin typeface="黑体"/>
                <a:ea typeface="黑体"/>
                <a:cs typeface="黑体"/>
              </a:rPr>
              <a:t>节：</a:t>
            </a:r>
            <a:br>
              <a:rPr lang="en-US" altLang="ja-JP" sz="4000" b="1" i="1" dirty="0">
                <a:solidFill>
                  <a:schemeClr val="bg1"/>
                </a:solidFill>
                <a:latin typeface="黑体"/>
                <a:ea typeface="黑体"/>
                <a:cs typeface="黑体"/>
              </a:rPr>
            </a:br>
            <a:r>
              <a:rPr lang="zh-CN" altLang="en-US" sz="4000" b="1" i="1" dirty="0">
                <a:solidFill>
                  <a:srgbClr val="FFFF00"/>
                </a:solidFill>
                <a:latin typeface="黑体"/>
                <a:ea typeface="黑体"/>
                <a:cs typeface="黑体"/>
              </a:rPr>
              <a:t>为何</a:t>
            </a:r>
            <a:r>
              <a:rPr lang="zh-CN" altLang="en-US" sz="4000" b="1" i="1" dirty="0">
                <a:solidFill>
                  <a:schemeClr val="bg1"/>
                </a:solidFill>
                <a:latin typeface="黑体"/>
                <a:ea typeface="黑体"/>
                <a:cs typeface="黑体"/>
              </a:rPr>
              <a:t>要正确地挽回犯罪跌倒的基督徒？</a:t>
            </a:r>
            <a:endParaRPr lang="zh-CN" altLang="en-US" sz="3600" b="1" dirty="0">
              <a:solidFill>
                <a:schemeClr val="bg1"/>
              </a:solidFill>
              <a:latin typeface="黑体"/>
              <a:ea typeface="黑体"/>
              <a:cs typeface="黑体"/>
            </a:endParaRPr>
          </a:p>
        </p:txBody>
      </p:sp>
    </p:spTree>
    <p:extLst>
      <p:ext uri="{BB962C8B-B14F-4D97-AF65-F5344CB8AC3E}">
        <p14:creationId xmlns:p14="http://schemas.microsoft.com/office/powerpoint/2010/main" val="3145398585"/>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1" descr="unitycooperation1-300x2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2" name="Rectangle 2"/>
          <p:cNvSpPr>
            <a:spLocks noGrp="1" noChangeArrowheads="1"/>
          </p:cNvSpPr>
          <p:nvPr>
            <p:ph type="title" idx="4294967295"/>
          </p:nvPr>
        </p:nvSpPr>
        <p:spPr>
          <a:xfrm>
            <a:off x="2214563" y="1196975"/>
            <a:ext cx="5357812" cy="1895475"/>
          </a:xfrm>
        </p:spPr>
        <p:txBody>
          <a:bodyPr/>
          <a:lstStyle/>
          <a:p>
            <a:pPr algn="ctr" eaLnBrk="1" hangingPunct="1"/>
            <a:r>
              <a:rPr lang="zh-CN" altLang="en-US" sz="4800" b="1" dirty="0">
                <a:latin typeface="黑体"/>
                <a:ea typeface="黑体"/>
                <a:cs typeface="黑体"/>
              </a:rPr>
              <a:t>第</a:t>
            </a:r>
            <a:r>
              <a:rPr lang="en-US" altLang="ja-JP" sz="4800" b="1" dirty="0">
                <a:latin typeface="黑体"/>
                <a:ea typeface="黑体"/>
                <a:cs typeface="黑体"/>
              </a:rPr>
              <a:t>18-20</a:t>
            </a:r>
            <a:r>
              <a:rPr lang="zh-CN" altLang="en-US" sz="4800" b="1" dirty="0">
                <a:latin typeface="黑体"/>
                <a:ea typeface="黑体"/>
                <a:cs typeface="黑体"/>
              </a:rPr>
              <a:t>节的重点：</a:t>
            </a:r>
            <a:endParaRPr lang="zh-CN" altLang="en-US" sz="4800" dirty="0">
              <a:latin typeface="黑体"/>
              <a:ea typeface="黑体"/>
              <a:cs typeface="黑体"/>
            </a:endParaRPr>
          </a:p>
        </p:txBody>
      </p:sp>
      <p:sp>
        <p:nvSpPr>
          <p:cNvPr id="1078275" name="Text Box 3"/>
          <p:cNvSpPr txBox="1">
            <a:spLocks noChangeArrowheads="1"/>
          </p:cNvSpPr>
          <p:nvPr/>
        </p:nvSpPr>
        <p:spPr bwMode="auto">
          <a:xfrm>
            <a:off x="1979613" y="3578225"/>
            <a:ext cx="5832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a:ln>
                  <a:noFill/>
                </a:ln>
                <a:solidFill>
                  <a:srgbClr val="000000"/>
                </a:solidFill>
                <a:effectLst/>
                <a:uLnTx/>
                <a:uFillTx/>
                <a:latin typeface="黑体"/>
                <a:ea typeface="黑体"/>
                <a:cs typeface="黑体"/>
              </a:rPr>
              <a:t>II.</a:t>
            </a:r>
            <a:r>
              <a:rPr kumimoji="0" lang="zh-CN" altLang="en-US" sz="4800" b="1" i="0" u="none" strike="noStrike" kern="1200" cap="none" spc="0" normalizeH="0" baseline="0" noProof="0" dirty="0">
                <a:ln>
                  <a:noFill/>
                </a:ln>
                <a:solidFill>
                  <a:srgbClr val="000000"/>
                </a:solidFill>
                <a:effectLst/>
                <a:uLnTx/>
                <a:uFillTx/>
                <a:latin typeface="黑体"/>
                <a:ea typeface="黑体"/>
                <a:cs typeface="黑体"/>
              </a:rPr>
              <a:t>教会的行动</a:t>
            </a:r>
            <a:br>
              <a:rPr kumimoji="0" lang="en-US" altLang="zh-CN" sz="4800" b="1" i="0" u="none" strike="noStrike" kern="1200" cap="none" spc="0" normalizeH="0" baseline="0" noProof="0" dirty="0">
                <a:ln>
                  <a:noFill/>
                </a:ln>
                <a:solidFill>
                  <a:srgbClr val="000000"/>
                </a:solidFill>
                <a:effectLst/>
                <a:uLnTx/>
                <a:uFillTx/>
                <a:latin typeface="黑体"/>
                <a:ea typeface="黑体"/>
                <a:cs typeface="黑体"/>
              </a:rPr>
            </a:br>
            <a:r>
              <a:rPr kumimoji="0" lang="zh-CN" altLang="en-US" sz="4800" b="1" i="0" u="none" strike="noStrike" kern="1200" cap="none" spc="0" normalizeH="0" baseline="0" noProof="0" dirty="0">
                <a:ln>
                  <a:noFill/>
                </a:ln>
                <a:solidFill>
                  <a:srgbClr val="000000"/>
                </a:solidFill>
                <a:effectLst/>
                <a:uLnTx/>
                <a:uFillTx/>
                <a:latin typeface="黑体"/>
                <a:ea typeface="黑体"/>
                <a:cs typeface="黑体"/>
              </a:rPr>
              <a:t>是神</a:t>
            </a:r>
            <a:r>
              <a:rPr kumimoji="0" lang="zh-CN" altLang="en-US" sz="4800" b="1" i="0" u="none" strike="noStrike" kern="1200" cap="none" spc="0" normalizeH="0" baseline="0" noProof="0" dirty="0">
                <a:ln>
                  <a:noFill/>
                </a:ln>
                <a:solidFill>
                  <a:srgbClr val="7030A0"/>
                </a:solidFill>
                <a:effectLst/>
                <a:uLnTx/>
                <a:uFillTx/>
                <a:latin typeface="黑体"/>
                <a:ea typeface="黑体"/>
                <a:cs typeface="黑体"/>
              </a:rPr>
              <a:t>权柄</a:t>
            </a:r>
            <a:r>
              <a:rPr kumimoji="0" lang="zh-CN" altLang="en-US" sz="4800" b="1" i="0" u="none" strike="noStrike" kern="1200" cap="none" spc="0" normalizeH="0" baseline="0" noProof="0" dirty="0">
                <a:ln>
                  <a:noFill/>
                </a:ln>
                <a:solidFill>
                  <a:srgbClr val="000000"/>
                </a:solidFill>
                <a:effectLst/>
                <a:uLnTx/>
                <a:uFillTx/>
                <a:latin typeface="黑体"/>
                <a:ea typeface="黑体"/>
                <a:cs typeface="黑体"/>
              </a:rPr>
              <a:t>的延伸！</a:t>
            </a:r>
            <a:r>
              <a:rPr kumimoji="0" lang="en-US" altLang="ja-JP" sz="2400" b="1" i="0" u="none" strike="noStrike" kern="1200" cap="none" spc="0" normalizeH="0" baseline="0" noProof="0" dirty="0">
                <a:ln>
                  <a:noFill/>
                </a:ln>
                <a:solidFill>
                  <a:srgbClr val="000000"/>
                </a:solidFill>
                <a:effectLst/>
                <a:uLnTx/>
                <a:uFillTx/>
                <a:latin typeface="黑体"/>
                <a:ea typeface="黑体"/>
                <a:cs typeface="黑体"/>
              </a:rPr>
              <a:t> </a:t>
            </a:r>
            <a:endParaRPr kumimoji="0" lang="zh-CN" altLang="en-US" sz="2400" b="1" i="0" u="none" strike="noStrike" kern="1200" cap="none" spc="0" normalizeH="0" baseline="0" noProof="0" dirty="0">
              <a:ln>
                <a:noFill/>
              </a:ln>
              <a:solidFill>
                <a:srgbClr val="000000"/>
              </a:solidFill>
              <a:effectLst/>
              <a:uLnTx/>
              <a:uFillTx/>
              <a:latin typeface="黑体"/>
              <a:ea typeface="黑体"/>
              <a:cs typeface="黑体"/>
            </a:endParaRPr>
          </a:p>
        </p:txBody>
      </p:sp>
    </p:spTree>
    <p:extLst>
      <p:ext uri="{BB962C8B-B14F-4D97-AF65-F5344CB8AC3E}">
        <p14:creationId xmlns:p14="http://schemas.microsoft.com/office/powerpoint/2010/main" val="17484430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1" descr="relationships on beach.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zh-CN" altLang="en-US" sz="6600" b="1" dirty="0">
                <a:solidFill>
                  <a:schemeClr val="bg1"/>
                </a:solidFill>
                <a:latin typeface="黑体"/>
                <a:ea typeface="黑体"/>
                <a:cs typeface="黑体"/>
              </a:rPr>
              <a:t>为何要执行处分</a:t>
            </a:r>
            <a:r>
              <a:rPr lang="en-US" altLang="ja-JP" sz="6600" b="1" dirty="0">
                <a:solidFill>
                  <a:schemeClr val="bg1"/>
                </a:solidFill>
                <a:latin typeface="黑体"/>
                <a:ea typeface="黑体"/>
                <a:cs typeface="黑体"/>
              </a:rPr>
              <a:t>? </a:t>
            </a:r>
            <a:r>
              <a:rPr lang="en-US" altLang="ja-JP" sz="6000" b="1" dirty="0">
                <a:solidFill>
                  <a:schemeClr val="bg1"/>
                </a:solidFill>
                <a:latin typeface="黑体"/>
                <a:ea typeface="黑体"/>
                <a:cs typeface="黑体"/>
              </a:rPr>
              <a:t> </a:t>
            </a:r>
            <a:br>
              <a:rPr lang="en-US" altLang="ja-JP" sz="6000" b="1" dirty="0">
                <a:solidFill>
                  <a:schemeClr val="bg1"/>
                </a:solidFill>
                <a:latin typeface="黑体"/>
                <a:ea typeface="黑体"/>
                <a:cs typeface="黑体"/>
              </a:rPr>
            </a:br>
            <a:r>
              <a:rPr lang="zh-CN" altLang="en-US" b="1" dirty="0">
                <a:solidFill>
                  <a:schemeClr val="bg1"/>
                </a:solidFill>
                <a:latin typeface="黑体"/>
                <a:ea typeface="黑体"/>
                <a:cs typeface="黑体"/>
              </a:rPr>
              <a:t>当我们尝试挽回</a:t>
            </a:r>
            <a:r>
              <a:rPr lang="en-US" altLang="ja-JP" b="1" dirty="0">
                <a:solidFill>
                  <a:schemeClr val="bg1"/>
                </a:solidFill>
                <a:latin typeface="黑体"/>
                <a:ea typeface="黑体"/>
                <a:cs typeface="黑体"/>
              </a:rPr>
              <a:t>…</a:t>
            </a:r>
            <a:endParaRPr lang="en-US" altLang="zh-CN" b="1" dirty="0">
              <a:solidFill>
                <a:schemeClr val="bg1"/>
              </a:solidFill>
              <a:latin typeface="黑体"/>
              <a:ea typeface="黑体"/>
              <a:cs typeface="黑体"/>
            </a:endParaRPr>
          </a:p>
        </p:txBody>
      </p:sp>
      <p:sp>
        <p:nvSpPr>
          <p:cNvPr id="45062" name="Text Box 6"/>
          <p:cNvSpPr txBox="1">
            <a:spLocks noChangeArrowheads="1"/>
          </p:cNvSpPr>
          <p:nvPr/>
        </p:nvSpPr>
        <p:spPr bwMode="auto">
          <a:xfrm>
            <a:off x="-152400" y="2438400"/>
            <a:ext cx="3733800" cy="2586038"/>
          </a:xfrm>
          <a:prstGeom prst="rect">
            <a:avLst/>
          </a:prstGeom>
          <a:noFill/>
          <a:ln>
            <a:noFill/>
          </a:ln>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黑体"/>
                <a:ea typeface="黑体"/>
                <a:cs typeface="黑体"/>
              </a:rPr>
              <a:t>我们代</a:t>
            </a:r>
            <a:r>
              <a:rPr kumimoji="0" lang="zh-CN" altLang="en-US" sz="54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黑体"/>
                <a:ea typeface="黑体"/>
                <a:cs typeface="黑体"/>
              </a:rPr>
              <a:t>父</a:t>
            </a:r>
            <a:br>
              <a:rPr kumimoji="0" lang="en-US" altLang="zh-CN" sz="54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黑体"/>
                <a:ea typeface="黑体"/>
                <a:cs typeface="黑体"/>
              </a:rPr>
            </a:br>
            <a:r>
              <a:rPr kumimoji="0" lang="zh-CN" altLang="en-US" sz="5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黑体"/>
                <a:ea typeface="黑体"/>
                <a:cs typeface="黑体"/>
              </a:rPr>
              <a:t>执行</a:t>
            </a:r>
            <a:br>
              <a:rPr kumimoji="0" lang="en-US" altLang="ja-JP" sz="5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黑体"/>
                <a:ea typeface="黑体"/>
                <a:cs typeface="黑体"/>
              </a:rPr>
            </a:br>
            <a:r>
              <a:rPr kumimoji="0" lang="en-US" altLang="ja-JP" sz="5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SimHei" charset="0"/>
                <a:ea typeface="MS PGothic" charset="0"/>
                <a:cs typeface="Arial" charset="0"/>
              </a:rPr>
              <a:t>(18-19)</a:t>
            </a:r>
            <a:endParaRPr kumimoji="0" lang="en-US" altLang="zh-CN" sz="5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SimHei" charset="0"/>
              <a:ea typeface="MS PGothic" charset="0"/>
              <a:cs typeface="Arial" charset="0"/>
            </a:endParaRPr>
          </a:p>
        </p:txBody>
      </p:sp>
    </p:spTree>
    <p:extLst>
      <p:ext uri="{BB962C8B-B14F-4D97-AF65-F5344CB8AC3E}">
        <p14:creationId xmlns:p14="http://schemas.microsoft.com/office/powerpoint/2010/main" val="24854025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V.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95</a:t>
            </a:r>
          </a:p>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8:19-22; Luke 9:57-62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Christ trains His disciples in the costly nature of true discipleship through three men who claimed to be disciples yet either wanted only His provision, was unwilling to give up his father's authority, or had love for family which exceeded love for Christ</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58150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W. Challenge by His Brothers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Christ rejects the tainted counsel of His brothers to go to Jerusalem and publicly reveal Himself because He needs to move according to God's timetable not only as King but as the Passover Lamb as well</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13921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X. Journey to Jerusalem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97</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Luke 9:51-56; John 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Having completed His instruction of the Twelve to carry on His ministry in His absence, Christ passes through unrepentant Samaria to face the opposition of the religious leaders that would culminate in His death and resurrection</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763013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A. Feeding the Five Thousand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7698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74</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14:13-21; Mark 6:30-44; Luke 9:10-17; John 6:1-13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167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In His feeding the five thousand Christ, as the New Moses in fulfillment of Deuteronomy 18:15, (1) teaches His disciples the importance of doing the work of a shepherd as He reveals the nature of the ministry, their inadequacy, and His sufficiency to accomplish the ministry, (2) confirms the believing remnant in their faith, and (3) establishes the unbelieving masses in their spiritual blindness</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S PGothic"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MS PGothic"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S PGothic"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MS PGothic"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S PGothic"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MS PGothic"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frican" pitchFamily="2" charset="0"/>
              <a:ea typeface="ＭＳ Ｐゴシック" panose="020B0600070205080204" pitchFamily="34" charset="-128"/>
              <a:cs typeface="+mn-cs"/>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en-US" altLang="en-US">
                <a:solidFill>
                  <a:schemeClr val="bg1"/>
                </a:solidFill>
                <a:ea typeface="ＭＳ Ｐゴシック" panose="020B0600070205080204" pitchFamily="34" charset="-128"/>
              </a:rPr>
              <a:t>Can Jesus Prove It?</a:t>
            </a: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JOHN 6</a:t>
            </a: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en-US" altLang="en-US">
                <a:ea typeface="ＭＳ Ｐゴシック" panose="020B0600070205080204" pitchFamily="34" charset="-128"/>
              </a:rPr>
              <a:t>DNA Breakthrough!</a:t>
            </a: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8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Born in 1875, Jeanne Calment died in 1997 aged 122 years and 164 days</a:t>
            </a: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a:ea typeface="ＭＳ Ｐゴシック" panose="020B0600070205080204" pitchFamily="34" charset="-128"/>
              </a:rPr>
              <a:t>Howtoliveforever.net</a:t>
            </a: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393825"/>
            <a:ext cx="8342312" cy="20621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You can have “youthful looks, improved appearance and attractiveness, and health and vitality well into your 70s, 80s, 90s, 100s, 1,000s  . . . as long as you want</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en-US" altLang="en-US" sz="5400" b="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An Astonishing Claim!</a:t>
            </a:r>
            <a:r>
              <a:rPr lang="en-US" altLang="en-US" sz="5400" b="1">
                <a:solidFill>
                  <a:srgbClr val="FFFFFF"/>
                </a:solidFill>
                <a:effectLst>
                  <a:outerShdw blurRad="38100" dist="38100" dir="2700000" algn="tl">
                    <a:srgbClr val="000000"/>
                  </a:outerShdw>
                </a:effectLst>
                <a:ea typeface="ＭＳ Ｐゴシック" panose="020B0600070205080204" pitchFamily="34" charset="-128"/>
              </a:rPr>
              <a:t> </a:t>
            </a: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“I tell you the truth, those who listen to my message and believe in God who sent me </a:t>
            </a:r>
            <a:r>
              <a:rPr kumimoji="0" lang="en-US" altLang="en-US" sz="3600" b="1" i="0" u="none" strike="noStrike" kern="1200" cap="none" spc="0" normalizeH="0" baseline="0" noProof="0">
                <a:ln>
                  <a:noFill/>
                </a:ln>
                <a:solidFill>
                  <a:srgbClr val="FFFF00"/>
                </a:solidFill>
                <a:effectLst>
                  <a:outerShdw blurRad="38100" dist="38100" dir="2700000" algn="tl">
                    <a:srgbClr val="FFFFFF"/>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have eternal life</a:t>
            </a: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They will never be condemned for their sins, but they have already passed from death into life”</a:t>
            </a: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a:t>
            </a:r>
            <a:b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b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John 5:24</a:t>
            </a: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耶稣给五千人吃饱</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1741" y="2871972"/>
            <a:ext cx="2838984" cy="150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马太</a:t>
            </a: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14:13-22</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马可</a:t>
            </a: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6:31-46</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路加</a:t>
            </a: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9:10-17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约翰</a:t>
            </a: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6:1-13</a:t>
            </a:r>
          </a:p>
        </p:txBody>
      </p:sp>
    </p:spTree>
    <p:extLst>
      <p:ext uri="{BB962C8B-B14F-4D97-AF65-F5344CB8AC3E}">
        <p14:creationId xmlns:p14="http://schemas.microsoft.com/office/powerpoint/2010/main" val="2619830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How do we </a:t>
            </a:r>
            <a:r>
              <a:rPr kumimoji="0" lang="en-US" altLang="en-US" sz="3600" b="1" i="0" u="none" strike="noStrike" kern="1200" cap="none" spc="0" normalizeH="0" baseline="0" noProof="0">
                <a:ln>
                  <a:noFill/>
                </a:ln>
                <a:solidFill>
                  <a:srgbClr val="660066"/>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know </a:t>
            </a: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Jesus can give eternal life?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dventure" pitchFamily="82" charset="0"/>
                <a:ea typeface="ＭＳ Ｐゴシック" charset="-128"/>
                <a:cs typeface="ＭＳ Ｐゴシック" charset="-128"/>
              </a:rPr>
              <a:t>JOHN 6</a:t>
            </a: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algn="l" eaLnBrk="1" hangingPunct="1"/>
            <a:r>
              <a:rPr lang="en-US" altLang="en-US">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MOVEMENTS:</a:t>
            </a:r>
            <a:endParaRPr lang="en-US" altLang="en-US" sz="960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381000" y="3213100"/>
            <a:ext cx="5316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Showing his Authority (1-21)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620713" y="4067175"/>
            <a:ext cx="4768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The Bread of Life (22-59)</a:t>
            </a: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914400" y="4821238"/>
            <a:ext cx="61023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Disciples desert Jesus (60-71)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I. Jesus showed His authority over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Moses</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and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creation</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Feeding the 5000</a:t>
            </a: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47593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dventure" pitchFamily="82" charset="0"/>
                <a:ea typeface="ＭＳ Ｐゴシック" panose="020B0600070205080204" pitchFamily="34" charset="-128"/>
                <a:cs typeface="+mn-cs"/>
              </a:rPr>
              <a:t>Near Sea of Galilee </a:t>
            </a: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Setting</a:t>
            </a: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A huge crowd in a remote place</a:t>
            </a:r>
          </a:p>
        </p:txBody>
      </p:sp>
    </p:spTree>
    <p:extLst>
      <p:ext uri="{BB962C8B-B14F-4D97-AF65-F5344CB8AC3E}">
        <p14:creationId xmlns:p14="http://schemas.microsoft.com/office/powerpoint/2010/main" val="3941453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5087938" y="152400"/>
            <a:ext cx="4016375"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Where shall we buy bread for these people to eat?</a:t>
            </a: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200" y="152400"/>
            <a:ext cx="491331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8 months’ wages would not buy enough bread for each one to have a bite!!</a:t>
            </a: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en-US" altLang="en-US" sz="3200">
                <a:effectLst>
                  <a:outerShdw blurRad="38100" dist="38100" dir="2700000" algn="tl">
                    <a:srgbClr val="000000"/>
                  </a:outerShdw>
                </a:effectLst>
                <a:latin typeface="Arial" panose="020B0604020202020204" pitchFamily="34" charset="0"/>
                <a:ea typeface="ＭＳ Ｐゴシック" panose="020B0600070205080204" pitchFamily="34" charset="-128"/>
              </a:rPr>
              <a:t>Andrew being helpful</a:t>
            </a: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“There’s a young boy here with five barley loaves and two fish. But what good is that with this huge crowd?”</a:t>
            </a: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Tell everyone to sit down.</a:t>
            </a: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11">
            <a:extLst>
              <a:ext uri="{FF2B5EF4-FFF2-40B4-BE49-F238E27FC236}">
                <a16:creationId xmlns:a16="http://schemas.microsoft.com/office/drawing/2014/main" id="{44FB686F-20D3-4C2E-AADD-0194D719A540}"/>
              </a:ext>
            </a:extLst>
          </p:cNvPr>
          <p:cNvSpPr>
            <a:spLocks noChangeArrowheads="1"/>
          </p:cNvSpPr>
          <p:nvPr/>
        </p:nvSpPr>
        <p:spPr bwMode="auto">
          <a:xfrm>
            <a:off x="228600" y="0"/>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a:t>
            </a:r>
          </a:p>
        </p:txBody>
      </p:sp>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3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 and distributed to those who were seated as much as they wanted...</a:t>
            </a: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Bread Multiplied!</a:t>
            </a: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  </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crowd is the key!</a:t>
            </a:r>
          </a:p>
        </p:txBody>
      </p:sp>
    </p:spTree>
    <p:extLst>
      <p:ext uri="{BB962C8B-B14F-4D97-AF65-F5344CB8AC3E}">
        <p14:creationId xmlns:p14="http://schemas.microsoft.com/office/powerpoint/2010/main" val="2477465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When the people saw him do this miraculous sign, they exclaimed,</a:t>
            </a: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“Surely, he is the Prophet we have been expecting!” </a:t>
            </a:r>
            <a:b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(6:24 NLT)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0"/>
            <a:ext cx="5943600" cy="1708150"/>
          </a:xfrm>
        </p:spPr>
        <p:txBody>
          <a:bodyPr/>
          <a:lstStyle/>
          <a:p>
            <a:pPr eaLnBrk="1" hangingPunct="1"/>
            <a:r>
              <a:rPr lang="en-US" altLang="en-US" sz="3500" b="1">
                <a:ea typeface="ＭＳ Ｐゴシック" panose="020B0600070205080204" pitchFamily="34" charset="-128"/>
              </a:rPr>
              <a:t>Prophecy of a Prophet given through Moses (Deut. 18:15)</a:t>
            </a:r>
            <a:endParaRPr lang="en-US" altLang="en-US" sz="3500">
              <a:ea typeface="ＭＳ Ｐゴシック" panose="020B0600070205080204" pitchFamily="34" charset="-128"/>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 will raise up a Prophet like you from among their fellow Israelites. I will put my words in his mouth, and he will tell the people everything I command him.”</a:t>
            </a: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约翰福音独有的神迹</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黄色方格内 </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r>
              <a:rPr kumimoji="0" lang="zh-CN" altLang="en-US" sz="2400" b="1" i="0" u="none" strike="noStrike" kern="1200" cap="none" spc="0" normalizeH="0" baseline="0" noProof="0">
                <a:ln>
                  <a:noFill/>
                </a:ln>
                <a:solidFill>
                  <a:srgbClr val="0000FF"/>
                </a:solidFill>
                <a:effectLst/>
                <a:uLnTx/>
                <a:uFillTx/>
                <a:latin typeface="SimHei" charset="0"/>
                <a:ea typeface="SimHei" charset="0"/>
                <a:cs typeface="SimHei" charset="0"/>
              </a:rPr>
              <a:t>九个神迹中的六个</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变水为酒</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2:1-11</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医治大臣</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的儿子</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4:46-54</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38</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年的</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中风病患</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5:1-18</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喂饱</a:t>
            </a:r>
            <a:r>
              <a:rPr kumimoji="0" lang="en-US" altLang="zh-CN" sz="2400" b="1" i="0" u="none" strike="noStrike" kern="1200" cap="none" spc="0" normalizeH="0" baseline="0" noProof="0" dirty="0">
                <a:ln>
                  <a:noFill/>
                </a:ln>
                <a:solidFill>
                  <a:srgbClr val="FFFFFF"/>
                </a:solidFill>
                <a:effectLst/>
                <a:uLnTx/>
                <a:uFillTx/>
                <a:latin typeface="SimHei" charset="0"/>
                <a:ea typeface="SimHei" charset="0"/>
                <a:cs typeface="SimHei" charset="0"/>
              </a:rPr>
              <a:t>5000</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人</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t>6:1-15</a:t>
            </a:r>
            <a:endPar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行走海面上</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t>6:16-21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医治生来</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瞎眼的</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9:1-7</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叫拉撒路</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从死里复活</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11:1-45</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基督复活</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rPr>
              <a:t>20:1-31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奇妙捕获</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21:1-3</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Tree>
    <p:extLst>
      <p:ext uri="{BB962C8B-B14F-4D97-AF65-F5344CB8AC3E}">
        <p14:creationId xmlns:p14="http://schemas.microsoft.com/office/powerpoint/2010/main" val="2653666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descr="Synagogue eat my flesh.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600200" cy="492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SimSun" charset="0"/>
              </a:rPr>
              <a:t>约</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SimSun" charset="0"/>
              </a:rPr>
              <a:t>翰福音</a:t>
            </a:r>
            <a:endParaRPr kumimoji="0" lang="en-US" sz="2600" b="0"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endParaRPr>
          </a:p>
        </p:txBody>
      </p:sp>
      <p:sp>
        <p:nvSpPr>
          <p:cNvPr id="19462" name="Text Box 6"/>
          <p:cNvSpPr txBox="1">
            <a:spLocks noChangeArrowheads="1"/>
          </p:cNvSpPr>
          <p:nvPr/>
        </p:nvSpPr>
        <p:spPr bwMode="auto">
          <a:xfrm>
            <a:off x="0" y="2819400"/>
            <a:ext cx="9144000" cy="37242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outerShdw blurRad="38100" dist="38100" dir="2700000" algn="tl">
                    <a:srgbClr val="000000"/>
                  </a:outerShdw>
                </a:effectLst>
                <a:uLnTx/>
                <a:uFillTx/>
                <a:latin typeface="细圆" charset="0"/>
                <a:ea typeface="细圆" charset="0"/>
                <a:cs typeface="细圆" charset="0"/>
              </a:rPr>
              <a:t>钥节</a:t>
            </a:r>
            <a:endParaRPr kumimoji="0" lang="en-US" altLang="zh-CN"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SimSun" charset="0"/>
              </a:rPr>
              <a:t>耶稣在门徒面前、另外行了许多神迹、没有记在这书上。但記這些事、</a:t>
            </a:r>
            <a:r>
              <a:rPr kumimoji="0" lang="zh-CN" altLang="en-US" sz="4000" b="1" i="0" u="none" strike="noStrike" kern="1200" cap="none" spc="0" normalizeH="0" baseline="0" noProof="0">
                <a:ln>
                  <a:noFill/>
                </a:ln>
                <a:solidFill>
                  <a:srgbClr val="FFFF00"/>
                </a:solidFill>
                <a:effectLst>
                  <a:outerShdw blurRad="38100" dist="38100" dir="2700000" algn="tl">
                    <a:srgbClr val="000000"/>
                  </a:outerShdw>
                </a:effectLst>
                <a:uLnTx/>
                <a:uFillTx/>
                <a:latin typeface="SimSun" charset="0"/>
                <a:ea typeface="SimSun" charset="0"/>
                <a:cs typeface="SimSun" charset="0"/>
              </a:rPr>
              <a:t>要叫你們信</a:t>
            </a:r>
            <a:r>
              <a:rPr kumimoji="0" lang="zh-CN"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SimSun" charset="0"/>
              </a:rPr>
              <a:t>耶穌是基督、是神的兒子．並且叫你們信了他、就可以因他的名得生命。</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(20:30-31).</a:t>
            </a:r>
            <a:endPar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17765" name="Rectangle 1031"/>
          <p:cNvSpPr>
            <a:spLocks noGrp="1" noChangeArrowheads="1"/>
          </p:cNvSpPr>
          <p:nvPr>
            <p:ph type="title" idx="4294967295"/>
          </p:nvPr>
        </p:nvSpPr>
        <p:spPr>
          <a:xfrm>
            <a:off x="2805113" y="457200"/>
            <a:ext cx="3533775" cy="1570038"/>
          </a:xfrm>
        </p:spPr>
        <p:txBody>
          <a:bodyPr lIns="91440" tIns="45720" rIns="91440" bIns="45720" anchor="t">
            <a:spAutoFit/>
          </a:bodyPr>
          <a:lstStyle/>
          <a:p>
            <a:pPr>
              <a:defRPr/>
            </a:pPr>
            <a:r>
              <a:rPr lang="zh-CN" altLang="en-US" sz="3600" b="1" u="sng">
                <a:solidFill>
                  <a:schemeClr val="tx1"/>
                </a:solidFill>
                <a:latin typeface="Times" charset="0"/>
                <a:ea typeface="细圆" charset="0"/>
                <a:cs typeface="细圆" charset="0"/>
              </a:rPr>
              <a:t>钥字</a:t>
            </a:r>
            <a:br>
              <a:rPr lang="zh-CN" altLang="en-US" sz="3600" b="1">
                <a:solidFill>
                  <a:schemeClr val="tx1"/>
                </a:solidFill>
                <a:latin typeface="Times" charset="0"/>
                <a:ea typeface="细圆" charset="0"/>
                <a:cs typeface="细圆" charset="0"/>
              </a:rPr>
            </a:br>
            <a:r>
              <a:rPr lang="zh-CN" altLang="en-US" sz="6000" b="1">
                <a:solidFill>
                  <a:srgbClr val="FFFF00"/>
                </a:solidFill>
                <a:latin typeface="Times" charset="0"/>
                <a:ea typeface="细圆" charset="0"/>
                <a:cs typeface="细圆" charset="0"/>
              </a:rPr>
              <a:t>相信</a:t>
            </a:r>
            <a:endParaRPr lang="en-US" sz="6000" b="1" u="sng">
              <a:solidFill>
                <a:srgbClr val="FFFF00"/>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4611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Arial" charset="0"/>
              </a:rPr>
              <a:t>107</a:t>
            </a:r>
          </a:p>
        </p:txBody>
      </p:sp>
    </p:spTree>
    <p:extLst>
      <p:ext uri="{BB962C8B-B14F-4D97-AF65-F5344CB8AC3E}">
        <p14:creationId xmlns:p14="http://schemas.microsoft.com/office/powerpoint/2010/main" val="2517824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l"/>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a:t>
            </a: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buFontTx/>
              <a:buNone/>
            </a:pP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MOSES</a:t>
            </a:r>
          </a:p>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Predicted a Prophet</a:t>
            </a:r>
          </a:p>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Gave manna from God</a:t>
            </a:r>
          </a:p>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Sustained physical life</a:t>
            </a:r>
          </a:p>
          <a:p>
            <a:endPar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4267200" cy="5105400"/>
          </a:xfrm>
        </p:spPr>
        <p:txBody>
          <a:bodyPr/>
          <a:lstStyle/>
          <a:p>
            <a:pPr>
              <a:buFontTx/>
              <a:buNone/>
            </a:pP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JESUS</a:t>
            </a:r>
          </a:p>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Fulfilled the prediction</a:t>
            </a:r>
          </a:p>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Is manna who IS God</a:t>
            </a:r>
          </a:p>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Gives eternal life</a:t>
            </a:r>
          </a:p>
          <a:p>
            <a:endPar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685800" y="762000"/>
            <a:ext cx="7772400" cy="1143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the New Moses!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even better than Moses!</a:t>
            </a: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Jesus proved himself </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greater than Moses as the giver of eternal life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by miraculously </a:t>
            </a:r>
            <a:r>
              <a:rPr lang="en-US" altLang="en-US" i="1">
                <a:effectLst>
                  <a:outerShdw blurRad="38100" dist="38100" dir="2700000" algn="tl">
                    <a:srgbClr val="000000"/>
                  </a:outerShdw>
                </a:effectLst>
                <a:latin typeface="Arial" panose="020B0604020202020204" pitchFamily="34" charset="0"/>
                <a:ea typeface="ＭＳ Ｐゴシック" panose="020B0600070205080204" pitchFamily="34" charset="-128"/>
              </a:rPr>
              <a:t>feeding 5000 Jews</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 (6:1-15).</a:t>
            </a:r>
          </a:p>
        </p:txBody>
      </p:sp>
    </p:spTree>
    <p:extLst>
      <p:ext uri="{BB962C8B-B14F-4D97-AF65-F5344CB8AC3E}">
        <p14:creationId xmlns:p14="http://schemas.microsoft.com/office/powerpoint/2010/main" val="599169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Rejection of an Offer to Make Christ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75</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14: 22-23; Mark 6:45-46; John 6:14-15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When those who ate the loaves become convinced that Christ is the New Moses in fulfillment of Deuteronomy 18:15 and desire to make Him King He rejects their offer since it would be premature in that Israel's leaders had not believed in Him and it would be incomplete as His rule would extend only over Galilee</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Instruction Through the Storm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76</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14:24-33; Mark 6:47-52; John 6:16-21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Jesus walks on the water to rescue His disciples on the Sea in order to teach them that when obstacles come as they do His will His help is available and must be claimed by faith</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WALKING ON WATER</a:t>
            </a: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en-US" altLang="en-US">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Moses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Parting the Sea</a:t>
            </a:r>
          </a:p>
        </p:txBody>
      </p:sp>
    </p:spTree>
    <p:extLst>
      <p:ext uri="{BB962C8B-B14F-4D97-AF65-F5344CB8AC3E}">
        <p14:creationId xmlns:p14="http://schemas.microsoft.com/office/powerpoint/2010/main" val="4042961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Jesus Walked on the Sea</a:t>
            </a: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Hey, that’s now fair!</a:t>
            </a:r>
          </a:p>
        </p:txBody>
      </p:sp>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32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Jesus: “Don’t be afraid!  </a:t>
            </a:r>
            <a:r>
              <a:rPr lang="en-US" altLang="en-US" sz="40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It is I</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 (6:20)</a:t>
            </a: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“Don’t be afraid!  </a:t>
            </a:r>
            <a:r>
              <a:rPr lang="en-US" altLang="en-US" sz="40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I am here</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 (6:20)</a:t>
            </a: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NLT</a:t>
            </a:r>
          </a:p>
        </p:txBody>
      </p:sp>
    </p:spTree>
    <p:extLst>
      <p:ext uri="{BB962C8B-B14F-4D97-AF65-F5344CB8AC3E}">
        <p14:creationId xmlns:p14="http://schemas.microsoft.com/office/powerpoint/2010/main" val="96585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p:spPr>
        <p:txBody>
          <a:bodyPr/>
          <a:lstStyle/>
          <a:p>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“Don’t be afraid!  </a:t>
            </a:r>
            <a:r>
              <a:rPr lang="en-US" altLang="en-US" sz="40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I Am!</a:t>
            </a:r>
            <a:r>
              <a:rPr lang="en-US" altLang="en-US" sz="4000">
                <a:effectLst>
                  <a:outerShdw blurRad="38100" dist="38100" dir="2700000" algn="tl">
                    <a:srgbClr val="000000"/>
                  </a:outerShdw>
                </a:effectLst>
                <a:latin typeface="Arial" panose="020B0604020202020204" pitchFamily="34" charset="0"/>
                <a:ea typeface="ＭＳ Ｐゴシック" panose="020B0600070205080204" pitchFamily="34" charset="-128"/>
              </a:rPr>
              <a:t>” (6:20)</a:t>
            </a: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447800"/>
            <a:ext cx="3505200" cy="12954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Greek: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rPr>
              <a:t>﻿ἐγώ εἰμι,</a:t>
            </a:r>
          </a:p>
        </p:txBody>
      </p:sp>
    </p:spTree>
    <p:extLst>
      <p:ext uri="{BB962C8B-B14F-4D97-AF65-F5344CB8AC3E}">
        <p14:creationId xmlns:p14="http://schemas.microsoft.com/office/powerpoint/2010/main" val="35608543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33382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Gothic" charset="0"/>
            </a:endParaRPr>
          </a:p>
        </p:txBody>
      </p:sp>
      <p:sp>
        <p:nvSpPr>
          <p:cNvPr id="33382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Gothic" charset="0"/>
            </a:endParaRPr>
          </a:p>
        </p:txBody>
      </p:sp>
      <p:sp>
        <p:nvSpPr>
          <p:cNvPr id="333828"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Gothic" charset="0"/>
            </a:endParaRPr>
          </a:p>
        </p:txBody>
      </p:sp>
      <p:sp>
        <p:nvSpPr>
          <p:cNvPr id="33382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Gothic" charset="0"/>
            </a:endParaRPr>
          </a:p>
        </p:txBody>
      </p:sp>
      <p:sp>
        <p:nvSpPr>
          <p:cNvPr id="33383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Gothic" charset="0"/>
            </a:endParaRPr>
          </a:p>
        </p:txBody>
      </p:sp>
      <p:sp>
        <p:nvSpPr>
          <p:cNvPr id="333831"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6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2</a:t>
            </a:r>
          </a:p>
        </p:txBody>
      </p:sp>
      <p:sp>
        <p:nvSpPr>
          <p:cNvPr id="333832"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6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3</a:t>
            </a:r>
          </a:p>
        </p:txBody>
      </p:sp>
      <p:sp>
        <p:nvSpPr>
          <p:cNvPr id="333833"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6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1</a:t>
            </a:r>
          </a:p>
        </p:txBody>
      </p:sp>
      <p:grpSp>
        <p:nvGrpSpPr>
          <p:cNvPr id="333834" name="Group 12"/>
          <p:cNvGrpSpPr>
            <a:grpSpLocks/>
          </p:cNvGrpSpPr>
          <p:nvPr/>
        </p:nvGrpSpPr>
        <p:grpSpPr bwMode="auto">
          <a:xfrm>
            <a:off x="1652588" y="1647825"/>
            <a:ext cx="890587" cy="1346200"/>
            <a:chOff x="1145" y="1176"/>
            <a:chExt cx="617" cy="962"/>
          </a:xfrm>
        </p:grpSpPr>
        <p:sp>
          <p:nvSpPr>
            <p:cNvPr id="333860"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TO:</a:t>
              </a:r>
            </a:p>
          </p:txBody>
        </p:sp>
        <p:sp>
          <p:nvSpPr>
            <p:cNvPr id="333861"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AS:</a:t>
              </a:r>
            </a:p>
          </p:txBody>
        </p:sp>
        <p:sp>
          <p:nvSpPr>
            <p:cNvPr id="333862"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HE:</a:t>
              </a:r>
            </a:p>
          </p:txBody>
        </p:sp>
      </p:grpSp>
      <p:grpSp>
        <p:nvGrpSpPr>
          <p:cNvPr id="333835" name="Group 16"/>
          <p:cNvGrpSpPr>
            <a:grpSpLocks/>
          </p:cNvGrpSpPr>
          <p:nvPr/>
        </p:nvGrpSpPr>
        <p:grpSpPr bwMode="auto">
          <a:xfrm>
            <a:off x="5070475" y="1658938"/>
            <a:ext cx="890588" cy="1346200"/>
            <a:chOff x="3513" y="1184"/>
            <a:chExt cx="617" cy="962"/>
          </a:xfrm>
        </p:grpSpPr>
        <p:sp>
          <p:nvSpPr>
            <p:cNvPr id="333857"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TO:</a:t>
              </a:r>
            </a:p>
          </p:txBody>
        </p:sp>
        <p:sp>
          <p:nvSpPr>
            <p:cNvPr id="333858"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AS:</a:t>
              </a:r>
            </a:p>
          </p:txBody>
        </p:sp>
        <p:sp>
          <p:nvSpPr>
            <p:cNvPr id="333859"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HE:</a:t>
              </a:r>
            </a:p>
          </p:txBody>
        </p:sp>
      </p:grpSp>
      <p:grpSp>
        <p:nvGrpSpPr>
          <p:cNvPr id="333836" name="Group 20"/>
          <p:cNvGrpSpPr>
            <a:grpSpLocks/>
          </p:cNvGrpSpPr>
          <p:nvPr/>
        </p:nvGrpSpPr>
        <p:grpSpPr bwMode="auto">
          <a:xfrm>
            <a:off x="1674813" y="4325938"/>
            <a:ext cx="890587" cy="1346200"/>
            <a:chOff x="1161" y="3088"/>
            <a:chExt cx="617" cy="962"/>
          </a:xfrm>
        </p:grpSpPr>
        <p:sp>
          <p:nvSpPr>
            <p:cNvPr id="333854"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TO:</a:t>
              </a:r>
            </a:p>
          </p:txBody>
        </p:sp>
        <p:sp>
          <p:nvSpPr>
            <p:cNvPr id="333855"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AS:</a:t>
              </a:r>
            </a:p>
          </p:txBody>
        </p:sp>
        <p:sp>
          <p:nvSpPr>
            <p:cNvPr id="333856"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HE:</a:t>
              </a:r>
            </a:p>
          </p:txBody>
        </p:sp>
      </p:grpSp>
      <p:sp>
        <p:nvSpPr>
          <p:cNvPr id="333837"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2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MATTHEW</a:t>
            </a:r>
          </a:p>
        </p:txBody>
      </p:sp>
      <p:sp>
        <p:nvSpPr>
          <p:cNvPr id="333838"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2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MARK</a:t>
            </a:r>
          </a:p>
        </p:txBody>
      </p:sp>
      <p:sp>
        <p:nvSpPr>
          <p:cNvPr id="333839"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2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LUKE</a:t>
            </a:r>
          </a:p>
        </p:txBody>
      </p:sp>
      <p:sp>
        <p:nvSpPr>
          <p:cNvPr id="333840"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   JEWS</a:t>
            </a:r>
          </a:p>
        </p:txBody>
      </p:sp>
      <p:sp>
        <p:nvSpPr>
          <p:cNvPr id="333841"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ROMANS</a:t>
            </a:r>
          </a:p>
        </p:txBody>
      </p:sp>
      <p:sp>
        <p:nvSpPr>
          <p:cNvPr id="333842"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GREEKS</a:t>
            </a:r>
          </a:p>
        </p:txBody>
      </p:sp>
      <p:sp>
        <p:nvSpPr>
          <p:cNvPr id="333843"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KING</a:t>
            </a:r>
          </a:p>
        </p:txBody>
      </p:sp>
      <p:sp>
        <p:nvSpPr>
          <p:cNvPr id="333844"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SERVANT</a:t>
            </a:r>
          </a:p>
        </p:txBody>
      </p:sp>
      <p:sp>
        <p:nvSpPr>
          <p:cNvPr id="333845"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GOD/MAN</a:t>
            </a:r>
          </a:p>
        </p:txBody>
      </p:sp>
      <p:sp>
        <p:nvSpPr>
          <p:cNvPr id="333846"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SAID</a:t>
            </a:r>
          </a:p>
        </p:txBody>
      </p:sp>
      <p:sp>
        <p:nvSpPr>
          <p:cNvPr id="333847"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DID</a:t>
            </a:r>
          </a:p>
        </p:txBody>
      </p:sp>
      <p:sp>
        <p:nvSpPr>
          <p:cNvPr id="333848"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0066FF"/>
                </a:solidFill>
                <a:effectLst/>
                <a:uLnTx/>
                <a:uFillTx/>
                <a:latin typeface="Helvetica" charset="0"/>
                <a:ea typeface="ＭＳ Ｐゴシック" charset="0"/>
                <a:cs typeface="MS Gothic" charset="0"/>
              </a:rPr>
              <a:t>FELT</a:t>
            </a:r>
          </a:p>
        </p:txBody>
      </p:sp>
      <p:sp>
        <p:nvSpPr>
          <p:cNvPr id="333849"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uLnTx/>
                <a:uFillTx/>
                <a:latin typeface="Comic Sans MS" charset="0"/>
                <a:ea typeface="ＭＳ Ｐゴシック" charset="0"/>
                <a:cs typeface="MS Gothic" charset="0"/>
              </a:rPr>
              <a:t> </a:t>
            </a:r>
          </a:p>
        </p:txBody>
      </p:sp>
      <p:sp>
        <p:nvSpPr>
          <p:cNvPr id="333850"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Gothic" charset="0"/>
            </a:endParaRPr>
          </a:p>
        </p:txBody>
      </p:sp>
      <p:sp>
        <p:nvSpPr>
          <p:cNvPr id="41" name="TextBox 4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cs typeface="MS Gothic" charset="0"/>
              </a:rPr>
              <a:t>111</a:t>
            </a:r>
          </a:p>
        </p:txBody>
      </p:sp>
      <p:sp>
        <p:nvSpPr>
          <p:cNvPr id="50" name="Title 49"/>
          <p:cNvSpPr>
            <a:spLocks noGrp="1"/>
          </p:cNvSpPr>
          <p:nvPr>
            <p:ph type="title" idx="4294967295"/>
          </p:nvPr>
        </p:nvSpPr>
        <p:spPr>
          <a:xfrm>
            <a:off x="381000" y="1023938"/>
            <a:ext cx="8153400" cy="609600"/>
          </a:xfrm>
          <a:prstGeom prst="rect">
            <a:avLst/>
          </a:prstGeom>
        </p:spPr>
        <p:txBody>
          <a:bodyPr/>
          <a:lstStyle/>
          <a:p>
            <a:pPr>
              <a:defRPr/>
            </a:pPr>
            <a:r>
              <a:rPr lang="zh-TW" altLang="en-US" sz="2900" b="1" dirty="0">
                <a:solidFill>
                  <a:srgbClr val="FAFD00"/>
                </a:solidFill>
                <a:effectLst>
                  <a:outerShdw blurRad="38100" dist="38100" dir="2700000" algn="tl">
                    <a:srgbClr val="DDDDDD"/>
                  </a:outerShdw>
                </a:effectLst>
                <a:latin typeface="Comic Sans MS" charset="0"/>
                <a:cs typeface="MS Gothic" charset="0"/>
              </a:rPr>
              <a:t>约翰福音里十大“我是”的声明</a:t>
            </a:r>
            <a:endParaRPr lang="en-US" dirty="0">
              <a:effectLst>
                <a:outerShdw blurRad="38100" dist="38100" dir="2700000" algn="tl">
                  <a:srgbClr val="DDDDDD"/>
                </a:outerShdw>
              </a:effectLst>
              <a:latin typeface="Times New Roman" charset="0"/>
              <a:cs typeface="MS Gothic" charset="0"/>
            </a:endParaRPr>
          </a:p>
        </p:txBody>
      </p:sp>
      <p:sp>
        <p:nvSpPr>
          <p:cNvPr id="223243" name="Rectangle 10"/>
          <p:cNvSpPr>
            <a:spLocks noChangeArrowheads="1"/>
          </p:cNvSpPr>
          <p:nvPr/>
        </p:nvSpPr>
        <p:spPr bwMode="auto">
          <a:xfrm>
            <a:off x="1066800" y="1636713"/>
            <a:ext cx="7467600" cy="3773559"/>
          </a:xfrm>
          <a:prstGeom prst="rect">
            <a:avLst/>
          </a:prstGeom>
          <a:noFill/>
          <a:ln w="9525">
            <a:noFill/>
            <a:round/>
            <a:headEnd/>
            <a:tailEnd/>
          </a:ln>
        </p:spPr>
        <p:txBody>
          <a:bodyPr lIns="81079" tIns="39732" rIns="81079" bIns="39732">
            <a:spAutoFit/>
          </a:bodyPr>
          <a:lstStyle/>
          <a:p>
            <a:pPr marL="514350" marR="0" lvl="0" indent="-514350" algn="l" defTabSz="914400" rtl="0" eaLnBrk="1" fontAlgn="base" latinLnBrk="0" hangingPunct="1">
              <a:lnSpc>
                <a:spcPct val="100000"/>
              </a:lnSpc>
              <a:spcBef>
                <a:spcPts val="2250"/>
              </a:spcBef>
              <a:spcAft>
                <a:spcPct val="0"/>
              </a:spcAft>
              <a:buClr>
                <a:srgbClr val="FAFD00"/>
              </a:buClr>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我就是</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弥赛亚</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(4:26)</a:t>
            </a:r>
          </a:p>
          <a:p>
            <a:pPr marL="514350" marR="0" lvl="0" indent="-514350" algn="l" defTabSz="914400" rtl="0" eaLnBrk="1" fontAlgn="base" latinLnBrk="0" hangingPunct="1">
              <a:lnSpc>
                <a:spcPct val="100000"/>
              </a:lnSpc>
              <a:spcBef>
                <a:spcPct val="0"/>
              </a:spcBef>
              <a:spcAft>
                <a:spcPct val="0"/>
              </a:spcAft>
              <a:buClrTx/>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是我</a:t>
            </a:r>
            <a:r>
              <a:rPr kumimoji="0" lang="zh-CN" altLang="en-US" sz="2400" b="1" i="0" u="none" strike="noStrike" kern="1200" cap="none" spc="0" normalizeH="0" baseline="0" noProof="0" dirty="0">
                <a:ln>
                  <a:noFill/>
                </a:ln>
                <a:solidFill>
                  <a:srgbClr val="000000"/>
                </a:solidFill>
                <a:effectLst/>
                <a:uLnTx/>
                <a:uFillTx/>
                <a:latin typeface="SimHei" charset="0"/>
                <a:ea typeface="SimHei" charset="0"/>
                <a:cs typeface="SimHei" charset="0"/>
              </a:rPr>
              <a:t>．</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不要怕</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(6:20)</a:t>
            </a:r>
          </a:p>
          <a:p>
            <a:pPr marL="514350" marR="0" lvl="0" indent="-514350" algn="l" defTabSz="914400" rtl="0" eaLnBrk="1" fontAlgn="base" latinLnBrk="0" hangingPunct="1">
              <a:lnSpc>
                <a:spcPct val="100000"/>
              </a:lnSpc>
              <a:spcBef>
                <a:spcPct val="0"/>
              </a:spcBef>
              <a:spcAft>
                <a:spcPct val="0"/>
              </a:spcAft>
              <a:buClrTx/>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我就是生命的</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粮</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(6:35)</a:t>
            </a:r>
          </a:p>
          <a:p>
            <a:pPr marL="514350" marR="0" lvl="0" indent="-514350" algn="l" defTabSz="914400" rtl="0" eaLnBrk="1" fontAlgn="base" latinLnBrk="0" hangingPunct="1">
              <a:lnSpc>
                <a:spcPct val="100000"/>
              </a:lnSpc>
              <a:spcBef>
                <a:spcPct val="0"/>
              </a:spcBef>
              <a:spcAft>
                <a:spcPct val="0"/>
              </a:spcAft>
              <a:buClrTx/>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我是世界的</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光</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(8:12)</a:t>
            </a:r>
          </a:p>
          <a:p>
            <a:pPr marL="514350" marR="0" lvl="0" indent="-514350" algn="l" defTabSz="914400" rtl="0" eaLnBrk="1" fontAlgn="base" latinLnBrk="0" hangingPunct="1">
              <a:lnSpc>
                <a:spcPct val="100000"/>
              </a:lnSpc>
              <a:spcBef>
                <a:spcPct val="0"/>
              </a:spcBef>
              <a:spcAft>
                <a:spcPct val="0"/>
              </a:spcAft>
              <a:buClrTx/>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还没有亚伯拉罕</a:t>
            </a:r>
            <a:r>
              <a:rPr kumimoji="0" lang="zh-CN" altLang="en-US" sz="2400" b="1" i="0" u="none" strike="noStrike" kern="1200" cap="none" spc="0" normalizeH="0" baseline="0" noProof="0" dirty="0">
                <a:ln>
                  <a:noFill/>
                </a:ln>
                <a:solidFill>
                  <a:srgbClr val="000000"/>
                </a:solidFill>
                <a:effectLst/>
                <a:uLnTx/>
                <a:uFillTx/>
                <a:latin typeface="SimHei" charset="0"/>
                <a:ea typeface="SimHei" charset="0"/>
                <a:cs typeface="SimHei" charset="0"/>
              </a:rPr>
              <a:t>、</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就有了我</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(8:58)</a:t>
            </a:r>
          </a:p>
          <a:p>
            <a:pPr marL="514350" marR="0" lvl="0" indent="-514350" algn="l" defTabSz="914400" rtl="0" eaLnBrk="1" fontAlgn="base" latinLnBrk="0" hangingPunct="1">
              <a:lnSpc>
                <a:spcPct val="100000"/>
              </a:lnSpc>
              <a:spcBef>
                <a:spcPct val="0"/>
              </a:spcBef>
              <a:spcAft>
                <a:spcPct val="0"/>
              </a:spcAft>
              <a:buClrTx/>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我就是羊的</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门</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(10:7)</a:t>
            </a:r>
          </a:p>
          <a:p>
            <a:pPr marL="514350" marR="0" lvl="0" indent="-514350" algn="l" defTabSz="914400" rtl="0" eaLnBrk="1" fontAlgn="base" latinLnBrk="0" hangingPunct="1">
              <a:lnSpc>
                <a:spcPct val="100000"/>
              </a:lnSpc>
              <a:spcBef>
                <a:spcPct val="0"/>
              </a:spcBef>
              <a:spcAft>
                <a:spcPct val="0"/>
              </a:spcAft>
              <a:buClrTx/>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我是好</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牧人</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(10:11, 14)</a:t>
            </a:r>
          </a:p>
          <a:p>
            <a:pPr marL="514350" marR="0" lvl="0" indent="-514350" algn="l" defTabSz="914400" rtl="0" eaLnBrk="1" fontAlgn="base" latinLnBrk="0" hangingPunct="1">
              <a:lnSpc>
                <a:spcPct val="100000"/>
              </a:lnSpc>
              <a:spcBef>
                <a:spcPct val="0"/>
              </a:spcBef>
              <a:spcAft>
                <a:spcPct val="0"/>
              </a:spcAft>
              <a:buClrTx/>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复活</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在我</a:t>
            </a:r>
            <a:r>
              <a:rPr kumimoji="0" lang="zh-CN" altLang="en-US" sz="2400" b="1" i="0" u="none" strike="noStrike" kern="1200" cap="none" spc="0" normalizeH="0" baseline="0" noProof="0" dirty="0">
                <a:ln>
                  <a:noFill/>
                </a:ln>
                <a:solidFill>
                  <a:srgbClr val="000000"/>
                </a:solidFill>
                <a:effectLst/>
                <a:uLnTx/>
                <a:uFillTx/>
                <a:latin typeface="SimHei" charset="0"/>
                <a:ea typeface="SimHei" charset="0"/>
                <a:cs typeface="SimHei" charset="0"/>
              </a:rPr>
              <a:t>、</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生命</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也在我</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(11:25)</a:t>
            </a:r>
          </a:p>
          <a:p>
            <a:pPr marL="514350" marR="0" lvl="0" indent="-514350" algn="l" defTabSz="914400" rtl="0" eaLnBrk="1" fontAlgn="base" latinLnBrk="0" hangingPunct="1">
              <a:lnSpc>
                <a:spcPct val="100000"/>
              </a:lnSpc>
              <a:spcBef>
                <a:spcPct val="0"/>
              </a:spcBef>
              <a:spcAft>
                <a:spcPct val="0"/>
              </a:spcAft>
              <a:buClrTx/>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我就是</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道路、真理、生命</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(14:6)</a:t>
            </a:r>
          </a:p>
          <a:p>
            <a:pPr marL="514350" marR="0" lvl="0" indent="-514350" algn="l" defTabSz="914400" rtl="0" eaLnBrk="1" fontAlgn="base" latinLnBrk="0" hangingPunct="1">
              <a:lnSpc>
                <a:spcPct val="100000"/>
              </a:lnSpc>
              <a:spcBef>
                <a:spcPct val="0"/>
              </a:spcBef>
              <a:spcAft>
                <a:spcPct val="0"/>
              </a:spcAft>
              <a:buClrTx/>
              <a:buSzTx/>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ja-JP" alt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a:t>
            </a:r>
            <a:r>
              <a:rPr kumimoji="0" lang="zh-CN" altLang="en-US" sz="2400" b="1" i="0" u="none" strike="noStrike" kern="1200" cap="none" spc="0" normalizeH="0" baseline="0" noProof="0" dirty="0">
                <a:ln>
                  <a:noFill/>
                </a:ln>
                <a:solidFill>
                  <a:srgbClr val="FFFF00"/>
                </a:solidFill>
                <a:effectLst/>
                <a:uLnTx/>
                <a:uFillTx/>
                <a:latin typeface="SimHei" charset="0"/>
                <a:ea typeface="SimHei" charset="0"/>
                <a:cs typeface="SimHei" charset="0"/>
              </a:rPr>
              <a:t>我是</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真葡萄树</a:t>
            </a:r>
            <a:r>
              <a:rPr kumimoji="0" lang="en-US" altLang="ja-JP"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rPr>
              <a:t>” (15:1)</a:t>
            </a:r>
            <a:endParaRPr kumimoji="0" lang="en-US" sz="24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Helvetica" charset="0"/>
              <a:ea typeface="ＭＳ Ｐゴシック" charset="0"/>
              <a:cs typeface="MS Gothic" charset="0"/>
            </a:endParaRPr>
          </a:p>
        </p:txBody>
      </p:sp>
    </p:spTree>
    <p:extLst>
      <p:ext uri="{BB962C8B-B14F-4D97-AF65-F5344CB8AC3E}">
        <p14:creationId xmlns:p14="http://schemas.microsoft.com/office/powerpoint/2010/main" val="2952432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2" descr="Brown marble">
            <a:extLst>
              <a:ext uri="{FF2B5EF4-FFF2-40B4-BE49-F238E27FC236}">
                <a16:creationId xmlns:a16="http://schemas.microsoft.com/office/drawing/2014/main" id="{8B450B67-48B2-4098-A35D-E50867FFF1BF}"/>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3300"/>
              </a:solidFill>
              <a:effectLst/>
              <a:uLnTx/>
              <a:uFillTx/>
              <a:latin typeface="Times New Roman" panose="02020603050405020304" pitchFamily="18" charset="0"/>
              <a:ea typeface="ＭＳ Ｐゴシック" panose="020B0600070205080204" pitchFamily="34" charset="-128"/>
              <a:cs typeface="+mn-cs"/>
            </a:endParaRPr>
          </a:p>
        </p:txBody>
      </p:sp>
      <p:pic>
        <p:nvPicPr>
          <p:cNvPr id="103427" name="Picture 4" descr="OMSSO085">
            <a:extLst>
              <a:ext uri="{FF2B5EF4-FFF2-40B4-BE49-F238E27FC236}">
                <a16:creationId xmlns:a16="http://schemas.microsoft.com/office/drawing/2014/main" id="{1AC53368-9752-4CE8-9E5A-618F82355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a:ea typeface="ＭＳ Ｐゴシック" panose="020B0600070205080204" pitchFamily="34" charset="-128"/>
                <a:cs typeface="Arial"/>
              </a:rPr>
              <a:t>Exodus 3:1-4:17</a:t>
            </a: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15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en-US" altLang="en-US" sz="3600">
                <a:solidFill>
                  <a:schemeClr val="bg1"/>
                </a:solidFill>
                <a:effectLst/>
                <a:latin typeface="Arial" panose="020B0604020202020204" pitchFamily="34" charset="0"/>
                <a:ea typeface="ＭＳ Ｐゴシック" panose="020B0600070205080204" pitchFamily="34" charset="-128"/>
              </a:rPr>
              <a:t>The Burning Bush</a:t>
            </a:r>
            <a:endParaRPr kumimoji="0" lang="en-US" altLang="en-US" sz="4000">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33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1.  Who am I (3:11)?</a:t>
            </a: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2.  Who are You (3:13)?</a:t>
            </a: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3.  What if I fail (4:1)?</a:t>
            </a: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4.  I’m not gifted (4:10)</a:t>
            </a: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9144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5.  I don’t want to get involved (4:13)</a:t>
            </a: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rPr>
              <a:t>EXCUSES</a:t>
            </a: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165100" y="1116013"/>
            <a:ext cx="8977313" cy="3170237"/>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God replied to Moses,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Who I Am</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Say this to the people of Israel: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has sent me to you” </a:t>
            </a:r>
            <a:b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(Exodus 3:14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NLT</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7522" name="Picture 6" descr="Jesus Very CLose Up.jpg">
            <a:extLst>
              <a:ext uri="{FF2B5EF4-FFF2-40B4-BE49-F238E27FC236}">
                <a16:creationId xmlns:a16="http://schemas.microsoft.com/office/drawing/2014/main" id="{BDAFBCEB-7546-4DEC-B6C6-6824EC7F918F}"/>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2045225D-B6B7-4635-854F-26C8AAD347C2}"/>
              </a:ext>
            </a:extLst>
          </p:cNvPr>
          <p:cNvGrpSpPr>
            <a:grpSpLocks/>
          </p:cNvGrpSpPr>
          <p:nvPr/>
        </p:nvGrpSpPr>
        <p:grpSpPr bwMode="auto">
          <a:xfrm>
            <a:off x="381000" y="1676400"/>
            <a:ext cx="3810000" cy="4953000"/>
            <a:chOff x="381000" y="1676400"/>
            <a:chExt cx="3810000" cy="4953000"/>
          </a:xfrm>
        </p:grpSpPr>
        <p:pic>
          <p:nvPicPr>
            <p:cNvPr id="107528" name="Picture 6" descr="5000_loaves_fish_432x432">
              <a:extLst>
                <a:ext uri="{FF2B5EF4-FFF2-40B4-BE49-F238E27FC236}">
                  <a16:creationId xmlns:a16="http://schemas.microsoft.com/office/drawing/2014/main" id="{C8211F2C-53F1-4389-BBDA-45D8E203E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7529" name="WordArt 8">
              <a:extLst>
                <a:ext uri="{FF2B5EF4-FFF2-40B4-BE49-F238E27FC236}">
                  <a16:creationId xmlns:a16="http://schemas.microsoft.com/office/drawing/2014/main" id="{6BD3ADF4-EC3E-467F-BFD3-F0BAA92B53F4}"/>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0FA71652-DDC8-459C-80F2-5D92BA0F1E3D}"/>
              </a:ext>
            </a:extLst>
          </p:cNvPr>
          <p:cNvSpPr>
            <a:spLocks noGrp="1"/>
          </p:cNvSpPr>
          <p:nvPr>
            <p:ph type="title"/>
          </p:nvPr>
        </p:nvSpPr>
        <p:spPr>
          <a:xfrm>
            <a:off x="0" y="152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I. Jesus showed His authority over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Moses</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and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creation</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0E6923FE-B0E2-44AF-967E-B263D95E73B6}"/>
              </a:ext>
            </a:extLst>
          </p:cNvPr>
          <p:cNvGrpSpPr>
            <a:grpSpLocks/>
          </p:cNvGrpSpPr>
          <p:nvPr/>
        </p:nvGrpSpPr>
        <p:grpSpPr bwMode="auto">
          <a:xfrm>
            <a:off x="4800600" y="1600200"/>
            <a:ext cx="3886200" cy="5029200"/>
            <a:chOff x="4800600" y="1600200"/>
            <a:chExt cx="3886200" cy="5029200"/>
          </a:xfrm>
        </p:grpSpPr>
        <p:sp>
          <p:nvSpPr>
            <p:cNvPr id="107526" name="WordArt 4">
              <a:extLst>
                <a:ext uri="{FF2B5EF4-FFF2-40B4-BE49-F238E27FC236}">
                  <a16:creationId xmlns:a16="http://schemas.microsoft.com/office/drawing/2014/main" id="{5EF343BE-1356-40BF-8F65-1AEF695801BA}"/>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107527" name="Picture 6" descr="jesus_in_distance_slide">
              <a:extLst>
                <a:ext uri="{FF2B5EF4-FFF2-40B4-BE49-F238E27FC236}">
                  <a16:creationId xmlns:a16="http://schemas.microsoft.com/office/drawing/2014/main" id="{FC5F54B5-CCAC-47D5-893B-6E9130E95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903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152400" y="0"/>
            <a:ext cx="9296400" cy="1981200"/>
          </a:xfrm>
        </p:spPr>
        <p:txBody>
          <a:bodyPr/>
          <a:lstStyle/>
          <a:p>
            <a:pPr eaLnBrk="1" hangingPunct="1"/>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II. Jesus satisfies our </a:t>
            </a:r>
            <a:r>
              <a:rPr lang="en-US" altLang="en-US" sz="4000" b="0">
                <a:solidFill>
                  <a:srgbClr val="00009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spiritual </a:t>
            </a:r>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hunger by giving us eternal life (6:22-59). </a:t>
            </a: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75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Foods </a:t>
            </a: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Unlike food that spoils, </a:t>
            </a:r>
            <a:b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b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Jesus gives eternal life (6:22-27).</a:t>
            </a:r>
          </a:p>
        </p:txBody>
      </p:sp>
    </p:spTree>
    <p:extLst>
      <p:ext uri="{BB962C8B-B14F-4D97-AF65-F5344CB8AC3E}">
        <p14:creationId xmlns:p14="http://schemas.microsoft.com/office/powerpoint/2010/main" val="968061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419600"/>
            <a:ext cx="8458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answered, “I tell you the truth, you are looking for me, not because you saw miraculous signs but because you ate the loaves and had your fill” (John 6:26)</a:t>
            </a: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48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1845" name="Picture 5" descr="rotten food">
            <a:extLst>
              <a:ext uri="{FF2B5EF4-FFF2-40B4-BE49-F238E27FC236}">
                <a16:creationId xmlns:a16="http://schemas.microsoft.com/office/drawing/2014/main" id="{A07AFCA6-C59C-4648-A6D6-C60118B40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5438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6">
            <a:extLst>
              <a:ext uri="{FF2B5EF4-FFF2-40B4-BE49-F238E27FC236}">
                <a16:creationId xmlns:a16="http://schemas.microsoft.com/office/drawing/2014/main" id="{DFE569BE-72C5-4673-A213-39B5894ADFCB}"/>
              </a:ext>
            </a:extLst>
          </p:cNvPr>
          <p:cNvSpPr>
            <a:spLocks noChangeArrowheads="1"/>
          </p:cNvSpPr>
          <p:nvPr/>
        </p:nvSpPr>
        <p:spPr bwMode="auto">
          <a:xfrm>
            <a:off x="304800" y="304800"/>
            <a:ext cx="7610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endPar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304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but for food that endures to eternal life, which the Son of Man will give you.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362200"/>
            <a:ext cx="7239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91845"/>
                                        </p:tgtEl>
                                        <p:attrNameLst>
                                          <p:attrName>style.visibility</p:attrName>
                                        </p:attrNameLst>
                                      </p:cBhvr>
                                      <p:to>
                                        <p:strVal val="visible"/>
                                      </p:to>
                                    </p:set>
                                    <p:anim calcmode="lin" valueType="num">
                                      <p:cBhvr>
                                        <p:cTn id="7" dur="1000" fill="hold"/>
                                        <p:tgtEl>
                                          <p:spTgt spid="291845"/>
                                        </p:tgtEl>
                                        <p:attrNameLst>
                                          <p:attrName>ppt_w</p:attrName>
                                        </p:attrNameLst>
                                      </p:cBhvr>
                                      <p:tavLst>
                                        <p:tav tm="0">
                                          <p:val>
                                            <p:fltVal val="0"/>
                                          </p:val>
                                        </p:tav>
                                        <p:tav tm="100000">
                                          <p:val>
                                            <p:strVal val="#ppt_w"/>
                                          </p:val>
                                        </p:tav>
                                      </p:tavLst>
                                    </p:anim>
                                    <p:anim calcmode="lin" valueType="num">
                                      <p:cBhvr>
                                        <p:cTn id="8" dur="1000" fill="hold"/>
                                        <p:tgtEl>
                                          <p:spTgt spid="291845"/>
                                        </p:tgtEl>
                                        <p:attrNameLst>
                                          <p:attrName>ppt_h</p:attrName>
                                        </p:attrNameLst>
                                      </p:cBhvr>
                                      <p:tavLst>
                                        <p:tav tm="0">
                                          <p:val>
                                            <p:fltVal val="0"/>
                                          </p:val>
                                        </p:tav>
                                        <p:tav tm="100000">
                                          <p:val>
                                            <p:strVal val="#ppt_h"/>
                                          </p:val>
                                        </p:tav>
                                      </p:tavLst>
                                    </p:anim>
                                    <p:anim calcmode="lin" valueType="num">
                                      <p:cBhvr>
                                        <p:cTn id="9" dur="1000" fill="hold"/>
                                        <p:tgtEl>
                                          <p:spTgt spid="291845"/>
                                        </p:tgtEl>
                                        <p:attrNameLst>
                                          <p:attrName>style.rotation</p:attrName>
                                        </p:attrNameLst>
                                      </p:cBhvr>
                                      <p:tavLst>
                                        <p:tav tm="0">
                                          <p:val>
                                            <p:fltVal val="90"/>
                                          </p:val>
                                        </p:tav>
                                        <p:tav tm="100000">
                                          <p:val>
                                            <p:fltVal val="0"/>
                                          </p:val>
                                        </p:tav>
                                      </p:tavLst>
                                    </p:anim>
                                    <p:animEffect transition="in" filter="fade">
                                      <p:cBhvr>
                                        <p:cTn id="10" dur="1000"/>
                                        <p:tgtEl>
                                          <p:spTgt spid="291845"/>
                                        </p:tgtEl>
                                      </p:cBhvr>
                                    </p:animEffect>
                                  </p:childTnLst>
                                  <p:subTnLst>
                                    <p:set>
                                      <p:cBhvr override="childStyle">
                                        <p:cTn dur="1" fill="hold" display="0" masterRel="nextClick" afterEffect="1"/>
                                        <p:tgtEl>
                                          <p:spTgt spid="2918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1847"/>
                                        </p:tgtEl>
                                        <p:attrNameLst>
                                          <p:attrName>style.visibility</p:attrName>
                                        </p:attrNameLst>
                                      </p:cBhvr>
                                      <p:to>
                                        <p:strVal val="visible"/>
                                      </p:to>
                                    </p:set>
                                    <p:animEffect transition="in" filter="fade">
                                      <p:cBhvr>
                                        <p:cTn id="15" dur="2000"/>
                                        <p:tgtEl>
                                          <p:spTgt spid="291847"/>
                                        </p:tgtEl>
                                      </p:cBhvr>
                                    </p:animEffect>
                                  </p:childTnLst>
                                </p:cTn>
                              </p:par>
                            </p:childTnLst>
                          </p:cTn>
                        </p:par>
                        <p:par>
                          <p:cTn id="16" fill="hold" nodeType="afterGroup">
                            <p:stCondLst>
                              <p:cond delay="2000"/>
                            </p:stCondLst>
                            <p:childTnLst>
                              <p:par>
                                <p:cTn id="17" presetID="30" presetClass="entr" presetSubtype="0" fill="hold" nodeType="afterEffect">
                                  <p:stCondLst>
                                    <p:cond delay="0"/>
                                  </p:stCondLst>
                                  <p:childTnLst>
                                    <p:set>
                                      <p:cBhvr>
                                        <p:cTn id="18" dur="1" fill="hold">
                                          <p:stCondLst>
                                            <p:cond delay="0"/>
                                          </p:stCondLst>
                                        </p:cTn>
                                        <p:tgtEl>
                                          <p:spTgt spid="291848"/>
                                        </p:tgtEl>
                                        <p:attrNameLst>
                                          <p:attrName>style.visibility</p:attrName>
                                        </p:attrNameLst>
                                      </p:cBhvr>
                                      <p:to>
                                        <p:strVal val="visible"/>
                                      </p:to>
                                    </p:set>
                                    <p:animEffect transition="in" filter="fade">
                                      <p:cBhvr>
                                        <p:cTn id="19" dur="800" decel="100000"/>
                                        <p:tgtEl>
                                          <p:spTgt spid="291848"/>
                                        </p:tgtEl>
                                      </p:cBhvr>
                                    </p:animEffect>
                                    <p:anim calcmode="lin" valueType="num">
                                      <p:cBhvr>
                                        <p:cTn id="20" dur="800" decel="100000" fill="hold"/>
                                        <p:tgtEl>
                                          <p:spTgt spid="291848"/>
                                        </p:tgtEl>
                                        <p:attrNameLst>
                                          <p:attrName>style.rotation</p:attrName>
                                        </p:attrNameLst>
                                      </p:cBhvr>
                                      <p:tavLst>
                                        <p:tav tm="0">
                                          <p:val>
                                            <p:fltVal val="-90"/>
                                          </p:val>
                                        </p:tav>
                                        <p:tav tm="100000">
                                          <p:val>
                                            <p:fltVal val="0"/>
                                          </p:val>
                                        </p:tav>
                                      </p:tavLst>
                                    </p:anim>
                                    <p:anim calcmode="lin" valueType="num">
                                      <p:cBhvr>
                                        <p:cTn id="21" dur="800" decel="100000" fill="hold"/>
                                        <p:tgtEl>
                                          <p:spTgt spid="291848"/>
                                        </p:tgtEl>
                                        <p:attrNameLst>
                                          <p:attrName>ppt_x</p:attrName>
                                        </p:attrNameLst>
                                      </p:cBhvr>
                                      <p:tavLst>
                                        <p:tav tm="0">
                                          <p:val>
                                            <p:strVal val="#ppt_x+0.4"/>
                                          </p:val>
                                        </p:tav>
                                        <p:tav tm="100000">
                                          <p:val>
                                            <p:strVal val="#ppt_x-0.05"/>
                                          </p:val>
                                        </p:tav>
                                      </p:tavLst>
                                    </p:anim>
                                    <p:anim calcmode="lin" valueType="num">
                                      <p:cBhvr>
                                        <p:cTn id="22" dur="800" decel="100000" fill="hold"/>
                                        <p:tgtEl>
                                          <p:spTgt spid="29184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Works</a:t>
            </a: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human effort,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enables us to do God’s work by believing in Him (6:28-29). </a:t>
            </a: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Breads</a:t>
            </a: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9144000"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manna God gave via Moses, Jesus is the true “Bread” from heaven  that gives eternal life (6:30-33). </a:t>
            </a:r>
          </a:p>
        </p:txBody>
      </p:sp>
    </p:spTree>
    <p:extLst>
      <p:ext uri="{BB962C8B-B14F-4D97-AF65-F5344CB8AC3E}">
        <p14:creationId xmlns:p14="http://schemas.microsoft.com/office/powerpoint/2010/main" val="24670220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Results</a:t>
            </a: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Unlike bread that only sustains physical life, belief in Christ gives eternal life (6:34-59). </a:t>
            </a:r>
          </a:p>
        </p:txBody>
      </p:sp>
    </p:spTree>
    <p:extLst>
      <p:ext uri="{BB962C8B-B14F-4D97-AF65-F5344CB8AC3E}">
        <p14:creationId xmlns:p14="http://schemas.microsoft.com/office/powerpoint/2010/main" val="3080459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a:extLst>
              <a:ext uri="{28A0092B-C50C-407E-A947-70E740481C1C}">
                <a14:useLocalDpi xmlns:a14="http://schemas.microsoft.com/office/drawing/2010/main" val="0"/>
              </a:ext>
            </a:extLst>
          </a:blip>
          <a:srcRect l="2402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0"/>
            <a:ext cx="9144000" cy="19812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III. Jesus’ claim to be the only source of life forces a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decision</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(6:60-71). </a:t>
            </a:r>
          </a:p>
        </p:txBody>
      </p:sp>
    </p:spTree>
    <p:extLst>
      <p:ext uri="{BB962C8B-B14F-4D97-AF65-F5344CB8AC3E}">
        <p14:creationId xmlns:p14="http://schemas.microsoft.com/office/powerpoint/2010/main" val="27756788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400"/>
            <a:ext cx="9156700" cy="7699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Apple Butter" pitchFamily="2" charset="0"/>
                <a:ea typeface="ＭＳ Ｐゴシック" panose="020B0600070205080204" pitchFamily="34" charset="-128"/>
                <a:cs typeface="+mn-cs"/>
              </a:rPr>
              <a:t>Disciples desert Jesus (61-71)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1524000" y="4038600"/>
            <a:ext cx="6172200" cy="2554288"/>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this point many of his disciples turned away and deserted him”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(John 6:66).</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752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The Twelve remained because eleven of them believed He was God’s Son (6:67-71).</a:t>
            </a: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Main Idea of John 6</a:t>
            </a: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953000" y="457200"/>
            <a:ext cx="3962400" cy="4114800"/>
          </a:xfrm>
        </p:spPr>
        <p:txBody>
          <a:bodyPr/>
          <a:lstStyle/>
          <a:p>
            <a:pPr marL="93663" indent="-93663" algn="r">
              <a:buFontTx/>
              <a:buNone/>
            </a:pPr>
            <a:r>
              <a:rPr lang="en-US" altLang="en-US" sz="4400">
                <a:effectLst>
                  <a:outerShdw blurRad="38100" dist="38100" dir="2700000" algn="tl">
                    <a:srgbClr val="000000"/>
                  </a:outerShdw>
                </a:effectLst>
                <a:latin typeface="Arial" panose="020B0604020202020204" pitchFamily="34" charset="0"/>
                <a:ea typeface="ＭＳ Ｐゴシック" panose="020B0600070205080204" pitchFamily="34" charset="-128"/>
              </a:rPr>
              <a:t>Since Christ has </a:t>
            </a:r>
            <a:r>
              <a:rPr lang="en-US" altLang="en-US" sz="4400"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authority over</a:t>
            </a:r>
            <a:r>
              <a:rPr lang="en-US" altLang="en-US" sz="44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sz="4400"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creation</a:t>
            </a:r>
            <a:r>
              <a:rPr lang="en-US" altLang="en-US" sz="4400">
                <a:effectLst>
                  <a:outerShdw blurRad="38100" dist="38100" dir="2700000" algn="tl">
                    <a:srgbClr val="000000"/>
                  </a:outerShdw>
                </a:effectLst>
                <a:latin typeface="Arial" panose="020B0604020202020204" pitchFamily="34" charset="0"/>
                <a:ea typeface="ＭＳ Ｐゴシック" panose="020B0600070205080204" pitchFamily="34" charset="-128"/>
              </a:rPr>
              <a:t>, trust Him to give you eternal life!</a:t>
            </a:r>
          </a:p>
        </p:txBody>
      </p:sp>
    </p:spTree>
    <p:extLst>
      <p:ext uri="{BB962C8B-B14F-4D97-AF65-F5344CB8AC3E}">
        <p14:creationId xmlns:p14="http://schemas.microsoft.com/office/powerpoint/2010/main" val="35501587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Disbelief?  </a:t>
            </a: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Or Belief?</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“You are the holy one of God!”</a:t>
            </a: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Reception in Gennesaret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77</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14:34-36; Mark 6:53-56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Christ instills in His disciples through continued healings that what He accomplished in the physical realm represents what He desired to perform for people in the spiritual realm if they trust Him in faith</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Instruction Concerning the Bread of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6:22-71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Through His claim to be the true bread from heaven Christ teaches His disciples that He did not come to give physical bread but new, heavenly bread, which is eternal life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Defilement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79</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15:1-20; Mark 7:1-23; John 6:1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trains the disciples in the real, inner source of defilement to reveal how the Pharisees violate the law with their traditions in their uncleanness due to their heart condition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84538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Reception in Tyre and Sidon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80</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15:21-28; Mark 7:24-30</a:t>
            </a:r>
            <a:endParaRPr lang="de-DE"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Through the healing of the Canaanite woman's demon-possessed daughter Christ schools His disciples how while it was premature for Gentiles to receive kingdom blessings until Israel repents, personal needs can be met through individual faith in His person</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5305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Reception in Decapolis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81</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15:29-38; Mark 7:31-8:9a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By healing the deaf and dumb man and feeding the four thousand Gentiles, Christ instructs His men on the need to minister to Gentiles as well as Jews and, though inadequate for the task, to do this through His power</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95033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Rejection in Magadan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82</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15:39-16:4; Mark 8:9b-12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refuses to give another sign to the unbelieving religious leaders except for His resurrection because they were rejecting Him in unbelief, not because sufficient signs had been lacking</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4444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Warning Against Rejection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83</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16:5-12; Mark 8:9b-12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warns His disciples against the hypocritical attitude of the Pharisees and Herod that led them to reject Him so His men would be aware of possible attitudes in themselves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710045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K. Confession of Peter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84</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16:13-20; Mark 8:27-30; Luke 9:18-21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Upon Peter's affirmation of Christ's deity Jesus reveals for the first time that Peter and all the Twelve will exercise authority to make official pronouncements already made by God in a new organism, the Church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8392601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85</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16:21-23; Mark 8:31-33; Luke 9:22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explains to His disciples that He would soon be delivered over to death in Jerusalem at the hands of the religious leaders but would rise the third day, a message which Peter opposed because he did not understand the necessity of Christ's sacrifice for sin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339152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86</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6:24-28; Mark 8:34-9:1; Luke 9:23-27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Christ educates the disciples and the multitude that to be a committed, true disciple one must relinquish his own will and submit it completely to Christ so that His hearers would decide to follow Him rather than the Pharisees in light of the impending judgment of the nation and Christ's glorious rule as Messiah</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379185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In fulfillment of Christ's prophecy about seeing His glory one week earlier Jesus is transfigured before Peter, James, and John to reveal in miniature the essential glory He will reveal to the world when He begins to reign at the Second Advent and to authenticate Christ as One worthy of obedience</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87</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Elijah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88</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17:9-13; Mark 9:9-13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Jesus instructs the disciples with Him on the mount that although Elijah will come before the institution of the kingdom, Malachi's prophecy concerning his coming was fulfilled in John the Baptist that the disciples might harmonize the necessity of Christ's sacrifice for sin before His glorification</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73189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Dependence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89</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17:14-21; Mark 9:14-29; Luke 9:37-43a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When the disciples are unable to exorcise the demon from a boy Christ uses this experience to illustrate the deliverance He could provide for Israel if the nation believes and to teach the disciples that their ministry cannot succeed based upon their authority and position received previously but would surely succeed through dependent faith in Christ</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6433724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Q. Additional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90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17:22-23; Mark 9:30-32; Luke 9:43b-45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again predicts His death and resurrection to the disciples to enable them to understand that suffering must precede glory in the same Messiah, not two Messiahs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973263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R. Instruction Concerning Sonship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17:24-27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Jesus directs Peter in paying their voluntary temple tax to prevent cause for accusation from the authorities even though as the authority over the temple Christ and His disciples were exempt from the tax as related to the One to whom the temple was dedicated</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049144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S. Instruction Concerning Humility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92</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18:1-5; Mark 9:33-37;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Following the disciples' argument regarding which of them would be greatest in the kingdom Christ uses a child to tutor them on humility and dependence necessary for positions of greatness in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99187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T. Instruction Concerning Pride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93</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18:6-14; Mark 9:38-50;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While the disciples expect to be commended for rebuking an exorcist not associated with the Twelve, Jesus rebukes them for their superior attitudes which offended another believer, exhorts them to remove the basic problem which caused the offense, and reminds them that even what is little in the sight of men received the watch-care of God</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551081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U.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18:15-35</a:t>
            </a:r>
            <a:endParaRPr lang="en-US"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the disciples that they are to forgive both  unconditionally and completely in the same manner in which God has forgiven them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004393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zh-CN" altLang="en-US" sz="4800" dirty="0">
                <a:latin typeface="黑体"/>
                <a:ea typeface="黑体"/>
                <a:cs typeface="黑体"/>
              </a:rPr>
              <a:t>如何修复关系</a:t>
            </a:r>
            <a:endParaRPr lang="en-US" dirty="0">
              <a:latin typeface="黑体"/>
              <a:ea typeface="黑体"/>
              <a:cs typeface="黑体"/>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5875"/>
            <a:ext cx="14827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266700">
                    <a:srgbClr val="000000">
                      <a:alpha val="89000"/>
                    </a:srgbClr>
                  </a:glow>
                </a:effectLst>
                <a:uLnTx/>
                <a:uFillTx/>
                <a:latin typeface="黑体"/>
                <a:ea typeface="黑体"/>
                <a:cs typeface="黑体"/>
              </a:rPr>
              <a:t>马太福音</a:t>
            </a:r>
            <a:r>
              <a:rPr kumimoji="0" lang="en-US" sz="4000" b="1" i="1" u="none" strike="noStrike" kern="1200" cap="none" spc="0" normalizeH="0" baseline="0" noProof="0" dirty="0">
                <a:ln>
                  <a:noFill/>
                </a:ln>
                <a:solidFill>
                  <a:srgbClr val="FFFFFF"/>
                </a:solidFill>
                <a:effectLst>
                  <a:glow rad="266700">
                    <a:srgbClr val="000000">
                      <a:alpha val="89000"/>
                    </a:srgbClr>
                  </a:glow>
                </a:effectLst>
                <a:uLnTx/>
                <a:uFillTx/>
                <a:latin typeface="黑体"/>
                <a:ea typeface="黑体"/>
                <a:cs typeface="黑体"/>
              </a:rPr>
              <a:t> 18:15-20</a:t>
            </a:r>
          </a:p>
        </p:txBody>
      </p:sp>
      <p:sp>
        <p:nvSpPr>
          <p:cNvPr id="10" name="Text Box 6"/>
          <p:cNvSpPr txBox="1">
            <a:spLocks noChangeArrowheads="1"/>
          </p:cNvSpPr>
          <p:nvPr/>
        </p:nvSpPr>
        <p:spPr bwMode="auto">
          <a:xfrm>
            <a:off x="1"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p>
        </p:txBody>
      </p:sp>
    </p:spTree>
    <p:extLst>
      <p:ext uri="{BB962C8B-B14F-4D97-AF65-F5344CB8AC3E}">
        <p14:creationId xmlns:p14="http://schemas.microsoft.com/office/powerpoint/2010/main" val="904755814"/>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altLang="zh-CN" sz="2400"/>
              <a:t>I.	</a:t>
            </a:r>
            <a:r>
              <a:rPr lang="en-US" altLang="zh-CN" sz="2400"/>
              <a:t>(15-17) </a:t>
            </a:r>
            <a:r>
              <a:rPr lang="zh-CN" altLang="en-US" sz="2400"/>
              <a:t>教会正确的与犯罪的信徒徒重建关系的</a:t>
            </a:r>
            <a:r>
              <a:rPr lang="zh-CN" altLang="en-US" sz="2400">
                <a:solidFill>
                  <a:srgbClr val="FFFF00"/>
                </a:solidFill>
              </a:rPr>
              <a:t>方法</a:t>
            </a:r>
            <a:r>
              <a:rPr lang="zh-CN" altLang="en-US" sz="2400"/>
              <a:t>是尽量不公开。</a:t>
            </a:r>
            <a:endParaRPr kumimoji="0" lang="zh-CN" altLang="en-US" sz="2400">
              <a:solidFill>
                <a:srgbClr val="FFFF00"/>
              </a:solidFill>
            </a:endParaRPr>
          </a:p>
        </p:txBody>
      </p:sp>
      <p:pic>
        <p:nvPicPr>
          <p:cNvPr id="15462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w="9525">
            <a:noFill/>
            <a:miter lim="800000"/>
            <a:headEnd/>
            <a:tailEnd/>
          </a:ln>
        </p:spPr>
      </p:pic>
      <p:sp>
        <p:nvSpPr>
          <p:cNvPr id="40" name="Rectangle 2"/>
          <p:cNvSpPr txBox="1">
            <a:spLocks noChangeArrowheads="1"/>
          </p:cNvSpPr>
          <p:nvPr/>
        </p:nvSpPr>
        <p:spPr bwMode="auto">
          <a:xfrm>
            <a:off x="254000" y="1441450"/>
            <a:ext cx="8763000" cy="5410200"/>
          </a:xfrm>
          <a:prstGeom prst="rect">
            <a:avLst/>
          </a:prstGeom>
          <a:noFill/>
          <a:ln>
            <a:noFill/>
          </a:ln>
          <a:effectLst/>
        </p:spPr>
        <p:txBody>
          <a:bodyPr anchor="ctr"/>
          <a:lstStyle/>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(15) </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个人的罪只局限于那些</a:t>
            </a:r>
            <a:r>
              <a:rPr kumimoji="0" lang="zh-CN" alt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a:rPr>
              <a:t>直接参与者</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因此容易重建犯罪的人。</a:t>
            </a:r>
            <a:endParaRPr kumimoji="0" lang="en-US" altLang="zh-CN"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endParaRP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16) </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经过私底下的沟通如对罪不愿悔改的情况下你可多带</a:t>
            </a:r>
            <a:r>
              <a:rPr kumimoji="0" lang="zh-CN" alt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a:rPr>
              <a:t>一两个人</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一同处理以便重建罪人。</a:t>
            </a:r>
            <a:endPar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endParaRP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(17</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上</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经过一小组人的沟通与重建如对罪还是不愿悔改的情况下可让</a:t>
            </a:r>
            <a:r>
              <a:rPr kumimoji="0" lang="zh-CN" alt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a:rPr>
              <a:t>全教会</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知道以制止继续犯罪。</a:t>
            </a:r>
            <a:endPar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endParaRP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(17</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下</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 </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不愿悔改的罪人让教会知道</a:t>
            </a:r>
            <a:r>
              <a:rPr kumimoji="0" lang="zh-CN" altLang="en-US" sz="2400" b="1" i="0" u="none" strike="noStrike" kern="1200" cap="none" spc="0" normalizeH="0" baseline="0" noProof="0" dirty="0">
                <a:ln>
                  <a:noFill/>
                </a:ln>
                <a:solidFill>
                  <a:srgbClr val="FFFFFF"/>
                </a:solidFill>
                <a:effectLst>
                  <a:glow rad="177800">
                    <a:srgbClr val="000000">
                      <a:alpha val="75000"/>
                    </a:srgbClr>
                  </a:glow>
                </a:effectLst>
                <a:uLnTx/>
                <a:uFillTx/>
                <a:latin typeface="Arial" charset="0"/>
                <a:ea typeface="ＭＳ Ｐゴシック" charset="-128"/>
                <a:cs typeface="ＭＳ Ｐゴシック"/>
              </a:rPr>
              <a:t>后的后果既是</a:t>
            </a:r>
            <a:r>
              <a:rPr kumimoji="0" lang="zh-CN" alt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a:rPr>
              <a:t>对待罪人如同非信徒</a:t>
            </a:r>
            <a:r>
              <a:rPr kumimoji="0" lang="zh-CN" alt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rPr>
              <a:t>（这包括取消会籍）。</a:t>
            </a:r>
            <a:endPar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a:endParaRPr>
          </a:p>
        </p:txBody>
      </p:sp>
    </p:spTree>
    <p:extLst>
      <p:ext uri="{BB962C8B-B14F-4D97-AF65-F5344CB8AC3E}">
        <p14:creationId xmlns:p14="http://schemas.microsoft.com/office/powerpoint/2010/main" val="261138714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animEffect transition="in" filter="fade">
                                      <p:cBhvr>
                                        <p:cTn id="15" dur="2000"/>
                                        <p:tgtEl>
                                          <p:spTgt spid="4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xEl>
                                              <p:pRg st="3" end="3"/>
                                            </p:txEl>
                                          </p:spTgt>
                                        </p:tgtEl>
                                        <p:attrNameLst>
                                          <p:attrName>style.visibility</p:attrName>
                                        </p:attrNameLst>
                                      </p:cBhvr>
                                      <p:to>
                                        <p:strVal val="visible"/>
                                      </p:to>
                                    </p:set>
                                    <p:animEffect transition="in" filter="fade">
                                      <p:cBhvr>
                                        <p:cTn id="18" dur="2000"/>
                                        <p:tgtEl>
                                          <p:spTgt spid="4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altLang="zh-CN" sz="2400"/>
              <a:t>II.	</a:t>
            </a:r>
            <a:r>
              <a:rPr lang="en-US" altLang="zh-CN" sz="2400"/>
              <a:t>(18-20) </a:t>
            </a:r>
            <a:r>
              <a:rPr lang="zh-CN" altLang="en-US" sz="2400"/>
              <a:t>教会有权柄恢复信徒或选择逐出犯罪的信徒的</a:t>
            </a:r>
            <a:r>
              <a:rPr lang="zh-CN" altLang="en-US" sz="2400">
                <a:solidFill>
                  <a:srgbClr val="FFFF00"/>
                </a:solidFill>
              </a:rPr>
              <a:t>原因</a:t>
            </a:r>
            <a:r>
              <a:rPr lang="zh-CN" altLang="en-US" sz="2400"/>
              <a:t>是实行上帝的权柄。</a:t>
            </a:r>
            <a:endParaRPr kumimoji="0" lang="zh-CN" altLang="en-US" sz="2400">
              <a:solidFill>
                <a:srgbClr val="FFFF00"/>
              </a:solidFill>
            </a:endParaRPr>
          </a:p>
        </p:txBody>
      </p:sp>
      <p:pic>
        <p:nvPicPr>
          <p:cNvPr id="156674"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w="9525">
            <a:noFill/>
            <a:miter lim="800000"/>
            <a:headEnd/>
            <a:tailEnd/>
          </a:ln>
        </p:spPr>
      </p:pic>
      <p:sp>
        <p:nvSpPr>
          <p:cNvPr id="2" name="Rectangle 2"/>
          <p:cNvSpPr>
            <a:spLocks noChangeArrowheads="1"/>
          </p:cNvSpPr>
          <p:nvPr/>
        </p:nvSpPr>
        <p:spPr bwMode="auto">
          <a:xfrm>
            <a:off x="215900" y="2336800"/>
            <a:ext cx="8101013" cy="1524000"/>
          </a:xfrm>
          <a:prstGeom prst="rect">
            <a:avLst/>
          </a:prstGeom>
          <a:noFill/>
          <a:ln w="9525">
            <a:noFill/>
            <a:miter lim="800000"/>
            <a:headEnd/>
            <a:tailEnd/>
          </a:ln>
        </p:spPr>
        <p:txBody>
          <a:bodyPr anchor="ctr"/>
          <a:lstStyle/>
          <a:p>
            <a:pPr marL="838200" marR="0" lvl="0" indent="-838200" algn="l" defTabSz="914400" rtl="0" eaLnBrk="1" fontAlgn="base" latinLnBrk="0" hangingPunct="1">
              <a:lnSpc>
                <a:spcPct val="100000"/>
              </a:lnSpc>
              <a:spcBef>
                <a:spcPct val="0"/>
              </a:spcBef>
              <a:spcAft>
                <a:spcPct val="0"/>
              </a:spcAft>
              <a:buClrTx/>
              <a:buSzTx/>
              <a:buFontTx/>
              <a:buChar char="•"/>
              <a:tabLst/>
              <a:defRPr/>
            </a:pPr>
            <a:r>
              <a:rPr kumimoji="1" lang="en-US" altLang="zh-CN"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(18-19) </a:t>
            </a:r>
            <a:r>
              <a:rPr kumimoji="1"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教会代</a:t>
            </a:r>
            <a:r>
              <a:rPr kumimoji="1" lang="zh-CN" altLang="en-US" sz="2400" b="1" i="0" u="none" strike="noStrike" kern="1200" cap="none" spc="0" normalizeH="0" baseline="0" noProof="0">
                <a:ln>
                  <a:noFill/>
                </a:ln>
                <a:solidFill>
                  <a:srgbClr val="FFFF00"/>
                </a:solidFill>
                <a:effectLst/>
                <a:uLnTx/>
                <a:uFillTx/>
                <a:latin typeface="Helvetica" pitchFamily="-84" charset="0"/>
                <a:ea typeface="ＭＳ Ｐゴシック" pitchFamily="34" charset="-128"/>
                <a:cs typeface="ＭＳ Ｐゴシック"/>
              </a:rPr>
              <a:t>天父</a:t>
            </a:r>
            <a:r>
              <a:rPr kumimoji="1"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恢复或者试图恢复犯罪的会友</a:t>
            </a:r>
            <a:br>
              <a:rPr kumimoji="1"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br>
            <a:r>
              <a:rPr kumimoji="0" lang="en-US" altLang="zh-CN"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          1. </a:t>
            </a:r>
            <a:r>
              <a:rPr kumimoji="0"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a:t>
            </a:r>
            <a:r>
              <a:rPr kumimoji="0" lang="en-US" altLang="zh-CN"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18</a:t>
            </a:r>
            <a:r>
              <a:rPr kumimoji="0"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）教会判决的依据乃是神早已订立的</a:t>
            </a:r>
            <a:br>
              <a:rPr kumimoji="0"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br>
            <a:r>
              <a:rPr kumimoji="0"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          </a:t>
            </a:r>
            <a:r>
              <a:rPr kumimoji="0" lang="en-US" altLang="zh-CN"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2. </a:t>
            </a:r>
            <a:r>
              <a:rPr kumimoji="0"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a:t>
            </a:r>
            <a:r>
              <a:rPr kumimoji="0" lang="en-US" altLang="zh-CN"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19</a:t>
            </a:r>
            <a:r>
              <a:rPr kumimoji="0"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）教会领袖的决定乃是执行神的旨意</a:t>
            </a:r>
            <a:br>
              <a:rPr kumimoji="0"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br>
            <a:r>
              <a:rPr kumimoji="0" lang="en-US" altLang="zh-CN"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B.      (20) </a:t>
            </a:r>
            <a:r>
              <a:rPr kumimoji="0" lang="zh-CN" altLang="en-US" sz="2400" b="1" i="0" u="none" strike="noStrike" kern="1200" cap="none" spc="0" normalizeH="0" baseline="0" noProof="0">
                <a:ln>
                  <a:noFill/>
                </a:ln>
                <a:solidFill>
                  <a:srgbClr val="FFFFFF"/>
                </a:solidFill>
                <a:effectLst/>
                <a:uLnTx/>
                <a:uFillTx/>
                <a:latin typeface="Helvetica" pitchFamily="-84" charset="0"/>
                <a:ea typeface="ＭＳ Ｐゴシック" pitchFamily="34" charset="-128"/>
                <a:cs typeface="ＭＳ Ｐゴシック"/>
              </a:rPr>
              <a:t>教会在耶稣的面前恢复或者试图恢复犯罪的会友</a:t>
            </a:r>
          </a:p>
        </p:txBody>
      </p:sp>
    </p:spTree>
    <p:extLst>
      <p:ext uri="{BB962C8B-B14F-4D97-AF65-F5344CB8AC3E}">
        <p14:creationId xmlns:p14="http://schemas.microsoft.com/office/powerpoint/2010/main" val="30603165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5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algn="l" eaLnBrk="1" hangingPunct="1"/>
            <a:r>
              <a:rPr kumimoji="0" lang="zh-CN" altLang="en-US" sz="2400" u="sng"/>
              <a:t>释经思想</a:t>
            </a:r>
            <a:r>
              <a:rPr kumimoji="0" lang="en-US" altLang="zh-CN" sz="2400"/>
              <a:t>:</a:t>
            </a:r>
            <a:r>
              <a:rPr lang="zh-CN" altLang="en-US" sz="2400"/>
              <a:t>教会应该恢复或将犯罪信徒逐出教会的</a:t>
            </a:r>
            <a:r>
              <a:rPr lang="zh-CN" altLang="en-US" sz="2400">
                <a:solidFill>
                  <a:srgbClr val="FFFF00"/>
                </a:solidFill>
              </a:rPr>
              <a:t>原因</a:t>
            </a:r>
            <a:r>
              <a:rPr lang="zh-CN" altLang="en-US" sz="2400"/>
              <a:t>是实行上帝的权柄。</a:t>
            </a:r>
            <a:endParaRPr kumimoji="0" lang="zh-CN" altLang="en-US" sz="2400">
              <a:solidFill>
                <a:srgbClr val="FFFF00"/>
              </a:solidFill>
            </a:endParaRPr>
          </a:p>
        </p:txBody>
      </p:sp>
      <p:pic>
        <p:nvPicPr>
          <p:cNvPr id="15872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w="9525">
            <a:noFill/>
            <a:miter lim="800000"/>
            <a:headEnd/>
            <a:tailEnd/>
          </a:ln>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r>
              <a:rPr kumimoji="0" lang="en-US" sz="2400" b="1" i="0" u="none" strike="noStrike" kern="1200" cap="none" spc="0" normalizeH="0" baseline="0" noProof="0" dirty="0">
                <a:ln>
                  <a:noFill/>
                </a:ln>
                <a:solidFill>
                  <a:srgbClr val="BBE0E3"/>
                </a:solidFill>
                <a:effectLst>
                  <a:glow rad="101600">
                    <a:srgbClr val="000000">
                      <a:alpha val="75000"/>
                    </a:srgbClr>
                  </a:glow>
                </a:effectLst>
                <a:uLnTx/>
                <a:uFillTx/>
                <a:latin typeface="Arial" charset="0"/>
                <a:ea typeface="ＭＳ Ｐゴシック" charset="-128"/>
                <a:cs typeface="ＭＳ Ｐゴシック"/>
              </a:rPr>
              <a:t>(15-17) </a:t>
            </a:r>
            <a:r>
              <a:rPr kumimoji="0" lang="zh-CN" altLang="en-US" sz="2400" b="0" i="0" u="none" strike="noStrike" kern="1200" cap="none" spc="0" normalizeH="0" baseline="0" noProof="0" dirty="0">
                <a:ln>
                  <a:noFill/>
                </a:ln>
                <a:solidFill>
                  <a:srgbClr val="BBE0E3"/>
                </a:solidFill>
                <a:effectLst>
                  <a:glow rad="101600">
                    <a:srgbClr val="000000"/>
                  </a:glow>
                </a:effectLst>
                <a:uLnTx/>
                <a:uFillTx/>
                <a:latin typeface="Helvetica" charset="0"/>
                <a:ea typeface="ＭＳ Ｐゴシック" charset="0"/>
                <a:cs typeface="ＭＳ Ｐゴシック"/>
              </a:rPr>
              <a:t>教会应正确的与犯罪的信徒徒重建关系的</a:t>
            </a:r>
            <a:r>
              <a:rPr kumimoji="0" lang="zh-CN" altLang="en-US" sz="2400" b="0" i="0" u="none" strike="noStrike" kern="1200" cap="none" spc="0" normalizeH="0" baseline="0" noProof="0" dirty="0">
                <a:ln>
                  <a:noFill/>
                </a:ln>
                <a:solidFill>
                  <a:srgbClr val="FFFF00"/>
                </a:solidFill>
                <a:effectLst>
                  <a:glow rad="101600">
                    <a:srgbClr val="000000"/>
                  </a:glow>
                </a:effectLst>
                <a:uLnTx/>
                <a:uFillTx/>
                <a:latin typeface="Helvetica" charset="0"/>
                <a:ea typeface="ＭＳ Ｐゴシック" charset="0"/>
                <a:cs typeface="ＭＳ Ｐゴシック"/>
              </a:rPr>
              <a:t>方法</a:t>
            </a:r>
            <a:r>
              <a:rPr kumimoji="0" lang="zh-CN" altLang="en-US" sz="2400" b="0" i="0" u="none" strike="noStrike" kern="1200" cap="none" spc="0" normalizeH="0" baseline="0" noProof="0" dirty="0">
                <a:ln>
                  <a:noFill/>
                </a:ln>
                <a:solidFill>
                  <a:srgbClr val="BBE0E3"/>
                </a:solidFill>
                <a:effectLst>
                  <a:glow rad="101600">
                    <a:srgbClr val="000000"/>
                  </a:glow>
                </a:effectLst>
                <a:uLnTx/>
                <a:uFillTx/>
                <a:latin typeface="Helvetica" charset="0"/>
                <a:ea typeface="ＭＳ Ｐゴシック" charset="0"/>
                <a:cs typeface="ＭＳ Ｐゴシック"/>
              </a:rPr>
              <a:t>是尽量不公开。</a:t>
            </a:r>
            <a:endParaRPr kumimoji="0" lang="en-US" sz="2400" b="1" i="0" u="none" strike="noStrike" kern="1200" cap="none" spc="0" normalizeH="0" baseline="0" noProof="0" dirty="0">
              <a:ln>
                <a:noFill/>
              </a:ln>
              <a:solidFill>
                <a:srgbClr val="BBE0E3"/>
              </a:solidFill>
              <a:effectLst>
                <a:glow rad="101600">
                  <a:srgbClr val="000000"/>
                </a:glow>
              </a:effectLst>
              <a:uLnTx/>
              <a:uFillTx/>
              <a:latin typeface="Arial" charset="0"/>
              <a:ea typeface="ＭＳ Ｐゴシック" charset="-128"/>
              <a:cs typeface="ＭＳ Ｐゴシック"/>
            </a:endParaRP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endParaRPr kumimoji="0" lang="en-US" sz="2400" b="1" i="0" u="none" strike="noStrike" kern="1200" cap="none" spc="0" normalizeH="0" baseline="0" noProof="0" dirty="0">
              <a:ln>
                <a:noFill/>
              </a:ln>
              <a:solidFill>
                <a:srgbClr val="BBE0E3"/>
              </a:solidFill>
              <a:effectLst>
                <a:glow rad="101600">
                  <a:srgbClr val="000000">
                    <a:alpha val="75000"/>
                  </a:srgbClr>
                </a:glow>
              </a:effectLst>
              <a:uLnTx/>
              <a:uFillTx/>
              <a:latin typeface="Arial" charset="0"/>
              <a:ea typeface="ＭＳ Ｐゴシック" charset="-128"/>
              <a:cs typeface="ＭＳ Ｐゴシック"/>
            </a:endParaRP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r>
              <a:rPr kumimoji="0" lang="en-US" sz="2400" b="1" i="0" u="none" strike="noStrike" kern="1200" cap="none" spc="0" normalizeH="0" baseline="0" noProof="0" dirty="0">
                <a:ln>
                  <a:noFill/>
                </a:ln>
                <a:solidFill>
                  <a:srgbClr val="BBE0E3"/>
                </a:solidFill>
                <a:effectLst>
                  <a:glow rad="101600">
                    <a:srgbClr val="000000">
                      <a:alpha val="75000"/>
                    </a:srgbClr>
                  </a:glow>
                </a:effectLst>
                <a:uLnTx/>
                <a:uFillTx/>
                <a:latin typeface="Arial" charset="0"/>
                <a:ea typeface="ＭＳ Ｐゴシック" charset="-128"/>
                <a:cs typeface="ＭＳ Ｐゴシック"/>
              </a:rPr>
              <a:t>(18-20)</a:t>
            </a:r>
            <a:r>
              <a:rPr kumimoji="0" lang="zh-CN" altLang="en-US" sz="2400" b="0" i="0" u="none" strike="noStrike" kern="1200" cap="none" spc="0" normalizeH="0" baseline="0" noProof="0" dirty="0">
                <a:ln>
                  <a:noFill/>
                </a:ln>
                <a:solidFill>
                  <a:srgbClr val="BBE0E3"/>
                </a:solidFill>
                <a:effectLst>
                  <a:glow rad="101600">
                    <a:srgbClr val="000000"/>
                  </a:glow>
                </a:effectLst>
                <a:uLnTx/>
                <a:uFillTx/>
                <a:latin typeface="Helvetica" charset="0"/>
                <a:ea typeface="ＭＳ Ｐゴシック" charset="0"/>
                <a:cs typeface="ＭＳ Ｐゴシック"/>
              </a:rPr>
              <a:t>教会有权柄重建信徒或选择逐出犯罪的信徒的</a:t>
            </a:r>
            <a:r>
              <a:rPr kumimoji="0" lang="zh-CN" altLang="en-US" sz="2400" b="0" i="0" u="none" strike="noStrike" kern="1200" cap="none" spc="0" normalizeH="0" baseline="0" noProof="0" dirty="0">
                <a:ln>
                  <a:noFill/>
                </a:ln>
                <a:solidFill>
                  <a:srgbClr val="FFFF00"/>
                </a:solidFill>
                <a:effectLst>
                  <a:glow rad="101600">
                    <a:srgbClr val="000000"/>
                  </a:glow>
                </a:effectLst>
                <a:uLnTx/>
                <a:uFillTx/>
                <a:latin typeface="Helvetica" charset="0"/>
                <a:ea typeface="ＭＳ Ｐゴシック" charset="0"/>
                <a:cs typeface="ＭＳ Ｐゴシック"/>
              </a:rPr>
              <a:t>原因</a:t>
            </a:r>
            <a:r>
              <a:rPr kumimoji="0" lang="zh-CN" altLang="en-US" sz="2400" b="0" i="0" u="none" strike="noStrike" kern="1200" cap="none" spc="0" normalizeH="0" baseline="0" noProof="0" dirty="0">
                <a:ln>
                  <a:noFill/>
                </a:ln>
                <a:solidFill>
                  <a:srgbClr val="BBE0E3"/>
                </a:solidFill>
                <a:effectLst>
                  <a:glow rad="101600">
                    <a:srgbClr val="000000"/>
                  </a:glow>
                </a:effectLst>
                <a:uLnTx/>
                <a:uFillTx/>
                <a:latin typeface="Helvetica" charset="0"/>
                <a:ea typeface="ＭＳ Ｐゴシック" charset="0"/>
                <a:cs typeface="ＭＳ Ｐゴシック"/>
              </a:rPr>
              <a:t>是实行上帝的权柄。</a:t>
            </a:r>
            <a:endParaRPr kumimoji="0" lang="en-US" sz="2400" b="1" i="0" u="none" strike="noStrike" kern="1200" cap="none" spc="0" normalizeH="0" baseline="0" noProof="0" dirty="0">
              <a:ln>
                <a:noFill/>
              </a:ln>
              <a:solidFill>
                <a:srgbClr val="BBE0E3"/>
              </a:solidFill>
              <a:effectLst>
                <a:glow rad="101600">
                  <a:srgbClr val="000000"/>
                </a:glow>
              </a:effectLst>
              <a:uLnTx/>
              <a:uFillTx/>
              <a:latin typeface="Arial" charset="0"/>
              <a:ea typeface="ＭＳ Ｐゴシック" charset="-128"/>
              <a:cs typeface="ＭＳ Ｐゴシック"/>
            </a:endParaRPr>
          </a:p>
        </p:txBody>
      </p:sp>
    </p:spTree>
    <p:extLst>
      <p:ext uri="{BB962C8B-B14F-4D97-AF65-F5344CB8AC3E}">
        <p14:creationId xmlns:p14="http://schemas.microsoft.com/office/powerpoint/2010/main" val="45882714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3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122</TotalTime>
  <Words>4471</Words>
  <Application>Microsoft Macintosh PowerPoint</Application>
  <PresentationFormat>On-screen Show (4:3)</PresentationFormat>
  <Paragraphs>600</Paragraphs>
  <Slides>116</Slides>
  <Notes>65</Notes>
  <HiddenSlides>71</HiddenSlides>
  <MMClips>0</MMClips>
  <ScaleCrop>false</ScaleCrop>
  <HeadingPairs>
    <vt:vector size="6" baseType="variant">
      <vt:variant>
        <vt:lpstr>Fonts Used</vt:lpstr>
      </vt:variant>
      <vt:variant>
        <vt:i4>25</vt:i4>
      </vt:variant>
      <vt:variant>
        <vt:lpstr>Theme</vt:lpstr>
      </vt:variant>
      <vt:variant>
        <vt:i4>24</vt:i4>
      </vt:variant>
      <vt:variant>
        <vt:lpstr>Slide Titles</vt:lpstr>
      </vt:variant>
      <vt:variant>
        <vt:i4>116</vt:i4>
      </vt:variant>
    </vt:vector>
  </HeadingPairs>
  <TitlesOfParts>
    <vt:vector size="165" baseType="lpstr">
      <vt:lpstr>Adventure</vt:lpstr>
      <vt:lpstr>African</vt:lpstr>
      <vt:lpstr>Apple Butter</vt:lpstr>
      <vt:lpstr>Gregs Other Hand</vt:lpstr>
      <vt:lpstr>IronMan</vt:lpstr>
      <vt:lpstr>j.d.</vt:lpstr>
      <vt:lpstr>MS Gothic</vt:lpstr>
      <vt:lpstr>MS PGothic</vt:lpstr>
      <vt:lpstr>MS PGothic</vt:lpstr>
      <vt:lpstr>SimHei</vt:lpstr>
      <vt:lpstr>SimHei</vt:lpstr>
      <vt:lpstr>SimSun</vt:lpstr>
      <vt:lpstr>TEXT</vt:lpstr>
      <vt:lpstr>Times</vt:lpstr>
      <vt:lpstr>细圆</vt:lpstr>
      <vt:lpstr>Arial</vt:lpstr>
      <vt:lpstr>Arial Black</vt:lpstr>
      <vt:lpstr>Bwgrki</vt:lpstr>
      <vt:lpstr>Calibri</vt:lpstr>
      <vt:lpstr>Calibri Light</vt:lpstr>
      <vt:lpstr>Comic Sans MS</vt:lpstr>
      <vt:lpstr>Gill Sans Ultra Bold</vt:lpstr>
      <vt:lpstr>Helvetica</vt:lpstr>
      <vt:lpstr>Times New Roman</vt:lpstr>
      <vt:lpstr>Wingdings</vt:lpstr>
      <vt:lpstr>Office Theme</vt:lpstr>
      <vt:lpstr>1_Office Theme</vt:lpstr>
      <vt:lpstr>5_Office Theme</vt:lpstr>
      <vt:lpstr>3_Orbit</vt:lpstr>
      <vt:lpstr>1_Default Design</vt:lpstr>
      <vt:lpstr>2_Default Design</vt:lpstr>
      <vt:lpstr>Default Design</vt:lpstr>
      <vt:lpstr>3_Default Design</vt:lpstr>
      <vt:lpstr>4_Default Design</vt:lpstr>
      <vt:lpstr>Gesture</vt:lpstr>
      <vt:lpstr>MEADOW</vt:lpstr>
      <vt:lpstr>5_Default Design</vt:lpstr>
      <vt:lpstr>2_Office Theme</vt:lpstr>
      <vt:lpstr>3_Office Theme</vt:lpstr>
      <vt:lpstr>2_Soaring</vt:lpstr>
      <vt:lpstr>1_Blank Presentation</vt:lpstr>
      <vt:lpstr>19_Blank Presentation</vt:lpstr>
      <vt:lpstr>6_Default Design</vt:lpstr>
      <vt:lpstr>2_Blends</vt:lpstr>
      <vt:lpstr>3_Schmooze</vt:lpstr>
      <vt:lpstr>7_Default Design</vt:lpstr>
      <vt:lpstr>2_Expedition</vt:lpstr>
      <vt:lpstr>Orbit</vt:lpstr>
      <vt:lpstr>4_Schmooze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Can Jesus Prove It?</vt:lpstr>
      <vt:lpstr>DNA Breakthrough!</vt:lpstr>
      <vt:lpstr>Howtoliveforever.net</vt:lpstr>
      <vt:lpstr>An Astonishing Claim! </vt:lpstr>
      <vt:lpstr>Subject</vt:lpstr>
      <vt:lpstr>3 MOVEMENTS:</vt:lpstr>
      <vt:lpstr>I. Jesus showed His authority over Moses and creation (6:1-21).</vt:lpstr>
      <vt:lpstr>Feeding the 5000</vt:lpstr>
      <vt:lpstr>The Setting</vt:lpstr>
      <vt:lpstr>Verse 5-7</vt:lpstr>
      <vt:lpstr>A huge crowd in a remote place</vt:lpstr>
      <vt:lpstr>Verse 5-7</vt:lpstr>
      <vt:lpstr>Verse 5-7</vt:lpstr>
      <vt:lpstr>Andrew being helpful</vt:lpstr>
      <vt:lpstr>Verse 5-7</vt:lpstr>
      <vt:lpstr>Verse 9-11</vt:lpstr>
      <vt:lpstr>Verse 9-11</vt:lpstr>
      <vt:lpstr>Bread Multiplied!</vt:lpstr>
      <vt:lpstr>What’s the Point?   The crowd is the key!</vt:lpstr>
      <vt:lpstr>When the people saw him do this miraculous sign, they exclaimed,</vt:lpstr>
      <vt:lpstr>Prophecy of a Prophet given through Moses (Deut. 18:15)</vt:lpstr>
      <vt:lpstr>约翰记载的神迹</vt:lpstr>
      <vt:lpstr>钥字 相信</vt:lpstr>
      <vt:lpstr>Verse 15</vt:lpstr>
      <vt:lpstr>What’s the Point?</vt:lpstr>
      <vt:lpstr>Jesus proved himself greater than Moses as the giver of eternal life by miraculously feeding 5000 Jews (6:1-15).</vt:lpstr>
      <vt:lpstr>PowerPoint Presentation</vt:lpstr>
      <vt:lpstr>PowerPoint Presentation</vt:lpstr>
      <vt:lpstr>Walking on Water (16-24)</vt:lpstr>
      <vt:lpstr>Moses Parting the Sea</vt:lpstr>
      <vt:lpstr>Jesus Walked on the Sea</vt:lpstr>
      <vt:lpstr>Hey, that’s now fair!</vt:lpstr>
      <vt:lpstr>Jesus: “Don’t be afraid!  It is I” (6:20)</vt:lpstr>
      <vt:lpstr>“Don’t be afraid!  I am here” (6:20)</vt:lpstr>
      <vt:lpstr>“Don’t be afraid!  I Am!” (6:20)</vt:lpstr>
      <vt:lpstr>约翰福音里十大“我是”的声明</vt:lpstr>
      <vt:lpstr>The Burning Bush</vt:lpstr>
      <vt:lpstr>EXCUSES</vt:lpstr>
      <vt:lpstr>I. Jesus showed His authority over Moses and creation (6:1-21).</vt:lpstr>
      <vt:lpstr>II. Jesus satisfies our spiritual hunger by giving us eternal life (6:22-59). </vt:lpstr>
      <vt:lpstr>Two Foods </vt:lpstr>
      <vt:lpstr>Verse 26</vt:lpstr>
      <vt:lpstr>Verse 27</vt:lpstr>
      <vt:lpstr>Two Works</vt:lpstr>
      <vt:lpstr>Two Breads</vt:lpstr>
      <vt:lpstr>Two Results</vt:lpstr>
      <vt:lpstr>III. Jesus’ claim to be the only source of life forces a decision (6:60-71). </vt:lpstr>
      <vt:lpstr>Disciples desert Jesus (60-71)</vt:lpstr>
      <vt:lpstr>The Twelve remained because eleven of them believed He was God’s Son (6:67-71).</vt:lpstr>
      <vt:lpstr>The Main Idea of John 6</vt:lpstr>
      <vt:lpstr>Disbelief?  </vt:lpstr>
      <vt:lpstr>Or Belief? “You are the holy one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如何修复关系</vt:lpstr>
      <vt:lpstr>I. (15-17) 教会正确的与犯罪的信徒徒重建关系的方法是尽量不公开。</vt:lpstr>
      <vt:lpstr>II. (18-20) 教会有权柄恢复信徒或选择逐出犯罪的信徒的原因是实行上帝的权柄。</vt:lpstr>
      <vt:lpstr>释经思想:教会应该恢复或将犯罪信徒逐出教会的原因是实行上帝的权柄。</vt:lpstr>
      <vt:lpstr>The Point of Verses 15-17</vt:lpstr>
      <vt:lpstr>神挽回的 四个步骤：</vt:lpstr>
      <vt:lpstr>挽回的第一步： 你亲自向他说</vt:lpstr>
      <vt:lpstr>Matthew's Relational Pillars</vt:lpstr>
      <vt:lpstr>Matthew's Relational Pillars</vt:lpstr>
      <vt:lpstr>挽回的第二步： 带一两个人同去</vt:lpstr>
      <vt:lpstr>挽回的第三步： 告知教会全体</vt:lpstr>
      <vt:lpstr>挽回的第四步： 看他作外邦人</vt:lpstr>
      <vt:lpstr>Sins Worthy of Discipline</vt:lpstr>
      <vt:lpstr>第二个问题的答案在第18-20节： 为何要正确地挽回犯罪跌倒的基督徒？</vt:lpstr>
      <vt:lpstr>第18-20节的重点：</vt:lpstr>
      <vt:lpstr>为何要执行处分?   当我们尝试挽回…</vt:lpstr>
      <vt:lpstr>PowerPoint Presentation</vt:lpstr>
      <vt:lpstr>PowerPoint Presentation</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17</cp:revision>
  <dcterms:created xsi:type="dcterms:W3CDTF">2018-02-05T03:13:19Z</dcterms:created>
  <dcterms:modified xsi:type="dcterms:W3CDTF">2024-09-10T12:21:42Z</dcterms:modified>
</cp:coreProperties>
</file>