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 id="2147483732" r:id="rId4"/>
    <p:sldMasterId id="2147483744" r:id="rId5"/>
    <p:sldMasterId id="2147483768" r:id="rId6"/>
    <p:sldMasterId id="2147483780" r:id="rId7"/>
    <p:sldMasterId id="2147483792" r:id="rId8"/>
    <p:sldMasterId id="2147483804" r:id="rId9"/>
    <p:sldMasterId id="2147483816" r:id="rId10"/>
    <p:sldMasterId id="2147483828" r:id="rId11"/>
  </p:sldMasterIdLst>
  <p:notesMasterIdLst>
    <p:notesMasterId r:id="rId72"/>
  </p:notesMasterIdLst>
  <p:sldIdLst>
    <p:sldId id="256" r:id="rId12"/>
    <p:sldId id="257" r:id="rId13"/>
    <p:sldId id="258" r:id="rId14"/>
    <p:sldId id="325" r:id="rId15"/>
    <p:sldId id="268" r:id="rId16"/>
    <p:sldId id="269" r:id="rId17"/>
    <p:sldId id="270" r:id="rId18"/>
    <p:sldId id="259" r:id="rId19"/>
    <p:sldId id="260" r:id="rId20"/>
    <p:sldId id="261" r:id="rId21"/>
    <p:sldId id="262" r:id="rId22"/>
    <p:sldId id="263" r:id="rId23"/>
    <p:sldId id="264" r:id="rId24"/>
    <p:sldId id="271" r:id="rId25"/>
    <p:sldId id="272" r:id="rId26"/>
    <p:sldId id="318"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319" r:id="rId40"/>
    <p:sldId id="273" r:id="rId41"/>
    <p:sldId id="274" r:id="rId42"/>
    <p:sldId id="275" r:id="rId43"/>
    <p:sldId id="265" r:id="rId44"/>
    <p:sldId id="320" r:id="rId45"/>
    <p:sldId id="266" r:id="rId46"/>
    <p:sldId id="321"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22" r:id="rId68"/>
    <p:sldId id="323" r:id="rId69"/>
    <p:sldId id="315" r:id="rId70"/>
    <p:sldId id="324"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FCF25D-C9CB-4C72-B517-F71F6255AB6E}">
          <p14:sldIdLst>
            <p14:sldId id="256"/>
          </p14:sldIdLst>
        </p14:section>
        <p14:section name="A. Rejection of the Herald" id="{F1AA6A16-E880-4638-BA09-2E0380D173CA}">
          <p14:sldIdLst>
            <p14:sldId id="257"/>
          </p14:sldIdLst>
        </p14:section>
        <p14:section name="B. Curse of the Cities of Galilee" id="{9DCEF328-E399-417A-8F7C-51EF7A899762}">
          <p14:sldIdLst>
            <p14:sldId id="258"/>
            <p14:sldId id="325"/>
            <p14:sldId id="268"/>
            <p14:sldId id="269"/>
            <p14:sldId id="270"/>
          </p14:sldIdLst>
        </p14:section>
        <p14:section name="C. Reception by a Sinner" id="{EFBD9E1E-2F65-4EF2-895C-441F8CCB7240}">
          <p14:sldIdLst>
            <p14:sldId id="259"/>
          </p14:sldIdLst>
        </p14:section>
        <p14:section name="D. Witness to the King" id="{9ACD1E15-B623-470B-A733-CD46FD77700F}">
          <p14:sldIdLst>
            <p14:sldId id="260"/>
          </p14:sldIdLst>
        </p14:section>
        <p14:section name="E. Rejection of Christ by the Leaders" id="{A40E9D65-C7E4-47BB-9C31-7A7E97662C07}">
          <p14:sldIdLst>
            <p14:sldId id="261"/>
          </p14:sldIdLst>
        </p14:section>
        <p14:section name="F. Request for a Sign by the Leaders" id="{F150A6A6-5C9D-4A5C-A7F7-0FA38D053C2E}">
          <p14:sldIdLst>
            <p14:sldId id="262"/>
          </p14:sldIdLst>
        </p14:section>
        <p14:section name="G. Rejection of the Nation by Christ" id="{C9F480EB-5F6D-4905-9BE6-1C7212394DCB}">
          <p14:sldIdLst>
            <p14:sldId id="263"/>
          </p14:sldIdLst>
        </p14:section>
        <p14:section name="H. Revelation in View of Rejection" id="{F2B99191-5AC4-4E3E-B4AA-F327E23E1C1A}">
          <p14:sldIdLst>
            <p14:sldId id="264"/>
            <p14:sldId id="271"/>
            <p14:sldId id="272"/>
            <p14:sldId id="318"/>
            <p14:sldId id="278"/>
            <p14:sldId id="279"/>
            <p14:sldId id="280"/>
            <p14:sldId id="281"/>
            <p14:sldId id="282"/>
            <p14:sldId id="283"/>
            <p14:sldId id="284"/>
            <p14:sldId id="285"/>
            <p14:sldId id="286"/>
            <p14:sldId id="287"/>
            <p14:sldId id="288"/>
            <p14:sldId id="289"/>
            <p14:sldId id="319"/>
            <p14:sldId id="273"/>
            <p14:sldId id="274"/>
            <p14:sldId id="275"/>
          </p14:sldIdLst>
        </p14:section>
        <p14:section name="I. Rejection in Nazareth" id="{F91E8D1C-1633-4CC5-9D8D-5BE32CDC8340}">
          <p14:sldIdLst>
            <p14:sldId id="265"/>
            <p14:sldId id="320"/>
          </p14:sldIdLst>
        </p14:section>
        <p14:section name="J. Death of the Herald" id="{37ADE75D-3FDA-4AF2-AFC4-8ADFA7BDC80E}">
          <p14:sldIdLst>
            <p14:sldId id="266"/>
            <p14:sldId id="321"/>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22"/>
            <p14:sldId id="323"/>
            <p14:sldId id="315"/>
            <p14:sldId id="32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p:scale>
          <a:sx n="87" d="100"/>
          <a:sy n="87" d="100"/>
        </p:scale>
        <p:origin x="2936" y="9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0AB35-3067-4305-890D-C5F71E812FC4}" type="datetimeFigureOut">
              <a:rPr lang="en-GB" smtClean="0"/>
              <a:t>10/09/2024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BA1A6-141C-43C4-AA7E-A02F3768BD78}" type="slidenum">
              <a:rPr lang="en-GB" smtClean="0"/>
              <a:t>‹#›</a:t>
            </a:fld>
            <a:endParaRPr lang="en-GB"/>
          </a:p>
        </p:txBody>
      </p:sp>
    </p:spTree>
    <p:extLst>
      <p:ext uri="{BB962C8B-B14F-4D97-AF65-F5344CB8AC3E}">
        <p14:creationId xmlns:p14="http://schemas.microsoft.com/office/powerpoint/2010/main" val="371889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C0E4AE5-5388-424E-8F0A-78D9D95AF95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7033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95587" name="Rectangle 3"/>
          <p:cNvSpPr>
            <a:spLocks noGrp="1" noChangeArrowheads="1"/>
          </p:cNvSpPr>
          <p:nvPr>
            <p:ph type="body" idx="1"/>
          </p:nvPr>
        </p:nvSpPr>
        <p:spPr>
          <a:xfrm>
            <a:off x="679133" y="4712891"/>
            <a:ext cx="5433060" cy="4464844"/>
          </a:xfrm>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1448562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662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3500997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765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4204270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867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128489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969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3898918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7D143E-A774-4E16-916A-21ABE62CB106}" type="slidenum">
              <a:rPr kumimoji="0" lang="en-US" sz="1200" b="0" i="0" u="none" strike="noStrike" kern="1200" cap="none" spc="0" normalizeH="0" baseline="0" noProof="0">
                <a:ln>
                  <a:noFill/>
                </a:ln>
                <a:solidFill>
                  <a:srgbClr val="000000"/>
                </a:solidFill>
                <a:effectLst/>
                <a:uLnTx/>
                <a:uFillTx/>
                <a:latin typeface="Times"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charset="0"/>
              <a:ea typeface="MS PGothic" pitchFamily="34" charset="-128"/>
              <a:cs typeface="+mn-cs"/>
            </a:endParaRPr>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p:spPr>
        <p:txBody>
          <a:bodyPr/>
          <a:lstStyle/>
          <a:p>
            <a:endParaRPr lang="en-US">
              <a:latin typeface="Times New Roman" pitchFamily="18" charset="0"/>
            </a:endParaRPr>
          </a:p>
        </p:txBody>
      </p:sp>
    </p:spTree>
    <p:extLst>
      <p:ext uri="{BB962C8B-B14F-4D97-AF65-F5344CB8AC3E}">
        <p14:creationId xmlns:p14="http://schemas.microsoft.com/office/powerpoint/2010/main" val="3136983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Bible </a:t>
            </a:r>
            <a:r>
              <a:rPr lang="en-US" dirty="0" err="1">
                <a:latin typeface="Arial" charset="0"/>
                <a:ea typeface="ＭＳ Ｐゴシック" charset="0"/>
                <a:cs typeface="ＭＳ Ｐゴシック" charset="0"/>
              </a:rPr>
              <a:t>Geograhpy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bg</a:t>
            </a:r>
            <a:r>
              <a:rPr lang="en-US"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350194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754684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1945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545286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1"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0482"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3086536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1506"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310731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2530"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68300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3554"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316553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687009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Text Box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25602" name="Text Box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3500821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1A3F99-0323-4251-B789-07BE038C1AB7}"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88277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A3F99-0323-4251-B789-07BE038C1AB7}"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25718934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032188680"/>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029755586"/>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729619457"/>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91726061"/>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976398424"/>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74626167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3019039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111510881"/>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6155265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94431336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A3F99-0323-4251-B789-07BE038C1AB7}"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27288220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grpSp>
      <p:sp>
        <p:nvSpPr>
          <p:cNvPr id="268327" name="Rectangle 39"/>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268328"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D156B394-9877-6444-BA75-86C71F4265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148359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76C2F31D-490B-F244-A600-377328572C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6576685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548F63CA-4F08-4D4B-896E-B0ED7A6FC04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743107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73C39B2E-B848-6D4E-A23D-7CA4AD3A0B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06897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DA81C6E9-7DAB-6C4D-A293-422A2C833D6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450571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FD564723-1BC3-DC47-8B2F-139F05676B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283268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123B0A78-5719-DC46-90BB-F9D11DFE93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506466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0AA5A79C-02BE-5144-8266-A468CE4ABA0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705353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7F9D6EF6-36D3-074C-A447-BD98A00525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6553025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53F9AFCD-3A91-B74A-A7D9-2E4FECE693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8662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1A3F99-0323-4251-B789-07BE038C1AB7}"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35925137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627F95FC-CEFD-754E-A88C-F602046873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98506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A3F99-0323-4251-B789-07BE038C1AB7}"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3443993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A3F99-0323-4251-B789-07BE038C1AB7}"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3290546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A3F99-0323-4251-B789-07BE038C1AB7}"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2743860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1A3F99-0323-4251-B789-07BE038C1AB7}" type="datetimeFigureOut">
              <a:rPr lang="en-GB" smtClean="0"/>
              <a:t>10/09/2024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4239181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A3F99-0323-4251-B789-07BE038C1AB7}" type="datetimeFigureOut">
              <a:rPr lang="en-GB" smtClean="0"/>
              <a:t>10/09/2024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1874069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A3F99-0323-4251-B789-07BE038C1AB7}" type="datetimeFigureOut">
              <a:rPr lang="en-GB" smtClean="0"/>
              <a:t>10/09/2024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830055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A3F99-0323-4251-B789-07BE038C1AB7}"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22395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A3F99-0323-4251-B789-07BE038C1AB7}"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3188952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A3F99-0323-4251-B789-07BE038C1AB7}"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3981292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A3F99-0323-4251-B789-07BE038C1AB7}"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3549161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A3F99-0323-4251-B789-07BE038C1AB7}"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2135923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37" y="2130107"/>
            <a:ext cx="7773126" cy="1470289"/>
          </a:xfrm>
        </p:spPr>
        <p:txBody>
          <a:bodyPr/>
          <a:lstStyle/>
          <a:p>
            <a:r>
              <a:rPr lang="en-US"/>
              <a:t>Click to edit Master title style</a:t>
            </a:r>
          </a:p>
        </p:txBody>
      </p:sp>
      <p:sp>
        <p:nvSpPr>
          <p:cNvPr id="3" name="Subtitle 2"/>
          <p:cNvSpPr>
            <a:spLocks noGrp="1"/>
          </p:cNvSpPr>
          <p:nvPr>
            <p:ph type="subTitle" idx="1"/>
          </p:nvPr>
        </p:nvSpPr>
        <p:spPr>
          <a:xfrm>
            <a:off x="1371991" y="3886163"/>
            <a:ext cx="6400018" cy="1752736"/>
          </a:xfrm>
        </p:spPr>
        <p:txBody>
          <a:bodyPr/>
          <a:lstStyle>
            <a:lvl1pPr marL="0" indent="0" algn="ctr">
              <a:buNone/>
              <a:defRPr/>
            </a:lvl1pPr>
            <a:lvl2pPr marL="321023" indent="0" algn="ctr">
              <a:buNone/>
              <a:defRPr/>
            </a:lvl2pPr>
            <a:lvl3pPr marL="642046" indent="0" algn="ctr">
              <a:buNone/>
              <a:defRPr/>
            </a:lvl3pPr>
            <a:lvl4pPr marL="963071" indent="0" algn="ctr">
              <a:buNone/>
              <a:defRPr/>
            </a:lvl4pPr>
            <a:lvl5pPr marL="1284092" indent="0" algn="ctr">
              <a:buNone/>
              <a:defRPr/>
            </a:lvl5pPr>
            <a:lvl6pPr marL="1605126" indent="0" algn="ctr">
              <a:buNone/>
              <a:defRPr/>
            </a:lvl6pPr>
            <a:lvl7pPr marL="1926151" indent="0" algn="ctr">
              <a:buNone/>
              <a:defRPr/>
            </a:lvl7pPr>
            <a:lvl8pPr marL="2247180" indent="0" algn="ctr">
              <a:buNone/>
              <a:defRPr/>
            </a:lvl8pPr>
            <a:lvl9pPr marL="2568188" indent="0" algn="ctr">
              <a:buNone/>
              <a:defRPr/>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53EC008-758F-7B42-9E0B-92277D0CCD5D}" type="slidenum">
              <a:rPr lang="en-US"/>
              <a:pPr/>
              <a:t>‹#›</a:t>
            </a:fld>
            <a:endParaRPr lang="en-US"/>
          </a:p>
        </p:txBody>
      </p:sp>
    </p:spTree>
    <p:extLst>
      <p:ext uri="{BB962C8B-B14F-4D97-AF65-F5344CB8AC3E}">
        <p14:creationId xmlns:p14="http://schemas.microsoft.com/office/powerpoint/2010/main" val="1648218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6AF0392-788C-2540-B133-5E6D7C41DB3B}" type="slidenum">
              <a:rPr lang="en-US"/>
              <a:pPr/>
              <a:t>‹#›</a:t>
            </a:fld>
            <a:endParaRPr lang="en-US"/>
          </a:p>
        </p:txBody>
      </p:sp>
    </p:spTree>
    <p:extLst>
      <p:ext uri="{BB962C8B-B14F-4D97-AF65-F5344CB8AC3E}">
        <p14:creationId xmlns:p14="http://schemas.microsoft.com/office/powerpoint/2010/main" val="513262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07" y="4406432"/>
            <a:ext cx="7772009" cy="1363115"/>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307" y="2907086"/>
            <a:ext cx="7772009" cy="1499316"/>
          </a:xfrm>
        </p:spPr>
        <p:txBody>
          <a:bodyPr anchor="b"/>
          <a:lstStyle>
            <a:lvl1pPr marL="0" indent="0">
              <a:buNone/>
              <a:defRPr sz="1400"/>
            </a:lvl1pPr>
            <a:lvl2pPr marL="321023" indent="0">
              <a:buNone/>
              <a:defRPr sz="1300"/>
            </a:lvl2pPr>
            <a:lvl3pPr marL="642046" indent="0">
              <a:buNone/>
              <a:defRPr sz="1100"/>
            </a:lvl3pPr>
            <a:lvl4pPr marL="963071" indent="0">
              <a:buNone/>
              <a:defRPr sz="1000"/>
            </a:lvl4pPr>
            <a:lvl5pPr marL="1284092" indent="0">
              <a:buNone/>
              <a:defRPr sz="1000"/>
            </a:lvl5pPr>
            <a:lvl6pPr marL="1605126" indent="0">
              <a:buNone/>
              <a:defRPr sz="1000"/>
            </a:lvl6pPr>
            <a:lvl7pPr marL="1926151" indent="0">
              <a:buNone/>
              <a:defRPr sz="1000"/>
            </a:lvl7pPr>
            <a:lvl8pPr marL="2247180" indent="0">
              <a:buNone/>
              <a:defRPr sz="1000"/>
            </a:lvl8pPr>
            <a:lvl9pPr marL="2568188" indent="0">
              <a:buNone/>
              <a:defRPr sz="10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686C779-6C00-B84F-A073-6B7997BDD82C}" type="slidenum">
              <a:rPr lang="en-US"/>
              <a:pPr/>
              <a:t>‹#›</a:t>
            </a:fld>
            <a:endParaRPr lang="en-US"/>
          </a:p>
        </p:txBody>
      </p:sp>
    </p:spTree>
    <p:extLst>
      <p:ext uri="{BB962C8B-B14F-4D97-AF65-F5344CB8AC3E}">
        <p14:creationId xmlns:p14="http://schemas.microsoft.com/office/powerpoint/2010/main" val="1579993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1538" y="1125354"/>
            <a:ext cx="2838871" cy="318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67549" y="1125354"/>
            <a:ext cx="2839987" cy="318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6FD702BC-4615-7B48-A4EF-6037754F65BC}" type="slidenum">
              <a:rPr lang="en-US"/>
              <a:pPr/>
              <a:t>‹#›</a:t>
            </a:fld>
            <a:endParaRPr lang="en-US"/>
          </a:p>
        </p:txBody>
      </p:sp>
    </p:spTree>
    <p:extLst>
      <p:ext uri="{BB962C8B-B14F-4D97-AF65-F5344CB8AC3E}">
        <p14:creationId xmlns:p14="http://schemas.microsoft.com/office/powerpoint/2010/main" val="2258918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733" y="274633"/>
            <a:ext cx="8228595" cy="114318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33" y="1535040"/>
            <a:ext cx="4040061" cy="639693"/>
          </a:xfrm>
        </p:spPr>
        <p:txBody>
          <a:bodyPr anchor="b"/>
          <a:lstStyle>
            <a:lvl1pPr marL="0" indent="0">
              <a:buNone/>
              <a:defRPr sz="1700" b="1"/>
            </a:lvl1pPr>
            <a:lvl2pPr marL="321023" indent="0">
              <a:buNone/>
              <a:defRPr sz="1400" b="1"/>
            </a:lvl2pPr>
            <a:lvl3pPr marL="642046" indent="0">
              <a:buNone/>
              <a:defRPr sz="1300" b="1"/>
            </a:lvl3pPr>
            <a:lvl4pPr marL="963071" indent="0">
              <a:buNone/>
              <a:defRPr sz="1100" b="1"/>
            </a:lvl4pPr>
            <a:lvl5pPr marL="1284092" indent="0">
              <a:buNone/>
              <a:defRPr sz="1100" b="1"/>
            </a:lvl5pPr>
            <a:lvl6pPr marL="1605126" indent="0">
              <a:buNone/>
              <a:defRPr sz="1100" b="1"/>
            </a:lvl6pPr>
            <a:lvl7pPr marL="1926151" indent="0">
              <a:buNone/>
              <a:defRPr sz="1100" b="1"/>
            </a:lvl7pPr>
            <a:lvl8pPr marL="2247180" indent="0">
              <a:buNone/>
              <a:defRPr sz="1100" b="1"/>
            </a:lvl8pPr>
            <a:lvl9pPr marL="2568188" indent="0">
              <a:buNone/>
              <a:defRPr sz="1100" b="1"/>
            </a:lvl9pPr>
          </a:lstStyle>
          <a:p>
            <a:pPr lvl="0"/>
            <a:r>
              <a:rPr lang="en-US"/>
              <a:t>Click to edit Master text styles</a:t>
            </a:r>
          </a:p>
        </p:txBody>
      </p:sp>
      <p:sp>
        <p:nvSpPr>
          <p:cNvPr id="4" name="Content Placeholder 3"/>
          <p:cNvSpPr>
            <a:spLocks noGrp="1"/>
          </p:cNvSpPr>
          <p:nvPr>
            <p:ph sz="half" idx="2"/>
          </p:nvPr>
        </p:nvSpPr>
        <p:spPr>
          <a:xfrm>
            <a:off x="457733" y="2174734"/>
            <a:ext cx="4040061" cy="395091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21" y="1535040"/>
            <a:ext cx="4041177" cy="639693"/>
          </a:xfrm>
        </p:spPr>
        <p:txBody>
          <a:bodyPr anchor="b"/>
          <a:lstStyle>
            <a:lvl1pPr marL="0" indent="0">
              <a:buNone/>
              <a:defRPr sz="1700" b="1"/>
            </a:lvl1pPr>
            <a:lvl2pPr marL="321023" indent="0">
              <a:buNone/>
              <a:defRPr sz="1400" b="1"/>
            </a:lvl2pPr>
            <a:lvl3pPr marL="642046" indent="0">
              <a:buNone/>
              <a:defRPr sz="1300" b="1"/>
            </a:lvl3pPr>
            <a:lvl4pPr marL="963071" indent="0">
              <a:buNone/>
              <a:defRPr sz="1100" b="1"/>
            </a:lvl4pPr>
            <a:lvl5pPr marL="1284092" indent="0">
              <a:buNone/>
              <a:defRPr sz="1100" b="1"/>
            </a:lvl5pPr>
            <a:lvl6pPr marL="1605126" indent="0">
              <a:buNone/>
              <a:defRPr sz="1100" b="1"/>
            </a:lvl6pPr>
            <a:lvl7pPr marL="1926151" indent="0">
              <a:buNone/>
              <a:defRPr sz="1100" b="1"/>
            </a:lvl7pPr>
            <a:lvl8pPr marL="2247180" indent="0">
              <a:buNone/>
              <a:defRPr sz="1100" b="1"/>
            </a:lvl8pPr>
            <a:lvl9pPr marL="2568188"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121" y="2174734"/>
            <a:ext cx="4041177" cy="395091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6666A0A8-77EA-D54B-8113-6348C84F0CAB}" type="slidenum">
              <a:rPr lang="en-US"/>
              <a:pPr/>
              <a:t>‹#›</a:t>
            </a:fld>
            <a:endParaRPr lang="en-US"/>
          </a:p>
        </p:txBody>
      </p:sp>
    </p:spTree>
    <p:extLst>
      <p:ext uri="{BB962C8B-B14F-4D97-AF65-F5344CB8AC3E}">
        <p14:creationId xmlns:p14="http://schemas.microsoft.com/office/powerpoint/2010/main" val="1073915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B93AA022-E9C5-EF42-ABDB-FC2E7B05C276}" type="slidenum">
              <a:rPr lang="en-US"/>
              <a:pPr/>
              <a:t>‹#›</a:t>
            </a:fld>
            <a:endParaRPr lang="en-US"/>
          </a:p>
        </p:txBody>
      </p:sp>
    </p:spTree>
    <p:extLst>
      <p:ext uri="{BB962C8B-B14F-4D97-AF65-F5344CB8AC3E}">
        <p14:creationId xmlns:p14="http://schemas.microsoft.com/office/powerpoint/2010/main" val="1313042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C520986E-922D-A644-9F4E-4C9181542CB9}" type="slidenum">
              <a:rPr lang="en-US"/>
              <a:pPr/>
              <a:t>‹#›</a:t>
            </a:fld>
            <a:endParaRPr lang="en-US"/>
          </a:p>
        </p:txBody>
      </p:sp>
    </p:spTree>
    <p:extLst>
      <p:ext uri="{BB962C8B-B14F-4D97-AF65-F5344CB8AC3E}">
        <p14:creationId xmlns:p14="http://schemas.microsoft.com/office/powerpoint/2010/main" val="401993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A3F99-0323-4251-B789-07BE038C1AB7}" type="datetimeFigureOut">
              <a:rPr lang="en-GB" smtClean="0"/>
              <a:t>10/09/2024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3397880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33" y="273517"/>
            <a:ext cx="3007439" cy="1161048"/>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545" y="273518"/>
            <a:ext cx="5111754" cy="5852130"/>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733" y="1434565"/>
            <a:ext cx="3007439" cy="4691082"/>
          </a:xfrm>
        </p:spPr>
        <p:txBody>
          <a:bodyPr/>
          <a:lstStyle>
            <a:lvl1pPr marL="0" indent="0">
              <a:buNone/>
              <a:defRPr sz="1000"/>
            </a:lvl1pPr>
            <a:lvl2pPr marL="321023" indent="0">
              <a:buNone/>
              <a:defRPr sz="800"/>
            </a:lvl2pPr>
            <a:lvl3pPr marL="642046" indent="0">
              <a:buNone/>
              <a:defRPr sz="700"/>
            </a:lvl3pPr>
            <a:lvl4pPr marL="963071" indent="0">
              <a:buNone/>
              <a:defRPr sz="600"/>
            </a:lvl4pPr>
            <a:lvl5pPr marL="1284092" indent="0">
              <a:buNone/>
              <a:defRPr sz="600"/>
            </a:lvl5pPr>
            <a:lvl6pPr marL="1605126" indent="0">
              <a:buNone/>
              <a:defRPr sz="600"/>
            </a:lvl6pPr>
            <a:lvl7pPr marL="1926151" indent="0">
              <a:buNone/>
              <a:defRPr sz="600"/>
            </a:lvl7pPr>
            <a:lvl8pPr marL="2247180" indent="0">
              <a:buNone/>
              <a:defRPr sz="600"/>
            </a:lvl8pPr>
            <a:lvl9pPr marL="2568188" indent="0">
              <a:buNone/>
              <a:defRPr sz="6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250DA46-3828-1D43-8DB6-EDC03EB2CD15}" type="slidenum">
              <a:rPr lang="en-US"/>
              <a:pPr/>
              <a:t>‹#›</a:t>
            </a:fld>
            <a:endParaRPr lang="en-US"/>
          </a:p>
        </p:txBody>
      </p:sp>
    </p:spTree>
    <p:extLst>
      <p:ext uri="{BB962C8B-B14F-4D97-AF65-F5344CB8AC3E}">
        <p14:creationId xmlns:p14="http://schemas.microsoft.com/office/powerpoint/2010/main" val="655914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738" y="4800518"/>
            <a:ext cx="5486846" cy="567127"/>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738" y="612930"/>
            <a:ext cx="5486846" cy="4115023"/>
          </a:xfrm>
        </p:spPr>
        <p:txBody>
          <a:bodyPr/>
          <a:lstStyle>
            <a:lvl1pPr marL="0" indent="0">
              <a:buNone/>
              <a:defRPr sz="2300"/>
            </a:lvl1pPr>
            <a:lvl2pPr marL="321023" indent="0">
              <a:buNone/>
              <a:defRPr sz="2000"/>
            </a:lvl2pPr>
            <a:lvl3pPr marL="642046" indent="0">
              <a:buNone/>
              <a:defRPr sz="1700"/>
            </a:lvl3pPr>
            <a:lvl4pPr marL="963071" indent="0">
              <a:buNone/>
              <a:defRPr sz="1400"/>
            </a:lvl4pPr>
            <a:lvl5pPr marL="1284092" indent="0">
              <a:buNone/>
              <a:defRPr sz="1400"/>
            </a:lvl5pPr>
            <a:lvl6pPr marL="1605126" indent="0">
              <a:buNone/>
              <a:defRPr sz="1400"/>
            </a:lvl6pPr>
            <a:lvl7pPr marL="1926151" indent="0">
              <a:buNone/>
              <a:defRPr sz="1400"/>
            </a:lvl7pPr>
            <a:lvl8pPr marL="2247180" indent="0">
              <a:buNone/>
              <a:defRPr sz="1400"/>
            </a:lvl8pPr>
            <a:lvl9pPr marL="2568188" indent="0">
              <a:buNone/>
              <a:defRPr sz="1400"/>
            </a:lvl9pPr>
          </a:lstStyle>
          <a:p>
            <a:endParaRPr lang="en-US"/>
          </a:p>
        </p:txBody>
      </p:sp>
      <p:sp>
        <p:nvSpPr>
          <p:cNvPr id="4" name="Text Placeholder 3"/>
          <p:cNvSpPr>
            <a:spLocks noGrp="1"/>
          </p:cNvSpPr>
          <p:nvPr>
            <p:ph type="body" sz="half" idx="2"/>
          </p:nvPr>
        </p:nvSpPr>
        <p:spPr>
          <a:xfrm>
            <a:off x="1791738" y="5367646"/>
            <a:ext cx="5486846" cy="804919"/>
          </a:xfrm>
        </p:spPr>
        <p:txBody>
          <a:bodyPr/>
          <a:lstStyle>
            <a:lvl1pPr marL="0" indent="0">
              <a:buNone/>
              <a:defRPr sz="1000"/>
            </a:lvl1pPr>
            <a:lvl2pPr marL="321023" indent="0">
              <a:buNone/>
              <a:defRPr sz="800"/>
            </a:lvl2pPr>
            <a:lvl3pPr marL="642046" indent="0">
              <a:buNone/>
              <a:defRPr sz="700"/>
            </a:lvl3pPr>
            <a:lvl4pPr marL="963071" indent="0">
              <a:buNone/>
              <a:defRPr sz="600"/>
            </a:lvl4pPr>
            <a:lvl5pPr marL="1284092" indent="0">
              <a:buNone/>
              <a:defRPr sz="600"/>
            </a:lvl5pPr>
            <a:lvl6pPr marL="1605126" indent="0">
              <a:buNone/>
              <a:defRPr sz="600"/>
            </a:lvl6pPr>
            <a:lvl7pPr marL="1926151" indent="0">
              <a:buNone/>
              <a:defRPr sz="600"/>
            </a:lvl7pPr>
            <a:lvl8pPr marL="2247180" indent="0">
              <a:buNone/>
              <a:defRPr sz="600"/>
            </a:lvl8pPr>
            <a:lvl9pPr marL="2568188" indent="0">
              <a:buNone/>
              <a:defRPr sz="6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29FD107-5268-AF43-82FB-1EB899535495}" type="slidenum">
              <a:rPr lang="en-US"/>
              <a:pPr/>
              <a:t>‹#›</a:t>
            </a:fld>
            <a:endParaRPr lang="en-US"/>
          </a:p>
        </p:txBody>
      </p:sp>
    </p:spTree>
    <p:extLst>
      <p:ext uri="{BB962C8B-B14F-4D97-AF65-F5344CB8AC3E}">
        <p14:creationId xmlns:p14="http://schemas.microsoft.com/office/powerpoint/2010/main" val="4147365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21CD9A3-754A-0448-8091-A4CF75B55A72}" type="slidenum">
              <a:rPr lang="en-US"/>
              <a:pPr/>
              <a:t>‹#›</a:t>
            </a:fld>
            <a:endParaRPr lang="en-US"/>
          </a:p>
        </p:txBody>
      </p:sp>
    </p:spTree>
    <p:extLst>
      <p:ext uri="{BB962C8B-B14F-4D97-AF65-F5344CB8AC3E}">
        <p14:creationId xmlns:p14="http://schemas.microsoft.com/office/powerpoint/2010/main" val="4103521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61866" y="193137"/>
            <a:ext cx="1445670" cy="41139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1508" y="193137"/>
            <a:ext cx="4233188" cy="41139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AAFC555-B722-5A49-9074-51CF47924932}" type="slidenum">
              <a:rPr lang="en-US"/>
              <a:pPr/>
              <a:t>‹#›</a:t>
            </a:fld>
            <a:endParaRPr lang="en-US"/>
          </a:p>
        </p:txBody>
      </p:sp>
    </p:spTree>
    <p:extLst>
      <p:ext uri="{BB962C8B-B14F-4D97-AF65-F5344CB8AC3E}">
        <p14:creationId xmlns:p14="http://schemas.microsoft.com/office/powerpoint/2010/main" val="1854970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020" indent="0" algn="ctr">
              <a:buNone/>
              <a:defRPr>
                <a:solidFill>
                  <a:schemeClr val="tx1">
                    <a:tint val="75000"/>
                  </a:schemeClr>
                </a:solidFill>
              </a:defRPr>
            </a:lvl2pPr>
            <a:lvl3pPr marL="914040" indent="0" algn="ctr">
              <a:buNone/>
              <a:defRPr>
                <a:solidFill>
                  <a:schemeClr val="tx1">
                    <a:tint val="75000"/>
                  </a:schemeClr>
                </a:solidFill>
              </a:defRPr>
            </a:lvl3pPr>
            <a:lvl4pPr marL="1371056" indent="0" algn="ctr">
              <a:buNone/>
              <a:defRPr>
                <a:solidFill>
                  <a:schemeClr val="tx1">
                    <a:tint val="75000"/>
                  </a:schemeClr>
                </a:solidFill>
              </a:defRPr>
            </a:lvl4pPr>
            <a:lvl5pPr marL="1828080" indent="0" algn="ctr">
              <a:buNone/>
              <a:defRPr>
                <a:solidFill>
                  <a:schemeClr val="tx1">
                    <a:tint val="75000"/>
                  </a:schemeClr>
                </a:solidFill>
              </a:defRPr>
            </a:lvl5pPr>
            <a:lvl6pPr marL="2285092" indent="0" algn="ctr">
              <a:buNone/>
              <a:defRPr>
                <a:solidFill>
                  <a:schemeClr val="tx1">
                    <a:tint val="75000"/>
                  </a:schemeClr>
                </a:solidFill>
              </a:defRPr>
            </a:lvl6pPr>
            <a:lvl7pPr marL="2742112" indent="0" algn="ctr">
              <a:buNone/>
              <a:defRPr>
                <a:solidFill>
                  <a:schemeClr val="tx1">
                    <a:tint val="75000"/>
                  </a:schemeClr>
                </a:solidFill>
              </a:defRPr>
            </a:lvl7pPr>
            <a:lvl8pPr marL="3199130" indent="0" algn="ctr">
              <a:buNone/>
              <a:defRPr>
                <a:solidFill>
                  <a:schemeClr val="tx1">
                    <a:tint val="75000"/>
                  </a:schemeClr>
                </a:solidFill>
              </a:defRPr>
            </a:lvl8pPr>
            <a:lvl9pPr marL="3656146"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defTabSz="914040">
              <a:defRPr/>
            </a:lvl1pPr>
          </a:lstStyle>
          <a:p>
            <a:pPr>
              <a:defRPr/>
            </a:pPr>
            <a:fld id="{B605C6B5-F4DB-1F4C-932D-1C3F33EBCEB3}" type="datetimeFigureOut">
              <a:rPr lang="en-US"/>
              <a:pPr>
                <a:defRPr/>
              </a:pPr>
              <a:t>9/10/24</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B6A70472-465F-2D40-A83B-60481EF4783F}" type="slidenum">
              <a:rPr lang="en-US"/>
              <a:pPr>
                <a:defRPr/>
              </a:pPr>
              <a:t>‹#›</a:t>
            </a:fld>
            <a:endParaRPr lang="en-US"/>
          </a:p>
        </p:txBody>
      </p:sp>
    </p:spTree>
    <p:extLst>
      <p:ext uri="{BB962C8B-B14F-4D97-AF65-F5344CB8AC3E}">
        <p14:creationId xmlns:p14="http://schemas.microsoft.com/office/powerpoint/2010/main" val="3201510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040">
              <a:defRPr/>
            </a:lvl1pPr>
          </a:lstStyle>
          <a:p>
            <a:pPr>
              <a:defRPr/>
            </a:pPr>
            <a:fld id="{A920D1DA-1396-DE4C-98B0-7F410662FBFA}" type="datetimeFigureOut">
              <a:rPr lang="en-US"/>
              <a:pPr>
                <a:defRPr/>
              </a:pPr>
              <a:t>9/10/24</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5C91A302-AB91-A441-88E5-6BBBDF1418BD}" type="slidenum">
              <a:rPr lang="en-US"/>
              <a:pPr>
                <a:defRPr/>
              </a:pPr>
              <a:t>‹#›</a:t>
            </a:fld>
            <a:endParaRPr lang="en-US"/>
          </a:p>
        </p:txBody>
      </p:sp>
    </p:spTree>
    <p:extLst>
      <p:ext uri="{BB962C8B-B14F-4D97-AF65-F5344CB8AC3E}">
        <p14:creationId xmlns:p14="http://schemas.microsoft.com/office/powerpoint/2010/main" val="2581725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20" indent="0">
              <a:buNone/>
              <a:defRPr sz="1800">
                <a:solidFill>
                  <a:schemeClr val="tx1">
                    <a:tint val="75000"/>
                  </a:schemeClr>
                </a:solidFill>
              </a:defRPr>
            </a:lvl2pPr>
            <a:lvl3pPr marL="914040" indent="0">
              <a:buNone/>
              <a:defRPr sz="1600">
                <a:solidFill>
                  <a:schemeClr val="tx1">
                    <a:tint val="75000"/>
                  </a:schemeClr>
                </a:solidFill>
              </a:defRPr>
            </a:lvl3pPr>
            <a:lvl4pPr marL="1371056" indent="0">
              <a:buNone/>
              <a:defRPr sz="1400">
                <a:solidFill>
                  <a:schemeClr val="tx1">
                    <a:tint val="75000"/>
                  </a:schemeClr>
                </a:solidFill>
              </a:defRPr>
            </a:lvl4pPr>
            <a:lvl5pPr marL="1828080" indent="0">
              <a:buNone/>
              <a:defRPr sz="1400">
                <a:solidFill>
                  <a:schemeClr val="tx1">
                    <a:tint val="75000"/>
                  </a:schemeClr>
                </a:solidFill>
              </a:defRPr>
            </a:lvl5pPr>
            <a:lvl6pPr marL="2285092" indent="0">
              <a:buNone/>
              <a:defRPr sz="1400">
                <a:solidFill>
                  <a:schemeClr val="tx1">
                    <a:tint val="75000"/>
                  </a:schemeClr>
                </a:solidFill>
              </a:defRPr>
            </a:lvl6pPr>
            <a:lvl7pPr marL="2742112" indent="0">
              <a:buNone/>
              <a:defRPr sz="1400">
                <a:solidFill>
                  <a:schemeClr val="tx1">
                    <a:tint val="75000"/>
                  </a:schemeClr>
                </a:solidFill>
              </a:defRPr>
            </a:lvl7pPr>
            <a:lvl8pPr marL="3199130" indent="0">
              <a:buNone/>
              <a:defRPr sz="1400">
                <a:solidFill>
                  <a:schemeClr val="tx1">
                    <a:tint val="75000"/>
                  </a:schemeClr>
                </a:solidFill>
              </a:defRPr>
            </a:lvl8pPr>
            <a:lvl9pPr marL="3656146"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defTabSz="914040">
              <a:defRPr/>
            </a:lvl1pPr>
          </a:lstStyle>
          <a:p>
            <a:pPr>
              <a:defRPr/>
            </a:pPr>
            <a:fld id="{3D5C99D4-A2F5-9442-9C31-7D46F4EA01A2}" type="datetimeFigureOut">
              <a:rPr lang="en-US"/>
              <a:pPr>
                <a:defRPr/>
              </a:pPr>
              <a:t>9/10/24</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45D15B34-CC31-C949-ACEF-2DA6DB996540}" type="slidenum">
              <a:rPr lang="en-US"/>
              <a:pPr>
                <a:defRPr/>
              </a:pPr>
              <a:t>‹#›</a:t>
            </a:fld>
            <a:endParaRPr lang="en-US"/>
          </a:p>
        </p:txBody>
      </p:sp>
    </p:spTree>
    <p:extLst>
      <p:ext uri="{BB962C8B-B14F-4D97-AF65-F5344CB8AC3E}">
        <p14:creationId xmlns:p14="http://schemas.microsoft.com/office/powerpoint/2010/main" val="2958953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defTabSz="914040">
              <a:defRPr/>
            </a:lvl1pPr>
          </a:lstStyle>
          <a:p>
            <a:pPr>
              <a:defRPr/>
            </a:pPr>
            <a:fld id="{2CB989B6-1DDC-4E41-B776-C10A5F62469B}" type="datetimeFigureOut">
              <a:rPr lang="en-US"/>
              <a:pPr>
                <a:defRPr/>
              </a:pPr>
              <a:t>9/10/24</a:t>
            </a:fld>
            <a:endParaRPr lang="en-US"/>
          </a:p>
        </p:txBody>
      </p:sp>
      <p:sp>
        <p:nvSpPr>
          <p:cNvPr id="6" name="Footer Placeholder 4"/>
          <p:cNvSpPr>
            <a:spLocks noGrp="1"/>
          </p:cNvSpPr>
          <p:nvPr>
            <p:ph type="ftr" sz="quarter" idx="11"/>
          </p:nvPr>
        </p:nvSpPr>
        <p:spPr/>
        <p:txBody>
          <a:bodyPr/>
          <a:lstStyle>
            <a:lvl1pPr defTabSz="914040">
              <a:defRPr/>
            </a:lvl1pPr>
          </a:lstStyle>
          <a:p>
            <a:pPr>
              <a:defRPr/>
            </a:pPr>
            <a:endParaRPr lang="en-US"/>
          </a:p>
        </p:txBody>
      </p:sp>
      <p:sp>
        <p:nvSpPr>
          <p:cNvPr id="7" name="Slide Number Placeholder 5"/>
          <p:cNvSpPr>
            <a:spLocks noGrp="1"/>
          </p:cNvSpPr>
          <p:nvPr>
            <p:ph type="sldNum" sz="quarter" idx="12"/>
          </p:nvPr>
        </p:nvSpPr>
        <p:spPr/>
        <p:txBody>
          <a:bodyPr/>
          <a:lstStyle>
            <a:lvl1pPr defTabSz="914040">
              <a:defRPr/>
            </a:lvl1pPr>
          </a:lstStyle>
          <a:p>
            <a:pPr>
              <a:defRPr/>
            </a:pPr>
            <a:fld id="{97A67FF3-BD05-204F-A16F-C9F03875874D}" type="slidenum">
              <a:rPr lang="en-US"/>
              <a:pPr>
                <a:defRPr/>
              </a:pPr>
              <a:t>‹#›</a:t>
            </a:fld>
            <a:endParaRPr lang="en-US"/>
          </a:p>
        </p:txBody>
      </p:sp>
    </p:spTree>
    <p:extLst>
      <p:ext uri="{BB962C8B-B14F-4D97-AF65-F5344CB8AC3E}">
        <p14:creationId xmlns:p14="http://schemas.microsoft.com/office/powerpoint/2010/main" val="2638639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0" indent="0">
              <a:buNone/>
              <a:defRPr sz="2000" b="1"/>
            </a:lvl2pPr>
            <a:lvl3pPr marL="914040" indent="0">
              <a:buNone/>
              <a:defRPr sz="1800" b="1"/>
            </a:lvl3pPr>
            <a:lvl4pPr marL="1371056" indent="0">
              <a:buNone/>
              <a:defRPr sz="1600" b="1"/>
            </a:lvl4pPr>
            <a:lvl5pPr marL="1828080" indent="0">
              <a:buNone/>
              <a:defRPr sz="1600" b="1"/>
            </a:lvl5pPr>
            <a:lvl6pPr marL="2285092" indent="0">
              <a:buNone/>
              <a:defRPr sz="1600" b="1"/>
            </a:lvl6pPr>
            <a:lvl7pPr marL="2742112" indent="0">
              <a:buNone/>
              <a:defRPr sz="1600" b="1"/>
            </a:lvl7pPr>
            <a:lvl8pPr marL="3199130" indent="0">
              <a:buNone/>
              <a:defRPr sz="1600" b="1"/>
            </a:lvl8pPr>
            <a:lvl9pPr marL="3656146"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020" indent="0">
              <a:buNone/>
              <a:defRPr sz="2000" b="1"/>
            </a:lvl2pPr>
            <a:lvl3pPr marL="914040" indent="0">
              <a:buNone/>
              <a:defRPr sz="1800" b="1"/>
            </a:lvl3pPr>
            <a:lvl4pPr marL="1371056" indent="0">
              <a:buNone/>
              <a:defRPr sz="1600" b="1"/>
            </a:lvl4pPr>
            <a:lvl5pPr marL="1828080" indent="0">
              <a:buNone/>
              <a:defRPr sz="1600" b="1"/>
            </a:lvl5pPr>
            <a:lvl6pPr marL="2285092" indent="0">
              <a:buNone/>
              <a:defRPr sz="1600" b="1"/>
            </a:lvl6pPr>
            <a:lvl7pPr marL="2742112" indent="0">
              <a:buNone/>
              <a:defRPr sz="1600" b="1"/>
            </a:lvl7pPr>
            <a:lvl8pPr marL="3199130" indent="0">
              <a:buNone/>
              <a:defRPr sz="1600" b="1"/>
            </a:lvl8pPr>
            <a:lvl9pPr marL="3656146"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defTabSz="914040">
              <a:defRPr/>
            </a:lvl1pPr>
          </a:lstStyle>
          <a:p>
            <a:pPr>
              <a:defRPr/>
            </a:pPr>
            <a:fld id="{E94C0690-9A53-0942-BCC5-6A138EF6A454}" type="datetimeFigureOut">
              <a:rPr lang="en-US"/>
              <a:pPr>
                <a:defRPr/>
              </a:pPr>
              <a:t>9/10/24</a:t>
            </a:fld>
            <a:endParaRPr lang="en-US"/>
          </a:p>
        </p:txBody>
      </p:sp>
      <p:sp>
        <p:nvSpPr>
          <p:cNvPr id="8" name="Footer Placeholder 4"/>
          <p:cNvSpPr>
            <a:spLocks noGrp="1"/>
          </p:cNvSpPr>
          <p:nvPr>
            <p:ph type="ftr" sz="quarter" idx="11"/>
          </p:nvPr>
        </p:nvSpPr>
        <p:spPr/>
        <p:txBody>
          <a:bodyPr/>
          <a:lstStyle>
            <a:lvl1pPr defTabSz="914040">
              <a:defRPr/>
            </a:lvl1pPr>
          </a:lstStyle>
          <a:p>
            <a:pPr>
              <a:defRPr/>
            </a:pPr>
            <a:endParaRPr lang="en-US"/>
          </a:p>
        </p:txBody>
      </p:sp>
      <p:sp>
        <p:nvSpPr>
          <p:cNvPr id="9" name="Slide Number Placeholder 5"/>
          <p:cNvSpPr>
            <a:spLocks noGrp="1"/>
          </p:cNvSpPr>
          <p:nvPr>
            <p:ph type="sldNum" sz="quarter" idx="12"/>
          </p:nvPr>
        </p:nvSpPr>
        <p:spPr/>
        <p:txBody>
          <a:bodyPr/>
          <a:lstStyle>
            <a:lvl1pPr defTabSz="914040">
              <a:defRPr/>
            </a:lvl1pPr>
          </a:lstStyle>
          <a:p>
            <a:pPr>
              <a:defRPr/>
            </a:pPr>
            <a:fld id="{77D37D8E-352E-C343-9ECF-7CB56CC578C8}" type="slidenum">
              <a:rPr lang="en-US"/>
              <a:pPr>
                <a:defRPr/>
              </a:pPr>
              <a:t>‹#›</a:t>
            </a:fld>
            <a:endParaRPr lang="en-US"/>
          </a:p>
        </p:txBody>
      </p:sp>
    </p:spTree>
    <p:extLst>
      <p:ext uri="{BB962C8B-B14F-4D97-AF65-F5344CB8AC3E}">
        <p14:creationId xmlns:p14="http://schemas.microsoft.com/office/powerpoint/2010/main" val="33666705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defTabSz="914040">
              <a:defRPr/>
            </a:lvl1pPr>
          </a:lstStyle>
          <a:p>
            <a:pPr>
              <a:defRPr/>
            </a:pPr>
            <a:fld id="{08E9111D-008A-5D4C-80E1-67A0B0076F6E}" type="datetimeFigureOut">
              <a:rPr lang="en-US"/>
              <a:pPr>
                <a:defRPr/>
              </a:pPr>
              <a:t>9/10/24</a:t>
            </a:fld>
            <a:endParaRPr lang="en-US"/>
          </a:p>
        </p:txBody>
      </p:sp>
      <p:sp>
        <p:nvSpPr>
          <p:cNvPr id="4" name="Footer Placeholder 4"/>
          <p:cNvSpPr>
            <a:spLocks noGrp="1"/>
          </p:cNvSpPr>
          <p:nvPr>
            <p:ph type="ftr" sz="quarter" idx="11"/>
          </p:nvPr>
        </p:nvSpPr>
        <p:spPr/>
        <p:txBody>
          <a:bodyPr/>
          <a:lstStyle>
            <a:lvl1pPr defTabSz="914040">
              <a:defRPr/>
            </a:lvl1pPr>
          </a:lstStyle>
          <a:p>
            <a:pPr>
              <a:defRPr/>
            </a:pPr>
            <a:endParaRPr lang="en-US"/>
          </a:p>
        </p:txBody>
      </p:sp>
      <p:sp>
        <p:nvSpPr>
          <p:cNvPr id="5" name="Slide Number Placeholder 5"/>
          <p:cNvSpPr>
            <a:spLocks noGrp="1"/>
          </p:cNvSpPr>
          <p:nvPr>
            <p:ph type="sldNum" sz="quarter" idx="12"/>
          </p:nvPr>
        </p:nvSpPr>
        <p:spPr/>
        <p:txBody>
          <a:bodyPr/>
          <a:lstStyle>
            <a:lvl1pPr defTabSz="914040">
              <a:defRPr/>
            </a:lvl1pPr>
          </a:lstStyle>
          <a:p>
            <a:pPr>
              <a:defRPr/>
            </a:pPr>
            <a:fld id="{45AFB9F7-0A43-8540-8887-F4419AC127B8}" type="slidenum">
              <a:rPr lang="en-US"/>
              <a:pPr>
                <a:defRPr/>
              </a:pPr>
              <a:t>‹#›</a:t>
            </a:fld>
            <a:endParaRPr lang="en-US"/>
          </a:p>
        </p:txBody>
      </p:sp>
    </p:spTree>
    <p:extLst>
      <p:ext uri="{BB962C8B-B14F-4D97-AF65-F5344CB8AC3E}">
        <p14:creationId xmlns:p14="http://schemas.microsoft.com/office/powerpoint/2010/main" val="283903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A3F99-0323-4251-B789-07BE038C1AB7}"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2009296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040">
              <a:defRPr/>
            </a:lvl1pPr>
          </a:lstStyle>
          <a:p>
            <a:pPr>
              <a:defRPr/>
            </a:pPr>
            <a:fld id="{05EB222C-B7E7-1F4A-A282-F664BAC7BDB2}" type="datetimeFigureOut">
              <a:rPr lang="en-US"/>
              <a:pPr>
                <a:defRPr/>
              </a:pPr>
              <a:t>9/10/24</a:t>
            </a:fld>
            <a:endParaRPr lang="en-US"/>
          </a:p>
        </p:txBody>
      </p:sp>
      <p:sp>
        <p:nvSpPr>
          <p:cNvPr id="3" name="Footer Placeholder 4"/>
          <p:cNvSpPr>
            <a:spLocks noGrp="1"/>
          </p:cNvSpPr>
          <p:nvPr>
            <p:ph type="ftr" sz="quarter" idx="11"/>
          </p:nvPr>
        </p:nvSpPr>
        <p:spPr/>
        <p:txBody>
          <a:bodyPr/>
          <a:lstStyle>
            <a:lvl1pPr defTabSz="914040">
              <a:defRPr/>
            </a:lvl1pPr>
          </a:lstStyle>
          <a:p>
            <a:pPr>
              <a:defRPr/>
            </a:pPr>
            <a:endParaRPr lang="en-US"/>
          </a:p>
        </p:txBody>
      </p:sp>
      <p:sp>
        <p:nvSpPr>
          <p:cNvPr id="4" name="Slide Number Placeholder 5"/>
          <p:cNvSpPr>
            <a:spLocks noGrp="1"/>
          </p:cNvSpPr>
          <p:nvPr>
            <p:ph type="sldNum" sz="quarter" idx="12"/>
          </p:nvPr>
        </p:nvSpPr>
        <p:spPr/>
        <p:txBody>
          <a:bodyPr/>
          <a:lstStyle>
            <a:lvl1pPr defTabSz="914040">
              <a:defRPr/>
            </a:lvl1pPr>
          </a:lstStyle>
          <a:p>
            <a:pPr>
              <a:defRPr/>
            </a:pPr>
            <a:fld id="{D56F125F-05A4-CC4C-907C-25F383179751}" type="slidenum">
              <a:rPr lang="en-US"/>
              <a:pPr>
                <a:defRPr/>
              </a:pPr>
              <a:t>‹#›</a:t>
            </a:fld>
            <a:endParaRPr lang="en-US"/>
          </a:p>
        </p:txBody>
      </p:sp>
    </p:spTree>
    <p:extLst>
      <p:ext uri="{BB962C8B-B14F-4D97-AF65-F5344CB8AC3E}">
        <p14:creationId xmlns:p14="http://schemas.microsoft.com/office/powerpoint/2010/main" val="1642826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8" y="1435101"/>
            <a:ext cx="3008313" cy="4691063"/>
          </a:xfrm>
        </p:spPr>
        <p:txBody>
          <a:bodyPr/>
          <a:lstStyle>
            <a:lvl1pPr marL="0" indent="0">
              <a:buNone/>
              <a:defRPr sz="1400"/>
            </a:lvl1pPr>
            <a:lvl2pPr marL="457020" indent="0">
              <a:buNone/>
              <a:defRPr sz="1200"/>
            </a:lvl2pPr>
            <a:lvl3pPr marL="914040" indent="0">
              <a:buNone/>
              <a:defRPr sz="1000"/>
            </a:lvl3pPr>
            <a:lvl4pPr marL="1371056" indent="0">
              <a:buNone/>
              <a:defRPr sz="900"/>
            </a:lvl4pPr>
            <a:lvl5pPr marL="1828080" indent="0">
              <a:buNone/>
              <a:defRPr sz="900"/>
            </a:lvl5pPr>
            <a:lvl6pPr marL="2285092" indent="0">
              <a:buNone/>
              <a:defRPr sz="900"/>
            </a:lvl6pPr>
            <a:lvl7pPr marL="2742112" indent="0">
              <a:buNone/>
              <a:defRPr sz="900"/>
            </a:lvl7pPr>
            <a:lvl8pPr marL="3199130" indent="0">
              <a:buNone/>
              <a:defRPr sz="900"/>
            </a:lvl8pPr>
            <a:lvl9pPr marL="3656146"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4040">
              <a:defRPr/>
            </a:lvl1pPr>
          </a:lstStyle>
          <a:p>
            <a:pPr>
              <a:defRPr/>
            </a:pPr>
            <a:fld id="{CE0A1A91-BB72-DF49-BCC6-DBAAF342085B}" type="datetimeFigureOut">
              <a:rPr lang="en-US"/>
              <a:pPr>
                <a:defRPr/>
              </a:pPr>
              <a:t>9/10/24</a:t>
            </a:fld>
            <a:endParaRPr lang="en-US"/>
          </a:p>
        </p:txBody>
      </p:sp>
      <p:sp>
        <p:nvSpPr>
          <p:cNvPr id="6" name="Footer Placeholder 4"/>
          <p:cNvSpPr>
            <a:spLocks noGrp="1"/>
          </p:cNvSpPr>
          <p:nvPr>
            <p:ph type="ftr" sz="quarter" idx="11"/>
          </p:nvPr>
        </p:nvSpPr>
        <p:spPr/>
        <p:txBody>
          <a:bodyPr/>
          <a:lstStyle>
            <a:lvl1pPr defTabSz="914040">
              <a:defRPr/>
            </a:lvl1pPr>
          </a:lstStyle>
          <a:p>
            <a:pPr>
              <a:defRPr/>
            </a:pPr>
            <a:endParaRPr lang="en-US"/>
          </a:p>
        </p:txBody>
      </p:sp>
      <p:sp>
        <p:nvSpPr>
          <p:cNvPr id="7" name="Slide Number Placeholder 5"/>
          <p:cNvSpPr>
            <a:spLocks noGrp="1"/>
          </p:cNvSpPr>
          <p:nvPr>
            <p:ph type="sldNum" sz="quarter" idx="12"/>
          </p:nvPr>
        </p:nvSpPr>
        <p:spPr/>
        <p:txBody>
          <a:bodyPr/>
          <a:lstStyle>
            <a:lvl1pPr defTabSz="914040">
              <a:defRPr/>
            </a:lvl1pPr>
          </a:lstStyle>
          <a:p>
            <a:pPr>
              <a:defRPr/>
            </a:pPr>
            <a:fld id="{B77749E9-3FCF-3A45-B484-73FAF98A9FDE}" type="slidenum">
              <a:rPr lang="en-US"/>
              <a:pPr>
                <a:defRPr/>
              </a:pPr>
              <a:t>‹#›</a:t>
            </a:fld>
            <a:endParaRPr lang="en-US"/>
          </a:p>
        </p:txBody>
      </p:sp>
    </p:spTree>
    <p:extLst>
      <p:ext uri="{BB962C8B-B14F-4D97-AF65-F5344CB8AC3E}">
        <p14:creationId xmlns:p14="http://schemas.microsoft.com/office/powerpoint/2010/main" val="1866644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020" indent="0">
              <a:buNone/>
              <a:defRPr sz="2800"/>
            </a:lvl2pPr>
            <a:lvl3pPr marL="914040" indent="0">
              <a:buNone/>
              <a:defRPr sz="2400"/>
            </a:lvl3pPr>
            <a:lvl4pPr marL="1371056" indent="0">
              <a:buNone/>
              <a:defRPr sz="2000"/>
            </a:lvl4pPr>
            <a:lvl5pPr marL="1828080" indent="0">
              <a:buNone/>
              <a:defRPr sz="2000"/>
            </a:lvl5pPr>
            <a:lvl6pPr marL="2285092" indent="0">
              <a:buNone/>
              <a:defRPr sz="2000"/>
            </a:lvl6pPr>
            <a:lvl7pPr marL="2742112" indent="0">
              <a:buNone/>
              <a:defRPr sz="2000"/>
            </a:lvl7pPr>
            <a:lvl8pPr marL="3199130" indent="0">
              <a:buNone/>
              <a:defRPr sz="2000"/>
            </a:lvl8pPr>
            <a:lvl9pPr marL="365614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0" indent="0">
              <a:buNone/>
              <a:defRPr sz="1200"/>
            </a:lvl2pPr>
            <a:lvl3pPr marL="914040" indent="0">
              <a:buNone/>
              <a:defRPr sz="1000"/>
            </a:lvl3pPr>
            <a:lvl4pPr marL="1371056" indent="0">
              <a:buNone/>
              <a:defRPr sz="900"/>
            </a:lvl4pPr>
            <a:lvl5pPr marL="1828080" indent="0">
              <a:buNone/>
              <a:defRPr sz="900"/>
            </a:lvl5pPr>
            <a:lvl6pPr marL="2285092" indent="0">
              <a:buNone/>
              <a:defRPr sz="900"/>
            </a:lvl6pPr>
            <a:lvl7pPr marL="2742112" indent="0">
              <a:buNone/>
              <a:defRPr sz="900"/>
            </a:lvl7pPr>
            <a:lvl8pPr marL="3199130" indent="0">
              <a:buNone/>
              <a:defRPr sz="900"/>
            </a:lvl8pPr>
            <a:lvl9pPr marL="3656146"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4040">
              <a:defRPr/>
            </a:lvl1pPr>
          </a:lstStyle>
          <a:p>
            <a:pPr>
              <a:defRPr/>
            </a:pPr>
            <a:fld id="{E192B9F1-FB38-5B43-B97F-366718914DDE}" type="datetimeFigureOut">
              <a:rPr lang="en-US"/>
              <a:pPr>
                <a:defRPr/>
              </a:pPr>
              <a:t>9/10/24</a:t>
            </a:fld>
            <a:endParaRPr lang="en-US"/>
          </a:p>
        </p:txBody>
      </p:sp>
      <p:sp>
        <p:nvSpPr>
          <p:cNvPr id="6" name="Footer Placeholder 4"/>
          <p:cNvSpPr>
            <a:spLocks noGrp="1"/>
          </p:cNvSpPr>
          <p:nvPr>
            <p:ph type="ftr" sz="quarter" idx="11"/>
          </p:nvPr>
        </p:nvSpPr>
        <p:spPr/>
        <p:txBody>
          <a:bodyPr/>
          <a:lstStyle>
            <a:lvl1pPr defTabSz="914040">
              <a:defRPr/>
            </a:lvl1pPr>
          </a:lstStyle>
          <a:p>
            <a:pPr>
              <a:defRPr/>
            </a:pPr>
            <a:endParaRPr lang="en-US"/>
          </a:p>
        </p:txBody>
      </p:sp>
      <p:sp>
        <p:nvSpPr>
          <p:cNvPr id="7" name="Slide Number Placeholder 5"/>
          <p:cNvSpPr>
            <a:spLocks noGrp="1"/>
          </p:cNvSpPr>
          <p:nvPr>
            <p:ph type="sldNum" sz="quarter" idx="12"/>
          </p:nvPr>
        </p:nvSpPr>
        <p:spPr/>
        <p:txBody>
          <a:bodyPr/>
          <a:lstStyle>
            <a:lvl1pPr defTabSz="914040">
              <a:defRPr/>
            </a:lvl1pPr>
          </a:lstStyle>
          <a:p>
            <a:pPr>
              <a:defRPr/>
            </a:pPr>
            <a:fld id="{FF8EB988-C371-C346-B0A0-586B2A382EA4}" type="slidenum">
              <a:rPr lang="en-US"/>
              <a:pPr>
                <a:defRPr/>
              </a:pPr>
              <a:t>‹#›</a:t>
            </a:fld>
            <a:endParaRPr lang="en-US"/>
          </a:p>
        </p:txBody>
      </p:sp>
    </p:spTree>
    <p:extLst>
      <p:ext uri="{BB962C8B-B14F-4D97-AF65-F5344CB8AC3E}">
        <p14:creationId xmlns:p14="http://schemas.microsoft.com/office/powerpoint/2010/main" val="25689025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040">
              <a:defRPr/>
            </a:lvl1pPr>
          </a:lstStyle>
          <a:p>
            <a:pPr>
              <a:defRPr/>
            </a:pPr>
            <a:fld id="{17731BFF-FAB2-7F4E-BD0D-80B345E6EB0F}" type="datetimeFigureOut">
              <a:rPr lang="en-US"/>
              <a:pPr>
                <a:defRPr/>
              </a:pPr>
              <a:t>9/10/24</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AFEAB897-DE18-C24A-B6A1-0FAD477E3D23}" type="slidenum">
              <a:rPr lang="en-US"/>
              <a:pPr>
                <a:defRPr/>
              </a:pPr>
              <a:t>‹#›</a:t>
            </a:fld>
            <a:endParaRPr lang="en-US"/>
          </a:p>
        </p:txBody>
      </p:sp>
    </p:spTree>
    <p:extLst>
      <p:ext uri="{BB962C8B-B14F-4D97-AF65-F5344CB8AC3E}">
        <p14:creationId xmlns:p14="http://schemas.microsoft.com/office/powerpoint/2010/main" val="8240098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040">
              <a:defRPr/>
            </a:lvl1pPr>
          </a:lstStyle>
          <a:p>
            <a:pPr>
              <a:defRPr/>
            </a:pPr>
            <a:fld id="{0E533861-A3B7-1142-B9E0-8DFBB59E64CC}" type="datetimeFigureOut">
              <a:rPr lang="en-US"/>
              <a:pPr>
                <a:defRPr/>
              </a:pPr>
              <a:t>9/10/24</a:t>
            </a:fld>
            <a:endParaRPr lang="en-US"/>
          </a:p>
        </p:txBody>
      </p:sp>
      <p:sp>
        <p:nvSpPr>
          <p:cNvPr id="5" name="Footer Placeholder 4"/>
          <p:cNvSpPr>
            <a:spLocks noGrp="1"/>
          </p:cNvSpPr>
          <p:nvPr>
            <p:ph type="ftr" sz="quarter" idx="11"/>
          </p:nvPr>
        </p:nvSpPr>
        <p:spPr/>
        <p:txBody>
          <a:bodyPr/>
          <a:lstStyle>
            <a:lvl1pPr defTabSz="914040">
              <a:defRPr/>
            </a:lvl1pPr>
          </a:lstStyle>
          <a:p>
            <a:pPr>
              <a:defRPr/>
            </a:pPr>
            <a:endParaRPr lang="en-US"/>
          </a:p>
        </p:txBody>
      </p:sp>
      <p:sp>
        <p:nvSpPr>
          <p:cNvPr id="6" name="Slide Number Placeholder 5"/>
          <p:cNvSpPr>
            <a:spLocks noGrp="1"/>
          </p:cNvSpPr>
          <p:nvPr>
            <p:ph type="sldNum" sz="quarter" idx="12"/>
          </p:nvPr>
        </p:nvSpPr>
        <p:spPr/>
        <p:txBody>
          <a:bodyPr/>
          <a:lstStyle>
            <a:lvl1pPr defTabSz="914040">
              <a:defRPr/>
            </a:lvl1pPr>
          </a:lstStyle>
          <a:p>
            <a:pPr>
              <a:defRPr/>
            </a:pPr>
            <a:fld id="{D67CE4D8-8AFC-CF44-A093-740AE1A4F027}" type="slidenum">
              <a:rPr lang="en-US"/>
              <a:pPr>
                <a:defRPr/>
              </a:pPr>
              <a:t>‹#›</a:t>
            </a:fld>
            <a:endParaRPr lang="en-US"/>
          </a:p>
        </p:txBody>
      </p:sp>
    </p:spTree>
    <p:extLst>
      <p:ext uri="{BB962C8B-B14F-4D97-AF65-F5344CB8AC3E}">
        <p14:creationId xmlns:p14="http://schemas.microsoft.com/office/powerpoint/2010/main" val="21382795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42459224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378024198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262788405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299600326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25276499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1A3F99-0323-4251-B789-07BE038C1AB7}" type="datetimeFigureOut">
              <a:rPr lang="en-GB" smtClean="0"/>
              <a:t>10/09/2024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13484430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8354588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427068649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58166838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89320294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128968698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041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0419" name="Rectangle 1027"/>
          <p:cNvSpPr>
            <a:spLocks noGrp="1" noChangeArrowheads="1"/>
          </p:cNvSpPr>
          <p:nvPr>
            <p:ph type="subTitle" idx="1"/>
          </p:nvPr>
        </p:nvSpPr>
        <p:spPr>
          <a:xfrm>
            <a:off x="1371600" y="3886201"/>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0AD5581-AABA-1A4D-B3F3-F0CFB5F396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90029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5EAC4BD-F32D-D849-9529-81AF48F8E65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6836919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020" indent="0">
              <a:buNone/>
              <a:defRPr sz="1800"/>
            </a:lvl2pPr>
            <a:lvl3pPr marL="914040" indent="0">
              <a:buNone/>
              <a:defRPr sz="1600"/>
            </a:lvl3pPr>
            <a:lvl4pPr marL="1371056" indent="0">
              <a:buNone/>
              <a:defRPr sz="1400"/>
            </a:lvl4pPr>
            <a:lvl5pPr marL="1828080" indent="0">
              <a:buNone/>
              <a:defRPr sz="1400"/>
            </a:lvl5pPr>
            <a:lvl6pPr marL="2285092" indent="0">
              <a:buNone/>
              <a:defRPr sz="1400"/>
            </a:lvl6pPr>
            <a:lvl7pPr marL="2742112" indent="0">
              <a:buNone/>
              <a:defRPr sz="1400"/>
            </a:lvl7pPr>
            <a:lvl8pPr marL="3199130" indent="0">
              <a:buNone/>
              <a:defRPr sz="1400"/>
            </a:lvl8pPr>
            <a:lvl9pPr marL="365614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A15291-1B79-9848-83B1-CEB2D66DF0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2099998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4F915A0-A46E-0947-9F79-64D1FAD6A57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931522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20" indent="0">
              <a:buNone/>
              <a:defRPr sz="2000" b="1"/>
            </a:lvl2pPr>
            <a:lvl3pPr marL="914040" indent="0">
              <a:buNone/>
              <a:defRPr sz="1800" b="1"/>
            </a:lvl3pPr>
            <a:lvl4pPr marL="1371056" indent="0">
              <a:buNone/>
              <a:defRPr sz="1600" b="1"/>
            </a:lvl4pPr>
            <a:lvl5pPr marL="1828080" indent="0">
              <a:buNone/>
              <a:defRPr sz="1600" b="1"/>
            </a:lvl5pPr>
            <a:lvl6pPr marL="2285092" indent="0">
              <a:buNone/>
              <a:defRPr sz="1600" b="1"/>
            </a:lvl6pPr>
            <a:lvl7pPr marL="2742112" indent="0">
              <a:buNone/>
              <a:defRPr sz="1600" b="1"/>
            </a:lvl7pPr>
            <a:lvl8pPr marL="3199130" indent="0">
              <a:buNone/>
              <a:defRPr sz="1600" b="1"/>
            </a:lvl8pPr>
            <a:lvl9pPr marL="365614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020" indent="0">
              <a:buNone/>
              <a:defRPr sz="2000" b="1"/>
            </a:lvl2pPr>
            <a:lvl3pPr marL="914040" indent="0">
              <a:buNone/>
              <a:defRPr sz="1800" b="1"/>
            </a:lvl3pPr>
            <a:lvl4pPr marL="1371056" indent="0">
              <a:buNone/>
              <a:defRPr sz="1600" b="1"/>
            </a:lvl4pPr>
            <a:lvl5pPr marL="1828080" indent="0">
              <a:buNone/>
              <a:defRPr sz="1600" b="1"/>
            </a:lvl5pPr>
            <a:lvl6pPr marL="2285092" indent="0">
              <a:buNone/>
              <a:defRPr sz="1600" b="1"/>
            </a:lvl6pPr>
            <a:lvl7pPr marL="2742112" indent="0">
              <a:buNone/>
              <a:defRPr sz="1600" b="1"/>
            </a:lvl7pPr>
            <a:lvl8pPr marL="3199130" indent="0">
              <a:buNone/>
              <a:defRPr sz="1600" b="1"/>
            </a:lvl8pPr>
            <a:lvl9pPr marL="36561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08A3DB5-9CF4-DD43-AFB3-7470F489FE6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90728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A3F99-0323-4251-B789-07BE038C1AB7}" type="datetimeFigureOut">
              <a:rPr lang="en-GB" smtClean="0"/>
              <a:t>10/09/2024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5407323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7B14B8-BA56-F948-9084-B337A368257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848681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A8F25A4E-CABA-CB4D-ADBC-39689D520ED1}"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6540334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1"/>
            <a:ext cx="3008313" cy="4691063"/>
          </a:xfrm>
        </p:spPr>
        <p:txBody>
          <a:bodyPr/>
          <a:lstStyle>
            <a:lvl1pPr marL="0" indent="0">
              <a:buNone/>
              <a:defRPr sz="1400"/>
            </a:lvl1pPr>
            <a:lvl2pPr marL="457020" indent="0">
              <a:buNone/>
              <a:defRPr sz="1200"/>
            </a:lvl2pPr>
            <a:lvl3pPr marL="914040" indent="0">
              <a:buNone/>
              <a:defRPr sz="1000"/>
            </a:lvl3pPr>
            <a:lvl4pPr marL="1371056" indent="0">
              <a:buNone/>
              <a:defRPr sz="900"/>
            </a:lvl4pPr>
            <a:lvl5pPr marL="1828080" indent="0">
              <a:buNone/>
              <a:defRPr sz="900"/>
            </a:lvl5pPr>
            <a:lvl6pPr marL="2285092" indent="0">
              <a:buNone/>
              <a:defRPr sz="900"/>
            </a:lvl6pPr>
            <a:lvl7pPr marL="2742112" indent="0">
              <a:buNone/>
              <a:defRPr sz="900"/>
            </a:lvl7pPr>
            <a:lvl8pPr marL="3199130" indent="0">
              <a:buNone/>
              <a:defRPr sz="900"/>
            </a:lvl8pPr>
            <a:lvl9pPr marL="365614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AEDE246-E706-244D-8971-79A1FCC360F6}"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56893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20" indent="0">
              <a:buNone/>
              <a:defRPr sz="2800"/>
            </a:lvl2pPr>
            <a:lvl3pPr marL="914040" indent="0">
              <a:buNone/>
              <a:defRPr sz="2400"/>
            </a:lvl3pPr>
            <a:lvl4pPr marL="1371056" indent="0">
              <a:buNone/>
              <a:defRPr sz="2000"/>
            </a:lvl4pPr>
            <a:lvl5pPr marL="1828080" indent="0">
              <a:buNone/>
              <a:defRPr sz="2000"/>
            </a:lvl5pPr>
            <a:lvl6pPr marL="2285092" indent="0">
              <a:buNone/>
              <a:defRPr sz="2000"/>
            </a:lvl6pPr>
            <a:lvl7pPr marL="2742112" indent="0">
              <a:buNone/>
              <a:defRPr sz="2000"/>
            </a:lvl7pPr>
            <a:lvl8pPr marL="3199130" indent="0">
              <a:buNone/>
              <a:defRPr sz="2000"/>
            </a:lvl8pPr>
            <a:lvl9pPr marL="3656146"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20" indent="0">
              <a:buNone/>
              <a:defRPr sz="1200"/>
            </a:lvl2pPr>
            <a:lvl3pPr marL="914040" indent="0">
              <a:buNone/>
              <a:defRPr sz="1000"/>
            </a:lvl3pPr>
            <a:lvl4pPr marL="1371056" indent="0">
              <a:buNone/>
              <a:defRPr sz="900"/>
            </a:lvl4pPr>
            <a:lvl5pPr marL="1828080" indent="0">
              <a:buNone/>
              <a:defRPr sz="900"/>
            </a:lvl5pPr>
            <a:lvl6pPr marL="2285092" indent="0">
              <a:buNone/>
              <a:defRPr sz="900"/>
            </a:lvl6pPr>
            <a:lvl7pPr marL="2742112" indent="0">
              <a:buNone/>
              <a:defRPr sz="900"/>
            </a:lvl7pPr>
            <a:lvl8pPr marL="3199130" indent="0">
              <a:buNone/>
              <a:defRPr sz="900"/>
            </a:lvl8pPr>
            <a:lvl9pPr marL="365614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AFA1237-4D45-ED46-B570-EAF8A38231E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5339911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8CDB32-17B1-1B47-8E90-2F0ACB2C0977}"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3860194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2D32E8F-AD95-9A45-A1DE-9E49789BCF1D}"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024643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37" y="2130080"/>
            <a:ext cx="7773126" cy="1470289"/>
          </a:xfrm>
        </p:spPr>
        <p:txBody>
          <a:bodyPr/>
          <a:lstStyle/>
          <a:p>
            <a:r>
              <a:rPr lang="en-US"/>
              <a:t>Click to edit Master title style</a:t>
            </a:r>
          </a:p>
        </p:txBody>
      </p:sp>
      <p:sp>
        <p:nvSpPr>
          <p:cNvPr id="3" name="Subtitle 2"/>
          <p:cNvSpPr>
            <a:spLocks noGrp="1"/>
          </p:cNvSpPr>
          <p:nvPr>
            <p:ph type="subTitle" idx="1"/>
          </p:nvPr>
        </p:nvSpPr>
        <p:spPr>
          <a:xfrm>
            <a:off x="1371991" y="3886163"/>
            <a:ext cx="6400018" cy="1752736"/>
          </a:xfrm>
        </p:spPr>
        <p:txBody>
          <a:bodyPr/>
          <a:lstStyle>
            <a:lvl1pPr marL="0" indent="0" algn="ctr">
              <a:buNone/>
              <a:defRPr/>
            </a:lvl1pPr>
            <a:lvl2pPr marL="321455" indent="0" algn="ctr">
              <a:buNone/>
              <a:defRPr/>
            </a:lvl2pPr>
            <a:lvl3pPr marL="642910" indent="0" algn="ctr">
              <a:buNone/>
              <a:defRPr/>
            </a:lvl3pPr>
            <a:lvl4pPr marL="964365" indent="0" algn="ctr">
              <a:buNone/>
              <a:defRPr/>
            </a:lvl4pPr>
            <a:lvl5pPr marL="1285820" indent="0" algn="ctr">
              <a:buNone/>
              <a:defRPr/>
            </a:lvl5pPr>
            <a:lvl6pPr marL="1607276" indent="0" algn="ctr">
              <a:buNone/>
              <a:defRPr/>
            </a:lvl6pPr>
            <a:lvl7pPr marL="1928732" indent="0" algn="ctr">
              <a:buNone/>
              <a:defRPr/>
            </a:lvl7pPr>
            <a:lvl8pPr marL="2250187" indent="0" algn="ctr">
              <a:buNone/>
              <a:defRPr/>
            </a:lvl8pPr>
            <a:lvl9pPr marL="2571640" indent="0" algn="ctr">
              <a:buNone/>
              <a:defRPr/>
            </a:lvl9pPr>
          </a:lstStyle>
          <a:p>
            <a:r>
              <a:rPr lang="en-US"/>
              <a:t>Click to edit Master subtitle style</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8240517-BEF9-5B44-B83A-C7C4999FD4ED}" type="slidenum">
              <a:rPr lang="en-US"/>
              <a:pPr/>
              <a:t>‹#›</a:t>
            </a:fld>
            <a:endParaRPr lang="en-US"/>
          </a:p>
        </p:txBody>
      </p:sp>
    </p:spTree>
    <p:extLst>
      <p:ext uri="{BB962C8B-B14F-4D97-AF65-F5344CB8AC3E}">
        <p14:creationId xmlns:p14="http://schemas.microsoft.com/office/powerpoint/2010/main" val="6989508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B95138B-AAD4-6E48-B7A2-7CF55257014F}" type="slidenum">
              <a:rPr lang="en-US"/>
              <a:pPr/>
              <a:t>‹#›</a:t>
            </a:fld>
            <a:endParaRPr lang="en-US"/>
          </a:p>
        </p:txBody>
      </p:sp>
    </p:spTree>
    <p:extLst>
      <p:ext uri="{BB962C8B-B14F-4D97-AF65-F5344CB8AC3E}">
        <p14:creationId xmlns:p14="http://schemas.microsoft.com/office/powerpoint/2010/main" val="6230090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80" y="4406405"/>
            <a:ext cx="7772009" cy="1363115"/>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280" y="2907086"/>
            <a:ext cx="7772009" cy="1499316"/>
          </a:xfrm>
        </p:spPr>
        <p:txBody>
          <a:bodyPr anchor="b"/>
          <a:lstStyle>
            <a:lvl1pPr marL="0" indent="0">
              <a:buNone/>
              <a:defRPr sz="1400"/>
            </a:lvl1pPr>
            <a:lvl2pPr marL="321455" indent="0">
              <a:buNone/>
              <a:defRPr sz="1300"/>
            </a:lvl2pPr>
            <a:lvl3pPr marL="642910" indent="0">
              <a:buNone/>
              <a:defRPr sz="1100"/>
            </a:lvl3pPr>
            <a:lvl4pPr marL="964365" indent="0">
              <a:buNone/>
              <a:defRPr sz="1000"/>
            </a:lvl4pPr>
            <a:lvl5pPr marL="1285820" indent="0">
              <a:buNone/>
              <a:defRPr sz="1000"/>
            </a:lvl5pPr>
            <a:lvl6pPr marL="1607276" indent="0">
              <a:buNone/>
              <a:defRPr sz="1000"/>
            </a:lvl6pPr>
            <a:lvl7pPr marL="1928732" indent="0">
              <a:buNone/>
              <a:defRPr sz="1000"/>
            </a:lvl7pPr>
            <a:lvl8pPr marL="2250187" indent="0">
              <a:buNone/>
              <a:defRPr sz="1000"/>
            </a:lvl8pPr>
            <a:lvl9pPr marL="2571640" indent="0">
              <a:buNone/>
              <a:defRPr sz="10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E1985E9-6F85-9D41-9EA9-515E90BB0C5D}" type="slidenum">
              <a:rPr lang="en-US"/>
              <a:pPr/>
              <a:t>‹#›</a:t>
            </a:fld>
            <a:endParaRPr lang="en-US"/>
          </a:p>
        </p:txBody>
      </p:sp>
    </p:spTree>
    <p:extLst>
      <p:ext uri="{BB962C8B-B14F-4D97-AF65-F5344CB8AC3E}">
        <p14:creationId xmlns:p14="http://schemas.microsoft.com/office/powerpoint/2010/main" val="3417663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1511" y="1125327"/>
            <a:ext cx="2838871" cy="318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67549" y="1125327"/>
            <a:ext cx="2839987" cy="318171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029B02F8-678A-B44B-AA03-7563B9CB025C}" type="slidenum">
              <a:rPr lang="en-US"/>
              <a:pPr/>
              <a:t>‹#›</a:t>
            </a:fld>
            <a:endParaRPr lang="en-US"/>
          </a:p>
        </p:txBody>
      </p:sp>
    </p:spTree>
    <p:extLst>
      <p:ext uri="{BB962C8B-B14F-4D97-AF65-F5344CB8AC3E}">
        <p14:creationId xmlns:p14="http://schemas.microsoft.com/office/powerpoint/2010/main" val="373134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A3F99-0323-4251-B789-07BE038C1AB7}" type="datetimeFigureOut">
              <a:rPr lang="en-GB" smtClean="0"/>
              <a:t>10/09/2024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36192231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706" y="274633"/>
            <a:ext cx="8228595" cy="114318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06" y="1535040"/>
            <a:ext cx="4040061" cy="639693"/>
          </a:xfrm>
        </p:spPr>
        <p:txBody>
          <a:bodyPr anchor="b"/>
          <a:lstStyle>
            <a:lvl1pPr marL="0" indent="0">
              <a:buNone/>
              <a:defRPr sz="1700" b="1"/>
            </a:lvl1pPr>
            <a:lvl2pPr marL="321455" indent="0">
              <a:buNone/>
              <a:defRPr sz="1400" b="1"/>
            </a:lvl2pPr>
            <a:lvl3pPr marL="642910" indent="0">
              <a:buNone/>
              <a:defRPr sz="1300" b="1"/>
            </a:lvl3pPr>
            <a:lvl4pPr marL="964365" indent="0">
              <a:buNone/>
              <a:defRPr sz="1100" b="1"/>
            </a:lvl4pPr>
            <a:lvl5pPr marL="1285820" indent="0">
              <a:buNone/>
              <a:defRPr sz="1100" b="1"/>
            </a:lvl5pPr>
            <a:lvl6pPr marL="1607276" indent="0">
              <a:buNone/>
              <a:defRPr sz="1100" b="1"/>
            </a:lvl6pPr>
            <a:lvl7pPr marL="1928732" indent="0">
              <a:buNone/>
              <a:defRPr sz="1100" b="1"/>
            </a:lvl7pPr>
            <a:lvl8pPr marL="2250187" indent="0">
              <a:buNone/>
              <a:defRPr sz="1100" b="1"/>
            </a:lvl8pPr>
            <a:lvl9pPr marL="2571640" indent="0">
              <a:buNone/>
              <a:defRPr sz="1100" b="1"/>
            </a:lvl9pPr>
          </a:lstStyle>
          <a:p>
            <a:pPr lvl="0"/>
            <a:r>
              <a:rPr lang="en-US"/>
              <a:t>Click to edit Master text styles</a:t>
            </a:r>
          </a:p>
        </p:txBody>
      </p:sp>
      <p:sp>
        <p:nvSpPr>
          <p:cNvPr id="4" name="Content Placeholder 3"/>
          <p:cNvSpPr>
            <a:spLocks noGrp="1"/>
          </p:cNvSpPr>
          <p:nvPr>
            <p:ph sz="half" idx="2"/>
          </p:nvPr>
        </p:nvSpPr>
        <p:spPr>
          <a:xfrm>
            <a:off x="457706" y="2174734"/>
            <a:ext cx="4040061" cy="395091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21" y="1535040"/>
            <a:ext cx="4041177" cy="639693"/>
          </a:xfrm>
        </p:spPr>
        <p:txBody>
          <a:bodyPr anchor="b"/>
          <a:lstStyle>
            <a:lvl1pPr marL="0" indent="0">
              <a:buNone/>
              <a:defRPr sz="1700" b="1"/>
            </a:lvl1pPr>
            <a:lvl2pPr marL="321455" indent="0">
              <a:buNone/>
              <a:defRPr sz="1400" b="1"/>
            </a:lvl2pPr>
            <a:lvl3pPr marL="642910" indent="0">
              <a:buNone/>
              <a:defRPr sz="1300" b="1"/>
            </a:lvl3pPr>
            <a:lvl4pPr marL="964365" indent="0">
              <a:buNone/>
              <a:defRPr sz="1100" b="1"/>
            </a:lvl4pPr>
            <a:lvl5pPr marL="1285820" indent="0">
              <a:buNone/>
              <a:defRPr sz="1100" b="1"/>
            </a:lvl5pPr>
            <a:lvl6pPr marL="1607276" indent="0">
              <a:buNone/>
              <a:defRPr sz="1100" b="1"/>
            </a:lvl6pPr>
            <a:lvl7pPr marL="1928732" indent="0">
              <a:buNone/>
              <a:defRPr sz="1100" b="1"/>
            </a:lvl7pPr>
            <a:lvl8pPr marL="2250187" indent="0">
              <a:buNone/>
              <a:defRPr sz="1100" b="1"/>
            </a:lvl8pPr>
            <a:lvl9pPr marL="2571640"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121" y="2174734"/>
            <a:ext cx="4041177" cy="395091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06C43F3F-A073-264B-A2CD-9702F623EADF}" type="slidenum">
              <a:rPr lang="en-US"/>
              <a:pPr/>
              <a:t>‹#›</a:t>
            </a:fld>
            <a:endParaRPr lang="en-US"/>
          </a:p>
        </p:txBody>
      </p:sp>
    </p:spTree>
    <p:extLst>
      <p:ext uri="{BB962C8B-B14F-4D97-AF65-F5344CB8AC3E}">
        <p14:creationId xmlns:p14="http://schemas.microsoft.com/office/powerpoint/2010/main" val="17325507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FB1E8082-CAD5-9B4F-A7A8-89FAD430E617}" type="slidenum">
              <a:rPr lang="en-US"/>
              <a:pPr/>
              <a:t>‹#›</a:t>
            </a:fld>
            <a:endParaRPr lang="en-US"/>
          </a:p>
        </p:txBody>
      </p:sp>
    </p:spTree>
    <p:extLst>
      <p:ext uri="{BB962C8B-B14F-4D97-AF65-F5344CB8AC3E}">
        <p14:creationId xmlns:p14="http://schemas.microsoft.com/office/powerpoint/2010/main" val="35681941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96A03651-6E26-254B-816C-4AA53A2FAB39}" type="slidenum">
              <a:rPr lang="en-US"/>
              <a:pPr/>
              <a:t>‹#›</a:t>
            </a:fld>
            <a:endParaRPr lang="en-US"/>
          </a:p>
        </p:txBody>
      </p:sp>
    </p:spTree>
    <p:extLst>
      <p:ext uri="{BB962C8B-B14F-4D97-AF65-F5344CB8AC3E}">
        <p14:creationId xmlns:p14="http://schemas.microsoft.com/office/powerpoint/2010/main" val="19231517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706" y="273517"/>
            <a:ext cx="3007439" cy="1161048"/>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4545" y="273518"/>
            <a:ext cx="5111754" cy="5852130"/>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706" y="1434565"/>
            <a:ext cx="3007439" cy="4691082"/>
          </a:xfrm>
        </p:spPr>
        <p:txBody>
          <a:bodyPr/>
          <a:lstStyle>
            <a:lvl1pPr marL="0" indent="0">
              <a:buNone/>
              <a:defRPr sz="1000"/>
            </a:lvl1pPr>
            <a:lvl2pPr marL="321455" indent="0">
              <a:buNone/>
              <a:defRPr sz="800"/>
            </a:lvl2pPr>
            <a:lvl3pPr marL="642910" indent="0">
              <a:buNone/>
              <a:defRPr sz="700"/>
            </a:lvl3pPr>
            <a:lvl4pPr marL="964365" indent="0">
              <a:buNone/>
              <a:defRPr sz="600"/>
            </a:lvl4pPr>
            <a:lvl5pPr marL="1285820" indent="0">
              <a:buNone/>
              <a:defRPr sz="600"/>
            </a:lvl5pPr>
            <a:lvl6pPr marL="1607276" indent="0">
              <a:buNone/>
              <a:defRPr sz="600"/>
            </a:lvl6pPr>
            <a:lvl7pPr marL="1928732" indent="0">
              <a:buNone/>
              <a:defRPr sz="600"/>
            </a:lvl7pPr>
            <a:lvl8pPr marL="2250187" indent="0">
              <a:buNone/>
              <a:defRPr sz="600"/>
            </a:lvl8pPr>
            <a:lvl9pPr marL="2571640" indent="0">
              <a:buNone/>
              <a:defRPr sz="6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2B6F637-A453-E84F-94C4-6BF821E363DD}" type="slidenum">
              <a:rPr lang="en-US"/>
              <a:pPr/>
              <a:t>‹#›</a:t>
            </a:fld>
            <a:endParaRPr lang="en-US"/>
          </a:p>
        </p:txBody>
      </p:sp>
    </p:spTree>
    <p:extLst>
      <p:ext uri="{BB962C8B-B14F-4D97-AF65-F5344CB8AC3E}">
        <p14:creationId xmlns:p14="http://schemas.microsoft.com/office/powerpoint/2010/main" val="12658039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738" y="4800491"/>
            <a:ext cx="5486846" cy="567127"/>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1738" y="612903"/>
            <a:ext cx="5486846" cy="4115023"/>
          </a:xfrm>
        </p:spPr>
        <p:txBody>
          <a:bodyPr/>
          <a:lstStyle>
            <a:lvl1pPr marL="0" indent="0">
              <a:buNone/>
              <a:defRPr sz="2300"/>
            </a:lvl1pPr>
            <a:lvl2pPr marL="321455" indent="0">
              <a:buNone/>
              <a:defRPr sz="2000"/>
            </a:lvl2pPr>
            <a:lvl3pPr marL="642910" indent="0">
              <a:buNone/>
              <a:defRPr sz="1700"/>
            </a:lvl3pPr>
            <a:lvl4pPr marL="964365" indent="0">
              <a:buNone/>
              <a:defRPr sz="1400"/>
            </a:lvl4pPr>
            <a:lvl5pPr marL="1285820" indent="0">
              <a:buNone/>
              <a:defRPr sz="1400"/>
            </a:lvl5pPr>
            <a:lvl6pPr marL="1607276" indent="0">
              <a:buNone/>
              <a:defRPr sz="1400"/>
            </a:lvl6pPr>
            <a:lvl7pPr marL="1928732" indent="0">
              <a:buNone/>
              <a:defRPr sz="1400"/>
            </a:lvl7pPr>
            <a:lvl8pPr marL="2250187" indent="0">
              <a:buNone/>
              <a:defRPr sz="1400"/>
            </a:lvl8pPr>
            <a:lvl9pPr marL="2571640" indent="0">
              <a:buNone/>
              <a:defRPr sz="1400"/>
            </a:lvl9pPr>
          </a:lstStyle>
          <a:p>
            <a:endParaRPr lang="en-US"/>
          </a:p>
        </p:txBody>
      </p:sp>
      <p:sp>
        <p:nvSpPr>
          <p:cNvPr id="4" name="Text Placeholder 3"/>
          <p:cNvSpPr>
            <a:spLocks noGrp="1"/>
          </p:cNvSpPr>
          <p:nvPr>
            <p:ph type="body" sz="half" idx="2"/>
          </p:nvPr>
        </p:nvSpPr>
        <p:spPr>
          <a:xfrm>
            <a:off x="1791738" y="5367619"/>
            <a:ext cx="5486846" cy="804919"/>
          </a:xfrm>
        </p:spPr>
        <p:txBody>
          <a:bodyPr/>
          <a:lstStyle>
            <a:lvl1pPr marL="0" indent="0">
              <a:buNone/>
              <a:defRPr sz="1000"/>
            </a:lvl1pPr>
            <a:lvl2pPr marL="321455" indent="0">
              <a:buNone/>
              <a:defRPr sz="800"/>
            </a:lvl2pPr>
            <a:lvl3pPr marL="642910" indent="0">
              <a:buNone/>
              <a:defRPr sz="700"/>
            </a:lvl3pPr>
            <a:lvl4pPr marL="964365" indent="0">
              <a:buNone/>
              <a:defRPr sz="600"/>
            </a:lvl4pPr>
            <a:lvl5pPr marL="1285820" indent="0">
              <a:buNone/>
              <a:defRPr sz="600"/>
            </a:lvl5pPr>
            <a:lvl6pPr marL="1607276" indent="0">
              <a:buNone/>
              <a:defRPr sz="600"/>
            </a:lvl6pPr>
            <a:lvl7pPr marL="1928732" indent="0">
              <a:buNone/>
              <a:defRPr sz="600"/>
            </a:lvl7pPr>
            <a:lvl8pPr marL="2250187" indent="0">
              <a:buNone/>
              <a:defRPr sz="600"/>
            </a:lvl8pPr>
            <a:lvl9pPr marL="2571640" indent="0">
              <a:buNone/>
              <a:defRPr sz="600"/>
            </a:lvl9pPr>
          </a:lstStyle>
          <a:p>
            <a:pPr lvl="0"/>
            <a:r>
              <a:rPr lang="en-US"/>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E027091-AB02-7343-BD73-FDFF653865E2}" type="slidenum">
              <a:rPr lang="en-US"/>
              <a:pPr/>
              <a:t>‹#›</a:t>
            </a:fld>
            <a:endParaRPr lang="en-US"/>
          </a:p>
        </p:txBody>
      </p:sp>
    </p:spTree>
    <p:extLst>
      <p:ext uri="{BB962C8B-B14F-4D97-AF65-F5344CB8AC3E}">
        <p14:creationId xmlns:p14="http://schemas.microsoft.com/office/powerpoint/2010/main" val="26153733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071B384-14F2-AD4E-BFD3-B7E781677FB5}" type="slidenum">
              <a:rPr lang="en-US"/>
              <a:pPr/>
              <a:t>‹#›</a:t>
            </a:fld>
            <a:endParaRPr lang="en-US"/>
          </a:p>
        </p:txBody>
      </p:sp>
    </p:spTree>
    <p:extLst>
      <p:ext uri="{BB962C8B-B14F-4D97-AF65-F5344CB8AC3E}">
        <p14:creationId xmlns:p14="http://schemas.microsoft.com/office/powerpoint/2010/main" val="16340737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61866" y="193137"/>
            <a:ext cx="1445670" cy="411390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1508" y="193137"/>
            <a:ext cx="4233188" cy="41139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0236A21-0EA6-4342-B3C8-F90D815D66F4}" type="slidenum">
              <a:rPr lang="en-US"/>
              <a:pPr/>
              <a:t>‹#›</a:t>
            </a:fld>
            <a:endParaRPr lang="en-US"/>
          </a:p>
        </p:txBody>
      </p:sp>
    </p:spTree>
    <p:extLst>
      <p:ext uri="{BB962C8B-B14F-4D97-AF65-F5344CB8AC3E}">
        <p14:creationId xmlns:p14="http://schemas.microsoft.com/office/powerpoint/2010/main" val="17426330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8"/>
          <p:cNvGrpSpPr>
            <a:grpSpLocks/>
          </p:cNvGrpSpPr>
          <p:nvPr/>
        </p:nvGrpSpPr>
        <p:grpSpPr bwMode="auto">
          <a:xfrm>
            <a:off x="0" y="107950"/>
            <a:ext cx="9101138" cy="6750050"/>
            <a:chOff x="0" y="68"/>
            <a:chExt cx="5733" cy="4252"/>
          </a:xfrm>
        </p:grpSpPr>
        <p:grpSp>
          <p:nvGrpSpPr>
            <p:cNvPr id="5" name="Group 313"/>
            <p:cNvGrpSpPr>
              <a:grpSpLocks/>
            </p:cNvGrpSpPr>
            <p:nvPr/>
          </p:nvGrpSpPr>
          <p:grpSpPr bwMode="auto">
            <a:xfrm>
              <a:off x="0" y="68"/>
              <a:ext cx="6556" cy="4088"/>
              <a:chOff x="0" y="68"/>
              <a:chExt cx="6556" cy="4088"/>
            </a:xfrm>
          </p:grpSpPr>
          <p:grpSp>
            <p:nvGrpSpPr>
              <p:cNvPr id="37" name="Group 312"/>
              <p:cNvGrpSpPr>
                <a:grpSpLocks/>
              </p:cNvGrpSpPr>
              <p:nvPr userDrawn="1"/>
            </p:nvGrpSpPr>
            <p:grpSpPr bwMode="auto">
              <a:xfrm>
                <a:off x="0" y="144"/>
                <a:ext cx="6556" cy="4012"/>
                <a:chOff x="0" y="144"/>
                <a:chExt cx="6556" cy="4012"/>
              </a:xfrm>
            </p:grpSpPr>
            <p:sp>
              <p:nvSpPr>
                <p:cNvPr id="50" name="Line 94"/>
                <p:cNvSpPr>
                  <a:spLocks noChangeShapeType="1"/>
                </p:cNvSpPr>
                <p:nvPr/>
              </p:nvSpPr>
              <p:spPr bwMode="hidden">
                <a:xfrm rot="-5400000">
                  <a:off x="195"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51" name="Line 95"/>
                <p:cNvSpPr>
                  <a:spLocks noChangeShapeType="1"/>
                </p:cNvSpPr>
                <p:nvPr/>
              </p:nvSpPr>
              <p:spPr bwMode="hidden">
                <a:xfrm rot="-5400000">
                  <a:off x="195"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52" name="Line 96"/>
                <p:cNvSpPr>
                  <a:spLocks noChangeShapeType="1"/>
                </p:cNvSpPr>
                <p:nvPr/>
              </p:nvSpPr>
              <p:spPr bwMode="hidden">
                <a:xfrm rot="-5400000">
                  <a:off x="195" y="141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53" name="Line 97"/>
                <p:cNvSpPr>
                  <a:spLocks noChangeShapeType="1"/>
                </p:cNvSpPr>
                <p:nvPr/>
              </p:nvSpPr>
              <p:spPr bwMode="hidden">
                <a:xfrm rot="-5400000">
                  <a:off x="195" y="1918"/>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54" name="Line 98"/>
                <p:cNvSpPr>
                  <a:spLocks noChangeShapeType="1"/>
                </p:cNvSpPr>
                <p:nvPr/>
              </p:nvSpPr>
              <p:spPr bwMode="hidden">
                <a:xfrm rot="-5400000">
                  <a:off x="195" y="2438"/>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55" name="Line 99"/>
                <p:cNvSpPr>
                  <a:spLocks noChangeShapeType="1"/>
                </p:cNvSpPr>
                <p:nvPr/>
              </p:nvSpPr>
              <p:spPr bwMode="hidden">
                <a:xfrm rot="-5400000">
                  <a:off x="195" y="2939"/>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56" name="Line 100"/>
                <p:cNvSpPr>
                  <a:spLocks noChangeShapeType="1"/>
                </p:cNvSpPr>
                <p:nvPr/>
              </p:nvSpPr>
              <p:spPr bwMode="hidden">
                <a:xfrm rot="-5400000">
                  <a:off x="195" y="3460"/>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57" name="Line 101"/>
                <p:cNvSpPr>
                  <a:spLocks noChangeShapeType="1"/>
                </p:cNvSpPr>
                <p:nvPr/>
              </p:nvSpPr>
              <p:spPr bwMode="hidden">
                <a:xfrm rot="-5400000">
                  <a:off x="195" y="3961"/>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nvGrpSpPr>
                <p:cNvPr id="58" name="Group 311"/>
                <p:cNvGrpSpPr>
                  <a:grpSpLocks/>
                </p:cNvGrpSpPr>
                <p:nvPr userDrawn="1"/>
              </p:nvGrpSpPr>
              <p:grpSpPr bwMode="auto">
                <a:xfrm>
                  <a:off x="483" y="144"/>
                  <a:ext cx="1801" cy="4012"/>
                  <a:chOff x="483" y="144"/>
                  <a:chExt cx="1801" cy="4012"/>
                </a:xfrm>
              </p:grpSpPr>
              <p:grpSp>
                <p:nvGrpSpPr>
                  <p:cNvPr id="207" name="Group 305"/>
                  <p:cNvGrpSpPr>
                    <a:grpSpLocks/>
                  </p:cNvGrpSpPr>
                  <p:nvPr userDrawn="1"/>
                </p:nvGrpSpPr>
                <p:grpSpPr bwMode="auto">
                  <a:xfrm>
                    <a:off x="483" y="144"/>
                    <a:ext cx="975" cy="947"/>
                    <a:chOff x="483" y="144"/>
                    <a:chExt cx="975" cy="947"/>
                  </a:xfrm>
                </p:grpSpPr>
                <p:sp>
                  <p:nvSpPr>
                    <p:cNvPr id="235" name="Line 104"/>
                    <p:cNvSpPr>
                      <a:spLocks noChangeShapeType="1"/>
                    </p:cNvSpPr>
                    <p:nvPr/>
                  </p:nvSpPr>
                  <p:spPr bwMode="hidden">
                    <a:xfrm>
                      <a:off x="483"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36" name="Line 105"/>
                    <p:cNvSpPr>
                      <a:spLocks noChangeShapeType="1"/>
                    </p:cNvSpPr>
                    <p:nvPr/>
                  </p:nvSpPr>
                  <p:spPr bwMode="hidden">
                    <a:xfrm>
                      <a:off x="984"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37" name="Line 106"/>
                    <p:cNvSpPr>
                      <a:spLocks noChangeShapeType="1"/>
                    </p:cNvSpPr>
                    <p:nvPr/>
                  </p:nvSpPr>
                  <p:spPr bwMode="hidden">
                    <a:xfrm>
                      <a:off x="984"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38" name="Line 107"/>
                    <p:cNvSpPr>
                      <a:spLocks noChangeShapeType="1"/>
                    </p:cNvSpPr>
                    <p:nvPr/>
                  </p:nvSpPr>
                  <p:spPr bwMode="hidden">
                    <a:xfrm>
                      <a:off x="483"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39" name="Line 108"/>
                    <p:cNvSpPr>
                      <a:spLocks noChangeShapeType="1"/>
                    </p:cNvSpPr>
                    <p:nvPr/>
                  </p:nvSpPr>
                  <p:spPr bwMode="hidden">
                    <a:xfrm rot="-5400000">
                      <a:off x="734"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40" name="Line 109"/>
                    <p:cNvSpPr>
                      <a:spLocks noChangeShapeType="1"/>
                    </p:cNvSpPr>
                    <p:nvPr/>
                  </p:nvSpPr>
                  <p:spPr bwMode="hidden">
                    <a:xfrm rot="-5400000">
                      <a:off x="1263"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41" name="Line 110"/>
                    <p:cNvSpPr>
                      <a:spLocks noChangeShapeType="1"/>
                    </p:cNvSpPr>
                    <p:nvPr/>
                  </p:nvSpPr>
                  <p:spPr bwMode="hidden">
                    <a:xfrm rot="-5400000">
                      <a:off x="1263"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42" name="Line 111"/>
                    <p:cNvSpPr>
                      <a:spLocks noChangeShapeType="1"/>
                    </p:cNvSpPr>
                    <p:nvPr/>
                  </p:nvSpPr>
                  <p:spPr bwMode="hidden">
                    <a:xfrm rot="-5400000">
                      <a:off x="734"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208" name="Group 112"/>
                  <p:cNvGrpSpPr>
                    <a:grpSpLocks/>
                  </p:cNvGrpSpPr>
                  <p:nvPr/>
                </p:nvGrpSpPr>
                <p:grpSpPr bwMode="auto">
                  <a:xfrm>
                    <a:off x="604" y="1166"/>
                    <a:ext cx="1680" cy="947"/>
                    <a:chOff x="288" y="528"/>
                    <a:chExt cx="1680" cy="1632"/>
                  </a:xfrm>
                </p:grpSpPr>
                <p:sp>
                  <p:nvSpPr>
                    <p:cNvPr id="227" name="Line 11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28" name="Line 11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29" name="Line 115"/>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30" name="Line 116"/>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31" name="Line 117"/>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32" name="Line 118"/>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33" name="Line 11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34" name="Line 12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209" name="Group 121"/>
                  <p:cNvGrpSpPr>
                    <a:grpSpLocks/>
                  </p:cNvGrpSpPr>
                  <p:nvPr/>
                </p:nvGrpSpPr>
                <p:grpSpPr bwMode="auto">
                  <a:xfrm>
                    <a:off x="604" y="2187"/>
                    <a:ext cx="1680" cy="947"/>
                    <a:chOff x="288" y="528"/>
                    <a:chExt cx="1680" cy="1632"/>
                  </a:xfrm>
                </p:grpSpPr>
                <p:sp>
                  <p:nvSpPr>
                    <p:cNvPr id="219" name="Line 12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20" name="Line 12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21" name="Line 124"/>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22" name="Line 125"/>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23" name="Line 126"/>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24" name="Line 127"/>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25" name="Line 12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26" name="Line 12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210" name="Group 130"/>
                  <p:cNvGrpSpPr>
                    <a:grpSpLocks/>
                  </p:cNvGrpSpPr>
                  <p:nvPr/>
                </p:nvGrpSpPr>
                <p:grpSpPr bwMode="auto">
                  <a:xfrm>
                    <a:off x="604" y="3209"/>
                    <a:ext cx="1680" cy="947"/>
                    <a:chOff x="288" y="528"/>
                    <a:chExt cx="1680" cy="1632"/>
                  </a:xfrm>
                </p:grpSpPr>
                <p:sp>
                  <p:nvSpPr>
                    <p:cNvPr id="211" name="Line 13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12" name="Line 13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13" name="Line 133"/>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14" name="Line 134"/>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15" name="Line 135"/>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16" name="Line 136"/>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17" name="Line 13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18" name="Line 13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grpSp>
              <p:nvGrpSpPr>
                <p:cNvPr id="59" name="Group 310"/>
                <p:cNvGrpSpPr>
                  <a:grpSpLocks/>
                </p:cNvGrpSpPr>
                <p:nvPr userDrawn="1"/>
              </p:nvGrpSpPr>
              <p:grpSpPr bwMode="auto">
                <a:xfrm>
                  <a:off x="1551" y="144"/>
                  <a:ext cx="1801" cy="4012"/>
                  <a:chOff x="1551" y="144"/>
                  <a:chExt cx="1801" cy="4012"/>
                </a:xfrm>
              </p:grpSpPr>
              <p:grpSp>
                <p:nvGrpSpPr>
                  <p:cNvPr id="171" name="Group 304"/>
                  <p:cNvGrpSpPr>
                    <a:grpSpLocks/>
                  </p:cNvGrpSpPr>
                  <p:nvPr userDrawn="1"/>
                </p:nvGrpSpPr>
                <p:grpSpPr bwMode="auto">
                  <a:xfrm>
                    <a:off x="1551" y="144"/>
                    <a:ext cx="975" cy="947"/>
                    <a:chOff x="1551" y="144"/>
                    <a:chExt cx="975" cy="947"/>
                  </a:xfrm>
                </p:grpSpPr>
                <p:sp>
                  <p:nvSpPr>
                    <p:cNvPr id="199" name="Line 141"/>
                    <p:cNvSpPr>
                      <a:spLocks noChangeShapeType="1"/>
                    </p:cNvSpPr>
                    <p:nvPr/>
                  </p:nvSpPr>
                  <p:spPr bwMode="hidden">
                    <a:xfrm>
                      <a:off x="1551"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00" name="Line 142"/>
                    <p:cNvSpPr>
                      <a:spLocks noChangeShapeType="1"/>
                    </p:cNvSpPr>
                    <p:nvPr/>
                  </p:nvSpPr>
                  <p:spPr bwMode="hidden">
                    <a:xfrm>
                      <a:off x="2052"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01" name="Line 143"/>
                    <p:cNvSpPr>
                      <a:spLocks noChangeShapeType="1"/>
                    </p:cNvSpPr>
                    <p:nvPr/>
                  </p:nvSpPr>
                  <p:spPr bwMode="hidden">
                    <a:xfrm>
                      <a:off x="2052"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02" name="Line 144"/>
                    <p:cNvSpPr>
                      <a:spLocks noChangeShapeType="1"/>
                    </p:cNvSpPr>
                    <p:nvPr/>
                  </p:nvSpPr>
                  <p:spPr bwMode="hidden">
                    <a:xfrm>
                      <a:off x="1551"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03" name="Line 145"/>
                    <p:cNvSpPr>
                      <a:spLocks noChangeShapeType="1"/>
                    </p:cNvSpPr>
                    <p:nvPr/>
                  </p:nvSpPr>
                  <p:spPr bwMode="hidden">
                    <a:xfrm rot="-5400000">
                      <a:off x="1802"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04" name="Line 146"/>
                    <p:cNvSpPr>
                      <a:spLocks noChangeShapeType="1"/>
                    </p:cNvSpPr>
                    <p:nvPr/>
                  </p:nvSpPr>
                  <p:spPr bwMode="hidden">
                    <a:xfrm rot="-5400000">
                      <a:off x="2331"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05" name="Line 147"/>
                    <p:cNvSpPr>
                      <a:spLocks noChangeShapeType="1"/>
                    </p:cNvSpPr>
                    <p:nvPr/>
                  </p:nvSpPr>
                  <p:spPr bwMode="hidden">
                    <a:xfrm rot="-5400000">
                      <a:off x="2331"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206" name="Line 148"/>
                    <p:cNvSpPr>
                      <a:spLocks noChangeShapeType="1"/>
                    </p:cNvSpPr>
                    <p:nvPr/>
                  </p:nvSpPr>
                  <p:spPr bwMode="hidden">
                    <a:xfrm rot="-5400000">
                      <a:off x="1802"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172" name="Group 149"/>
                  <p:cNvGrpSpPr>
                    <a:grpSpLocks/>
                  </p:cNvGrpSpPr>
                  <p:nvPr/>
                </p:nvGrpSpPr>
                <p:grpSpPr bwMode="auto">
                  <a:xfrm>
                    <a:off x="1672" y="1166"/>
                    <a:ext cx="1680" cy="947"/>
                    <a:chOff x="288" y="528"/>
                    <a:chExt cx="1680" cy="1632"/>
                  </a:xfrm>
                </p:grpSpPr>
                <p:sp>
                  <p:nvSpPr>
                    <p:cNvPr id="191" name="Line 15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92" name="Line 15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93" name="Line 152"/>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94" name="Line 153"/>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95" name="Line 154"/>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96" name="Line 155"/>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97" name="Line 15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98" name="Line 15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173" name="Group 158"/>
                  <p:cNvGrpSpPr>
                    <a:grpSpLocks/>
                  </p:cNvGrpSpPr>
                  <p:nvPr/>
                </p:nvGrpSpPr>
                <p:grpSpPr bwMode="auto">
                  <a:xfrm>
                    <a:off x="1672" y="2187"/>
                    <a:ext cx="1680" cy="947"/>
                    <a:chOff x="288" y="528"/>
                    <a:chExt cx="1680" cy="1632"/>
                  </a:xfrm>
                </p:grpSpPr>
                <p:sp>
                  <p:nvSpPr>
                    <p:cNvPr id="183" name="Line 159"/>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84" name="Line 160"/>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85" name="Line 161"/>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86" name="Line 162"/>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87" name="Line 163"/>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88" name="Line 164"/>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89" name="Line 165"/>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90" name="Line 166"/>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174" name="Group 167"/>
                  <p:cNvGrpSpPr>
                    <a:grpSpLocks/>
                  </p:cNvGrpSpPr>
                  <p:nvPr/>
                </p:nvGrpSpPr>
                <p:grpSpPr bwMode="auto">
                  <a:xfrm>
                    <a:off x="1672" y="3209"/>
                    <a:ext cx="1680" cy="947"/>
                    <a:chOff x="288" y="528"/>
                    <a:chExt cx="1680" cy="1632"/>
                  </a:xfrm>
                </p:grpSpPr>
                <p:sp>
                  <p:nvSpPr>
                    <p:cNvPr id="175" name="Line 168"/>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76" name="Line 169"/>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77" name="Line 170"/>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78" name="Line 171"/>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79" name="Line 172"/>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80" name="Line 173"/>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81" name="Line 174"/>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82" name="Line 175"/>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grpSp>
              <p:nvGrpSpPr>
                <p:cNvPr id="60" name="Group 309"/>
                <p:cNvGrpSpPr>
                  <a:grpSpLocks/>
                </p:cNvGrpSpPr>
                <p:nvPr userDrawn="1"/>
              </p:nvGrpSpPr>
              <p:grpSpPr bwMode="auto">
                <a:xfrm>
                  <a:off x="2619" y="144"/>
                  <a:ext cx="1801" cy="4012"/>
                  <a:chOff x="2619" y="144"/>
                  <a:chExt cx="1801" cy="4012"/>
                </a:xfrm>
              </p:grpSpPr>
              <p:grpSp>
                <p:nvGrpSpPr>
                  <p:cNvPr id="135" name="Group 303"/>
                  <p:cNvGrpSpPr>
                    <a:grpSpLocks/>
                  </p:cNvGrpSpPr>
                  <p:nvPr userDrawn="1"/>
                </p:nvGrpSpPr>
                <p:grpSpPr bwMode="auto">
                  <a:xfrm>
                    <a:off x="2619" y="144"/>
                    <a:ext cx="975" cy="947"/>
                    <a:chOff x="2619" y="144"/>
                    <a:chExt cx="975" cy="947"/>
                  </a:xfrm>
                </p:grpSpPr>
                <p:sp>
                  <p:nvSpPr>
                    <p:cNvPr id="163" name="Line 178"/>
                    <p:cNvSpPr>
                      <a:spLocks noChangeShapeType="1"/>
                    </p:cNvSpPr>
                    <p:nvPr/>
                  </p:nvSpPr>
                  <p:spPr bwMode="hidden">
                    <a:xfrm>
                      <a:off x="2619"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64" name="Line 179"/>
                    <p:cNvSpPr>
                      <a:spLocks noChangeShapeType="1"/>
                    </p:cNvSpPr>
                    <p:nvPr/>
                  </p:nvSpPr>
                  <p:spPr bwMode="hidden">
                    <a:xfrm>
                      <a:off x="3120"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65" name="Line 180"/>
                    <p:cNvSpPr>
                      <a:spLocks noChangeShapeType="1"/>
                    </p:cNvSpPr>
                    <p:nvPr/>
                  </p:nvSpPr>
                  <p:spPr bwMode="hidden">
                    <a:xfrm>
                      <a:off x="3120"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66" name="Line 181"/>
                    <p:cNvSpPr>
                      <a:spLocks noChangeShapeType="1"/>
                    </p:cNvSpPr>
                    <p:nvPr/>
                  </p:nvSpPr>
                  <p:spPr bwMode="hidden">
                    <a:xfrm>
                      <a:off x="2619"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67" name="Line 182"/>
                    <p:cNvSpPr>
                      <a:spLocks noChangeShapeType="1"/>
                    </p:cNvSpPr>
                    <p:nvPr/>
                  </p:nvSpPr>
                  <p:spPr bwMode="hidden">
                    <a:xfrm rot="-5400000">
                      <a:off x="2870"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68" name="Line 183"/>
                    <p:cNvSpPr>
                      <a:spLocks noChangeShapeType="1"/>
                    </p:cNvSpPr>
                    <p:nvPr/>
                  </p:nvSpPr>
                  <p:spPr bwMode="hidden">
                    <a:xfrm rot="-5400000">
                      <a:off x="3399"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69" name="Line 184"/>
                    <p:cNvSpPr>
                      <a:spLocks noChangeShapeType="1"/>
                    </p:cNvSpPr>
                    <p:nvPr/>
                  </p:nvSpPr>
                  <p:spPr bwMode="hidden">
                    <a:xfrm rot="-5400000">
                      <a:off x="3399"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70" name="Line 185"/>
                    <p:cNvSpPr>
                      <a:spLocks noChangeShapeType="1"/>
                    </p:cNvSpPr>
                    <p:nvPr/>
                  </p:nvSpPr>
                  <p:spPr bwMode="hidden">
                    <a:xfrm rot="-5400000">
                      <a:off x="2870"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136" name="Group 186"/>
                  <p:cNvGrpSpPr>
                    <a:grpSpLocks/>
                  </p:cNvGrpSpPr>
                  <p:nvPr/>
                </p:nvGrpSpPr>
                <p:grpSpPr bwMode="auto">
                  <a:xfrm>
                    <a:off x="2740" y="1166"/>
                    <a:ext cx="1680" cy="947"/>
                    <a:chOff x="288" y="528"/>
                    <a:chExt cx="1680" cy="1632"/>
                  </a:xfrm>
                </p:grpSpPr>
                <p:sp>
                  <p:nvSpPr>
                    <p:cNvPr id="155" name="Line 187"/>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56" name="Line 188"/>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57" name="Line 189"/>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58" name="Line 190"/>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59" name="Line 191"/>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60" name="Line 192"/>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61" name="Line 193"/>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62" name="Line 194"/>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137" name="Group 195"/>
                  <p:cNvGrpSpPr>
                    <a:grpSpLocks/>
                  </p:cNvGrpSpPr>
                  <p:nvPr/>
                </p:nvGrpSpPr>
                <p:grpSpPr bwMode="auto">
                  <a:xfrm>
                    <a:off x="2740" y="2187"/>
                    <a:ext cx="1680" cy="947"/>
                    <a:chOff x="288" y="528"/>
                    <a:chExt cx="1680" cy="1632"/>
                  </a:xfrm>
                </p:grpSpPr>
                <p:sp>
                  <p:nvSpPr>
                    <p:cNvPr id="147" name="Line 196"/>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48" name="Line 197"/>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49" name="Line 198"/>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50" name="Line 199"/>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51" name="Line 200"/>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52" name="Line 201"/>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53" name="Line 202"/>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54" name="Line 203"/>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138" name="Group 204"/>
                  <p:cNvGrpSpPr>
                    <a:grpSpLocks/>
                  </p:cNvGrpSpPr>
                  <p:nvPr/>
                </p:nvGrpSpPr>
                <p:grpSpPr bwMode="auto">
                  <a:xfrm>
                    <a:off x="2740" y="3209"/>
                    <a:ext cx="1680" cy="947"/>
                    <a:chOff x="288" y="528"/>
                    <a:chExt cx="1680" cy="1632"/>
                  </a:xfrm>
                </p:grpSpPr>
                <p:sp>
                  <p:nvSpPr>
                    <p:cNvPr id="139" name="Line 205"/>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40" name="Line 206"/>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41" name="Line 207"/>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42" name="Line 208"/>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43" name="Line 209"/>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44" name="Line 210"/>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45" name="Line 211"/>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46" name="Line 212"/>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grpSp>
              <p:nvGrpSpPr>
                <p:cNvPr id="61" name="Group 308"/>
                <p:cNvGrpSpPr>
                  <a:grpSpLocks/>
                </p:cNvGrpSpPr>
                <p:nvPr userDrawn="1"/>
              </p:nvGrpSpPr>
              <p:grpSpPr bwMode="auto">
                <a:xfrm>
                  <a:off x="3687" y="144"/>
                  <a:ext cx="1801" cy="4012"/>
                  <a:chOff x="3687" y="144"/>
                  <a:chExt cx="1801" cy="4012"/>
                </a:xfrm>
              </p:grpSpPr>
              <p:grpSp>
                <p:nvGrpSpPr>
                  <p:cNvPr id="99" name="Group 302"/>
                  <p:cNvGrpSpPr>
                    <a:grpSpLocks/>
                  </p:cNvGrpSpPr>
                  <p:nvPr userDrawn="1"/>
                </p:nvGrpSpPr>
                <p:grpSpPr bwMode="auto">
                  <a:xfrm>
                    <a:off x="3687" y="144"/>
                    <a:ext cx="975" cy="947"/>
                    <a:chOff x="3687" y="144"/>
                    <a:chExt cx="975" cy="947"/>
                  </a:xfrm>
                </p:grpSpPr>
                <p:sp>
                  <p:nvSpPr>
                    <p:cNvPr id="127" name="Line 215"/>
                    <p:cNvSpPr>
                      <a:spLocks noChangeShapeType="1"/>
                    </p:cNvSpPr>
                    <p:nvPr/>
                  </p:nvSpPr>
                  <p:spPr bwMode="hidden">
                    <a:xfrm>
                      <a:off x="3687"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28" name="Line 216"/>
                    <p:cNvSpPr>
                      <a:spLocks noChangeShapeType="1"/>
                    </p:cNvSpPr>
                    <p:nvPr/>
                  </p:nvSpPr>
                  <p:spPr bwMode="hidden">
                    <a:xfrm>
                      <a:off x="4188"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29" name="Line 217"/>
                    <p:cNvSpPr>
                      <a:spLocks noChangeShapeType="1"/>
                    </p:cNvSpPr>
                    <p:nvPr/>
                  </p:nvSpPr>
                  <p:spPr bwMode="hidden">
                    <a:xfrm>
                      <a:off x="4188"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30" name="Line 218"/>
                    <p:cNvSpPr>
                      <a:spLocks noChangeShapeType="1"/>
                    </p:cNvSpPr>
                    <p:nvPr/>
                  </p:nvSpPr>
                  <p:spPr bwMode="hidden">
                    <a:xfrm>
                      <a:off x="3687"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31" name="Line 219"/>
                    <p:cNvSpPr>
                      <a:spLocks noChangeShapeType="1"/>
                    </p:cNvSpPr>
                    <p:nvPr/>
                  </p:nvSpPr>
                  <p:spPr bwMode="hidden">
                    <a:xfrm rot="-5400000">
                      <a:off x="3938"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32" name="Line 220"/>
                    <p:cNvSpPr>
                      <a:spLocks noChangeShapeType="1"/>
                    </p:cNvSpPr>
                    <p:nvPr/>
                  </p:nvSpPr>
                  <p:spPr bwMode="hidden">
                    <a:xfrm rot="-5400000">
                      <a:off x="4467"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33" name="Line 221"/>
                    <p:cNvSpPr>
                      <a:spLocks noChangeShapeType="1"/>
                    </p:cNvSpPr>
                    <p:nvPr/>
                  </p:nvSpPr>
                  <p:spPr bwMode="hidden">
                    <a:xfrm rot="-5400000">
                      <a:off x="4467"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34" name="Line 222"/>
                    <p:cNvSpPr>
                      <a:spLocks noChangeShapeType="1"/>
                    </p:cNvSpPr>
                    <p:nvPr/>
                  </p:nvSpPr>
                  <p:spPr bwMode="hidden">
                    <a:xfrm rot="-5400000">
                      <a:off x="3938"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100" name="Group 223"/>
                  <p:cNvGrpSpPr>
                    <a:grpSpLocks/>
                  </p:cNvGrpSpPr>
                  <p:nvPr/>
                </p:nvGrpSpPr>
                <p:grpSpPr bwMode="auto">
                  <a:xfrm>
                    <a:off x="3808" y="1166"/>
                    <a:ext cx="1680" cy="947"/>
                    <a:chOff x="288" y="528"/>
                    <a:chExt cx="1680" cy="1632"/>
                  </a:xfrm>
                </p:grpSpPr>
                <p:sp>
                  <p:nvSpPr>
                    <p:cNvPr id="119" name="Line 224"/>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20" name="Line 225"/>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21" name="Line 226"/>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22" name="Line 227"/>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23" name="Line 228"/>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24" name="Line 229"/>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25" name="Line 230"/>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26" name="Line 231"/>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101" name="Group 232"/>
                  <p:cNvGrpSpPr>
                    <a:grpSpLocks/>
                  </p:cNvGrpSpPr>
                  <p:nvPr/>
                </p:nvGrpSpPr>
                <p:grpSpPr bwMode="auto">
                  <a:xfrm>
                    <a:off x="3808" y="2187"/>
                    <a:ext cx="1680" cy="947"/>
                    <a:chOff x="288" y="528"/>
                    <a:chExt cx="1680" cy="1632"/>
                  </a:xfrm>
                </p:grpSpPr>
                <p:sp>
                  <p:nvSpPr>
                    <p:cNvPr id="111" name="Line 23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12" name="Line 23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13" name="Line 235"/>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14" name="Line 236"/>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15" name="Line 237"/>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16" name="Line 238"/>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17" name="Line 23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18" name="Line 24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102" name="Group 241"/>
                  <p:cNvGrpSpPr>
                    <a:grpSpLocks/>
                  </p:cNvGrpSpPr>
                  <p:nvPr/>
                </p:nvGrpSpPr>
                <p:grpSpPr bwMode="auto">
                  <a:xfrm>
                    <a:off x="3808" y="3209"/>
                    <a:ext cx="1680" cy="947"/>
                    <a:chOff x="288" y="528"/>
                    <a:chExt cx="1680" cy="1632"/>
                  </a:xfrm>
                </p:grpSpPr>
                <p:sp>
                  <p:nvSpPr>
                    <p:cNvPr id="103" name="Line 24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04" name="Line 24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05" name="Line 244"/>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06" name="Line 245"/>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07" name="Line 246"/>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08" name="Line 247"/>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09" name="Line 24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110" name="Line 24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grpSp>
              <p:nvGrpSpPr>
                <p:cNvPr id="62" name="Group 307"/>
                <p:cNvGrpSpPr>
                  <a:grpSpLocks/>
                </p:cNvGrpSpPr>
                <p:nvPr userDrawn="1"/>
              </p:nvGrpSpPr>
              <p:grpSpPr bwMode="auto">
                <a:xfrm>
                  <a:off x="4755" y="144"/>
                  <a:ext cx="1801" cy="4012"/>
                  <a:chOff x="4755" y="144"/>
                  <a:chExt cx="1801" cy="4012"/>
                </a:xfrm>
              </p:grpSpPr>
              <p:grpSp>
                <p:nvGrpSpPr>
                  <p:cNvPr id="63" name="Group 301"/>
                  <p:cNvGrpSpPr>
                    <a:grpSpLocks/>
                  </p:cNvGrpSpPr>
                  <p:nvPr userDrawn="1"/>
                </p:nvGrpSpPr>
                <p:grpSpPr bwMode="auto">
                  <a:xfrm>
                    <a:off x="4755" y="144"/>
                    <a:ext cx="975" cy="947"/>
                    <a:chOff x="4755" y="144"/>
                    <a:chExt cx="975" cy="947"/>
                  </a:xfrm>
                </p:grpSpPr>
                <p:sp>
                  <p:nvSpPr>
                    <p:cNvPr id="91" name="Line 252"/>
                    <p:cNvSpPr>
                      <a:spLocks noChangeShapeType="1"/>
                    </p:cNvSpPr>
                    <p:nvPr/>
                  </p:nvSpPr>
                  <p:spPr bwMode="hidden">
                    <a:xfrm>
                      <a:off x="4755"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92" name="Line 253"/>
                    <p:cNvSpPr>
                      <a:spLocks noChangeShapeType="1"/>
                    </p:cNvSpPr>
                    <p:nvPr/>
                  </p:nvSpPr>
                  <p:spPr bwMode="hidden">
                    <a:xfrm>
                      <a:off x="5256" y="144"/>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93" name="Line 254"/>
                    <p:cNvSpPr>
                      <a:spLocks noChangeShapeType="1"/>
                    </p:cNvSpPr>
                    <p:nvPr/>
                  </p:nvSpPr>
                  <p:spPr bwMode="hidden">
                    <a:xfrm>
                      <a:off x="5256"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94" name="Line 255"/>
                    <p:cNvSpPr>
                      <a:spLocks noChangeShapeType="1"/>
                    </p:cNvSpPr>
                    <p:nvPr/>
                  </p:nvSpPr>
                  <p:spPr bwMode="hidden">
                    <a:xfrm>
                      <a:off x="4755" y="64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95" name="Line 256"/>
                    <p:cNvSpPr>
                      <a:spLocks noChangeShapeType="1"/>
                    </p:cNvSpPr>
                    <p:nvPr/>
                  </p:nvSpPr>
                  <p:spPr bwMode="hidden">
                    <a:xfrm rot="-5400000">
                      <a:off x="5006"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96" name="Line 257"/>
                    <p:cNvSpPr>
                      <a:spLocks noChangeShapeType="1"/>
                    </p:cNvSpPr>
                    <p:nvPr/>
                  </p:nvSpPr>
                  <p:spPr bwMode="hidden">
                    <a:xfrm rot="-5400000">
                      <a:off x="5535" y="395"/>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97" name="Line 258"/>
                    <p:cNvSpPr>
                      <a:spLocks noChangeShapeType="1"/>
                    </p:cNvSpPr>
                    <p:nvPr/>
                  </p:nvSpPr>
                  <p:spPr bwMode="hidden">
                    <a:xfrm rot="-5400000">
                      <a:off x="5535"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98" name="Line 259"/>
                    <p:cNvSpPr>
                      <a:spLocks noChangeShapeType="1"/>
                    </p:cNvSpPr>
                    <p:nvPr/>
                  </p:nvSpPr>
                  <p:spPr bwMode="hidden">
                    <a:xfrm rot="-5400000">
                      <a:off x="5006" y="896"/>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64" name="Group 260"/>
                  <p:cNvGrpSpPr>
                    <a:grpSpLocks/>
                  </p:cNvGrpSpPr>
                  <p:nvPr/>
                </p:nvGrpSpPr>
                <p:grpSpPr bwMode="auto">
                  <a:xfrm>
                    <a:off x="4876" y="1166"/>
                    <a:ext cx="1680" cy="947"/>
                    <a:chOff x="288" y="528"/>
                    <a:chExt cx="1680" cy="1632"/>
                  </a:xfrm>
                </p:grpSpPr>
                <p:sp>
                  <p:nvSpPr>
                    <p:cNvPr id="83" name="Line 26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84" name="Line 26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85" name="Line 263"/>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86" name="Line 264"/>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87" name="Line 265"/>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88" name="Line 266"/>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89" name="Line 26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90" name="Line 26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65" name="Group 269"/>
                  <p:cNvGrpSpPr>
                    <a:grpSpLocks/>
                  </p:cNvGrpSpPr>
                  <p:nvPr/>
                </p:nvGrpSpPr>
                <p:grpSpPr bwMode="auto">
                  <a:xfrm>
                    <a:off x="4876" y="2187"/>
                    <a:ext cx="1680" cy="947"/>
                    <a:chOff x="288" y="528"/>
                    <a:chExt cx="1680" cy="1632"/>
                  </a:xfrm>
                </p:grpSpPr>
                <p:sp>
                  <p:nvSpPr>
                    <p:cNvPr id="75" name="Line 27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76" name="Line 27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77" name="Line 272"/>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78" name="Line 273"/>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79" name="Line 274"/>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80" name="Line 275"/>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81" name="Line 27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82" name="Line 27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nvGrpSpPr>
                  <p:cNvPr id="66" name="Group 278"/>
                  <p:cNvGrpSpPr>
                    <a:grpSpLocks/>
                  </p:cNvGrpSpPr>
                  <p:nvPr/>
                </p:nvGrpSpPr>
                <p:grpSpPr bwMode="auto">
                  <a:xfrm>
                    <a:off x="4876" y="3209"/>
                    <a:ext cx="1680" cy="947"/>
                    <a:chOff x="288" y="528"/>
                    <a:chExt cx="1680" cy="1632"/>
                  </a:xfrm>
                </p:grpSpPr>
                <p:sp>
                  <p:nvSpPr>
                    <p:cNvPr id="67" name="Line 279"/>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68" name="Line 280"/>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69" name="Line 281"/>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70" name="Line 282"/>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71" name="Line 283"/>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72" name="Line 284"/>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73" name="Line 285"/>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74" name="Line 286"/>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grpSp>
          <p:grpSp>
            <p:nvGrpSpPr>
              <p:cNvPr id="38" name="Group 306"/>
              <p:cNvGrpSpPr>
                <a:grpSpLocks/>
              </p:cNvGrpSpPr>
              <p:nvPr userDrawn="1"/>
            </p:nvGrpSpPr>
            <p:grpSpPr bwMode="auto">
              <a:xfrm>
                <a:off x="3" y="68"/>
                <a:ext cx="5730" cy="0"/>
                <a:chOff x="3" y="68"/>
                <a:chExt cx="5730" cy="0"/>
              </a:xfrm>
            </p:grpSpPr>
            <p:sp>
              <p:nvSpPr>
                <p:cNvPr id="39" name="Line 290"/>
                <p:cNvSpPr>
                  <a:spLocks noChangeShapeType="1"/>
                </p:cNvSpPr>
                <p:nvPr userDrawn="1"/>
              </p:nvSpPr>
              <p:spPr bwMode="hidden">
                <a:xfrm rot="-5400000">
                  <a:off x="198"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0" name="Line 291"/>
                <p:cNvSpPr>
                  <a:spLocks noChangeShapeType="1"/>
                </p:cNvSpPr>
                <p:nvPr userDrawn="1"/>
              </p:nvSpPr>
              <p:spPr bwMode="hidden">
                <a:xfrm rot="-5400000">
                  <a:off x="737"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1" name="Line 292"/>
                <p:cNvSpPr>
                  <a:spLocks noChangeShapeType="1"/>
                </p:cNvSpPr>
                <p:nvPr userDrawn="1"/>
              </p:nvSpPr>
              <p:spPr bwMode="hidden">
                <a:xfrm rot="-5400000">
                  <a:off x="1266"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2" name="Line 293"/>
                <p:cNvSpPr>
                  <a:spLocks noChangeShapeType="1"/>
                </p:cNvSpPr>
                <p:nvPr userDrawn="1"/>
              </p:nvSpPr>
              <p:spPr bwMode="hidden">
                <a:xfrm rot="-5400000">
                  <a:off x="1805"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3" name="Line 294"/>
                <p:cNvSpPr>
                  <a:spLocks noChangeShapeType="1"/>
                </p:cNvSpPr>
                <p:nvPr userDrawn="1"/>
              </p:nvSpPr>
              <p:spPr bwMode="hidden">
                <a:xfrm rot="-5400000">
                  <a:off x="2334"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4" name="Line 295"/>
                <p:cNvSpPr>
                  <a:spLocks noChangeShapeType="1"/>
                </p:cNvSpPr>
                <p:nvPr userDrawn="1"/>
              </p:nvSpPr>
              <p:spPr bwMode="hidden">
                <a:xfrm rot="-5400000">
                  <a:off x="2873"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5" name="Line 296"/>
                <p:cNvSpPr>
                  <a:spLocks noChangeShapeType="1"/>
                </p:cNvSpPr>
                <p:nvPr userDrawn="1"/>
              </p:nvSpPr>
              <p:spPr bwMode="hidden">
                <a:xfrm rot="-5400000">
                  <a:off x="3402"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6" name="Line 297"/>
                <p:cNvSpPr>
                  <a:spLocks noChangeShapeType="1"/>
                </p:cNvSpPr>
                <p:nvPr userDrawn="1"/>
              </p:nvSpPr>
              <p:spPr bwMode="hidden">
                <a:xfrm rot="-5400000">
                  <a:off x="3941"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7" name="Line 298"/>
                <p:cNvSpPr>
                  <a:spLocks noChangeShapeType="1"/>
                </p:cNvSpPr>
                <p:nvPr userDrawn="1"/>
              </p:nvSpPr>
              <p:spPr bwMode="hidden">
                <a:xfrm rot="-5400000">
                  <a:off x="4470"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8" name="Line 299"/>
                <p:cNvSpPr>
                  <a:spLocks noChangeShapeType="1"/>
                </p:cNvSpPr>
                <p:nvPr userDrawn="1"/>
              </p:nvSpPr>
              <p:spPr bwMode="hidden">
                <a:xfrm rot="-5400000">
                  <a:off x="5009"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sp>
              <p:nvSpPr>
                <p:cNvPr id="49" name="Line 300"/>
                <p:cNvSpPr>
                  <a:spLocks noChangeShapeType="1"/>
                </p:cNvSpPr>
                <p:nvPr userDrawn="1"/>
              </p:nvSpPr>
              <p:spPr bwMode="hidden">
                <a:xfrm rot="-5400000">
                  <a:off x="5538" y="-127"/>
                  <a:ext cx="0" cy="390"/>
                </a:xfrm>
                <a:prstGeom prst="line">
                  <a:avLst/>
                </a:prstGeom>
                <a:noFill/>
                <a:ln w="28575">
                  <a:pattFill prst="pct25">
                    <a:fgClr>
                      <a:schemeClr val="bg2"/>
                    </a:fgClr>
                    <a:bgClr>
                      <a:schemeClr val="bg1"/>
                    </a:bgClr>
                  </a:pattFill>
                  <a:round/>
                  <a:headEnd/>
                  <a:tailEnd/>
                </a:ln>
              </p:spPr>
              <p:txBody>
                <a:bodyPr wrap="none" anchor="ctr"/>
                <a:lstStyle/>
                <a:p>
                  <a:endParaRPr lang="en-SG"/>
                </a:p>
              </p:txBody>
            </p:sp>
          </p:grpSp>
        </p:grpSp>
        <p:grpSp>
          <p:nvGrpSpPr>
            <p:cNvPr id="6" name="Group 315"/>
            <p:cNvGrpSpPr>
              <a:grpSpLocks/>
            </p:cNvGrpSpPr>
            <p:nvPr/>
          </p:nvGrpSpPr>
          <p:grpSpPr bwMode="auto">
            <a:xfrm>
              <a:off x="336" y="1200"/>
              <a:ext cx="5088" cy="1056"/>
              <a:chOff x="336" y="1200"/>
              <a:chExt cx="5088" cy="1056"/>
            </a:xfrm>
          </p:grpSpPr>
          <p:sp>
            <p:nvSpPr>
              <p:cNvPr id="32" name="Rectangle 9"/>
              <p:cNvSpPr>
                <a:spLocks noChangeArrowheads="1"/>
              </p:cNvSpPr>
              <p:nvPr userDrawn="1"/>
            </p:nvSpPr>
            <p:spPr bwMode="auto">
              <a:xfrm>
                <a:off x="2880" y="1200"/>
                <a:ext cx="2544" cy="528"/>
              </a:xfrm>
              <a:prstGeom prst="rect">
                <a:avLst/>
              </a:prstGeom>
              <a:solidFill>
                <a:schemeClr val="accent2"/>
              </a:solidFill>
              <a:ln w="9525">
                <a:noFill/>
                <a:miter lim="800000"/>
                <a:headEnd/>
                <a:tailEnd/>
              </a:ln>
            </p:spPr>
            <p:txBody>
              <a:bodyPr wrap="none" anchor="ctr"/>
              <a:lstStyle/>
              <a:p>
                <a:endParaRPr lang="en-US"/>
              </a:p>
            </p:txBody>
          </p:sp>
          <p:sp>
            <p:nvSpPr>
              <p:cNvPr id="33" name="Rectangle 10"/>
              <p:cNvSpPr>
                <a:spLocks noChangeArrowheads="1"/>
              </p:cNvSpPr>
              <p:nvPr userDrawn="1"/>
            </p:nvSpPr>
            <p:spPr bwMode="auto">
              <a:xfrm>
                <a:off x="2880" y="1728"/>
                <a:ext cx="2544" cy="528"/>
              </a:xfrm>
              <a:prstGeom prst="rect">
                <a:avLst/>
              </a:prstGeom>
              <a:solidFill>
                <a:schemeClr val="hlink"/>
              </a:solidFill>
              <a:ln w="9525">
                <a:noFill/>
                <a:miter lim="800000"/>
                <a:headEnd/>
                <a:tailEnd/>
              </a:ln>
            </p:spPr>
            <p:txBody>
              <a:bodyPr wrap="none" anchor="ctr"/>
              <a:lstStyle/>
              <a:p>
                <a:endParaRPr lang="en-US"/>
              </a:p>
            </p:txBody>
          </p:sp>
          <p:sp>
            <p:nvSpPr>
              <p:cNvPr id="34" name="Rectangle 11"/>
              <p:cNvSpPr>
                <a:spLocks noChangeArrowheads="1"/>
              </p:cNvSpPr>
              <p:nvPr userDrawn="1"/>
            </p:nvSpPr>
            <p:spPr bwMode="auto">
              <a:xfrm>
                <a:off x="336" y="1728"/>
                <a:ext cx="2544" cy="528"/>
              </a:xfrm>
              <a:prstGeom prst="rect">
                <a:avLst/>
              </a:prstGeom>
              <a:solidFill>
                <a:schemeClr val="folHlink"/>
              </a:solidFill>
              <a:ln w="9525">
                <a:noFill/>
                <a:miter lim="800000"/>
                <a:headEnd/>
                <a:tailEnd/>
              </a:ln>
            </p:spPr>
            <p:txBody>
              <a:bodyPr wrap="none" anchor="ctr"/>
              <a:lstStyle/>
              <a:p>
                <a:endParaRPr lang="en-US"/>
              </a:p>
            </p:txBody>
          </p:sp>
          <p:sp>
            <p:nvSpPr>
              <p:cNvPr id="35" name="Rectangle 12"/>
              <p:cNvSpPr>
                <a:spLocks noChangeArrowheads="1"/>
              </p:cNvSpPr>
              <p:nvPr userDrawn="1"/>
            </p:nvSpPr>
            <p:spPr bwMode="auto">
              <a:xfrm>
                <a:off x="336" y="1200"/>
                <a:ext cx="2544" cy="528"/>
              </a:xfrm>
              <a:prstGeom prst="rect">
                <a:avLst/>
              </a:prstGeom>
              <a:solidFill>
                <a:schemeClr val="accent1"/>
              </a:solidFill>
              <a:ln w="9525">
                <a:noFill/>
                <a:miter lim="800000"/>
                <a:headEnd/>
                <a:tailEnd/>
              </a:ln>
            </p:spPr>
            <p:txBody>
              <a:bodyPr wrap="none" anchor="ctr"/>
              <a:lstStyle/>
              <a:p>
                <a:endParaRPr lang="en-US"/>
              </a:p>
            </p:txBody>
          </p:sp>
          <p:sp>
            <p:nvSpPr>
              <p:cNvPr id="36" name="Rectangle 13"/>
              <p:cNvSpPr>
                <a:spLocks noChangeArrowheads="1"/>
              </p:cNvSpPr>
              <p:nvPr userDrawn="1"/>
            </p:nvSpPr>
            <p:spPr bwMode="white">
              <a:xfrm>
                <a:off x="432" y="1296"/>
                <a:ext cx="4896" cy="864"/>
              </a:xfrm>
              <a:prstGeom prst="rect">
                <a:avLst/>
              </a:prstGeom>
              <a:solidFill>
                <a:schemeClr val="bg1"/>
              </a:solidFill>
              <a:ln w="9525">
                <a:noFill/>
                <a:miter lim="800000"/>
                <a:headEnd/>
                <a:tailEnd/>
              </a:ln>
            </p:spPr>
            <p:txBody>
              <a:bodyPr wrap="none" anchor="ctr"/>
              <a:lstStyle/>
              <a:p>
                <a:endParaRPr lang="en-US"/>
              </a:p>
            </p:txBody>
          </p:sp>
        </p:grpSp>
        <p:grpSp>
          <p:nvGrpSpPr>
            <p:cNvPr id="7" name="Group 287"/>
            <p:cNvGrpSpPr>
              <a:grpSpLocks/>
            </p:cNvGrpSpPr>
            <p:nvPr/>
          </p:nvGrpSpPr>
          <p:grpSpPr bwMode="auto">
            <a:xfrm>
              <a:off x="192" y="4273"/>
              <a:ext cx="5328" cy="47"/>
              <a:chOff x="192" y="3840"/>
              <a:chExt cx="5328" cy="47"/>
            </a:xfrm>
          </p:grpSpPr>
          <p:grpSp>
            <p:nvGrpSpPr>
              <p:cNvPr id="8" name="Group 73"/>
              <p:cNvGrpSpPr>
                <a:grpSpLocks/>
              </p:cNvGrpSpPr>
              <p:nvPr userDrawn="1"/>
            </p:nvGrpSpPr>
            <p:grpSpPr bwMode="auto">
              <a:xfrm>
                <a:off x="192" y="3840"/>
                <a:ext cx="624" cy="47"/>
                <a:chOff x="624" y="3706"/>
                <a:chExt cx="1056" cy="106"/>
              </a:xfrm>
            </p:grpSpPr>
            <p:sp>
              <p:nvSpPr>
                <p:cNvPr id="30" name="Rectangle 16"/>
                <p:cNvSpPr>
                  <a:spLocks noChangeArrowheads="1"/>
                </p:cNvSpPr>
                <p:nvPr userDrawn="1"/>
              </p:nvSpPr>
              <p:spPr bwMode="ltGray">
                <a:xfrm>
                  <a:off x="1152" y="3706"/>
                  <a:ext cx="528" cy="106"/>
                </a:xfrm>
                <a:prstGeom prst="rect">
                  <a:avLst/>
                </a:prstGeom>
                <a:solidFill>
                  <a:schemeClr val="hlink"/>
                </a:solidFill>
                <a:ln w="9525">
                  <a:noFill/>
                  <a:miter lim="800000"/>
                  <a:headEnd/>
                  <a:tailEnd/>
                </a:ln>
              </p:spPr>
              <p:txBody>
                <a:bodyPr wrap="none" anchor="ctr"/>
                <a:lstStyle/>
                <a:p>
                  <a:endParaRPr lang="en-US"/>
                </a:p>
              </p:txBody>
            </p:sp>
            <p:sp>
              <p:nvSpPr>
                <p:cNvPr id="31" name="Rectangle 17"/>
                <p:cNvSpPr>
                  <a:spLocks noChangeArrowheads="1"/>
                </p:cNvSpPr>
                <p:nvPr userDrawn="1"/>
              </p:nvSpPr>
              <p:spPr bwMode="ltGray">
                <a:xfrm>
                  <a:off x="624" y="3706"/>
                  <a:ext cx="528" cy="106"/>
                </a:xfrm>
                <a:prstGeom prst="rect">
                  <a:avLst/>
                </a:prstGeom>
                <a:solidFill>
                  <a:schemeClr val="folHlink"/>
                </a:solidFill>
                <a:ln w="9525">
                  <a:noFill/>
                  <a:miter lim="800000"/>
                  <a:headEnd/>
                  <a:tailEnd/>
                </a:ln>
              </p:spPr>
              <p:txBody>
                <a:bodyPr wrap="none" anchor="ctr"/>
                <a:lstStyle/>
                <a:p>
                  <a:endParaRPr lang="en-US"/>
                </a:p>
              </p:txBody>
            </p:sp>
          </p:grpSp>
          <p:grpSp>
            <p:nvGrpSpPr>
              <p:cNvPr id="9" name="Group 72"/>
              <p:cNvGrpSpPr>
                <a:grpSpLocks/>
              </p:cNvGrpSpPr>
              <p:nvPr userDrawn="1"/>
            </p:nvGrpSpPr>
            <p:grpSpPr bwMode="auto">
              <a:xfrm>
                <a:off x="864" y="3840"/>
                <a:ext cx="624" cy="47"/>
                <a:chOff x="624" y="3600"/>
                <a:chExt cx="1056" cy="106"/>
              </a:xfrm>
            </p:grpSpPr>
            <p:sp>
              <p:nvSpPr>
                <p:cNvPr id="28" name="Rectangle 15"/>
                <p:cNvSpPr>
                  <a:spLocks noChangeArrowheads="1"/>
                </p:cNvSpPr>
                <p:nvPr userDrawn="1"/>
              </p:nvSpPr>
              <p:spPr bwMode="ltGray">
                <a:xfrm>
                  <a:off x="1152" y="3600"/>
                  <a:ext cx="528" cy="106"/>
                </a:xfrm>
                <a:prstGeom prst="rect">
                  <a:avLst/>
                </a:prstGeom>
                <a:solidFill>
                  <a:schemeClr val="accent2"/>
                </a:solidFill>
                <a:ln w="9525">
                  <a:noFill/>
                  <a:miter lim="800000"/>
                  <a:headEnd/>
                  <a:tailEnd/>
                </a:ln>
              </p:spPr>
              <p:txBody>
                <a:bodyPr wrap="none" anchor="ctr"/>
                <a:lstStyle/>
                <a:p>
                  <a:endParaRPr lang="en-US"/>
                </a:p>
              </p:txBody>
            </p:sp>
            <p:sp>
              <p:nvSpPr>
                <p:cNvPr id="29" name="Rectangle 18"/>
                <p:cNvSpPr>
                  <a:spLocks noChangeArrowheads="1"/>
                </p:cNvSpPr>
                <p:nvPr userDrawn="1"/>
              </p:nvSpPr>
              <p:spPr bwMode="ltGray">
                <a:xfrm>
                  <a:off x="624" y="3600"/>
                  <a:ext cx="528" cy="106"/>
                </a:xfrm>
                <a:prstGeom prst="rect">
                  <a:avLst/>
                </a:prstGeom>
                <a:solidFill>
                  <a:schemeClr val="accent1"/>
                </a:solidFill>
                <a:ln w="9525">
                  <a:noFill/>
                  <a:miter lim="800000"/>
                  <a:headEnd/>
                  <a:tailEnd/>
                </a:ln>
              </p:spPr>
              <p:txBody>
                <a:bodyPr wrap="none" anchor="ctr"/>
                <a:lstStyle/>
                <a:p>
                  <a:endParaRPr lang="en-US"/>
                </a:p>
              </p:txBody>
            </p:sp>
          </p:grpSp>
          <p:grpSp>
            <p:nvGrpSpPr>
              <p:cNvPr id="10" name="Group 74"/>
              <p:cNvGrpSpPr>
                <a:grpSpLocks/>
              </p:cNvGrpSpPr>
              <p:nvPr userDrawn="1"/>
            </p:nvGrpSpPr>
            <p:grpSpPr bwMode="auto">
              <a:xfrm>
                <a:off x="1536" y="3840"/>
                <a:ext cx="624" cy="47"/>
                <a:chOff x="624" y="3706"/>
                <a:chExt cx="1056" cy="106"/>
              </a:xfrm>
            </p:grpSpPr>
            <p:sp>
              <p:nvSpPr>
                <p:cNvPr id="26" name="Rectangle 75"/>
                <p:cNvSpPr>
                  <a:spLocks noChangeArrowheads="1"/>
                </p:cNvSpPr>
                <p:nvPr userDrawn="1"/>
              </p:nvSpPr>
              <p:spPr bwMode="ltGray">
                <a:xfrm>
                  <a:off x="1152" y="3706"/>
                  <a:ext cx="528" cy="106"/>
                </a:xfrm>
                <a:prstGeom prst="rect">
                  <a:avLst/>
                </a:prstGeom>
                <a:solidFill>
                  <a:schemeClr val="hlink"/>
                </a:solidFill>
                <a:ln w="9525">
                  <a:noFill/>
                  <a:miter lim="800000"/>
                  <a:headEnd/>
                  <a:tailEnd/>
                </a:ln>
              </p:spPr>
              <p:txBody>
                <a:bodyPr wrap="none" anchor="ctr"/>
                <a:lstStyle/>
                <a:p>
                  <a:endParaRPr lang="en-US"/>
                </a:p>
              </p:txBody>
            </p:sp>
            <p:sp>
              <p:nvSpPr>
                <p:cNvPr id="27" name="Rectangle 76"/>
                <p:cNvSpPr>
                  <a:spLocks noChangeArrowheads="1"/>
                </p:cNvSpPr>
                <p:nvPr userDrawn="1"/>
              </p:nvSpPr>
              <p:spPr bwMode="ltGray">
                <a:xfrm>
                  <a:off x="624" y="3706"/>
                  <a:ext cx="528" cy="106"/>
                </a:xfrm>
                <a:prstGeom prst="rect">
                  <a:avLst/>
                </a:prstGeom>
                <a:solidFill>
                  <a:schemeClr val="folHlink"/>
                </a:solidFill>
                <a:ln w="9525">
                  <a:noFill/>
                  <a:miter lim="800000"/>
                  <a:headEnd/>
                  <a:tailEnd/>
                </a:ln>
              </p:spPr>
              <p:txBody>
                <a:bodyPr wrap="none" anchor="ctr"/>
                <a:lstStyle/>
                <a:p>
                  <a:endParaRPr lang="en-US"/>
                </a:p>
              </p:txBody>
            </p:sp>
          </p:grpSp>
          <p:grpSp>
            <p:nvGrpSpPr>
              <p:cNvPr id="11" name="Group 77"/>
              <p:cNvGrpSpPr>
                <a:grpSpLocks/>
              </p:cNvGrpSpPr>
              <p:nvPr userDrawn="1"/>
            </p:nvGrpSpPr>
            <p:grpSpPr bwMode="auto">
              <a:xfrm>
                <a:off x="2208" y="3840"/>
                <a:ext cx="624" cy="47"/>
                <a:chOff x="624" y="3600"/>
                <a:chExt cx="1056" cy="106"/>
              </a:xfrm>
            </p:grpSpPr>
            <p:sp>
              <p:nvSpPr>
                <p:cNvPr id="24" name="Rectangle 78"/>
                <p:cNvSpPr>
                  <a:spLocks noChangeArrowheads="1"/>
                </p:cNvSpPr>
                <p:nvPr userDrawn="1"/>
              </p:nvSpPr>
              <p:spPr bwMode="ltGray">
                <a:xfrm>
                  <a:off x="1152" y="3600"/>
                  <a:ext cx="528" cy="106"/>
                </a:xfrm>
                <a:prstGeom prst="rect">
                  <a:avLst/>
                </a:prstGeom>
                <a:solidFill>
                  <a:schemeClr val="accent2"/>
                </a:solidFill>
                <a:ln w="9525">
                  <a:noFill/>
                  <a:miter lim="800000"/>
                  <a:headEnd/>
                  <a:tailEnd/>
                </a:ln>
              </p:spPr>
              <p:txBody>
                <a:bodyPr wrap="none" anchor="ctr"/>
                <a:lstStyle/>
                <a:p>
                  <a:endParaRPr lang="en-US"/>
                </a:p>
              </p:txBody>
            </p:sp>
            <p:sp>
              <p:nvSpPr>
                <p:cNvPr id="25" name="Rectangle 79"/>
                <p:cNvSpPr>
                  <a:spLocks noChangeArrowheads="1"/>
                </p:cNvSpPr>
                <p:nvPr userDrawn="1"/>
              </p:nvSpPr>
              <p:spPr bwMode="ltGray">
                <a:xfrm>
                  <a:off x="624" y="3600"/>
                  <a:ext cx="528" cy="106"/>
                </a:xfrm>
                <a:prstGeom prst="rect">
                  <a:avLst/>
                </a:prstGeom>
                <a:solidFill>
                  <a:schemeClr val="accent1"/>
                </a:solidFill>
                <a:ln w="9525">
                  <a:noFill/>
                  <a:miter lim="800000"/>
                  <a:headEnd/>
                  <a:tailEnd/>
                </a:ln>
              </p:spPr>
              <p:txBody>
                <a:bodyPr wrap="none" anchor="ctr"/>
                <a:lstStyle/>
                <a:p>
                  <a:endParaRPr lang="en-US"/>
                </a:p>
              </p:txBody>
            </p:sp>
          </p:grpSp>
          <p:grpSp>
            <p:nvGrpSpPr>
              <p:cNvPr id="12" name="Group 80"/>
              <p:cNvGrpSpPr>
                <a:grpSpLocks/>
              </p:cNvGrpSpPr>
              <p:nvPr userDrawn="1"/>
            </p:nvGrpSpPr>
            <p:grpSpPr bwMode="auto">
              <a:xfrm>
                <a:off x="2880" y="3840"/>
                <a:ext cx="624" cy="47"/>
                <a:chOff x="624" y="3706"/>
                <a:chExt cx="1056" cy="106"/>
              </a:xfrm>
            </p:grpSpPr>
            <p:sp>
              <p:nvSpPr>
                <p:cNvPr id="22" name="Rectangle 81"/>
                <p:cNvSpPr>
                  <a:spLocks noChangeArrowheads="1"/>
                </p:cNvSpPr>
                <p:nvPr userDrawn="1"/>
              </p:nvSpPr>
              <p:spPr bwMode="ltGray">
                <a:xfrm>
                  <a:off x="1152" y="3706"/>
                  <a:ext cx="528" cy="106"/>
                </a:xfrm>
                <a:prstGeom prst="rect">
                  <a:avLst/>
                </a:prstGeom>
                <a:solidFill>
                  <a:schemeClr val="hlink"/>
                </a:solidFill>
                <a:ln w="9525">
                  <a:noFill/>
                  <a:miter lim="800000"/>
                  <a:headEnd/>
                  <a:tailEnd/>
                </a:ln>
              </p:spPr>
              <p:txBody>
                <a:bodyPr wrap="none" anchor="ctr"/>
                <a:lstStyle/>
                <a:p>
                  <a:endParaRPr lang="en-US"/>
                </a:p>
              </p:txBody>
            </p:sp>
            <p:sp>
              <p:nvSpPr>
                <p:cNvPr id="23" name="Rectangle 82"/>
                <p:cNvSpPr>
                  <a:spLocks noChangeArrowheads="1"/>
                </p:cNvSpPr>
                <p:nvPr userDrawn="1"/>
              </p:nvSpPr>
              <p:spPr bwMode="ltGray">
                <a:xfrm>
                  <a:off x="624" y="3706"/>
                  <a:ext cx="528" cy="106"/>
                </a:xfrm>
                <a:prstGeom prst="rect">
                  <a:avLst/>
                </a:prstGeom>
                <a:solidFill>
                  <a:schemeClr val="folHlink"/>
                </a:solidFill>
                <a:ln w="9525">
                  <a:noFill/>
                  <a:miter lim="800000"/>
                  <a:headEnd/>
                  <a:tailEnd/>
                </a:ln>
              </p:spPr>
              <p:txBody>
                <a:bodyPr wrap="none" anchor="ctr"/>
                <a:lstStyle/>
                <a:p>
                  <a:endParaRPr lang="en-US"/>
                </a:p>
              </p:txBody>
            </p:sp>
          </p:grpSp>
          <p:grpSp>
            <p:nvGrpSpPr>
              <p:cNvPr id="13" name="Group 83"/>
              <p:cNvGrpSpPr>
                <a:grpSpLocks/>
              </p:cNvGrpSpPr>
              <p:nvPr userDrawn="1"/>
            </p:nvGrpSpPr>
            <p:grpSpPr bwMode="auto">
              <a:xfrm>
                <a:off x="3552" y="3840"/>
                <a:ext cx="624" cy="47"/>
                <a:chOff x="624" y="3600"/>
                <a:chExt cx="1056" cy="106"/>
              </a:xfrm>
            </p:grpSpPr>
            <p:sp>
              <p:nvSpPr>
                <p:cNvPr id="20" name="Rectangle 84"/>
                <p:cNvSpPr>
                  <a:spLocks noChangeArrowheads="1"/>
                </p:cNvSpPr>
                <p:nvPr userDrawn="1"/>
              </p:nvSpPr>
              <p:spPr bwMode="ltGray">
                <a:xfrm>
                  <a:off x="1152" y="3600"/>
                  <a:ext cx="528" cy="106"/>
                </a:xfrm>
                <a:prstGeom prst="rect">
                  <a:avLst/>
                </a:prstGeom>
                <a:solidFill>
                  <a:schemeClr val="accent2"/>
                </a:solidFill>
                <a:ln w="9525">
                  <a:noFill/>
                  <a:miter lim="800000"/>
                  <a:headEnd/>
                  <a:tailEnd/>
                </a:ln>
              </p:spPr>
              <p:txBody>
                <a:bodyPr wrap="none" anchor="ctr"/>
                <a:lstStyle/>
                <a:p>
                  <a:endParaRPr lang="en-US"/>
                </a:p>
              </p:txBody>
            </p:sp>
            <p:sp>
              <p:nvSpPr>
                <p:cNvPr id="21" name="Rectangle 85"/>
                <p:cNvSpPr>
                  <a:spLocks noChangeArrowheads="1"/>
                </p:cNvSpPr>
                <p:nvPr userDrawn="1"/>
              </p:nvSpPr>
              <p:spPr bwMode="ltGray">
                <a:xfrm>
                  <a:off x="624" y="3600"/>
                  <a:ext cx="528" cy="106"/>
                </a:xfrm>
                <a:prstGeom prst="rect">
                  <a:avLst/>
                </a:prstGeom>
                <a:solidFill>
                  <a:schemeClr val="accent1"/>
                </a:solidFill>
                <a:ln w="9525">
                  <a:noFill/>
                  <a:miter lim="800000"/>
                  <a:headEnd/>
                  <a:tailEnd/>
                </a:ln>
              </p:spPr>
              <p:txBody>
                <a:bodyPr wrap="none" anchor="ctr"/>
                <a:lstStyle/>
                <a:p>
                  <a:endParaRPr lang="en-US"/>
                </a:p>
              </p:txBody>
            </p:sp>
          </p:grpSp>
          <p:grpSp>
            <p:nvGrpSpPr>
              <p:cNvPr id="14" name="Group 86"/>
              <p:cNvGrpSpPr>
                <a:grpSpLocks/>
              </p:cNvGrpSpPr>
              <p:nvPr userDrawn="1"/>
            </p:nvGrpSpPr>
            <p:grpSpPr bwMode="auto">
              <a:xfrm>
                <a:off x="4224" y="3840"/>
                <a:ext cx="624" cy="47"/>
                <a:chOff x="624" y="3706"/>
                <a:chExt cx="1056" cy="106"/>
              </a:xfrm>
            </p:grpSpPr>
            <p:sp>
              <p:nvSpPr>
                <p:cNvPr id="18" name="Rectangle 87"/>
                <p:cNvSpPr>
                  <a:spLocks noChangeArrowheads="1"/>
                </p:cNvSpPr>
                <p:nvPr userDrawn="1"/>
              </p:nvSpPr>
              <p:spPr bwMode="ltGray">
                <a:xfrm>
                  <a:off x="1152" y="3706"/>
                  <a:ext cx="528" cy="106"/>
                </a:xfrm>
                <a:prstGeom prst="rect">
                  <a:avLst/>
                </a:prstGeom>
                <a:solidFill>
                  <a:schemeClr val="hlink"/>
                </a:solidFill>
                <a:ln w="9525">
                  <a:noFill/>
                  <a:miter lim="800000"/>
                  <a:headEnd/>
                  <a:tailEnd/>
                </a:ln>
              </p:spPr>
              <p:txBody>
                <a:bodyPr wrap="none" anchor="ctr"/>
                <a:lstStyle/>
                <a:p>
                  <a:endParaRPr lang="en-US"/>
                </a:p>
              </p:txBody>
            </p:sp>
            <p:sp>
              <p:nvSpPr>
                <p:cNvPr id="19" name="Rectangle 88"/>
                <p:cNvSpPr>
                  <a:spLocks noChangeArrowheads="1"/>
                </p:cNvSpPr>
                <p:nvPr userDrawn="1"/>
              </p:nvSpPr>
              <p:spPr bwMode="ltGray">
                <a:xfrm>
                  <a:off x="624" y="3706"/>
                  <a:ext cx="528" cy="106"/>
                </a:xfrm>
                <a:prstGeom prst="rect">
                  <a:avLst/>
                </a:prstGeom>
                <a:solidFill>
                  <a:schemeClr val="folHlink"/>
                </a:solidFill>
                <a:ln w="9525">
                  <a:noFill/>
                  <a:miter lim="800000"/>
                  <a:headEnd/>
                  <a:tailEnd/>
                </a:ln>
              </p:spPr>
              <p:txBody>
                <a:bodyPr wrap="none" anchor="ctr"/>
                <a:lstStyle/>
                <a:p>
                  <a:endParaRPr lang="en-US"/>
                </a:p>
              </p:txBody>
            </p:sp>
          </p:grpSp>
          <p:grpSp>
            <p:nvGrpSpPr>
              <p:cNvPr id="15" name="Group 89"/>
              <p:cNvGrpSpPr>
                <a:grpSpLocks/>
              </p:cNvGrpSpPr>
              <p:nvPr userDrawn="1"/>
            </p:nvGrpSpPr>
            <p:grpSpPr bwMode="auto">
              <a:xfrm>
                <a:off x="4896" y="3840"/>
                <a:ext cx="624" cy="47"/>
                <a:chOff x="624" y="3600"/>
                <a:chExt cx="1056" cy="106"/>
              </a:xfrm>
            </p:grpSpPr>
            <p:sp>
              <p:nvSpPr>
                <p:cNvPr id="16" name="Rectangle 90"/>
                <p:cNvSpPr>
                  <a:spLocks noChangeArrowheads="1"/>
                </p:cNvSpPr>
                <p:nvPr userDrawn="1"/>
              </p:nvSpPr>
              <p:spPr bwMode="ltGray">
                <a:xfrm>
                  <a:off x="1152" y="3600"/>
                  <a:ext cx="528" cy="106"/>
                </a:xfrm>
                <a:prstGeom prst="rect">
                  <a:avLst/>
                </a:prstGeom>
                <a:solidFill>
                  <a:schemeClr val="accent2"/>
                </a:solidFill>
                <a:ln w="9525">
                  <a:noFill/>
                  <a:miter lim="800000"/>
                  <a:headEnd/>
                  <a:tailEnd/>
                </a:ln>
              </p:spPr>
              <p:txBody>
                <a:bodyPr wrap="none" anchor="ctr"/>
                <a:lstStyle/>
                <a:p>
                  <a:endParaRPr lang="en-US"/>
                </a:p>
              </p:txBody>
            </p:sp>
            <p:sp>
              <p:nvSpPr>
                <p:cNvPr id="17" name="Rectangle 91"/>
                <p:cNvSpPr>
                  <a:spLocks noChangeArrowheads="1"/>
                </p:cNvSpPr>
                <p:nvPr userDrawn="1"/>
              </p:nvSpPr>
              <p:spPr bwMode="ltGray">
                <a:xfrm>
                  <a:off x="624" y="3600"/>
                  <a:ext cx="528" cy="106"/>
                </a:xfrm>
                <a:prstGeom prst="rect">
                  <a:avLst/>
                </a:prstGeom>
                <a:solidFill>
                  <a:schemeClr val="accent1"/>
                </a:solidFill>
                <a:ln w="9525">
                  <a:noFill/>
                  <a:miter lim="800000"/>
                  <a:headEnd/>
                  <a:tailEnd/>
                </a:ln>
              </p:spPr>
              <p:txBody>
                <a:bodyPr wrap="none" anchor="ctr"/>
                <a:lstStyle/>
                <a:p>
                  <a:endParaRPr lang="en-US"/>
                </a:p>
              </p:txBody>
            </p:sp>
          </p:grpSp>
        </p:grpSp>
      </p:grpSp>
      <p:pic>
        <p:nvPicPr>
          <p:cNvPr id="243" name="Picture 319" descr="posbul1a"/>
          <p:cNvPicPr>
            <a:picLocks noChangeAspect="1" noChangeArrowheads="1" noCrop="1"/>
          </p:cNvPicPr>
          <p:nvPr/>
        </p:nvPicPr>
        <p:blipFill>
          <a:blip r:embed="rId2"/>
          <a:srcRect/>
          <a:stretch>
            <a:fillRect/>
          </a:stretch>
        </p:blipFill>
        <p:spPr bwMode="auto">
          <a:xfrm>
            <a:off x="4456113" y="3403600"/>
            <a:ext cx="246062" cy="246063"/>
          </a:xfrm>
          <a:prstGeom prst="rect">
            <a:avLst/>
          </a:prstGeom>
          <a:noFill/>
          <a:ln w="9525">
            <a:noFill/>
            <a:miter lim="800000"/>
            <a:headEnd/>
            <a:tailEnd/>
          </a:ln>
        </p:spPr>
      </p:pic>
      <p:sp>
        <p:nvSpPr>
          <p:cNvPr id="10242" name="Rectangle 2"/>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10243" name="Rectangle 3"/>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244" name="Rectangle 4"/>
          <p:cNvSpPr>
            <a:spLocks noGrp="1" noChangeArrowheads="1"/>
          </p:cNvSpPr>
          <p:nvPr>
            <p:ph type="dt" sz="half" idx="10"/>
          </p:nvPr>
        </p:nvSpPr>
        <p:spPr>
          <a:xfrm>
            <a:off x="685800" y="6248400"/>
            <a:ext cx="1905000" cy="457200"/>
          </a:xfrm>
        </p:spPr>
        <p:txBody>
          <a:bodyPr/>
          <a:lstStyle>
            <a:lvl1pPr>
              <a:defRPr/>
            </a:lvl1pPr>
          </a:lstStyle>
          <a:p>
            <a:endParaRPr lang="en-US"/>
          </a:p>
        </p:txBody>
      </p:sp>
      <p:sp>
        <p:nvSpPr>
          <p:cNvPr id="245" name="Rectangle 5"/>
          <p:cNvSpPr>
            <a:spLocks noGrp="1" noChangeArrowheads="1"/>
          </p:cNvSpPr>
          <p:nvPr>
            <p:ph type="ftr" sz="quarter" idx="11"/>
          </p:nvPr>
        </p:nvSpPr>
        <p:spPr>
          <a:xfrm>
            <a:off x="3124200" y="6248400"/>
            <a:ext cx="2895600" cy="457200"/>
          </a:xfrm>
        </p:spPr>
        <p:txBody>
          <a:bodyPr/>
          <a:lstStyle>
            <a:lvl1pPr>
              <a:defRPr/>
            </a:lvl1pPr>
          </a:lstStyle>
          <a:p>
            <a:endParaRPr lang="en-US"/>
          </a:p>
        </p:txBody>
      </p:sp>
      <p:sp>
        <p:nvSpPr>
          <p:cNvPr id="246" name="Rectangle 6"/>
          <p:cNvSpPr>
            <a:spLocks noGrp="1" noChangeArrowheads="1"/>
          </p:cNvSpPr>
          <p:nvPr>
            <p:ph type="sldNum" sz="quarter" idx="12"/>
          </p:nvPr>
        </p:nvSpPr>
        <p:spPr>
          <a:xfrm>
            <a:off x="6553200" y="6248400"/>
            <a:ext cx="1905000" cy="457200"/>
          </a:xfrm>
        </p:spPr>
        <p:txBody>
          <a:bodyPr/>
          <a:lstStyle>
            <a:lvl1pPr>
              <a:defRPr/>
            </a:lvl1pPr>
          </a:lstStyle>
          <a:p>
            <a:fld id="{68EAD863-B60B-460E-832A-8EC704954366}" type="slidenum">
              <a:rPr lang="en-US"/>
              <a:pPr/>
              <a:t>‹#›</a:t>
            </a:fld>
            <a:endParaRPr lang="en-US"/>
          </a:p>
        </p:txBody>
      </p:sp>
    </p:spTree>
    <p:extLst>
      <p:ext uri="{BB962C8B-B14F-4D97-AF65-F5344CB8AC3E}">
        <p14:creationId xmlns:p14="http://schemas.microsoft.com/office/powerpoint/2010/main" val="34003274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2B885D2-E705-40FD-BFDE-C3E56FFD9080}" type="slidenum">
              <a:rPr lang="en-US"/>
              <a:pPr/>
              <a:t>‹#›</a:t>
            </a:fld>
            <a:endParaRPr lang="en-US"/>
          </a:p>
        </p:txBody>
      </p:sp>
    </p:spTree>
    <p:extLst>
      <p:ext uri="{BB962C8B-B14F-4D97-AF65-F5344CB8AC3E}">
        <p14:creationId xmlns:p14="http://schemas.microsoft.com/office/powerpoint/2010/main" val="28829562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D4CCB8E-14DA-4E02-8A71-7B49E3ECDE3D}" type="slidenum">
              <a:rPr lang="en-US"/>
              <a:pPr/>
              <a:t>‹#›</a:t>
            </a:fld>
            <a:endParaRPr lang="en-US"/>
          </a:p>
        </p:txBody>
      </p:sp>
    </p:spTree>
    <p:extLst>
      <p:ext uri="{BB962C8B-B14F-4D97-AF65-F5344CB8AC3E}">
        <p14:creationId xmlns:p14="http://schemas.microsoft.com/office/powerpoint/2010/main" val="327900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A3F99-0323-4251-B789-07BE038C1AB7}"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23763339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7CD8DE6-CACA-4709-8F62-101905B2BF94}" type="slidenum">
              <a:rPr lang="en-US"/>
              <a:pPr/>
              <a:t>‹#›</a:t>
            </a:fld>
            <a:endParaRPr lang="en-US"/>
          </a:p>
        </p:txBody>
      </p:sp>
    </p:spTree>
    <p:extLst>
      <p:ext uri="{BB962C8B-B14F-4D97-AF65-F5344CB8AC3E}">
        <p14:creationId xmlns:p14="http://schemas.microsoft.com/office/powerpoint/2010/main" val="23218076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0F40F11-70B0-4BCA-BD00-819228E104C4}" type="slidenum">
              <a:rPr lang="en-US"/>
              <a:pPr/>
              <a:t>‹#›</a:t>
            </a:fld>
            <a:endParaRPr lang="en-US"/>
          </a:p>
        </p:txBody>
      </p:sp>
    </p:spTree>
    <p:extLst>
      <p:ext uri="{BB962C8B-B14F-4D97-AF65-F5344CB8AC3E}">
        <p14:creationId xmlns:p14="http://schemas.microsoft.com/office/powerpoint/2010/main" val="40492024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C75DD5E-1F67-4CFD-83B7-341C11C357F4}" type="slidenum">
              <a:rPr lang="en-US"/>
              <a:pPr/>
              <a:t>‹#›</a:t>
            </a:fld>
            <a:endParaRPr lang="en-US"/>
          </a:p>
        </p:txBody>
      </p:sp>
    </p:spTree>
    <p:extLst>
      <p:ext uri="{BB962C8B-B14F-4D97-AF65-F5344CB8AC3E}">
        <p14:creationId xmlns:p14="http://schemas.microsoft.com/office/powerpoint/2010/main" val="40686046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59D7B45-8C79-4657-8F40-54BD25EB3805}" type="slidenum">
              <a:rPr lang="en-US"/>
              <a:pPr/>
              <a:t>‹#›</a:t>
            </a:fld>
            <a:endParaRPr lang="en-US"/>
          </a:p>
        </p:txBody>
      </p:sp>
    </p:spTree>
    <p:extLst>
      <p:ext uri="{BB962C8B-B14F-4D97-AF65-F5344CB8AC3E}">
        <p14:creationId xmlns:p14="http://schemas.microsoft.com/office/powerpoint/2010/main" val="24966472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405381B5-36E6-4A49-B615-EF850FE9BF3E}" type="slidenum">
              <a:rPr lang="en-US"/>
              <a:pPr/>
              <a:t>‹#›</a:t>
            </a:fld>
            <a:endParaRPr lang="en-US"/>
          </a:p>
        </p:txBody>
      </p:sp>
    </p:spTree>
    <p:extLst>
      <p:ext uri="{BB962C8B-B14F-4D97-AF65-F5344CB8AC3E}">
        <p14:creationId xmlns:p14="http://schemas.microsoft.com/office/powerpoint/2010/main" val="33027811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7613AF9-A47C-4B8E-8917-509B3B71BCB7}" type="slidenum">
              <a:rPr lang="en-US"/>
              <a:pPr/>
              <a:t>‹#›</a:t>
            </a:fld>
            <a:endParaRPr lang="en-US"/>
          </a:p>
        </p:txBody>
      </p:sp>
    </p:spTree>
    <p:extLst>
      <p:ext uri="{BB962C8B-B14F-4D97-AF65-F5344CB8AC3E}">
        <p14:creationId xmlns:p14="http://schemas.microsoft.com/office/powerpoint/2010/main" val="31758233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E82D444-4A06-4E7D-96FE-BB9A3C8E8F33}" type="slidenum">
              <a:rPr lang="en-US"/>
              <a:pPr/>
              <a:t>‹#›</a:t>
            </a:fld>
            <a:endParaRPr lang="en-US"/>
          </a:p>
        </p:txBody>
      </p:sp>
    </p:spTree>
    <p:extLst>
      <p:ext uri="{BB962C8B-B14F-4D97-AF65-F5344CB8AC3E}">
        <p14:creationId xmlns:p14="http://schemas.microsoft.com/office/powerpoint/2010/main" val="42213435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94E291C-8DF7-4ECF-B58D-FD02EA5BBDB4}" type="slidenum">
              <a:rPr lang="en-US"/>
              <a:pPr/>
              <a:t>‹#›</a:t>
            </a:fld>
            <a:endParaRPr lang="en-US"/>
          </a:p>
        </p:txBody>
      </p:sp>
    </p:spTree>
    <p:extLst>
      <p:ext uri="{BB962C8B-B14F-4D97-AF65-F5344CB8AC3E}">
        <p14:creationId xmlns:p14="http://schemas.microsoft.com/office/powerpoint/2010/main" val="14025429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fld id="{4E50B967-69DE-4D2C-BCD3-2C674AC2CE8D}" type="datetimeFigureOut">
              <a:rPr lang="en-US"/>
              <a:pPr/>
              <a:t>9/10/24</a:t>
            </a:fld>
            <a:endParaRPr lang="en-US"/>
          </a:p>
        </p:txBody>
      </p:sp>
      <p:sp>
        <p:nvSpPr>
          <p:cNvPr id="5" name="Footer Placeholder 4"/>
          <p:cNvSpPr>
            <a:spLocks noGrp="1"/>
          </p:cNvSpPr>
          <p:nvPr>
            <p:ph type="ftr" sz="quarter" idx="11"/>
          </p:nvPr>
        </p:nvSpPr>
        <p:spPr/>
        <p:txBody>
          <a:bodyPr/>
          <a:lstStyle>
            <a:lvl1pPr defTabSz="914400">
              <a:defRPr/>
            </a:lvl1pPr>
          </a:lstStyle>
          <a:p>
            <a:endParaRPr lang="en-US"/>
          </a:p>
        </p:txBody>
      </p:sp>
      <p:sp>
        <p:nvSpPr>
          <p:cNvPr id="6" name="Slide Number Placeholder 5"/>
          <p:cNvSpPr>
            <a:spLocks noGrp="1"/>
          </p:cNvSpPr>
          <p:nvPr>
            <p:ph type="sldNum" sz="quarter" idx="12"/>
          </p:nvPr>
        </p:nvSpPr>
        <p:spPr/>
        <p:txBody>
          <a:bodyPr/>
          <a:lstStyle>
            <a:lvl1pPr defTabSz="914400">
              <a:defRPr/>
            </a:lvl1pPr>
          </a:lstStyle>
          <a:p>
            <a:fld id="{8E41B45E-83DE-4BA7-994F-02FDED78D90E}" type="slidenum">
              <a:rPr lang="en-US"/>
              <a:pPr/>
              <a:t>‹#›</a:t>
            </a:fld>
            <a:endParaRPr lang="en-US"/>
          </a:p>
        </p:txBody>
      </p:sp>
    </p:spTree>
    <p:extLst>
      <p:ext uri="{BB962C8B-B14F-4D97-AF65-F5344CB8AC3E}">
        <p14:creationId xmlns:p14="http://schemas.microsoft.com/office/powerpoint/2010/main" val="8697338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400">
              <a:defRPr/>
            </a:lvl1pPr>
          </a:lstStyle>
          <a:p>
            <a:fld id="{82E514BF-4E22-4F78-9BAC-8B67F6D2106D}" type="datetimeFigureOut">
              <a:rPr lang="en-US"/>
              <a:pPr/>
              <a:t>9/10/24</a:t>
            </a:fld>
            <a:endParaRPr lang="en-US"/>
          </a:p>
        </p:txBody>
      </p:sp>
      <p:sp>
        <p:nvSpPr>
          <p:cNvPr id="5" name="Footer Placeholder 4"/>
          <p:cNvSpPr>
            <a:spLocks noGrp="1"/>
          </p:cNvSpPr>
          <p:nvPr>
            <p:ph type="ftr" sz="quarter" idx="11"/>
          </p:nvPr>
        </p:nvSpPr>
        <p:spPr/>
        <p:txBody>
          <a:bodyPr/>
          <a:lstStyle>
            <a:lvl1pPr defTabSz="914400">
              <a:defRPr/>
            </a:lvl1pPr>
          </a:lstStyle>
          <a:p>
            <a:endParaRPr lang="en-US"/>
          </a:p>
        </p:txBody>
      </p:sp>
      <p:sp>
        <p:nvSpPr>
          <p:cNvPr id="6" name="Slide Number Placeholder 5"/>
          <p:cNvSpPr>
            <a:spLocks noGrp="1"/>
          </p:cNvSpPr>
          <p:nvPr>
            <p:ph type="sldNum" sz="quarter" idx="12"/>
          </p:nvPr>
        </p:nvSpPr>
        <p:spPr/>
        <p:txBody>
          <a:bodyPr/>
          <a:lstStyle>
            <a:lvl1pPr defTabSz="914400">
              <a:defRPr/>
            </a:lvl1pPr>
          </a:lstStyle>
          <a:p>
            <a:fld id="{2150E4BC-CCC1-47E5-B33C-06D428CBD731}" type="slidenum">
              <a:rPr lang="en-US"/>
              <a:pPr/>
              <a:t>‹#›</a:t>
            </a:fld>
            <a:endParaRPr lang="en-US"/>
          </a:p>
        </p:txBody>
      </p:sp>
    </p:spTree>
    <p:extLst>
      <p:ext uri="{BB962C8B-B14F-4D97-AF65-F5344CB8AC3E}">
        <p14:creationId xmlns:p14="http://schemas.microsoft.com/office/powerpoint/2010/main" val="150729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A3F99-0323-4251-B789-07BE038C1AB7}" type="datetimeFigureOut">
              <a:rPr lang="en-GB" smtClean="0"/>
              <a:t>10/09/2024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3156D7-2CE4-4B79-B48D-7C83A305DB3F}" type="slidenum">
              <a:rPr lang="en-GB" smtClean="0"/>
              <a:t>‹#›</a:t>
            </a:fld>
            <a:endParaRPr lang="en-GB"/>
          </a:p>
        </p:txBody>
      </p:sp>
    </p:spTree>
    <p:extLst>
      <p:ext uri="{BB962C8B-B14F-4D97-AF65-F5344CB8AC3E}">
        <p14:creationId xmlns:p14="http://schemas.microsoft.com/office/powerpoint/2010/main" val="1606388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defTabSz="914400">
              <a:defRPr/>
            </a:lvl1pPr>
          </a:lstStyle>
          <a:p>
            <a:fld id="{4F193767-23D1-4049-B378-FF0DCB774BC4}" type="datetimeFigureOut">
              <a:rPr lang="en-US"/>
              <a:pPr/>
              <a:t>9/10/24</a:t>
            </a:fld>
            <a:endParaRPr lang="en-US"/>
          </a:p>
        </p:txBody>
      </p:sp>
      <p:sp>
        <p:nvSpPr>
          <p:cNvPr id="5" name="Footer Placeholder 4"/>
          <p:cNvSpPr>
            <a:spLocks noGrp="1"/>
          </p:cNvSpPr>
          <p:nvPr>
            <p:ph type="ftr" sz="quarter" idx="11"/>
          </p:nvPr>
        </p:nvSpPr>
        <p:spPr/>
        <p:txBody>
          <a:bodyPr/>
          <a:lstStyle>
            <a:lvl1pPr defTabSz="914400">
              <a:defRPr/>
            </a:lvl1pPr>
          </a:lstStyle>
          <a:p>
            <a:endParaRPr lang="en-US"/>
          </a:p>
        </p:txBody>
      </p:sp>
      <p:sp>
        <p:nvSpPr>
          <p:cNvPr id="6" name="Slide Number Placeholder 5"/>
          <p:cNvSpPr>
            <a:spLocks noGrp="1"/>
          </p:cNvSpPr>
          <p:nvPr>
            <p:ph type="sldNum" sz="quarter" idx="12"/>
          </p:nvPr>
        </p:nvSpPr>
        <p:spPr/>
        <p:txBody>
          <a:bodyPr/>
          <a:lstStyle>
            <a:lvl1pPr defTabSz="914400">
              <a:defRPr/>
            </a:lvl1pPr>
          </a:lstStyle>
          <a:p>
            <a:fld id="{13AC7347-2E40-4CFB-BEB0-D6ABC94F6AF1}" type="slidenum">
              <a:rPr lang="en-US"/>
              <a:pPr/>
              <a:t>‹#›</a:t>
            </a:fld>
            <a:endParaRPr lang="en-US"/>
          </a:p>
        </p:txBody>
      </p:sp>
    </p:spTree>
    <p:extLst>
      <p:ext uri="{BB962C8B-B14F-4D97-AF65-F5344CB8AC3E}">
        <p14:creationId xmlns:p14="http://schemas.microsoft.com/office/powerpoint/2010/main" val="2401537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defTabSz="914400">
              <a:defRPr/>
            </a:lvl1pPr>
          </a:lstStyle>
          <a:p>
            <a:fld id="{87A6AC12-2EB6-489E-875F-A7E2465EB362}" type="datetimeFigureOut">
              <a:rPr lang="en-US"/>
              <a:pPr/>
              <a:t>9/10/24</a:t>
            </a:fld>
            <a:endParaRPr lang="en-US"/>
          </a:p>
        </p:txBody>
      </p:sp>
      <p:sp>
        <p:nvSpPr>
          <p:cNvPr id="6" name="Footer Placeholder 4"/>
          <p:cNvSpPr>
            <a:spLocks noGrp="1"/>
          </p:cNvSpPr>
          <p:nvPr>
            <p:ph type="ftr" sz="quarter" idx="11"/>
          </p:nvPr>
        </p:nvSpPr>
        <p:spPr/>
        <p:txBody>
          <a:bodyPr/>
          <a:lstStyle>
            <a:lvl1pPr defTabSz="914400">
              <a:defRPr/>
            </a:lvl1pPr>
          </a:lstStyle>
          <a:p>
            <a:endParaRPr lang="en-US"/>
          </a:p>
        </p:txBody>
      </p:sp>
      <p:sp>
        <p:nvSpPr>
          <p:cNvPr id="7" name="Slide Number Placeholder 5"/>
          <p:cNvSpPr>
            <a:spLocks noGrp="1"/>
          </p:cNvSpPr>
          <p:nvPr>
            <p:ph type="sldNum" sz="quarter" idx="12"/>
          </p:nvPr>
        </p:nvSpPr>
        <p:spPr/>
        <p:txBody>
          <a:bodyPr/>
          <a:lstStyle>
            <a:lvl1pPr defTabSz="914400">
              <a:defRPr/>
            </a:lvl1pPr>
          </a:lstStyle>
          <a:p>
            <a:fld id="{A832DCF4-0E81-4DBD-9702-6AE17A4E5275}" type="slidenum">
              <a:rPr lang="en-US"/>
              <a:pPr/>
              <a:t>‹#›</a:t>
            </a:fld>
            <a:endParaRPr lang="en-US"/>
          </a:p>
        </p:txBody>
      </p:sp>
    </p:spTree>
    <p:extLst>
      <p:ext uri="{BB962C8B-B14F-4D97-AF65-F5344CB8AC3E}">
        <p14:creationId xmlns:p14="http://schemas.microsoft.com/office/powerpoint/2010/main" val="11244785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defTabSz="914400">
              <a:defRPr/>
            </a:lvl1pPr>
          </a:lstStyle>
          <a:p>
            <a:fld id="{985D54CF-22D1-49B6-A6CA-F2BC8256484D}" type="datetimeFigureOut">
              <a:rPr lang="en-US"/>
              <a:pPr/>
              <a:t>9/10/24</a:t>
            </a:fld>
            <a:endParaRPr lang="en-US"/>
          </a:p>
        </p:txBody>
      </p:sp>
      <p:sp>
        <p:nvSpPr>
          <p:cNvPr id="8" name="Footer Placeholder 4"/>
          <p:cNvSpPr>
            <a:spLocks noGrp="1"/>
          </p:cNvSpPr>
          <p:nvPr>
            <p:ph type="ftr" sz="quarter" idx="11"/>
          </p:nvPr>
        </p:nvSpPr>
        <p:spPr/>
        <p:txBody>
          <a:bodyPr/>
          <a:lstStyle>
            <a:lvl1pPr defTabSz="914400">
              <a:defRPr/>
            </a:lvl1pPr>
          </a:lstStyle>
          <a:p>
            <a:endParaRPr lang="en-US"/>
          </a:p>
        </p:txBody>
      </p:sp>
      <p:sp>
        <p:nvSpPr>
          <p:cNvPr id="9" name="Slide Number Placeholder 5"/>
          <p:cNvSpPr>
            <a:spLocks noGrp="1"/>
          </p:cNvSpPr>
          <p:nvPr>
            <p:ph type="sldNum" sz="quarter" idx="12"/>
          </p:nvPr>
        </p:nvSpPr>
        <p:spPr/>
        <p:txBody>
          <a:bodyPr/>
          <a:lstStyle>
            <a:lvl1pPr defTabSz="914400">
              <a:defRPr/>
            </a:lvl1pPr>
          </a:lstStyle>
          <a:p>
            <a:fld id="{12604CD9-1669-4D24-89A7-52757F0C1744}" type="slidenum">
              <a:rPr lang="en-US"/>
              <a:pPr/>
              <a:t>‹#›</a:t>
            </a:fld>
            <a:endParaRPr lang="en-US"/>
          </a:p>
        </p:txBody>
      </p:sp>
    </p:spTree>
    <p:extLst>
      <p:ext uri="{BB962C8B-B14F-4D97-AF65-F5344CB8AC3E}">
        <p14:creationId xmlns:p14="http://schemas.microsoft.com/office/powerpoint/2010/main" val="23553998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fld id="{07B87304-F7D0-471E-BF45-E5F0771361C0}" type="datetimeFigureOut">
              <a:rPr lang="en-US"/>
              <a:pPr/>
              <a:t>9/10/24</a:t>
            </a:fld>
            <a:endParaRPr lang="en-US"/>
          </a:p>
        </p:txBody>
      </p:sp>
      <p:sp>
        <p:nvSpPr>
          <p:cNvPr id="4" name="Footer Placeholder 4"/>
          <p:cNvSpPr>
            <a:spLocks noGrp="1"/>
          </p:cNvSpPr>
          <p:nvPr>
            <p:ph type="ftr" sz="quarter" idx="11"/>
          </p:nvPr>
        </p:nvSpPr>
        <p:spPr/>
        <p:txBody>
          <a:bodyPr/>
          <a:lstStyle>
            <a:lvl1pPr defTabSz="914400">
              <a:defRPr/>
            </a:lvl1pPr>
          </a:lstStyle>
          <a:p>
            <a:endParaRPr lang="en-US"/>
          </a:p>
        </p:txBody>
      </p:sp>
      <p:sp>
        <p:nvSpPr>
          <p:cNvPr id="5" name="Slide Number Placeholder 5"/>
          <p:cNvSpPr>
            <a:spLocks noGrp="1"/>
          </p:cNvSpPr>
          <p:nvPr>
            <p:ph type="sldNum" sz="quarter" idx="12"/>
          </p:nvPr>
        </p:nvSpPr>
        <p:spPr/>
        <p:txBody>
          <a:bodyPr/>
          <a:lstStyle>
            <a:lvl1pPr defTabSz="914400">
              <a:defRPr/>
            </a:lvl1pPr>
          </a:lstStyle>
          <a:p>
            <a:fld id="{2CA4C409-CF89-4521-B2FF-31BB2B34B9B0}" type="slidenum">
              <a:rPr lang="en-US"/>
              <a:pPr/>
              <a:t>‹#›</a:t>
            </a:fld>
            <a:endParaRPr lang="en-US"/>
          </a:p>
        </p:txBody>
      </p:sp>
    </p:spTree>
    <p:extLst>
      <p:ext uri="{BB962C8B-B14F-4D97-AF65-F5344CB8AC3E}">
        <p14:creationId xmlns:p14="http://schemas.microsoft.com/office/powerpoint/2010/main" val="5188682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fld id="{1BC63BFC-A6A6-48E0-BF88-13CDA4B82E57}" type="datetimeFigureOut">
              <a:rPr lang="en-US"/>
              <a:pPr/>
              <a:t>9/10/24</a:t>
            </a:fld>
            <a:endParaRPr lang="en-US"/>
          </a:p>
        </p:txBody>
      </p:sp>
      <p:sp>
        <p:nvSpPr>
          <p:cNvPr id="3" name="Footer Placeholder 4"/>
          <p:cNvSpPr>
            <a:spLocks noGrp="1"/>
          </p:cNvSpPr>
          <p:nvPr>
            <p:ph type="ftr" sz="quarter" idx="11"/>
          </p:nvPr>
        </p:nvSpPr>
        <p:spPr/>
        <p:txBody>
          <a:bodyPr/>
          <a:lstStyle>
            <a:lvl1pPr defTabSz="914400">
              <a:defRPr/>
            </a:lvl1pPr>
          </a:lstStyle>
          <a:p>
            <a:endParaRPr lang="en-US"/>
          </a:p>
        </p:txBody>
      </p:sp>
      <p:sp>
        <p:nvSpPr>
          <p:cNvPr id="4" name="Slide Number Placeholder 5"/>
          <p:cNvSpPr>
            <a:spLocks noGrp="1"/>
          </p:cNvSpPr>
          <p:nvPr>
            <p:ph type="sldNum" sz="quarter" idx="12"/>
          </p:nvPr>
        </p:nvSpPr>
        <p:spPr/>
        <p:txBody>
          <a:bodyPr/>
          <a:lstStyle>
            <a:lvl1pPr defTabSz="914400">
              <a:defRPr/>
            </a:lvl1pPr>
          </a:lstStyle>
          <a:p>
            <a:fld id="{1067A024-1436-4A4A-B739-D59AE9A9384A}" type="slidenum">
              <a:rPr lang="en-US"/>
              <a:pPr/>
              <a:t>‹#›</a:t>
            </a:fld>
            <a:endParaRPr lang="en-US"/>
          </a:p>
        </p:txBody>
      </p:sp>
    </p:spTree>
    <p:extLst>
      <p:ext uri="{BB962C8B-B14F-4D97-AF65-F5344CB8AC3E}">
        <p14:creationId xmlns:p14="http://schemas.microsoft.com/office/powerpoint/2010/main" val="8524512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4400">
              <a:defRPr/>
            </a:lvl1pPr>
          </a:lstStyle>
          <a:p>
            <a:fld id="{929EE1C1-06D6-4CB0-8190-D47CB7D2FBA8}" type="datetimeFigureOut">
              <a:rPr lang="en-US"/>
              <a:pPr/>
              <a:t>9/10/24</a:t>
            </a:fld>
            <a:endParaRPr lang="en-US"/>
          </a:p>
        </p:txBody>
      </p:sp>
      <p:sp>
        <p:nvSpPr>
          <p:cNvPr id="6" name="Footer Placeholder 4"/>
          <p:cNvSpPr>
            <a:spLocks noGrp="1"/>
          </p:cNvSpPr>
          <p:nvPr>
            <p:ph type="ftr" sz="quarter" idx="11"/>
          </p:nvPr>
        </p:nvSpPr>
        <p:spPr/>
        <p:txBody>
          <a:bodyPr/>
          <a:lstStyle>
            <a:lvl1pPr defTabSz="914400">
              <a:defRPr/>
            </a:lvl1pPr>
          </a:lstStyle>
          <a:p>
            <a:endParaRPr lang="en-US"/>
          </a:p>
        </p:txBody>
      </p:sp>
      <p:sp>
        <p:nvSpPr>
          <p:cNvPr id="7" name="Slide Number Placeholder 5"/>
          <p:cNvSpPr>
            <a:spLocks noGrp="1"/>
          </p:cNvSpPr>
          <p:nvPr>
            <p:ph type="sldNum" sz="quarter" idx="12"/>
          </p:nvPr>
        </p:nvSpPr>
        <p:spPr/>
        <p:txBody>
          <a:bodyPr/>
          <a:lstStyle>
            <a:lvl1pPr defTabSz="914400">
              <a:defRPr/>
            </a:lvl1pPr>
          </a:lstStyle>
          <a:p>
            <a:fld id="{985392AD-00A3-497E-84AD-FAC7ACBCBA52}" type="slidenum">
              <a:rPr lang="en-US"/>
              <a:pPr/>
              <a:t>‹#›</a:t>
            </a:fld>
            <a:endParaRPr lang="en-US"/>
          </a:p>
        </p:txBody>
      </p:sp>
    </p:spTree>
    <p:extLst>
      <p:ext uri="{BB962C8B-B14F-4D97-AF65-F5344CB8AC3E}">
        <p14:creationId xmlns:p14="http://schemas.microsoft.com/office/powerpoint/2010/main" val="8952506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defTabSz="914400">
              <a:defRPr/>
            </a:lvl1pPr>
          </a:lstStyle>
          <a:p>
            <a:fld id="{B6EDB18B-6FBF-4269-9BA7-656F0E34B7DF}" type="datetimeFigureOut">
              <a:rPr lang="en-US"/>
              <a:pPr/>
              <a:t>9/10/24</a:t>
            </a:fld>
            <a:endParaRPr lang="en-US"/>
          </a:p>
        </p:txBody>
      </p:sp>
      <p:sp>
        <p:nvSpPr>
          <p:cNvPr id="6" name="Footer Placeholder 4"/>
          <p:cNvSpPr>
            <a:spLocks noGrp="1"/>
          </p:cNvSpPr>
          <p:nvPr>
            <p:ph type="ftr" sz="quarter" idx="11"/>
          </p:nvPr>
        </p:nvSpPr>
        <p:spPr/>
        <p:txBody>
          <a:bodyPr/>
          <a:lstStyle>
            <a:lvl1pPr defTabSz="914400">
              <a:defRPr/>
            </a:lvl1pPr>
          </a:lstStyle>
          <a:p>
            <a:endParaRPr lang="en-US"/>
          </a:p>
        </p:txBody>
      </p:sp>
      <p:sp>
        <p:nvSpPr>
          <p:cNvPr id="7" name="Slide Number Placeholder 5"/>
          <p:cNvSpPr>
            <a:spLocks noGrp="1"/>
          </p:cNvSpPr>
          <p:nvPr>
            <p:ph type="sldNum" sz="quarter" idx="12"/>
          </p:nvPr>
        </p:nvSpPr>
        <p:spPr/>
        <p:txBody>
          <a:bodyPr/>
          <a:lstStyle>
            <a:lvl1pPr defTabSz="914400">
              <a:defRPr/>
            </a:lvl1pPr>
          </a:lstStyle>
          <a:p>
            <a:fld id="{ABFD46D8-976A-4DEA-BE35-6C635998D4F9}" type="slidenum">
              <a:rPr lang="en-US"/>
              <a:pPr/>
              <a:t>‹#›</a:t>
            </a:fld>
            <a:endParaRPr lang="en-US"/>
          </a:p>
        </p:txBody>
      </p:sp>
    </p:spTree>
    <p:extLst>
      <p:ext uri="{BB962C8B-B14F-4D97-AF65-F5344CB8AC3E}">
        <p14:creationId xmlns:p14="http://schemas.microsoft.com/office/powerpoint/2010/main" val="4862102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400">
              <a:defRPr/>
            </a:lvl1pPr>
          </a:lstStyle>
          <a:p>
            <a:fld id="{046011CF-B2DC-4EA7-A3A2-8A965372BE79}" type="datetimeFigureOut">
              <a:rPr lang="en-US"/>
              <a:pPr/>
              <a:t>9/10/24</a:t>
            </a:fld>
            <a:endParaRPr lang="en-US"/>
          </a:p>
        </p:txBody>
      </p:sp>
      <p:sp>
        <p:nvSpPr>
          <p:cNvPr id="5" name="Footer Placeholder 4"/>
          <p:cNvSpPr>
            <a:spLocks noGrp="1"/>
          </p:cNvSpPr>
          <p:nvPr>
            <p:ph type="ftr" sz="quarter" idx="11"/>
          </p:nvPr>
        </p:nvSpPr>
        <p:spPr/>
        <p:txBody>
          <a:bodyPr/>
          <a:lstStyle>
            <a:lvl1pPr defTabSz="914400">
              <a:defRPr/>
            </a:lvl1pPr>
          </a:lstStyle>
          <a:p>
            <a:endParaRPr lang="en-US"/>
          </a:p>
        </p:txBody>
      </p:sp>
      <p:sp>
        <p:nvSpPr>
          <p:cNvPr id="6" name="Slide Number Placeholder 5"/>
          <p:cNvSpPr>
            <a:spLocks noGrp="1"/>
          </p:cNvSpPr>
          <p:nvPr>
            <p:ph type="sldNum" sz="quarter" idx="12"/>
          </p:nvPr>
        </p:nvSpPr>
        <p:spPr/>
        <p:txBody>
          <a:bodyPr/>
          <a:lstStyle>
            <a:lvl1pPr defTabSz="914400">
              <a:defRPr/>
            </a:lvl1pPr>
          </a:lstStyle>
          <a:p>
            <a:fld id="{EB6B0F81-00B3-4D2D-A4DE-8734B52DFB90}" type="slidenum">
              <a:rPr lang="en-US"/>
              <a:pPr/>
              <a:t>‹#›</a:t>
            </a:fld>
            <a:endParaRPr lang="en-US"/>
          </a:p>
        </p:txBody>
      </p:sp>
    </p:spTree>
    <p:extLst>
      <p:ext uri="{BB962C8B-B14F-4D97-AF65-F5344CB8AC3E}">
        <p14:creationId xmlns:p14="http://schemas.microsoft.com/office/powerpoint/2010/main" val="21729304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defTabSz="914400">
              <a:defRPr/>
            </a:lvl1pPr>
          </a:lstStyle>
          <a:p>
            <a:fld id="{EDFACA77-081E-4208-AA98-828503BC7E62}" type="datetimeFigureOut">
              <a:rPr lang="en-US"/>
              <a:pPr/>
              <a:t>9/10/24</a:t>
            </a:fld>
            <a:endParaRPr lang="en-US"/>
          </a:p>
        </p:txBody>
      </p:sp>
      <p:sp>
        <p:nvSpPr>
          <p:cNvPr id="5" name="Footer Placeholder 4"/>
          <p:cNvSpPr>
            <a:spLocks noGrp="1"/>
          </p:cNvSpPr>
          <p:nvPr>
            <p:ph type="ftr" sz="quarter" idx="11"/>
          </p:nvPr>
        </p:nvSpPr>
        <p:spPr/>
        <p:txBody>
          <a:bodyPr/>
          <a:lstStyle>
            <a:lvl1pPr defTabSz="914400">
              <a:defRPr/>
            </a:lvl1pPr>
          </a:lstStyle>
          <a:p>
            <a:endParaRPr lang="en-US"/>
          </a:p>
        </p:txBody>
      </p:sp>
      <p:sp>
        <p:nvSpPr>
          <p:cNvPr id="6" name="Slide Number Placeholder 5"/>
          <p:cNvSpPr>
            <a:spLocks noGrp="1"/>
          </p:cNvSpPr>
          <p:nvPr>
            <p:ph type="sldNum" sz="quarter" idx="12"/>
          </p:nvPr>
        </p:nvSpPr>
        <p:spPr/>
        <p:txBody>
          <a:bodyPr/>
          <a:lstStyle>
            <a:lvl1pPr defTabSz="914400">
              <a:defRPr/>
            </a:lvl1pPr>
          </a:lstStyle>
          <a:p>
            <a:fld id="{78763BFD-A71A-4B7C-9713-B749A32C3482}" type="slidenum">
              <a:rPr lang="en-US"/>
              <a:pPr/>
              <a:t>‹#›</a:t>
            </a:fld>
            <a:endParaRPr lang="en-US"/>
          </a:p>
        </p:txBody>
      </p:sp>
    </p:spTree>
    <p:extLst>
      <p:ext uri="{BB962C8B-B14F-4D97-AF65-F5344CB8AC3E}">
        <p14:creationId xmlns:p14="http://schemas.microsoft.com/office/powerpoint/2010/main" val="30210039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29590373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1.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A3F99-0323-4251-B789-07BE038C1AB7}" type="datetimeFigureOut">
              <a:rPr lang="en-GB" smtClean="0"/>
              <a:t>10/09/2024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156D7-2CE4-4B79-B48D-7C83A305DB3F}" type="slidenum">
              <a:rPr lang="en-GB" smtClean="0"/>
              <a:t>‹#›</a:t>
            </a:fld>
            <a:endParaRPr lang="en-GB"/>
          </a:p>
        </p:txBody>
      </p:sp>
    </p:spTree>
    <p:extLst>
      <p:ext uri="{BB962C8B-B14F-4D97-AF65-F5344CB8AC3E}">
        <p14:creationId xmlns:p14="http://schemas.microsoft.com/office/powerpoint/2010/main" val="4216473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fontAlgn="base" hangingPunct="1">
                <a:spcBef>
                  <a:spcPct val="0"/>
                </a:spcBef>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fontAlgn="base" hangingPunct="1">
                <a:spcBef>
                  <a:spcPct val="0"/>
                </a:spcBef>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fontAlgn="base" hangingPunct="1">
                <a:spcBef>
                  <a:spcPct val="0"/>
                </a:spcBef>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fontAlgn="base" hangingPunct="1">
                <a:spcBef>
                  <a:spcPct val="0"/>
                </a:spcBef>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fontAlgn="base" hangingPunct="1">
                <a:spcBef>
                  <a:spcPct val="0"/>
                </a:spcBef>
              </a:pPr>
              <a:endParaRPr lang="en-US" sz="2400">
                <a:solidFill>
                  <a:srgbClr val="FFFFFF"/>
                </a:solidFill>
                <a:effectLst/>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fontAlgn="base" hangingPunct="1">
                <a:spcBef>
                  <a:spcPct val="0"/>
                </a:spcBef>
              </a:pPr>
              <a:endParaRPr lang="en-US" sz="2400">
                <a:solidFill>
                  <a:srgbClr val="FFFFFF"/>
                </a:solidFill>
                <a:effectLst/>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fontAlgn="base" hangingPunct="1">
                <a:spcBef>
                  <a:spcPct val="0"/>
                </a:spcBef>
              </a:pPr>
              <a:endParaRPr lang="en-US" sz="2400">
                <a:solidFill>
                  <a:srgbClr val="FFFFFF"/>
                </a:solidFill>
                <a:effectLst/>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fontAlgn="base" hangingPunct="1">
              <a:spcBef>
                <a:spcPct val="0"/>
              </a:spcBef>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fontAlgn="base" hangingPunct="1">
              <a:spcBef>
                <a:spcPct val="0"/>
              </a:spcBef>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fontAlgn="base" hangingPunct="1">
              <a:spcBef>
                <a:spcPct val="0"/>
              </a:spcBef>
              <a:defRPr/>
            </a:pPr>
            <a:fld id="{61F442D0-A11F-2640-8129-5D1BEF7A3C1E}" type="slidenum">
              <a:rPr lang="en-US"/>
              <a:pPr eaLnBrk="1" fontAlgn="base" hangingPunct="1">
                <a:spcBef>
                  <a:spcPct val="0"/>
                </a:spcBef>
                <a:defRPr/>
              </a:pPr>
              <a:t>‹#›</a:t>
            </a:fld>
            <a:endParaRPr lang="en-US"/>
          </a:p>
        </p:txBody>
      </p:sp>
    </p:spTree>
    <p:extLst>
      <p:ext uri="{BB962C8B-B14F-4D97-AF65-F5344CB8AC3E}">
        <p14:creationId xmlns:p14="http://schemas.microsoft.com/office/powerpoint/2010/main" val="3224808988"/>
      </p:ext>
    </p:extLst>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3800475" y="1789113"/>
            <a:ext cx="5340350" cy="5056187"/>
            <a:chOff x="2394" y="1127"/>
            <a:chExt cx="3364" cy="3185"/>
          </a:xfrm>
        </p:grpSpPr>
        <p:sp>
          <p:nvSpPr>
            <p:cNvPr id="26726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6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6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70"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27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7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7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7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7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76"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277"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278"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279"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280"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281"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282"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283"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284"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285"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286"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287"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288"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289"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290"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29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9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9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94"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295"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29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9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9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en-US">
                <a:solidFill>
                  <a:srgbClr val="FFFFFF"/>
                </a:solidFill>
              </a:endParaRPr>
            </a:p>
          </p:txBody>
        </p:sp>
        <p:sp>
          <p:nvSpPr>
            <p:cNvPr id="267299"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sp>
          <p:nvSpPr>
            <p:cNvPr id="267300"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a:solidFill>
                  <a:srgbClr val="FFFFFF"/>
                </a:solidFill>
              </a:endParaRPr>
            </a:p>
          </p:txBody>
        </p:sp>
      </p:grpSp>
      <p:sp>
        <p:nvSpPr>
          <p:cNvPr id="267301" name="Rectangle 37"/>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7302" name="Rectangle 38"/>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7303" name="Rectangle 39"/>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solidFill>
                <a:srgbClr val="FFFFFF"/>
              </a:solidFill>
            </a:endParaRPr>
          </a:p>
        </p:txBody>
      </p:sp>
      <p:sp>
        <p:nvSpPr>
          <p:cNvPr id="267304" name="Rectangle 40"/>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solidFill>
                <a:srgbClr val="FFFFFF"/>
              </a:solidFill>
            </a:endParaRPr>
          </a:p>
        </p:txBody>
      </p:sp>
      <p:sp>
        <p:nvSpPr>
          <p:cNvPr id="267305" name="Rectangle 41"/>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pPr>
              <a:defRPr/>
            </a:pPr>
            <a:fld id="{B482321E-110B-DD46-A6A2-16BF851F687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15893367"/>
      </p:ext>
    </p:extLst>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A3F99-0323-4251-B789-07BE038C1AB7}" type="datetimeFigureOut">
              <a:rPr lang="en-GB" smtClean="0"/>
              <a:t>10/09/2024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156D7-2CE4-4B79-B48D-7C83A305DB3F}" type="slidenum">
              <a:rPr lang="en-GB" smtClean="0"/>
              <a:t>‹#›</a:t>
            </a:fld>
            <a:endParaRPr lang="en-GB"/>
          </a:p>
        </p:txBody>
      </p:sp>
    </p:spTree>
    <p:extLst>
      <p:ext uri="{BB962C8B-B14F-4D97-AF65-F5344CB8AC3E}">
        <p14:creationId xmlns:p14="http://schemas.microsoft.com/office/powerpoint/2010/main" val="10168883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21508" y="193136"/>
            <a:ext cx="5786028" cy="8026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3198" tIns="32857" rIns="63198" bIns="32857"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321508" y="1125354"/>
            <a:ext cx="5786028" cy="318171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3198" tIns="32857" rIns="63198" bIns="32857"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7" name="Rectangle 3"/>
          <p:cNvSpPr>
            <a:spLocks noGrp="1" noChangeArrowheads="1"/>
          </p:cNvSpPr>
          <p:nvPr>
            <p:ph type="dt"/>
          </p:nvPr>
        </p:nvSpPr>
        <p:spPr bwMode="auto">
          <a:xfrm>
            <a:off x="321510" y="4391889"/>
            <a:ext cx="1499255" cy="3338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3198" tIns="32857" rIns="63198" bIns="32857" numCol="1" anchor="t" anchorCtr="0" compatLnSpc="1">
            <a:prstTxWarp prst="textNoShape">
              <a:avLst/>
            </a:prstTxWarp>
          </a:bodyPr>
          <a:lstStyle>
            <a:lvl1pPr>
              <a:buClrTx/>
              <a:buFontTx/>
              <a:buNone/>
              <a:tabLst>
                <a:tab pos="0" algn="l"/>
                <a:tab pos="642046" algn="l"/>
                <a:tab pos="1284092" algn="l"/>
                <a:tab pos="1926151" algn="l"/>
                <a:tab pos="2568188" algn="l"/>
                <a:tab pos="3210255" algn="l"/>
                <a:tab pos="3852298" algn="l"/>
                <a:tab pos="4494353" algn="l"/>
                <a:tab pos="5136399" algn="l"/>
                <a:tab pos="5778450" algn="l"/>
                <a:tab pos="6420501" algn="l"/>
                <a:tab pos="7062546" algn="l"/>
              </a:tabLst>
              <a:defRPr>
                <a:solidFill>
                  <a:srgbClr val="000000"/>
                </a:solidFill>
              </a:defRPr>
            </a:lvl1pPr>
          </a:lstStyle>
          <a:p>
            <a:pPr defTabSz="321023" eaLnBrk="0" hangingPunct="0">
              <a:buSzPct val="100000"/>
            </a:pPr>
            <a:endParaRPr lang="en-US" sz="1800">
              <a:latin typeface="Arial" charset="0"/>
              <a:cs typeface="DejaVu Sans" charset="0"/>
            </a:endParaRPr>
          </a:p>
        </p:txBody>
      </p:sp>
      <p:sp>
        <p:nvSpPr>
          <p:cNvPr id="1028" name="Rectangle 4"/>
          <p:cNvSpPr>
            <a:spLocks noGrp="1" noChangeArrowheads="1"/>
          </p:cNvSpPr>
          <p:nvPr>
            <p:ph type="ftr"/>
          </p:nvPr>
        </p:nvSpPr>
        <p:spPr bwMode="auto">
          <a:xfrm>
            <a:off x="2197002" y="4391889"/>
            <a:ext cx="2035101" cy="3338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3198" tIns="32857" rIns="63198" bIns="32857" numCol="1" anchor="t" anchorCtr="0" compatLnSpc="1">
            <a:prstTxWarp prst="textNoShape">
              <a:avLst/>
            </a:prstTxWarp>
          </a:bodyPr>
          <a:lstStyle>
            <a:lvl1pPr>
              <a:buClrTx/>
              <a:buFontTx/>
              <a:buNone/>
              <a:tabLst>
                <a:tab pos="0" algn="l"/>
                <a:tab pos="642046" algn="l"/>
                <a:tab pos="1284092" algn="l"/>
                <a:tab pos="1926151" algn="l"/>
                <a:tab pos="2568188" algn="l"/>
                <a:tab pos="3210255" algn="l"/>
                <a:tab pos="3852298" algn="l"/>
                <a:tab pos="4494353" algn="l"/>
                <a:tab pos="5136399" algn="l"/>
                <a:tab pos="5778450" algn="l"/>
                <a:tab pos="6420501" algn="l"/>
                <a:tab pos="7062546" algn="l"/>
              </a:tabLst>
              <a:defRPr>
                <a:solidFill>
                  <a:srgbClr val="000000"/>
                </a:solidFill>
              </a:defRPr>
            </a:lvl1pPr>
          </a:lstStyle>
          <a:p>
            <a:pPr defTabSz="321023" eaLnBrk="0" hangingPunct="0">
              <a:buSzPct val="100000"/>
            </a:pPr>
            <a:endParaRPr lang="en-US" sz="1800">
              <a:latin typeface="Arial" charset="0"/>
              <a:cs typeface="DejaVu Sans" charset="0"/>
            </a:endParaRPr>
          </a:p>
        </p:txBody>
      </p:sp>
      <p:sp>
        <p:nvSpPr>
          <p:cNvPr id="1029" name="Rectangle 5"/>
          <p:cNvSpPr>
            <a:spLocks noGrp="1" noChangeArrowheads="1"/>
          </p:cNvSpPr>
          <p:nvPr>
            <p:ph type="sldNum"/>
          </p:nvPr>
        </p:nvSpPr>
        <p:spPr bwMode="auto">
          <a:xfrm>
            <a:off x="4608281" y="4391889"/>
            <a:ext cx="1499255" cy="3338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3198" tIns="32857" rIns="63198" bIns="32857" numCol="1" anchor="t" anchorCtr="0" compatLnSpc="1">
            <a:prstTxWarp prst="textNoShape">
              <a:avLst/>
            </a:prstTxWarp>
          </a:bodyPr>
          <a:lstStyle>
            <a:lvl1pPr>
              <a:buClrTx/>
              <a:buFontTx/>
              <a:buNone/>
              <a:tabLst>
                <a:tab pos="0" algn="l"/>
                <a:tab pos="642046" algn="l"/>
                <a:tab pos="1284092" algn="l"/>
                <a:tab pos="1926151" algn="l"/>
                <a:tab pos="2568188" algn="l"/>
                <a:tab pos="3210255" algn="l"/>
                <a:tab pos="3852298" algn="l"/>
                <a:tab pos="4494353" algn="l"/>
                <a:tab pos="5136399" algn="l"/>
                <a:tab pos="5778450" algn="l"/>
                <a:tab pos="6420501" algn="l"/>
                <a:tab pos="7062546" algn="l"/>
              </a:tabLst>
              <a:defRPr>
                <a:solidFill>
                  <a:srgbClr val="000000"/>
                </a:solidFill>
              </a:defRPr>
            </a:lvl1pPr>
          </a:lstStyle>
          <a:p>
            <a:pPr defTabSz="321023" eaLnBrk="0" hangingPunct="0">
              <a:buSzPct val="100000"/>
            </a:pPr>
            <a:fld id="{4370C4B8-28FD-CA45-96DB-445CE5F9BEB5}" type="slidenum">
              <a:rPr lang="en-US" sz="1800" smtClean="0">
                <a:latin typeface="Arial" charset="0"/>
                <a:cs typeface="DejaVu Sans" charset="0"/>
              </a:rPr>
              <a:pPr defTabSz="321023" eaLnBrk="0" hangingPunct="0">
                <a:buSzPct val="100000"/>
              </a:pPr>
              <a:t>‹#›</a:t>
            </a:fld>
            <a:endParaRPr lang="en-US" sz="1800">
              <a:latin typeface="Arial" charset="0"/>
              <a:cs typeface="DejaVu Sans" charset="0"/>
            </a:endParaRPr>
          </a:p>
        </p:txBody>
      </p:sp>
    </p:spTree>
    <p:extLst>
      <p:ext uri="{BB962C8B-B14F-4D97-AF65-F5344CB8AC3E}">
        <p14:creationId xmlns:p14="http://schemas.microsoft.com/office/powerpoint/2010/main" val="38275281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321023" rtl="0" fontAlgn="base">
        <a:spcBef>
          <a:spcPct val="0"/>
        </a:spcBef>
        <a:spcAft>
          <a:spcPct val="0"/>
        </a:spcAft>
        <a:buClr>
          <a:srgbClr val="000000"/>
        </a:buClr>
        <a:buSzPct val="100000"/>
        <a:buFont typeface="Times New Roman" charset="0"/>
        <a:defRPr sz="3100">
          <a:solidFill>
            <a:srgbClr val="000000"/>
          </a:solidFill>
          <a:latin typeface="+mj-lt"/>
          <a:ea typeface="+mj-ea"/>
          <a:cs typeface="+mj-cs"/>
        </a:defRPr>
      </a:lvl1pPr>
      <a:lvl2pPr marL="521662" indent="-200639" algn="ctr" defTabSz="32102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2pPr>
      <a:lvl3pPr marL="802560" indent="-160512" algn="ctr" defTabSz="32102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3pPr>
      <a:lvl4pPr marL="1123586" indent="-160512" algn="ctr" defTabSz="32102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4pPr>
      <a:lvl5pPr marL="1444620" indent="-160512" algn="ctr" defTabSz="32102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5pPr>
      <a:lvl6pPr marL="1765637" indent="-160512" algn="ctr" defTabSz="32102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6pPr>
      <a:lvl7pPr marL="2086655" indent="-160512" algn="ctr" defTabSz="32102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7pPr>
      <a:lvl8pPr marL="2407691" indent="-160512" algn="ctr" defTabSz="32102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8pPr>
      <a:lvl9pPr marL="2728723" indent="-160512" algn="ctr" defTabSz="321023"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9pPr>
    </p:titleStyle>
    <p:bodyStyle>
      <a:lvl1pPr marL="240767" indent="-240767" algn="l" defTabSz="321023" rtl="0" fontAlgn="base">
        <a:spcBef>
          <a:spcPts val="563"/>
        </a:spcBef>
        <a:spcAft>
          <a:spcPct val="0"/>
        </a:spcAft>
        <a:buClr>
          <a:srgbClr val="000000"/>
        </a:buClr>
        <a:buSzPct val="100000"/>
        <a:buFont typeface="Times New Roman" charset="0"/>
        <a:defRPr sz="2300">
          <a:solidFill>
            <a:srgbClr val="000000"/>
          </a:solidFill>
          <a:latin typeface="+mn-lt"/>
          <a:ea typeface="+mn-ea"/>
          <a:cs typeface="+mn-cs"/>
        </a:defRPr>
      </a:lvl1pPr>
      <a:lvl2pPr marL="521662" indent="-200639" algn="l" defTabSz="321023" rtl="0" fontAlgn="base">
        <a:spcBef>
          <a:spcPts val="492"/>
        </a:spcBef>
        <a:spcAft>
          <a:spcPct val="0"/>
        </a:spcAft>
        <a:buClr>
          <a:srgbClr val="000000"/>
        </a:buClr>
        <a:buSzPct val="100000"/>
        <a:buFont typeface="Times New Roman" charset="0"/>
        <a:defRPr sz="2000">
          <a:solidFill>
            <a:srgbClr val="000000"/>
          </a:solidFill>
          <a:latin typeface="+mn-lt"/>
          <a:ea typeface="+mn-ea"/>
          <a:cs typeface="+mn-cs"/>
        </a:defRPr>
      </a:lvl2pPr>
      <a:lvl3pPr marL="802560" indent="-160512" algn="l" defTabSz="321023" rtl="0" fontAlgn="base">
        <a:spcBef>
          <a:spcPts val="422"/>
        </a:spcBef>
        <a:spcAft>
          <a:spcPct val="0"/>
        </a:spcAft>
        <a:buClr>
          <a:srgbClr val="000000"/>
        </a:buClr>
        <a:buSzPct val="100000"/>
        <a:buFont typeface="Times New Roman" charset="0"/>
        <a:defRPr sz="1700">
          <a:solidFill>
            <a:srgbClr val="000000"/>
          </a:solidFill>
          <a:latin typeface="+mn-lt"/>
          <a:ea typeface="+mn-ea"/>
          <a:cs typeface="+mn-cs"/>
        </a:defRPr>
      </a:lvl3pPr>
      <a:lvl4pPr marL="1123586" indent="-160512" algn="l" defTabSz="321023"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4pPr>
      <a:lvl5pPr marL="1444620" indent="-160512" algn="l" defTabSz="321023"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5pPr>
      <a:lvl6pPr marL="1765637" indent="-160512" algn="l" defTabSz="321023"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6pPr>
      <a:lvl7pPr marL="2086655" indent="-160512" algn="l" defTabSz="321023"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7pPr>
      <a:lvl8pPr marL="2407691" indent="-160512" algn="l" defTabSz="321023"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8pPr>
      <a:lvl9pPr marL="2728723" indent="-160512" algn="l" defTabSz="321023"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9pPr>
    </p:bodyStyle>
    <p:otherStyle>
      <a:defPPr>
        <a:defRPr lang="en-US"/>
      </a:defPPr>
      <a:lvl1pPr marL="0" algn="l" defTabSz="321023" rtl="0" eaLnBrk="1" latinLnBrk="0" hangingPunct="1">
        <a:defRPr sz="1300" kern="1200">
          <a:solidFill>
            <a:schemeClr val="tx1"/>
          </a:solidFill>
          <a:latin typeface="+mn-lt"/>
          <a:ea typeface="+mn-ea"/>
          <a:cs typeface="+mn-cs"/>
        </a:defRPr>
      </a:lvl1pPr>
      <a:lvl2pPr marL="321023" algn="l" defTabSz="321023" rtl="0" eaLnBrk="1" latinLnBrk="0" hangingPunct="1">
        <a:defRPr sz="1300" kern="1200">
          <a:solidFill>
            <a:schemeClr val="tx1"/>
          </a:solidFill>
          <a:latin typeface="+mn-lt"/>
          <a:ea typeface="+mn-ea"/>
          <a:cs typeface="+mn-cs"/>
        </a:defRPr>
      </a:lvl2pPr>
      <a:lvl3pPr marL="642046" algn="l" defTabSz="321023" rtl="0" eaLnBrk="1" latinLnBrk="0" hangingPunct="1">
        <a:defRPr sz="1300" kern="1200">
          <a:solidFill>
            <a:schemeClr val="tx1"/>
          </a:solidFill>
          <a:latin typeface="+mn-lt"/>
          <a:ea typeface="+mn-ea"/>
          <a:cs typeface="+mn-cs"/>
        </a:defRPr>
      </a:lvl3pPr>
      <a:lvl4pPr marL="963071" algn="l" defTabSz="321023" rtl="0" eaLnBrk="1" latinLnBrk="0" hangingPunct="1">
        <a:defRPr sz="1300" kern="1200">
          <a:solidFill>
            <a:schemeClr val="tx1"/>
          </a:solidFill>
          <a:latin typeface="+mn-lt"/>
          <a:ea typeface="+mn-ea"/>
          <a:cs typeface="+mn-cs"/>
        </a:defRPr>
      </a:lvl4pPr>
      <a:lvl5pPr marL="1284092" algn="l" defTabSz="321023" rtl="0" eaLnBrk="1" latinLnBrk="0" hangingPunct="1">
        <a:defRPr sz="1300" kern="1200">
          <a:solidFill>
            <a:schemeClr val="tx1"/>
          </a:solidFill>
          <a:latin typeface="+mn-lt"/>
          <a:ea typeface="+mn-ea"/>
          <a:cs typeface="+mn-cs"/>
        </a:defRPr>
      </a:lvl5pPr>
      <a:lvl6pPr marL="1605126" algn="l" defTabSz="321023" rtl="0" eaLnBrk="1" latinLnBrk="0" hangingPunct="1">
        <a:defRPr sz="1300" kern="1200">
          <a:solidFill>
            <a:schemeClr val="tx1"/>
          </a:solidFill>
          <a:latin typeface="+mn-lt"/>
          <a:ea typeface="+mn-ea"/>
          <a:cs typeface="+mn-cs"/>
        </a:defRPr>
      </a:lvl6pPr>
      <a:lvl7pPr marL="1926151" algn="l" defTabSz="321023" rtl="0" eaLnBrk="1" latinLnBrk="0" hangingPunct="1">
        <a:defRPr sz="1300" kern="1200">
          <a:solidFill>
            <a:schemeClr val="tx1"/>
          </a:solidFill>
          <a:latin typeface="+mn-lt"/>
          <a:ea typeface="+mn-ea"/>
          <a:cs typeface="+mn-cs"/>
        </a:defRPr>
      </a:lvl7pPr>
      <a:lvl8pPr marL="2247180" algn="l" defTabSz="321023" rtl="0" eaLnBrk="1" latinLnBrk="0" hangingPunct="1">
        <a:defRPr sz="1300" kern="1200">
          <a:solidFill>
            <a:schemeClr val="tx1"/>
          </a:solidFill>
          <a:latin typeface="+mn-lt"/>
          <a:ea typeface="+mn-ea"/>
          <a:cs typeface="+mn-cs"/>
        </a:defRPr>
      </a:lvl8pPr>
      <a:lvl9pPr marL="2568188" algn="l" defTabSz="321023"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08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03" tIns="45702" rIns="91403" bIns="45702" numCol="1" anchor="ctr" anchorCtr="0" compatLnSpc="1">
            <a:prstTxWarp prst="textNoShape">
              <a:avLst/>
            </a:prstTxWarp>
          </a:bodyPr>
          <a:lstStyle/>
          <a:p>
            <a:pPr lvl="0"/>
            <a:r>
              <a:rPr lang="en-GB"/>
              <a:t>Click to edit Master title style</a:t>
            </a:r>
            <a:endParaRPr lang="en-US"/>
          </a:p>
        </p:txBody>
      </p:sp>
      <p:sp>
        <p:nvSpPr>
          <p:cNvPr id="808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03" tIns="45702" rIns="91403" bIns="45702"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1" y="6356350"/>
            <a:ext cx="2133600" cy="365125"/>
          </a:xfrm>
          <a:prstGeom prst="rect">
            <a:avLst/>
          </a:prstGeom>
        </p:spPr>
        <p:txBody>
          <a:bodyPr vert="horz" lIns="91403" tIns="45702" rIns="91403" bIns="45702" rtlCol="0" anchor="ctr"/>
          <a:lstStyle>
            <a:lvl1pPr algn="l" defTabSz="457020" fontAlgn="auto">
              <a:spcBef>
                <a:spcPts val="0"/>
              </a:spcBef>
              <a:spcAft>
                <a:spcPts val="0"/>
              </a:spcAft>
              <a:defRPr sz="1200">
                <a:solidFill>
                  <a:prstClr val="black">
                    <a:tint val="75000"/>
                  </a:prstClr>
                </a:solidFill>
                <a:latin typeface="Calibri"/>
                <a:ea typeface="+mn-ea"/>
                <a:cs typeface="+mn-cs"/>
              </a:defRPr>
            </a:lvl1pPr>
          </a:lstStyle>
          <a:p>
            <a:pPr>
              <a:defRPr/>
            </a:pPr>
            <a:fld id="{93E7E47F-8423-794F-9338-4BE93370A719}" type="datetimeFigureOut">
              <a:rPr lang="en-US"/>
              <a:pPr>
                <a:defRPr/>
              </a:pPr>
              <a:t>9/10/24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03" tIns="45702" rIns="91403" bIns="45702" rtlCol="0" anchor="ctr"/>
          <a:lstStyle>
            <a:lvl1pPr algn="ctr" defTabSz="457020"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03" tIns="45702" rIns="91403" bIns="45702" rtlCol="0" anchor="ctr"/>
          <a:lstStyle>
            <a:lvl1pPr algn="r" defTabSz="457020" fontAlgn="auto">
              <a:spcBef>
                <a:spcPts val="0"/>
              </a:spcBef>
              <a:spcAft>
                <a:spcPts val="0"/>
              </a:spcAft>
              <a:defRPr sz="1200">
                <a:solidFill>
                  <a:prstClr val="black">
                    <a:tint val="75000"/>
                  </a:prstClr>
                </a:solidFill>
                <a:latin typeface="Calibri"/>
                <a:ea typeface="+mn-ea"/>
                <a:cs typeface="+mn-cs"/>
              </a:defRPr>
            </a:lvl1pPr>
          </a:lstStyle>
          <a:p>
            <a:pPr>
              <a:defRPr/>
            </a:pPr>
            <a:fld id="{36919755-C6FD-6B4D-A594-EA60682B5913}" type="slidenum">
              <a:rPr lang="en-US"/>
              <a:pPr>
                <a:defRPr/>
              </a:pPr>
              <a:t>‹#›</a:t>
            </a:fld>
            <a:endParaRPr lang="en-US"/>
          </a:p>
        </p:txBody>
      </p:sp>
    </p:spTree>
    <p:extLst>
      <p:ext uri="{BB962C8B-B14F-4D97-AF65-F5344CB8AC3E}">
        <p14:creationId xmlns:p14="http://schemas.microsoft.com/office/powerpoint/2010/main" val="20683087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02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02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02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02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02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020" algn="ctr" defTabSz="45702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040" algn="ctr" defTabSz="45702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056" algn="ctr" defTabSz="45702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080" algn="ctr" defTabSz="45702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764" indent="-342764" algn="l" defTabSz="45702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654" indent="-285638" algn="l" defTabSz="45702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2545" indent="-228510" algn="l" defTabSz="45702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9566" indent="-228510" algn="l" defTabSz="45702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6584" indent="-228510" algn="l" defTabSz="45702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3601" indent="-228510" algn="l" defTabSz="457020" rtl="0" eaLnBrk="1" latinLnBrk="0" hangingPunct="1">
        <a:spcBef>
          <a:spcPct val="20000"/>
        </a:spcBef>
        <a:buFont typeface="Arial"/>
        <a:buChar char="•"/>
        <a:defRPr sz="2000" kern="1200">
          <a:solidFill>
            <a:schemeClr val="tx1"/>
          </a:solidFill>
          <a:latin typeface="+mn-lt"/>
          <a:ea typeface="+mn-ea"/>
          <a:cs typeface="+mn-cs"/>
        </a:defRPr>
      </a:lvl6pPr>
      <a:lvl7pPr marL="2970623" indent="-228510" algn="l" defTabSz="457020" rtl="0" eaLnBrk="1" latinLnBrk="0" hangingPunct="1">
        <a:spcBef>
          <a:spcPct val="20000"/>
        </a:spcBef>
        <a:buFont typeface="Arial"/>
        <a:buChar char="•"/>
        <a:defRPr sz="2000" kern="1200">
          <a:solidFill>
            <a:schemeClr val="tx1"/>
          </a:solidFill>
          <a:latin typeface="+mn-lt"/>
          <a:ea typeface="+mn-ea"/>
          <a:cs typeface="+mn-cs"/>
        </a:defRPr>
      </a:lvl7pPr>
      <a:lvl8pPr marL="3427640" indent="-228510" algn="l" defTabSz="457020" rtl="0" eaLnBrk="1" latinLnBrk="0" hangingPunct="1">
        <a:spcBef>
          <a:spcPct val="20000"/>
        </a:spcBef>
        <a:buFont typeface="Arial"/>
        <a:buChar char="•"/>
        <a:defRPr sz="2000" kern="1200">
          <a:solidFill>
            <a:schemeClr val="tx1"/>
          </a:solidFill>
          <a:latin typeface="+mn-lt"/>
          <a:ea typeface="+mn-ea"/>
          <a:cs typeface="+mn-cs"/>
        </a:defRPr>
      </a:lvl8pPr>
      <a:lvl9pPr marL="3884660" indent="-228510" algn="l" defTabSz="45702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20" rtl="0" eaLnBrk="1" latinLnBrk="0" hangingPunct="1">
        <a:defRPr sz="1800" kern="1200">
          <a:solidFill>
            <a:schemeClr val="tx1"/>
          </a:solidFill>
          <a:latin typeface="+mn-lt"/>
          <a:ea typeface="+mn-ea"/>
          <a:cs typeface="+mn-cs"/>
        </a:defRPr>
      </a:lvl1pPr>
      <a:lvl2pPr marL="457020" algn="l" defTabSz="457020" rtl="0" eaLnBrk="1" latinLnBrk="0" hangingPunct="1">
        <a:defRPr sz="1800" kern="1200">
          <a:solidFill>
            <a:schemeClr val="tx1"/>
          </a:solidFill>
          <a:latin typeface="+mn-lt"/>
          <a:ea typeface="+mn-ea"/>
          <a:cs typeface="+mn-cs"/>
        </a:defRPr>
      </a:lvl2pPr>
      <a:lvl3pPr marL="914040" algn="l" defTabSz="457020" rtl="0" eaLnBrk="1" latinLnBrk="0" hangingPunct="1">
        <a:defRPr sz="1800" kern="1200">
          <a:solidFill>
            <a:schemeClr val="tx1"/>
          </a:solidFill>
          <a:latin typeface="+mn-lt"/>
          <a:ea typeface="+mn-ea"/>
          <a:cs typeface="+mn-cs"/>
        </a:defRPr>
      </a:lvl3pPr>
      <a:lvl4pPr marL="1371056" algn="l" defTabSz="457020" rtl="0" eaLnBrk="1" latinLnBrk="0" hangingPunct="1">
        <a:defRPr sz="1800" kern="1200">
          <a:solidFill>
            <a:schemeClr val="tx1"/>
          </a:solidFill>
          <a:latin typeface="+mn-lt"/>
          <a:ea typeface="+mn-ea"/>
          <a:cs typeface="+mn-cs"/>
        </a:defRPr>
      </a:lvl4pPr>
      <a:lvl5pPr marL="1828080" algn="l" defTabSz="457020" rtl="0" eaLnBrk="1" latinLnBrk="0" hangingPunct="1">
        <a:defRPr sz="1800" kern="1200">
          <a:solidFill>
            <a:schemeClr val="tx1"/>
          </a:solidFill>
          <a:latin typeface="+mn-lt"/>
          <a:ea typeface="+mn-ea"/>
          <a:cs typeface="+mn-cs"/>
        </a:defRPr>
      </a:lvl5pPr>
      <a:lvl6pPr marL="2285092" algn="l" defTabSz="457020" rtl="0" eaLnBrk="1" latinLnBrk="0" hangingPunct="1">
        <a:defRPr sz="1800" kern="1200">
          <a:solidFill>
            <a:schemeClr val="tx1"/>
          </a:solidFill>
          <a:latin typeface="+mn-lt"/>
          <a:ea typeface="+mn-ea"/>
          <a:cs typeface="+mn-cs"/>
        </a:defRPr>
      </a:lvl6pPr>
      <a:lvl7pPr marL="2742112" algn="l" defTabSz="457020" rtl="0" eaLnBrk="1" latinLnBrk="0" hangingPunct="1">
        <a:defRPr sz="1800" kern="1200">
          <a:solidFill>
            <a:schemeClr val="tx1"/>
          </a:solidFill>
          <a:latin typeface="+mn-lt"/>
          <a:ea typeface="+mn-ea"/>
          <a:cs typeface="+mn-cs"/>
        </a:defRPr>
      </a:lvl7pPr>
      <a:lvl8pPr marL="3199130" algn="l" defTabSz="457020" rtl="0" eaLnBrk="1" latinLnBrk="0" hangingPunct="1">
        <a:defRPr sz="1800" kern="1200">
          <a:solidFill>
            <a:schemeClr val="tx1"/>
          </a:solidFill>
          <a:latin typeface="+mn-lt"/>
          <a:ea typeface="+mn-ea"/>
          <a:cs typeface="+mn-cs"/>
        </a:defRPr>
      </a:lvl8pPr>
      <a:lvl9pPr marL="3656146" algn="l" defTabSz="45702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cs typeface="ＭＳ Ｐゴシック" charset="0"/>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cs typeface="ＭＳ Ｐゴシック" charset="0"/>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3517580998"/>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0" y="609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03" tIns="45702" rIns="91403" bIns="45702" numCol="1" anchor="ctr" anchorCtr="0" compatLnSpc="1">
            <a:prstTxWarp prst="textNoShape">
              <a:avLst/>
            </a:prstTxWarp>
          </a:bodyPr>
          <a:lstStyle/>
          <a:p>
            <a:pPr lvl="0"/>
            <a:r>
              <a:rPr lang="en-US" dirty="0"/>
              <a:t>Click to edit Master title style</a:t>
            </a:r>
          </a:p>
        </p:txBody>
      </p:sp>
      <p:sp>
        <p:nvSpPr>
          <p:cNvPr id="378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03" tIns="45702" rIns="91403" bIns="457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03" tIns="45702" rIns="91403" bIns="45702" numCol="1" anchor="t" anchorCtr="0" compatLnSpc="1">
            <a:prstTxWarp prst="textNoShape">
              <a:avLst/>
            </a:prstTxWarp>
          </a:bodyPr>
          <a:lstStyle>
            <a:lvl1pPr algn="l" eaLnBrk="0" hangingPunct="0">
              <a:defRPr sz="1400" b="0">
                <a:latin typeface="Arial" charset="0"/>
                <a:ea typeface="+mn-ea"/>
                <a:cs typeface="+mn-cs"/>
              </a:defRPr>
            </a:lvl1pPr>
          </a:lstStyle>
          <a:p>
            <a:pPr>
              <a:defRPr/>
            </a:pPr>
            <a:endParaRPr lang="en-US">
              <a:solidFill>
                <a:srgbClr val="000000"/>
              </a:solidFill>
            </a:endParaRPr>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03" tIns="45702" rIns="91403" bIns="45702" numCol="1" anchor="t" anchorCtr="0" compatLnSpc="1">
            <a:prstTxWarp prst="textNoShape">
              <a:avLst/>
            </a:prstTxWarp>
          </a:bodyPr>
          <a:lstStyle>
            <a:lvl1pPr eaLnBrk="0" hangingPunct="0">
              <a:defRPr sz="1400" b="0">
                <a:latin typeface="Arial" charset="0"/>
                <a:ea typeface="+mn-ea"/>
                <a:cs typeface="+mn-cs"/>
              </a:defRPr>
            </a:lvl1pPr>
          </a:lstStyle>
          <a:p>
            <a:pPr algn="ctr">
              <a:defRPr/>
            </a:pPr>
            <a:endParaRPr lang="en-US">
              <a:solidFill>
                <a:srgbClr val="000000"/>
              </a:solidFill>
            </a:endParaRPr>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03" tIns="45702" rIns="91403" bIns="45702" numCol="1" anchor="t" anchorCtr="0" compatLnSpc="1">
            <a:prstTxWarp prst="textNoShape">
              <a:avLst/>
            </a:prstTxWarp>
          </a:bodyPr>
          <a:lstStyle>
            <a:lvl1pPr algn="r" eaLnBrk="0" hangingPunct="0">
              <a:defRPr sz="1400" b="0">
                <a:ea typeface="Osaka" charset="0"/>
                <a:cs typeface="Osaka" charset="0"/>
              </a:defRPr>
            </a:lvl1pPr>
          </a:lstStyle>
          <a:p>
            <a:fld id="{B9D20AD3-D622-EC41-AF78-52EA093B16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123969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02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04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056"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08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764" indent="-342764" algn="l" rtl="0" eaLnBrk="0" fontAlgn="base" hangingPunct="0">
        <a:spcBef>
          <a:spcPct val="20000"/>
        </a:spcBef>
        <a:spcAft>
          <a:spcPct val="0"/>
        </a:spcAft>
        <a:buChar char="•"/>
        <a:defRPr sz="3200">
          <a:solidFill>
            <a:schemeClr val="tx1"/>
          </a:solidFill>
          <a:latin typeface="+mn-lt"/>
          <a:ea typeface="+mn-ea"/>
          <a:cs typeface="+mn-cs"/>
        </a:defRPr>
      </a:lvl1pPr>
      <a:lvl2pPr marL="742654" indent="-285638" algn="l" rtl="0" eaLnBrk="0" fontAlgn="base" hangingPunct="0">
        <a:spcBef>
          <a:spcPct val="20000"/>
        </a:spcBef>
        <a:spcAft>
          <a:spcPct val="0"/>
        </a:spcAft>
        <a:buChar char="–"/>
        <a:defRPr sz="2800">
          <a:solidFill>
            <a:schemeClr val="tx1"/>
          </a:solidFill>
          <a:latin typeface="+mn-lt"/>
          <a:ea typeface="+mn-ea"/>
          <a:cs typeface="+mn-cs"/>
        </a:defRPr>
      </a:lvl2pPr>
      <a:lvl3pPr marL="1142545" indent="-228510" algn="l" rtl="0" eaLnBrk="0" fontAlgn="base" hangingPunct="0">
        <a:spcBef>
          <a:spcPct val="20000"/>
        </a:spcBef>
        <a:spcAft>
          <a:spcPct val="0"/>
        </a:spcAft>
        <a:buChar char="•"/>
        <a:defRPr sz="2400">
          <a:solidFill>
            <a:schemeClr val="tx1"/>
          </a:solidFill>
          <a:latin typeface="+mn-lt"/>
          <a:ea typeface="+mn-ea"/>
          <a:cs typeface="+mn-cs"/>
        </a:defRPr>
      </a:lvl3pPr>
      <a:lvl4pPr marL="1599566" indent="-228510" algn="l" rtl="0" eaLnBrk="0" fontAlgn="base" hangingPunct="0">
        <a:spcBef>
          <a:spcPct val="20000"/>
        </a:spcBef>
        <a:spcAft>
          <a:spcPct val="0"/>
        </a:spcAft>
        <a:buChar char="–"/>
        <a:defRPr sz="2000">
          <a:solidFill>
            <a:schemeClr val="tx1"/>
          </a:solidFill>
          <a:latin typeface="+mn-lt"/>
          <a:ea typeface="+mn-ea"/>
          <a:cs typeface="+mn-cs"/>
        </a:defRPr>
      </a:lvl4pPr>
      <a:lvl5pPr marL="2056584" indent="-228510" algn="l" rtl="0" eaLnBrk="0" fontAlgn="base" hangingPunct="0">
        <a:spcBef>
          <a:spcPct val="20000"/>
        </a:spcBef>
        <a:spcAft>
          <a:spcPct val="0"/>
        </a:spcAft>
        <a:buChar char="»"/>
        <a:defRPr sz="2000">
          <a:solidFill>
            <a:schemeClr val="tx1"/>
          </a:solidFill>
          <a:latin typeface="+mn-lt"/>
          <a:ea typeface="+mn-ea"/>
          <a:cs typeface="+mn-cs"/>
        </a:defRPr>
      </a:lvl5pPr>
      <a:lvl6pPr marL="2513601" indent="-228510" algn="l" rtl="0" fontAlgn="base">
        <a:spcBef>
          <a:spcPct val="20000"/>
        </a:spcBef>
        <a:spcAft>
          <a:spcPct val="0"/>
        </a:spcAft>
        <a:buChar char="»"/>
        <a:defRPr sz="2000">
          <a:solidFill>
            <a:schemeClr val="tx1"/>
          </a:solidFill>
          <a:latin typeface="+mn-lt"/>
          <a:ea typeface="+mn-ea"/>
          <a:cs typeface="+mn-cs"/>
        </a:defRPr>
      </a:lvl6pPr>
      <a:lvl7pPr marL="2970623" indent="-228510" algn="l" rtl="0" fontAlgn="base">
        <a:spcBef>
          <a:spcPct val="20000"/>
        </a:spcBef>
        <a:spcAft>
          <a:spcPct val="0"/>
        </a:spcAft>
        <a:buChar char="»"/>
        <a:defRPr sz="2000">
          <a:solidFill>
            <a:schemeClr val="tx1"/>
          </a:solidFill>
          <a:latin typeface="+mn-lt"/>
          <a:ea typeface="+mn-ea"/>
          <a:cs typeface="+mn-cs"/>
        </a:defRPr>
      </a:lvl7pPr>
      <a:lvl8pPr marL="3427640" indent="-228510" algn="l" rtl="0" fontAlgn="base">
        <a:spcBef>
          <a:spcPct val="20000"/>
        </a:spcBef>
        <a:spcAft>
          <a:spcPct val="0"/>
        </a:spcAft>
        <a:buChar char="»"/>
        <a:defRPr sz="2000">
          <a:solidFill>
            <a:schemeClr val="tx1"/>
          </a:solidFill>
          <a:latin typeface="+mn-lt"/>
          <a:ea typeface="+mn-ea"/>
          <a:cs typeface="+mn-cs"/>
        </a:defRPr>
      </a:lvl8pPr>
      <a:lvl9pPr marL="3884660" indent="-22851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020" rtl="0" eaLnBrk="1" latinLnBrk="0" hangingPunct="1">
        <a:defRPr sz="1800" kern="1200">
          <a:solidFill>
            <a:schemeClr val="tx1"/>
          </a:solidFill>
          <a:latin typeface="+mn-lt"/>
          <a:ea typeface="+mn-ea"/>
          <a:cs typeface="+mn-cs"/>
        </a:defRPr>
      </a:lvl1pPr>
      <a:lvl2pPr marL="457020" algn="l" defTabSz="457020" rtl="0" eaLnBrk="1" latinLnBrk="0" hangingPunct="1">
        <a:defRPr sz="1800" kern="1200">
          <a:solidFill>
            <a:schemeClr val="tx1"/>
          </a:solidFill>
          <a:latin typeface="+mn-lt"/>
          <a:ea typeface="+mn-ea"/>
          <a:cs typeface="+mn-cs"/>
        </a:defRPr>
      </a:lvl2pPr>
      <a:lvl3pPr marL="914040" algn="l" defTabSz="457020" rtl="0" eaLnBrk="1" latinLnBrk="0" hangingPunct="1">
        <a:defRPr sz="1800" kern="1200">
          <a:solidFill>
            <a:schemeClr val="tx1"/>
          </a:solidFill>
          <a:latin typeface="+mn-lt"/>
          <a:ea typeface="+mn-ea"/>
          <a:cs typeface="+mn-cs"/>
        </a:defRPr>
      </a:lvl3pPr>
      <a:lvl4pPr marL="1371056" algn="l" defTabSz="457020" rtl="0" eaLnBrk="1" latinLnBrk="0" hangingPunct="1">
        <a:defRPr sz="1800" kern="1200">
          <a:solidFill>
            <a:schemeClr val="tx1"/>
          </a:solidFill>
          <a:latin typeface="+mn-lt"/>
          <a:ea typeface="+mn-ea"/>
          <a:cs typeface="+mn-cs"/>
        </a:defRPr>
      </a:lvl4pPr>
      <a:lvl5pPr marL="1828080" algn="l" defTabSz="457020" rtl="0" eaLnBrk="1" latinLnBrk="0" hangingPunct="1">
        <a:defRPr sz="1800" kern="1200">
          <a:solidFill>
            <a:schemeClr val="tx1"/>
          </a:solidFill>
          <a:latin typeface="+mn-lt"/>
          <a:ea typeface="+mn-ea"/>
          <a:cs typeface="+mn-cs"/>
        </a:defRPr>
      </a:lvl5pPr>
      <a:lvl6pPr marL="2285092" algn="l" defTabSz="457020" rtl="0" eaLnBrk="1" latinLnBrk="0" hangingPunct="1">
        <a:defRPr sz="1800" kern="1200">
          <a:solidFill>
            <a:schemeClr val="tx1"/>
          </a:solidFill>
          <a:latin typeface="+mn-lt"/>
          <a:ea typeface="+mn-ea"/>
          <a:cs typeface="+mn-cs"/>
        </a:defRPr>
      </a:lvl6pPr>
      <a:lvl7pPr marL="2742112" algn="l" defTabSz="457020" rtl="0" eaLnBrk="1" latinLnBrk="0" hangingPunct="1">
        <a:defRPr sz="1800" kern="1200">
          <a:solidFill>
            <a:schemeClr val="tx1"/>
          </a:solidFill>
          <a:latin typeface="+mn-lt"/>
          <a:ea typeface="+mn-ea"/>
          <a:cs typeface="+mn-cs"/>
        </a:defRPr>
      </a:lvl7pPr>
      <a:lvl8pPr marL="3199130" algn="l" defTabSz="457020" rtl="0" eaLnBrk="1" latinLnBrk="0" hangingPunct="1">
        <a:defRPr sz="1800" kern="1200">
          <a:solidFill>
            <a:schemeClr val="tx1"/>
          </a:solidFill>
          <a:latin typeface="+mn-lt"/>
          <a:ea typeface="+mn-ea"/>
          <a:cs typeface="+mn-cs"/>
        </a:defRPr>
      </a:lvl8pPr>
      <a:lvl9pPr marL="3656146" algn="l" defTabSz="45702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21508" y="193136"/>
            <a:ext cx="5786028" cy="8026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3279" tIns="32904" rIns="63279" bIns="32904"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321508" y="1125327"/>
            <a:ext cx="5786028" cy="3181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3279" tIns="32904" rIns="63279" bIns="32904"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p:txBody>
      </p:sp>
      <p:sp>
        <p:nvSpPr>
          <p:cNvPr id="1027" name="Rectangle 3"/>
          <p:cNvSpPr>
            <a:spLocks noGrp="1" noChangeArrowheads="1"/>
          </p:cNvSpPr>
          <p:nvPr>
            <p:ph type="dt"/>
          </p:nvPr>
        </p:nvSpPr>
        <p:spPr bwMode="auto">
          <a:xfrm>
            <a:off x="321510" y="4391889"/>
            <a:ext cx="1499255" cy="3338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3279" tIns="32904" rIns="63279" bIns="32904" numCol="1" anchor="t" anchorCtr="0" compatLnSpc="1">
            <a:prstTxWarp prst="textNoShape">
              <a:avLst/>
            </a:prstTxWarp>
          </a:bodyPr>
          <a:lstStyle>
            <a:lvl1pPr>
              <a:buClrTx/>
              <a:buFontTx/>
              <a:buNone/>
              <a:tabLst>
                <a:tab pos="0" algn="l"/>
                <a:tab pos="642910" algn="l"/>
                <a:tab pos="1285820" algn="l"/>
                <a:tab pos="1928732" algn="l"/>
                <a:tab pos="2571640" algn="l"/>
                <a:tab pos="3214552" algn="l"/>
                <a:tab pos="3857463" algn="l"/>
                <a:tab pos="4500374" algn="l"/>
                <a:tab pos="5143284" algn="l"/>
                <a:tab pos="5786194" algn="l"/>
                <a:tab pos="6429104" algn="l"/>
                <a:tab pos="7072014" algn="l"/>
              </a:tabLst>
              <a:defRPr>
                <a:solidFill>
                  <a:srgbClr val="000000"/>
                </a:solidFill>
              </a:defRPr>
            </a:lvl1pPr>
          </a:lstStyle>
          <a:p>
            <a:pPr defTabSz="321455">
              <a:buSzPct val="100000"/>
            </a:pPr>
            <a:endParaRPr lang="en-US" sz="1800">
              <a:latin typeface="Arial"/>
              <a:ea typeface="ＭＳ Ｐゴシック"/>
            </a:endParaRPr>
          </a:p>
        </p:txBody>
      </p:sp>
      <p:sp>
        <p:nvSpPr>
          <p:cNvPr id="1028" name="Rectangle 4"/>
          <p:cNvSpPr>
            <a:spLocks noGrp="1" noChangeArrowheads="1"/>
          </p:cNvSpPr>
          <p:nvPr>
            <p:ph type="ftr"/>
          </p:nvPr>
        </p:nvSpPr>
        <p:spPr bwMode="auto">
          <a:xfrm>
            <a:off x="2196975" y="4391889"/>
            <a:ext cx="2035101" cy="3338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3279" tIns="32904" rIns="63279" bIns="32904" numCol="1" anchor="t" anchorCtr="0" compatLnSpc="1">
            <a:prstTxWarp prst="textNoShape">
              <a:avLst/>
            </a:prstTxWarp>
          </a:bodyPr>
          <a:lstStyle>
            <a:lvl1pPr>
              <a:buClrTx/>
              <a:buFontTx/>
              <a:buNone/>
              <a:tabLst>
                <a:tab pos="0" algn="l"/>
                <a:tab pos="642910" algn="l"/>
                <a:tab pos="1285820" algn="l"/>
                <a:tab pos="1928732" algn="l"/>
                <a:tab pos="2571640" algn="l"/>
                <a:tab pos="3214552" algn="l"/>
                <a:tab pos="3857463" algn="l"/>
                <a:tab pos="4500374" algn="l"/>
                <a:tab pos="5143284" algn="l"/>
                <a:tab pos="5786194" algn="l"/>
                <a:tab pos="6429104" algn="l"/>
                <a:tab pos="7072014" algn="l"/>
              </a:tabLst>
              <a:defRPr>
                <a:solidFill>
                  <a:srgbClr val="000000"/>
                </a:solidFill>
              </a:defRPr>
            </a:lvl1pPr>
          </a:lstStyle>
          <a:p>
            <a:pPr defTabSz="321455">
              <a:buSzPct val="100000"/>
            </a:pPr>
            <a:endParaRPr lang="en-US" sz="1800">
              <a:latin typeface="Arial"/>
              <a:ea typeface="ＭＳ Ｐゴシック"/>
            </a:endParaRPr>
          </a:p>
        </p:txBody>
      </p:sp>
      <p:sp>
        <p:nvSpPr>
          <p:cNvPr id="1029" name="Rectangle 5"/>
          <p:cNvSpPr>
            <a:spLocks noGrp="1" noChangeArrowheads="1"/>
          </p:cNvSpPr>
          <p:nvPr>
            <p:ph type="sldNum"/>
          </p:nvPr>
        </p:nvSpPr>
        <p:spPr bwMode="auto">
          <a:xfrm>
            <a:off x="4608281" y="4391889"/>
            <a:ext cx="1499255" cy="3338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63279" tIns="32904" rIns="63279" bIns="32904" numCol="1" anchor="t" anchorCtr="0" compatLnSpc="1">
            <a:prstTxWarp prst="textNoShape">
              <a:avLst/>
            </a:prstTxWarp>
          </a:bodyPr>
          <a:lstStyle>
            <a:lvl1pPr>
              <a:buClrTx/>
              <a:buFontTx/>
              <a:buNone/>
              <a:tabLst>
                <a:tab pos="0" algn="l"/>
                <a:tab pos="642910" algn="l"/>
                <a:tab pos="1285820" algn="l"/>
                <a:tab pos="1928732" algn="l"/>
                <a:tab pos="2571640" algn="l"/>
                <a:tab pos="3214552" algn="l"/>
                <a:tab pos="3857463" algn="l"/>
                <a:tab pos="4500374" algn="l"/>
                <a:tab pos="5143284" algn="l"/>
                <a:tab pos="5786194" algn="l"/>
                <a:tab pos="6429104" algn="l"/>
                <a:tab pos="7072014" algn="l"/>
              </a:tabLst>
              <a:defRPr>
                <a:solidFill>
                  <a:srgbClr val="000000"/>
                </a:solidFill>
              </a:defRPr>
            </a:lvl1pPr>
          </a:lstStyle>
          <a:p>
            <a:pPr defTabSz="321455">
              <a:buSzPct val="100000"/>
            </a:pPr>
            <a:fld id="{F3A1AA03-108C-694A-97E0-746B59CCE717}" type="slidenum">
              <a:rPr lang="en-US" sz="1800" smtClean="0">
                <a:latin typeface="Arial"/>
                <a:ea typeface="ＭＳ Ｐゴシック"/>
              </a:rPr>
              <a:pPr defTabSz="321455">
                <a:buSzPct val="100000"/>
              </a:pPr>
              <a:t>‹#›</a:t>
            </a:fld>
            <a:endParaRPr lang="en-US" sz="1800">
              <a:latin typeface="Arial"/>
              <a:ea typeface="ＭＳ Ｐゴシック"/>
            </a:endParaRPr>
          </a:p>
        </p:txBody>
      </p:sp>
    </p:spTree>
    <p:extLst>
      <p:ext uri="{BB962C8B-B14F-4D97-AF65-F5344CB8AC3E}">
        <p14:creationId xmlns:p14="http://schemas.microsoft.com/office/powerpoint/2010/main" val="111154333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321455" rtl="0" fontAlgn="base">
        <a:spcBef>
          <a:spcPct val="0"/>
        </a:spcBef>
        <a:spcAft>
          <a:spcPct val="0"/>
        </a:spcAft>
        <a:buClr>
          <a:srgbClr val="000000"/>
        </a:buClr>
        <a:buSzPct val="100000"/>
        <a:buFont typeface="Times New Roman" charset="0"/>
        <a:defRPr sz="3100">
          <a:solidFill>
            <a:srgbClr val="000000"/>
          </a:solidFill>
          <a:latin typeface="+mj-lt"/>
          <a:ea typeface="+mj-ea"/>
          <a:cs typeface="+mj-cs"/>
        </a:defRPr>
      </a:lvl1pPr>
      <a:lvl2pPr marL="522364" indent="-200909" algn="ctr" defTabSz="321455"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2pPr>
      <a:lvl3pPr marL="803638" indent="-160728" algn="ctr" defTabSz="321455"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3pPr>
      <a:lvl4pPr marL="1125094" indent="-160728" algn="ctr" defTabSz="321455"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4pPr>
      <a:lvl5pPr marL="1446549" indent="-160728" algn="ctr" defTabSz="321455"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5pPr>
      <a:lvl6pPr marL="1768004" indent="-160728" algn="ctr" defTabSz="321455"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6pPr>
      <a:lvl7pPr marL="2089458" indent="-160728" algn="ctr" defTabSz="321455"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7pPr>
      <a:lvl8pPr marL="2410914" indent="-160728" algn="ctr" defTabSz="321455"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8pPr>
      <a:lvl9pPr marL="2732369" indent="-160728" algn="ctr" defTabSz="321455" rtl="0" fontAlgn="base">
        <a:spcBef>
          <a:spcPct val="0"/>
        </a:spcBef>
        <a:spcAft>
          <a:spcPct val="0"/>
        </a:spcAft>
        <a:buClr>
          <a:srgbClr val="000000"/>
        </a:buClr>
        <a:buSzPct val="100000"/>
        <a:buFont typeface="Times New Roman" charset="0"/>
        <a:defRPr sz="3100">
          <a:solidFill>
            <a:srgbClr val="000000"/>
          </a:solidFill>
          <a:latin typeface="Arial" charset="0"/>
          <a:ea typeface="ＭＳ Ｐゴシック" charset="0"/>
          <a:cs typeface="DejaVu Sans" charset="0"/>
        </a:defRPr>
      </a:lvl9pPr>
    </p:titleStyle>
    <p:bodyStyle>
      <a:lvl1pPr marL="241091" indent="-241091" algn="l" defTabSz="321455" rtl="0" fontAlgn="base">
        <a:spcBef>
          <a:spcPts val="563"/>
        </a:spcBef>
        <a:spcAft>
          <a:spcPct val="0"/>
        </a:spcAft>
        <a:buClr>
          <a:srgbClr val="000000"/>
        </a:buClr>
        <a:buSzPct val="100000"/>
        <a:buFont typeface="Times New Roman" charset="0"/>
        <a:defRPr sz="2300">
          <a:solidFill>
            <a:srgbClr val="000000"/>
          </a:solidFill>
          <a:latin typeface="+mn-lt"/>
          <a:ea typeface="+mn-ea"/>
          <a:cs typeface="+mn-cs"/>
        </a:defRPr>
      </a:lvl1pPr>
      <a:lvl2pPr marL="522364" indent="-200909" algn="l" defTabSz="321455" rtl="0" fontAlgn="base">
        <a:spcBef>
          <a:spcPts val="492"/>
        </a:spcBef>
        <a:spcAft>
          <a:spcPct val="0"/>
        </a:spcAft>
        <a:buClr>
          <a:srgbClr val="000000"/>
        </a:buClr>
        <a:buSzPct val="100000"/>
        <a:buFont typeface="Times New Roman" charset="0"/>
        <a:defRPr sz="2000">
          <a:solidFill>
            <a:srgbClr val="000000"/>
          </a:solidFill>
          <a:latin typeface="+mn-lt"/>
          <a:ea typeface="+mn-ea"/>
          <a:cs typeface="+mn-cs"/>
        </a:defRPr>
      </a:lvl2pPr>
      <a:lvl3pPr marL="803638" indent="-160728" algn="l" defTabSz="321455" rtl="0" fontAlgn="base">
        <a:spcBef>
          <a:spcPts val="422"/>
        </a:spcBef>
        <a:spcAft>
          <a:spcPct val="0"/>
        </a:spcAft>
        <a:buClr>
          <a:srgbClr val="000000"/>
        </a:buClr>
        <a:buSzPct val="100000"/>
        <a:buFont typeface="Times New Roman" charset="0"/>
        <a:defRPr sz="1700">
          <a:solidFill>
            <a:srgbClr val="000000"/>
          </a:solidFill>
          <a:latin typeface="+mn-lt"/>
          <a:ea typeface="+mn-ea"/>
          <a:cs typeface="+mn-cs"/>
        </a:defRPr>
      </a:lvl3pPr>
      <a:lvl4pPr marL="1125094" indent="-160728" algn="l" defTabSz="321455"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4pPr>
      <a:lvl5pPr marL="1446549" indent="-160728" algn="l" defTabSz="321455"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5pPr>
      <a:lvl6pPr marL="1768004" indent="-160728" algn="l" defTabSz="321455"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6pPr>
      <a:lvl7pPr marL="2089458" indent="-160728" algn="l" defTabSz="321455"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7pPr>
      <a:lvl8pPr marL="2410914" indent="-160728" algn="l" defTabSz="321455"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8pPr>
      <a:lvl9pPr marL="2732369" indent="-160728" algn="l" defTabSz="321455" rtl="0" fontAlgn="base">
        <a:spcBef>
          <a:spcPts val="352"/>
        </a:spcBef>
        <a:spcAft>
          <a:spcPct val="0"/>
        </a:spcAft>
        <a:buClr>
          <a:srgbClr val="000000"/>
        </a:buClr>
        <a:buSzPct val="100000"/>
        <a:buFont typeface="Times New Roman" charset="0"/>
        <a:defRPr sz="1400">
          <a:solidFill>
            <a:srgbClr val="000000"/>
          </a:solidFill>
          <a:latin typeface="+mn-lt"/>
          <a:ea typeface="+mn-ea"/>
          <a:cs typeface="+mn-cs"/>
        </a:defRPr>
      </a:lvl9pPr>
    </p:bodyStyle>
    <p:otherStyle>
      <a:defPPr>
        <a:defRPr lang="en-US"/>
      </a:defPPr>
      <a:lvl1pPr marL="0" algn="l" defTabSz="321455" rtl="0" eaLnBrk="1" latinLnBrk="0" hangingPunct="1">
        <a:defRPr sz="1300" kern="1200">
          <a:solidFill>
            <a:schemeClr val="tx1"/>
          </a:solidFill>
          <a:latin typeface="+mn-lt"/>
          <a:ea typeface="+mn-ea"/>
          <a:cs typeface="+mn-cs"/>
        </a:defRPr>
      </a:lvl1pPr>
      <a:lvl2pPr marL="321455" algn="l" defTabSz="321455" rtl="0" eaLnBrk="1" latinLnBrk="0" hangingPunct="1">
        <a:defRPr sz="1300" kern="1200">
          <a:solidFill>
            <a:schemeClr val="tx1"/>
          </a:solidFill>
          <a:latin typeface="+mn-lt"/>
          <a:ea typeface="+mn-ea"/>
          <a:cs typeface="+mn-cs"/>
        </a:defRPr>
      </a:lvl2pPr>
      <a:lvl3pPr marL="642910" algn="l" defTabSz="321455" rtl="0" eaLnBrk="1" latinLnBrk="0" hangingPunct="1">
        <a:defRPr sz="1300" kern="1200">
          <a:solidFill>
            <a:schemeClr val="tx1"/>
          </a:solidFill>
          <a:latin typeface="+mn-lt"/>
          <a:ea typeface="+mn-ea"/>
          <a:cs typeface="+mn-cs"/>
        </a:defRPr>
      </a:lvl3pPr>
      <a:lvl4pPr marL="964365" algn="l" defTabSz="321455" rtl="0" eaLnBrk="1" latinLnBrk="0" hangingPunct="1">
        <a:defRPr sz="1300" kern="1200">
          <a:solidFill>
            <a:schemeClr val="tx1"/>
          </a:solidFill>
          <a:latin typeface="+mn-lt"/>
          <a:ea typeface="+mn-ea"/>
          <a:cs typeface="+mn-cs"/>
        </a:defRPr>
      </a:lvl4pPr>
      <a:lvl5pPr marL="1285820" algn="l" defTabSz="321455" rtl="0" eaLnBrk="1" latinLnBrk="0" hangingPunct="1">
        <a:defRPr sz="1300" kern="1200">
          <a:solidFill>
            <a:schemeClr val="tx1"/>
          </a:solidFill>
          <a:latin typeface="+mn-lt"/>
          <a:ea typeface="+mn-ea"/>
          <a:cs typeface="+mn-cs"/>
        </a:defRPr>
      </a:lvl5pPr>
      <a:lvl6pPr marL="1607276" algn="l" defTabSz="321455" rtl="0" eaLnBrk="1" latinLnBrk="0" hangingPunct="1">
        <a:defRPr sz="1300" kern="1200">
          <a:solidFill>
            <a:schemeClr val="tx1"/>
          </a:solidFill>
          <a:latin typeface="+mn-lt"/>
          <a:ea typeface="+mn-ea"/>
          <a:cs typeface="+mn-cs"/>
        </a:defRPr>
      </a:lvl6pPr>
      <a:lvl7pPr marL="1928732" algn="l" defTabSz="321455" rtl="0" eaLnBrk="1" latinLnBrk="0" hangingPunct="1">
        <a:defRPr sz="1300" kern="1200">
          <a:solidFill>
            <a:schemeClr val="tx1"/>
          </a:solidFill>
          <a:latin typeface="+mn-lt"/>
          <a:ea typeface="+mn-ea"/>
          <a:cs typeface="+mn-cs"/>
        </a:defRPr>
      </a:lvl7pPr>
      <a:lvl8pPr marL="2250187" algn="l" defTabSz="321455" rtl="0" eaLnBrk="1" latinLnBrk="0" hangingPunct="1">
        <a:defRPr sz="1300" kern="1200">
          <a:solidFill>
            <a:schemeClr val="tx1"/>
          </a:solidFill>
          <a:latin typeface="+mn-lt"/>
          <a:ea typeface="+mn-ea"/>
          <a:cs typeface="+mn-cs"/>
        </a:defRPr>
      </a:lvl8pPr>
      <a:lvl9pPr marL="2571640" algn="l" defTabSz="321455"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91"/>
          <p:cNvGrpSpPr>
            <a:grpSpLocks/>
          </p:cNvGrpSpPr>
          <p:nvPr/>
        </p:nvGrpSpPr>
        <p:grpSpPr bwMode="auto">
          <a:xfrm>
            <a:off x="215900" y="76200"/>
            <a:ext cx="8686800" cy="6781800"/>
            <a:chOff x="136" y="48"/>
            <a:chExt cx="5472" cy="4272"/>
          </a:xfrm>
        </p:grpSpPr>
        <p:grpSp>
          <p:nvGrpSpPr>
            <p:cNvPr id="1032" name="Group 201"/>
            <p:cNvGrpSpPr>
              <a:grpSpLocks/>
            </p:cNvGrpSpPr>
            <p:nvPr userDrawn="1"/>
          </p:nvGrpSpPr>
          <p:grpSpPr bwMode="auto">
            <a:xfrm>
              <a:off x="136" y="48"/>
              <a:ext cx="5472" cy="212"/>
              <a:chOff x="136" y="48"/>
              <a:chExt cx="5472" cy="212"/>
            </a:xfrm>
          </p:grpSpPr>
          <p:grpSp>
            <p:nvGrpSpPr>
              <p:cNvPr id="1058" name="Group 202"/>
              <p:cNvGrpSpPr>
                <a:grpSpLocks/>
              </p:cNvGrpSpPr>
              <p:nvPr/>
            </p:nvGrpSpPr>
            <p:grpSpPr bwMode="auto">
              <a:xfrm>
                <a:off x="136" y="48"/>
                <a:ext cx="1056" cy="212"/>
                <a:chOff x="2544" y="2160"/>
                <a:chExt cx="1920" cy="384"/>
              </a:xfrm>
            </p:grpSpPr>
            <p:sp>
              <p:nvSpPr>
                <p:cNvPr id="1083" name="Rectangle 203"/>
                <p:cNvSpPr>
                  <a:spLocks noChangeArrowheads="1"/>
                </p:cNvSpPr>
                <p:nvPr/>
              </p:nvSpPr>
              <p:spPr bwMode="auto">
                <a:xfrm>
                  <a:off x="3504" y="2160"/>
                  <a:ext cx="960" cy="192"/>
                </a:xfrm>
                <a:prstGeom prst="rect">
                  <a:avLst/>
                </a:prstGeom>
                <a:solidFill>
                  <a:schemeClr val="accent2"/>
                </a:solidFill>
                <a:ln w="9525">
                  <a:noFill/>
                  <a:miter lim="800000"/>
                  <a:headEnd/>
                  <a:tailEnd/>
                </a:ln>
              </p:spPr>
              <p:txBody>
                <a:bodyPr wrap="none" anchor="ctr"/>
                <a:lstStyle/>
                <a:p>
                  <a:endParaRPr lang="en-US"/>
                </a:p>
              </p:txBody>
            </p:sp>
            <p:sp>
              <p:nvSpPr>
                <p:cNvPr id="1084" name="Rectangle 204"/>
                <p:cNvSpPr>
                  <a:spLocks noChangeArrowheads="1"/>
                </p:cNvSpPr>
                <p:nvPr/>
              </p:nvSpPr>
              <p:spPr bwMode="auto">
                <a:xfrm>
                  <a:off x="3504" y="2352"/>
                  <a:ext cx="960" cy="192"/>
                </a:xfrm>
                <a:prstGeom prst="rect">
                  <a:avLst/>
                </a:prstGeom>
                <a:solidFill>
                  <a:schemeClr val="hlink"/>
                </a:solidFill>
                <a:ln w="9525">
                  <a:noFill/>
                  <a:miter lim="800000"/>
                  <a:headEnd/>
                  <a:tailEnd/>
                </a:ln>
              </p:spPr>
              <p:txBody>
                <a:bodyPr wrap="none" anchor="ctr"/>
                <a:lstStyle/>
                <a:p>
                  <a:endParaRPr lang="en-US"/>
                </a:p>
              </p:txBody>
            </p:sp>
            <p:sp>
              <p:nvSpPr>
                <p:cNvPr id="1085" name="Rectangle 205"/>
                <p:cNvSpPr>
                  <a:spLocks noChangeArrowheads="1"/>
                </p:cNvSpPr>
                <p:nvPr/>
              </p:nvSpPr>
              <p:spPr bwMode="auto">
                <a:xfrm>
                  <a:off x="2544" y="2352"/>
                  <a:ext cx="960" cy="192"/>
                </a:xfrm>
                <a:prstGeom prst="rect">
                  <a:avLst/>
                </a:prstGeom>
                <a:solidFill>
                  <a:schemeClr val="folHlink"/>
                </a:solidFill>
                <a:ln w="9525">
                  <a:noFill/>
                  <a:miter lim="800000"/>
                  <a:headEnd/>
                  <a:tailEnd/>
                </a:ln>
              </p:spPr>
              <p:txBody>
                <a:bodyPr wrap="none" anchor="ctr"/>
                <a:lstStyle/>
                <a:p>
                  <a:endParaRPr lang="en-US"/>
                </a:p>
              </p:txBody>
            </p:sp>
            <p:sp>
              <p:nvSpPr>
                <p:cNvPr id="1086" name="Rectangle 206"/>
                <p:cNvSpPr>
                  <a:spLocks noChangeArrowheads="1"/>
                </p:cNvSpPr>
                <p:nvPr/>
              </p:nvSpPr>
              <p:spPr bwMode="auto">
                <a:xfrm>
                  <a:off x="2544" y="2160"/>
                  <a:ext cx="960" cy="192"/>
                </a:xfrm>
                <a:prstGeom prst="rect">
                  <a:avLst/>
                </a:prstGeom>
                <a:solidFill>
                  <a:schemeClr val="accent1"/>
                </a:solidFill>
                <a:ln w="9525">
                  <a:noFill/>
                  <a:miter lim="800000"/>
                  <a:headEnd/>
                  <a:tailEnd/>
                </a:ln>
              </p:spPr>
              <p:txBody>
                <a:bodyPr wrap="none" anchor="ctr"/>
                <a:lstStyle/>
                <a:p>
                  <a:endParaRPr lang="en-US"/>
                </a:p>
              </p:txBody>
            </p:sp>
            <p:sp>
              <p:nvSpPr>
                <p:cNvPr id="1087" name="Rectangle 207"/>
                <p:cNvSpPr>
                  <a:spLocks noChangeArrowheads="1"/>
                </p:cNvSpPr>
                <p:nvPr/>
              </p:nvSpPr>
              <p:spPr bwMode="auto">
                <a:xfrm>
                  <a:off x="2640" y="2256"/>
                  <a:ext cx="1727" cy="192"/>
                </a:xfrm>
                <a:prstGeom prst="rect">
                  <a:avLst/>
                </a:prstGeom>
                <a:solidFill>
                  <a:schemeClr val="bg1">
                    <a:alpha val="50195"/>
                  </a:schemeClr>
                </a:solidFill>
                <a:ln w="9525">
                  <a:noFill/>
                  <a:miter lim="800000"/>
                  <a:headEnd/>
                  <a:tailEnd/>
                </a:ln>
              </p:spPr>
              <p:txBody>
                <a:bodyPr wrap="none" anchor="ctr"/>
                <a:lstStyle/>
                <a:p>
                  <a:endParaRPr lang="en-US"/>
                </a:p>
              </p:txBody>
            </p:sp>
          </p:grpSp>
          <p:grpSp>
            <p:nvGrpSpPr>
              <p:cNvPr id="1059" name="Group 208"/>
              <p:cNvGrpSpPr>
                <a:grpSpLocks/>
              </p:cNvGrpSpPr>
              <p:nvPr/>
            </p:nvGrpSpPr>
            <p:grpSpPr bwMode="auto">
              <a:xfrm>
                <a:off x="1240" y="48"/>
                <a:ext cx="1056" cy="212"/>
                <a:chOff x="2544" y="2160"/>
                <a:chExt cx="1920" cy="384"/>
              </a:xfrm>
            </p:grpSpPr>
            <p:sp>
              <p:nvSpPr>
                <p:cNvPr id="1078" name="Rectangle 209"/>
                <p:cNvSpPr>
                  <a:spLocks noChangeArrowheads="1"/>
                </p:cNvSpPr>
                <p:nvPr/>
              </p:nvSpPr>
              <p:spPr bwMode="auto">
                <a:xfrm>
                  <a:off x="3504" y="2160"/>
                  <a:ext cx="960" cy="192"/>
                </a:xfrm>
                <a:prstGeom prst="rect">
                  <a:avLst/>
                </a:prstGeom>
                <a:solidFill>
                  <a:schemeClr val="accent2"/>
                </a:solidFill>
                <a:ln w="9525">
                  <a:noFill/>
                  <a:miter lim="800000"/>
                  <a:headEnd/>
                  <a:tailEnd/>
                </a:ln>
              </p:spPr>
              <p:txBody>
                <a:bodyPr wrap="none" anchor="ctr"/>
                <a:lstStyle/>
                <a:p>
                  <a:endParaRPr lang="en-US"/>
                </a:p>
              </p:txBody>
            </p:sp>
            <p:sp>
              <p:nvSpPr>
                <p:cNvPr id="1079" name="Rectangle 210"/>
                <p:cNvSpPr>
                  <a:spLocks noChangeArrowheads="1"/>
                </p:cNvSpPr>
                <p:nvPr/>
              </p:nvSpPr>
              <p:spPr bwMode="auto">
                <a:xfrm>
                  <a:off x="3504" y="2352"/>
                  <a:ext cx="960" cy="192"/>
                </a:xfrm>
                <a:prstGeom prst="rect">
                  <a:avLst/>
                </a:prstGeom>
                <a:solidFill>
                  <a:schemeClr val="hlink"/>
                </a:solidFill>
                <a:ln w="9525">
                  <a:noFill/>
                  <a:miter lim="800000"/>
                  <a:headEnd/>
                  <a:tailEnd/>
                </a:ln>
              </p:spPr>
              <p:txBody>
                <a:bodyPr wrap="none" anchor="ctr"/>
                <a:lstStyle/>
                <a:p>
                  <a:endParaRPr lang="en-US"/>
                </a:p>
              </p:txBody>
            </p:sp>
            <p:sp>
              <p:nvSpPr>
                <p:cNvPr id="1080" name="Rectangle 211"/>
                <p:cNvSpPr>
                  <a:spLocks noChangeArrowheads="1"/>
                </p:cNvSpPr>
                <p:nvPr/>
              </p:nvSpPr>
              <p:spPr bwMode="auto">
                <a:xfrm>
                  <a:off x="2544" y="2352"/>
                  <a:ext cx="960" cy="192"/>
                </a:xfrm>
                <a:prstGeom prst="rect">
                  <a:avLst/>
                </a:prstGeom>
                <a:solidFill>
                  <a:schemeClr val="folHlink"/>
                </a:solidFill>
                <a:ln w="9525">
                  <a:noFill/>
                  <a:miter lim="800000"/>
                  <a:headEnd/>
                  <a:tailEnd/>
                </a:ln>
              </p:spPr>
              <p:txBody>
                <a:bodyPr wrap="none" anchor="ctr"/>
                <a:lstStyle/>
                <a:p>
                  <a:endParaRPr lang="en-US"/>
                </a:p>
              </p:txBody>
            </p:sp>
            <p:sp>
              <p:nvSpPr>
                <p:cNvPr id="1081" name="Rectangle 212"/>
                <p:cNvSpPr>
                  <a:spLocks noChangeArrowheads="1"/>
                </p:cNvSpPr>
                <p:nvPr/>
              </p:nvSpPr>
              <p:spPr bwMode="auto">
                <a:xfrm>
                  <a:off x="2544" y="2160"/>
                  <a:ext cx="960" cy="192"/>
                </a:xfrm>
                <a:prstGeom prst="rect">
                  <a:avLst/>
                </a:prstGeom>
                <a:solidFill>
                  <a:schemeClr val="accent1"/>
                </a:solidFill>
                <a:ln w="9525">
                  <a:noFill/>
                  <a:miter lim="800000"/>
                  <a:headEnd/>
                  <a:tailEnd/>
                </a:ln>
              </p:spPr>
              <p:txBody>
                <a:bodyPr wrap="none" anchor="ctr"/>
                <a:lstStyle/>
                <a:p>
                  <a:endParaRPr lang="en-US"/>
                </a:p>
              </p:txBody>
            </p:sp>
            <p:sp>
              <p:nvSpPr>
                <p:cNvPr id="1082" name="Rectangle 213"/>
                <p:cNvSpPr>
                  <a:spLocks noChangeArrowheads="1"/>
                </p:cNvSpPr>
                <p:nvPr/>
              </p:nvSpPr>
              <p:spPr bwMode="auto">
                <a:xfrm>
                  <a:off x="2640" y="2256"/>
                  <a:ext cx="1727" cy="192"/>
                </a:xfrm>
                <a:prstGeom prst="rect">
                  <a:avLst/>
                </a:prstGeom>
                <a:solidFill>
                  <a:schemeClr val="bg1">
                    <a:alpha val="50195"/>
                  </a:schemeClr>
                </a:solidFill>
                <a:ln w="9525">
                  <a:noFill/>
                  <a:miter lim="800000"/>
                  <a:headEnd/>
                  <a:tailEnd/>
                </a:ln>
              </p:spPr>
              <p:txBody>
                <a:bodyPr wrap="none" anchor="ctr"/>
                <a:lstStyle/>
                <a:p>
                  <a:endParaRPr lang="en-US"/>
                </a:p>
              </p:txBody>
            </p:sp>
          </p:grpSp>
          <p:grpSp>
            <p:nvGrpSpPr>
              <p:cNvPr id="1060" name="Group 214"/>
              <p:cNvGrpSpPr>
                <a:grpSpLocks/>
              </p:cNvGrpSpPr>
              <p:nvPr/>
            </p:nvGrpSpPr>
            <p:grpSpPr bwMode="auto">
              <a:xfrm>
                <a:off x="2344" y="48"/>
                <a:ext cx="1056" cy="212"/>
                <a:chOff x="2544" y="2160"/>
                <a:chExt cx="1920" cy="384"/>
              </a:xfrm>
            </p:grpSpPr>
            <p:sp>
              <p:nvSpPr>
                <p:cNvPr id="1073" name="Rectangle 215"/>
                <p:cNvSpPr>
                  <a:spLocks noChangeArrowheads="1"/>
                </p:cNvSpPr>
                <p:nvPr/>
              </p:nvSpPr>
              <p:spPr bwMode="auto">
                <a:xfrm>
                  <a:off x="3504" y="2160"/>
                  <a:ext cx="960" cy="192"/>
                </a:xfrm>
                <a:prstGeom prst="rect">
                  <a:avLst/>
                </a:prstGeom>
                <a:solidFill>
                  <a:schemeClr val="accent2"/>
                </a:solidFill>
                <a:ln w="9525">
                  <a:noFill/>
                  <a:miter lim="800000"/>
                  <a:headEnd/>
                  <a:tailEnd/>
                </a:ln>
              </p:spPr>
              <p:txBody>
                <a:bodyPr wrap="none" anchor="ctr"/>
                <a:lstStyle/>
                <a:p>
                  <a:endParaRPr lang="en-US"/>
                </a:p>
              </p:txBody>
            </p:sp>
            <p:sp>
              <p:nvSpPr>
                <p:cNvPr id="1074" name="Rectangle 216"/>
                <p:cNvSpPr>
                  <a:spLocks noChangeArrowheads="1"/>
                </p:cNvSpPr>
                <p:nvPr/>
              </p:nvSpPr>
              <p:spPr bwMode="auto">
                <a:xfrm>
                  <a:off x="3504" y="2352"/>
                  <a:ext cx="960" cy="192"/>
                </a:xfrm>
                <a:prstGeom prst="rect">
                  <a:avLst/>
                </a:prstGeom>
                <a:solidFill>
                  <a:schemeClr val="hlink"/>
                </a:solidFill>
                <a:ln w="9525">
                  <a:noFill/>
                  <a:miter lim="800000"/>
                  <a:headEnd/>
                  <a:tailEnd/>
                </a:ln>
              </p:spPr>
              <p:txBody>
                <a:bodyPr wrap="none" anchor="ctr"/>
                <a:lstStyle/>
                <a:p>
                  <a:endParaRPr lang="en-US"/>
                </a:p>
              </p:txBody>
            </p:sp>
            <p:sp>
              <p:nvSpPr>
                <p:cNvPr id="1075" name="Rectangle 217"/>
                <p:cNvSpPr>
                  <a:spLocks noChangeArrowheads="1"/>
                </p:cNvSpPr>
                <p:nvPr/>
              </p:nvSpPr>
              <p:spPr bwMode="auto">
                <a:xfrm>
                  <a:off x="2544" y="2352"/>
                  <a:ext cx="960" cy="192"/>
                </a:xfrm>
                <a:prstGeom prst="rect">
                  <a:avLst/>
                </a:prstGeom>
                <a:solidFill>
                  <a:schemeClr val="folHlink"/>
                </a:solidFill>
                <a:ln w="9525">
                  <a:noFill/>
                  <a:miter lim="800000"/>
                  <a:headEnd/>
                  <a:tailEnd/>
                </a:ln>
              </p:spPr>
              <p:txBody>
                <a:bodyPr wrap="none" anchor="ctr"/>
                <a:lstStyle/>
                <a:p>
                  <a:endParaRPr lang="en-US"/>
                </a:p>
              </p:txBody>
            </p:sp>
            <p:sp>
              <p:nvSpPr>
                <p:cNvPr id="1076" name="Rectangle 218"/>
                <p:cNvSpPr>
                  <a:spLocks noChangeArrowheads="1"/>
                </p:cNvSpPr>
                <p:nvPr/>
              </p:nvSpPr>
              <p:spPr bwMode="auto">
                <a:xfrm>
                  <a:off x="2544" y="2160"/>
                  <a:ext cx="960" cy="192"/>
                </a:xfrm>
                <a:prstGeom prst="rect">
                  <a:avLst/>
                </a:prstGeom>
                <a:solidFill>
                  <a:schemeClr val="accent1"/>
                </a:solidFill>
                <a:ln w="9525">
                  <a:noFill/>
                  <a:miter lim="800000"/>
                  <a:headEnd/>
                  <a:tailEnd/>
                </a:ln>
              </p:spPr>
              <p:txBody>
                <a:bodyPr wrap="none" anchor="ctr"/>
                <a:lstStyle/>
                <a:p>
                  <a:endParaRPr lang="en-US"/>
                </a:p>
              </p:txBody>
            </p:sp>
            <p:sp>
              <p:nvSpPr>
                <p:cNvPr id="1077" name="Rectangle 219"/>
                <p:cNvSpPr>
                  <a:spLocks noChangeArrowheads="1"/>
                </p:cNvSpPr>
                <p:nvPr/>
              </p:nvSpPr>
              <p:spPr bwMode="auto">
                <a:xfrm>
                  <a:off x="2640" y="2256"/>
                  <a:ext cx="1727" cy="192"/>
                </a:xfrm>
                <a:prstGeom prst="rect">
                  <a:avLst/>
                </a:prstGeom>
                <a:solidFill>
                  <a:schemeClr val="bg1">
                    <a:alpha val="50195"/>
                  </a:schemeClr>
                </a:solidFill>
                <a:ln w="9525">
                  <a:noFill/>
                  <a:miter lim="800000"/>
                  <a:headEnd/>
                  <a:tailEnd/>
                </a:ln>
              </p:spPr>
              <p:txBody>
                <a:bodyPr wrap="none" anchor="ctr"/>
                <a:lstStyle/>
                <a:p>
                  <a:endParaRPr lang="en-US"/>
                </a:p>
              </p:txBody>
            </p:sp>
          </p:grpSp>
          <p:grpSp>
            <p:nvGrpSpPr>
              <p:cNvPr id="1061" name="Group 220"/>
              <p:cNvGrpSpPr>
                <a:grpSpLocks/>
              </p:cNvGrpSpPr>
              <p:nvPr/>
            </p:nvGrpSpPr>
            <p:grpSpPr bwMode="auto">
              <a:xfrm>
                <a:off x="3448" y="48"/>
                <a:ext cx="1056" cy="212"/>
                <a:chOff x="2544" y="2160"/>
                <a:chExt cx="1920" cy="384"/>
              </a:xfrm>
            </p:grpSpPr>
            <p:sp>
              <p:nvSpPr>
                <p:cNvPr id="1068" name="Rectangle 221"/>
                <p:cNvSpPr>
                  <a:spLocks noChangeArrowheads="1"/>
                </p:cNvSpPr>
                <p:nvPr/>
              </p:nvSpPr>
              <p:spPr bwMode="auto">
                <a:xfrm>
                  <a:off x="3504" y="2160"/>
                  <a:ext cx="960" cy="192"/>
                </a:xfrm>
                <a:prstGeom prst="rect">
                  <a:avLst/>
                </a:prstGeom>
                <a:solidFill>
                  <a:schemeClr val="accent2"/>
                </a:solidFill>
                <a:ln w="9525">
                  <a:noFill/>
                  <a:miter lim="800000"/>
                  <a:headEnd/>
                  <a:tailEnd/>
                </a:ln>
              </p:spPr>
              <p:txBody>
                <a:bodyPr wrap="none" anchor="ctr"/>
                <a:lstStyle/>
                <a:p>
                  <a:endParaRPr lang="en-US"/>
                </a:p>
              </p:txBody>
            </p:sp>
            <p:sp>
              <p:nvSpPr>
                <p:cNvPr id="1069" name="Rectangle 222"/>
                <p:cNvSpPr>
                  <a:spLocks noChangeArrowheads="1"/>
                </p:cNvSpPr>
                <p:nvPr/>
              </p:nvSpPr>
              <p:spPr bwMode="auto">
                <a:xfrm>
                  <a:off x="3504" y="2352"/>
                  <a:ext cx="960" cy="192"/>
                </a:xfrm>
                <a:prstGeom prst="rect">
                  <a:avLst/>
                </a:prstGeom>
                <a:solidFill>
                  <a:schemeClr val="hlink"/>
                </a:solidFill>
                <a:ln w="9525">
                  <a:noFill/>
                  <a:miter lim="800000"/>
                  <a:headEnd/>
                  <a:tailEnd/>
                </a:ln>
              </p:spPr>
              <p:txBody>
                <a:bodyPr wrap="none" anchor="ctr"/>
                <a:lstStyle/>
                <a:p>
                  <a:endParaRPr lang="en-US"/>
                </a:p>
              </p:txBody>
            </p:sp>
            <p:sp>
              <p:nvSpPr>
                <p:cNvPr id="1070" name="Rectangle 223"/>
                <p:cNvSpPr>
                  <a:spLocks noChangeArrowheads="1"/>
                </p:cNvSpPr>
                <p:nvPr/>
              </p:nvSpPr>
              <p:spPr bwMode="auto">
                <a:xfrm>
                  <a:off x="2544" y="2352"/>
                  <a:ext cx="960" cy="192"/>
                </a:xfrm>
                <a:prstGeom prst="rect">
                  <a:avLst/>
                </a:prstGeom>
                <a:solidFill>
                  <a:schemeClr val="folHlink"/>
                </a:solidFill>
                <a:ln w="9525">
                  <a:noFill/>
                  <a:miter lim="800000"/>
                  <a:headEnd/>
                  <a:tailEnd/>
                </a:ln>
              </p:spPr>
              <p:txBody>
                <a:bodyPr wrap="none" anchor="ctr"/>
                <a:lstStyle/>
                <a:p>
                  <a:endParaRPr lang="en-US"/>
                </a:p>
              </p:txBody>
            </p:sp>
            <p:sp>
              <p:nvSpPr>
                <p:cNvPr id="1071" name="Rectangle 224"/>
                <p:cNvSpPr>
                  <a:spLocks noChangeArrowheads="1"/>
                </p:cNvSpPr>
                <p:nvPr/>
              </p:nvSpPr>
              <p:spPr bwMode="auto">
                <a:xfrm>
                  <a:off x="2544" y="2160"/>
                  <a:ext cx="960" cy="192"/>
                </a:xfrm>
                <a:prstGeom prst="rect">
                  <a:avLst/>
                </a:prstGeom>
                <a:solidFill>
                  <a:schemeClr val="accent1"/>
                </a:solidFill>
                <a:ln w="9525">
                  <a:noFill/>
                  <a:miter lim="800000"/>
                  <a:headEnd/>
                  <a:tailEnd/>
                </a:ln>
              </p:spPr>
              <p:txBody>
                <a:bodyPr wrap="none" anchor="ctr"/>
                <a:lstStyle/>
                <a:p>
                  <a:endParaRPr lang="en-US"/>
                </a:p>
              </p:txBody>
            </p:sp>
            <p:sp>
              <p:nvSpPr>
                <p:cNvPr id="1072" name="Rectangle 225"/>
                <p:cNvSpPr>
                  <a:spLocks noChangeArrowheads="1"/>
                </p:cNvSpPr>
                <p:nvPr/>
              </p:nvSpPr>
              <p:spPr bwMode="auto">
                <a:xfrm>
                  <a:off x="2640" y="2256"/>
                  <a:ext cx="1727" cy="192"/>
                </a:xfrm>
                <a:prstGeom prst="rect">
                  <a:avLst/>
                </a:prstGeom>
                <a:solidFill>
                  <a:schemeClr val="bg1">
                    <a:alpha val="50195"/>
                  </a:schemeClr>
                </a:solidFill>
                <a:ln w="9525">
                  <a:noFill/>
                  <a:miter lim="800000"/>
                  <a:headEnd/>
                  <a:tailEnd/>
                </a:ln>
              </p:spPr>
              <p:txBody>
                <a:bodyPr wrap="none" anchor="ctr"/>
                <a:lstStyle/>
                <a:p>
                  <a:endParaRPr lang="en-US"/>
                </a:p>
              </p:txBody>
            </p:sp>
          </p:grpSp>
          <p:grpSp>
            <p:nvGrpSpPr>
              <p:cNvPr id="1062" name="Group 226"/>
              <p:cNvGrpSpPr>
                <a:grpSpLocks/>
              </p:cNvGrpSpPr>
              <p:nvPr/>
            </p:nvGrpSpPr>
            <p:grpSpPr bwMode="auto">
              <a:xfrm>
                <a:off x="4552" y="48"/>
                <a:ext cx="1056" cy="212"/>
                <a:chOff x="2544" y="2160"/>
                <a:chExt cx="1920" cy="384"/>
              </a:xfrm>
            </p:grpSpPr>
            <p:sp>
              <p:nvSpPr>
                <p:cNvPr id="1063" name="Rectangle 227"/>
                <p:cNvSpPr>
                  <a:spLocks noChangeArrowheads="1"/>
                </p:cNvSpPr>
                <p:nvPr/>
              </p:nvSpPr>
              <p:spPr bwMode="auto">
                <a:xfrm>
                  <a:off x="3504" y="2160"/>
                  <a:ext cx="960" cy="192"/>
                </a:xfrm>
                <a:prstGeom prst="rect">
                  <a:avLst/>
                </a:prstGeom>
                <a:solidFill>
                  <a:schemeClr val="accent2"/>
                </a:solidFill>
                <a:ln w="9525">
                  <a:noFill/>
                  <a:miter lim="800000"/>
                  <a:headEnd/>
                  <a:tailEnd/>
                </a:ln>
              </p:spPr>
              <p:txBody>
                <a:bodyPr wrap="none" anchor="ctr"/>
                <a:lstStyle/>
                <a:p>
                  <a:endParaRPr lang="en-US"/>
                </a:p>
              </p:txBody>
            </p:sp>
            <p:sp>
              <p:nvSpPr>
                <p:cNvPr id="1064" name="Rectangle 228"/>
                <p:cNvSpPr>
                  <a:spLocks noChangeArrowheads="1"/>
                </p:cNvSpPr>
                <p:nvPr/>
              </p:nvSpPr>
              <p:spPr bwMode="auto">
                <a:xfrm>
                  <a:off x="3504" y="2352"/>
                  <a:ext cx="960" cy="192"/>
                </a:xfrm>
                <a:prstGeom prst="rect">
                  <a:avLst/>
                </a:prstGeom>
                <a:solidFill>
                  <a:schemeClr val="hlink"/>
                </a:solidFill>
                <a:ln w="9525">
                  <a:noFill/>
                  <a:miter lim="800000"/>
                  <a:headEnd/>
                  <a:tailEnd/>
                </a:ln>
              </p:spPr>
              <p:txBody>
                <a:bodyPr wrap="none" anchor="ctr"/>
                <a:lstStyle/>
                <a:p>
                  <a:endParaRPr lang="en-US"/>
                </a:p>
              </p:txBody>
            </p:sp>
            <p:sp>
              <p:nvSpPr>
                <p:cNvPr id="1065" name="Rectangle 229"/>
                <p:cNvSpPr>
                  <a:spLocks noChangeArrowheads="1"/>
                </p:cNvSpPr>
                <p:nvPr/>
              </p:nvSpPr>
              <p:spPr bwMode="auto">
                <a:xfrm>
                  <a:off x="2544" y="2352"/>
                  <a:ext cx="960" cy="192"/>
                </a:xfrm>
                <a:prstGeom prst="rect">
                  <a:avLst/>
                </a:prstGeom>
                <a:solidFill>
                  <a:schemeClr val="folHlink"/>
                </a:solidFill>
                <a:ln w="9525">
                  <a:noFill/>
                  <a:miter lim="800000"/>
                  <a:headEnd/>
                  <a:tailEnd/>
                </a:ln>
              </p:spPr>
              <p:txBody>
                <a:bodyPr wrap="none" anchor="ctr"/>
                <a:lstStyle/>
                <a:p>
                  <a:endParaRPr lang="en-US"/>
                </a:p>
              </p:txBody>
            </p:sp>
            <p:sp>
              <p:nvSpPr>
                <p:cNvPr id="1066" name="Rectangle 230"/>
                <p:cNvSpPr>
                  <a:spLocks noChangeArrowheads="1"/>
                </p:cNvSpPr>
                <p:nvPr/>
              </p:nvSpPr>
              <p:spPr bwMode="auto">
                <a:xfrm>
                  <a:off x="2544" y="2160"/>
                  <a:ext cx="960" cy="192"/>
                </a:xfrm>
                <a:prstGeom prst="rect">
                  <a:avLst/>
                </a:prstGeom>
                <a:solidFill>
                  <a:schemeClr val="accent1"/>
                </a:solidFill>
                <a:ln w="9525">
                  <a:noFill/>
                  <a:miter lim="800000"/>
                  <a:headEnd/>
                  <a:tailEnd/>
                </a:ln>
              </p:spPr>
              <p:txBody>
                <a:bodyPr wrap="none" anchor="ctr"/>
                <a:lstStyle/>
                <a:p>
                  <a:endParaRPr lang="en-US"/>
                </a:p>
              </p:txBody>
            </p:sp>
            <p:sp>
              <p:nvSpPr>
                <p:cNvPr id="1067" name="Rectangle 231"/>
                <p:cNvSpPr>
                  <a:spLocks noChangeArrowheads="1"/>
                </p:cNvSpPr>
                <p:nvPr/>
              </p:nvSpPr>
              <p:spPr bwMode="auto">
                <a:xfrm>
                  <a:off x="2640" y="2256"/>
                  <a:ext cx="1727" cy="192"/>
                </a:xfrm>
                <a:prstGeom prst="rect">
                  <a:avLst/>
                </a:prstGeom>
                <a:solidFill>
                  <a:schemeClr val="bg1">
                    <a:alpha val="50195"/>
                  </a:schemeClr>
                </a:solidFill>
                <a:ln w="9525">
                  <a:noFill/>
                  <a:miter lim="800000"/>
                  <a:headEnd/>
                  <a:tailEnd/>
                </a:ln>
              </p:spPr>
              <p:txBody>
                <a:bodyPr wrap="none" anchor="ctr"/>
                <a:lstStyle/>
                <a:p>
                  <a:endParaRPr lang="en-US"/>
                </a:p>
              </p:txBody>
            </p:sp>
          </p:grpSp>
        </p:grpSp>
        <p:grpSp>
          <p:nvGrpSpPr>
            <p:cNvPr id="1033" name="Group 289"/>
            <p:cNvGrpSpPr>
              <a:grpSpLocks/>
            </p:cNvGrpSpPr>
            <p:nvPr userDrawn="1"/>
          </p:nvGrpSpPr>
          <p:grpSpPr bwMode="auto">
            <a:xfrm>
              <a:off x="192" y="4273"/>
              <a:ext cx="5328" cy="47"/>
              <a:chOff x="192" y="3840"/>
              <a:chExt cx="5328" cy="47"/>
            </a:xfrm>
          </p:grpSpPr>
          <p:grpSp>
            <p:nvGrpSpPr>
              <p:cNvPr id="1034" name="Group 265"/>
              <p:cNvGrpSpPr>
                <a:grpSpLocks/>
              </p:cNvGrpSpPr>
              <p:nvPr userDrawn="1"/>
            </p:nvGrpSpPr>
            <p:grpSpPr bwMode="auto">
              <a:xfrm>
                <a:off x="192" y="3840"/>
                <a:ext cx="624" cy="47"/>
                <a:chOff x="624" y="3706"/>
                <a:chExt cx="1056" cy="106"/>
              </a:xfrm>
            </p:grpSpPr>
            <p:sp>
              <p:nvSpPr>
                <p:cNvPr id="1056" name="Rectangle 266"/>
                <p:cNvSpPr>
                  <a:spLocks noChangeArrowheads="1"/>
                </p:cNvSpPr>
                <p:nvPr userDrawn="1"/>
              </p:nvSpPr>
              <p:spPr bwMode="ltGray">
                <a:xfrm>
                  <a:off x="1152" y="3706"/>
                  <a:ext cx="528" cy="106"/>
                </a:xfrm>
                <a:prstGeom prst="rect">
                  <a:avLst/>
                </a:prstGeom>
                <a:solidFill>
                  <a:schemeClr val="hlink"/>
                </a:solidFill>
                <a:ln w="9525">
                  <a:noFill/>
                  <a:miter lim="800000"/>
                  <a:headEnd/>
                  <a:tailEnd/>
                </a:ln>
              </p:spPr>
              <p:txBody>
                <a:bodyPr wrap="none" anchor="ctr"/>
                <a:lstStyle/>
                <a:p>
                  <a:endParaRPr lang="en-US"/>
                </a:p>
              </p:txBody>
            </p:sp>
            <p:sp>
              <p:nvSpPr>
                <p:cNvPr id="1057" name="Rectangle 267"/>
                <p:cNvSpPr>
                  <a:spLocks noChangeArrowheads="1"/>
                </p:cNvSpPr>
                <p:nvPr userDrawn="1"/>
              </p:nvSpPr>
              <p:spPr bwMode="ltGray">
                <a:xfrm>
                  <a:off x="624" y="3706"/>
                  <a:ext cx="528" cy="106"/>
                </a:xfrm>
                <a:prstGeom prst="rect">
                  <a:avLst/>
                </a:prstGeom>
                <a:solidFill>
                  <a:schemeClr val="folHlink"/>
                </a:solidFill>
                <a:ln w="9525">
                  <a:noFill/>
                  <a:miter lim="800000"/>
                  <a:headEnd/>
                  <a:tailEnd/>
                </a:ln>
              </p:spPr>
              <p:txBody>
                <a:bodyPr wrap="none" anchor="ctr"/>
                <a:lstStyle/>
                <a:p>
                  <a:endParaRPr lang="en-US"/>
                </a:p>
              </p:txBody>
            </p:sp>
          </p:grpSp>
          <p:grpSp>
            <p:nvGrpSpPr>
              <p:cNvPr id="1035" name="Group 268"/>
              <p:cNvGrpSpPr>
                <a:grpSpLocks/>
              </p:cNvGrpSpPr>
              <p:nvPr userDrawn="1"/>
            </p:nvGrpSpPr>
            <p:grpSpPr bwMode="auto">
              <a:xfrm>
                <a:off x="864" y="3840"/>
                <a:ext cx="624" cy="47"/>
                <a:chOff x="624" y="3600"/>
                <a:chExt cx="1056" cy="106"/>
              </a:xfrm>
            </p:grpSpPr>
            <p:sp>
              <p:nvSpPr>
                <p:cNvPr id="1054" name="Rectangle 269"/>
                <p:cNvSpPr>
                  <a:spLocks noChangeArrowheads="1"/>
                </p:cNvSpPr>
                <p:nvPr userDrawn="1"/>
              </p:nvSpPr>
              <p:spPr bwMode="ltGray">
                <a:xfrm>
                  <a:off x="1152" y="3600"/>
                  <a:ext cx="528" cy="106"/>
                </a:xfrm>
                <a:prstGeom prst="rect">
                  <a:avLst/>
                </a:prstGeom>
                <a:solidFill>
                  <a:schemeClr val="accent2"/>
                </a:solidFill>
                <a:ln w="9525">
                  <a:noFill/>
                  <a:miter lim="800000"/>
                  <a:headEnd/>
                  <a:tailEnd/>
                </a:ln>
              </p:spPr>
              <p:txBody>
                <a:bodyPr wrap="none" anchor="ctr"/>
                <a:lstStyle/>
                <a:p>
                  <a:endParaRPr lang="en-US"/>
                </a:p>
              </p:txBody>
            </p:sp>
            <p:sp>
              <p:nvSpPr>
                <p:cNvPr id="1055" name="Rectangle 270"/>
                <p:cNvSpPr>
                  <a:spLocks noChangeArrowheads="1"/>
                </p:cNvSpPr>
                <p:nvPr userDrawn="1"/>
              </p:nvSpPr>
              <p:spPr bwMode="ltGray">
                <a:xfrm>
                  <a:off x="624" y="3600"/>
                  <a:ext cx="528" cy="106"/>
                </a:xfrm>
                <a:prstGeom prst="rect">
                  <a:avLst/>
                </a:prstGeom>
                <a:solidFill>
                  <a:schemeClr val="accent1"/>
                </a:solidFill>
                <a:ln w="9525">
                  <a:noFill/>
                  <a:miter lim="800000"/>
                  <a:headEnd/>
                  <a:tailEnd/>
                </a:ln>
              </p:spPr>
              <p:txBody>
                <a:bodyPr wrap="none" anchor="ctr"/>
                <a:lstStyle/>
                <a:p>
                  <a:endParaRPr lang="en-US"/>
                </a:p>
              </p:txBody>
            </p:sp>
          </p:grpSp>
          <p:grpSp>
            <p:nvGrpSpPr>
              <p:cNvPr id="1036" name="Group 271"/>
              <p:cNvGrpSpPr>
                <a:grpSpLocks/>
              </p:cNvGrpSpPr>
              <p:nvPr userDrawn="1"/>
            </p:nvGrpSpPr>
            <p:grpSpPr bwMode="auto">
              <a:xfrm>
                <a:off x="1536" y="3840"/>
                <a:ext cx="624" cy="47"/>
                <a:chOff x="624" y="3706"/>
                <a:chExt cx="1056" cy="106"/>
              </a:xfrm>
            </p:grpSpPr>
            <p:sp>
              <p:nvSpPr>
                <p:cNvPr id="1052" name="Rectangle 272"/>
                <p:cNvSpPr>
                  <a:spLocks noChangeArrowheads="1"/>
                </p:cNvSpPr>
                <p:nvPr userDrawn="1"/>
              </p:nvSpPr>
              <p:spPr bwMode="ltGray">
                <a:xfrm>
                  <a:off x="1152" y="3706"/>
                  <a:ext cx="528" cy="106"/>
                </a:xfrm>
                <a:prstGeom prst="rect">
                  <a:avLst/>
                </a:prstGeom>
                <a:solidFill>
                  <a:schemeClr val="hlink"/>
                </a:solidFill>
                <a:ln w="9525">
                  <a:noFill/>
                  <a:miter lim="800000"/>
                  <a:headEnd/>
                  <a:tailEnd/>
                </a:ln>
              </p:spPr>
              <p:txBody>
                <a:bodyPr wrap="none" anchor="ctr"/>
                <a:lstStyle/>
                <a:p>
                  <a:endParaRPr lang="en-US"/>
                </a:p>
              </p:txBody>
            </p:sp>
            <p:sp>
              <p:nvSpPr>
                <p:cNvPr id="1053" name="Rectangle 273"/>
                <p:cNvSpPr>
                  <a:spLocks noChangeArrowheads="1"/>
                </p:cNvSpPr>
                <p:nvPr userDrawn="1"/>
              </p:nvSpPr>
              <p:spPr bwMode="ltGray">
                <a:xfrm>
                  <a:off x="624" y="3706"/>
                  <a:ext cx="528" cy="106"/>
                </a:xfrm>
                <a:prstGeom prst="rect">
                  <a:avLst/>
                </a:prstGeom>
                <a:solidFill>
                  <a:schemeClr val="folHlink"/>
                </a:solidFill>
                <a:ln w="9525">
                  <a:noFill/>
                  <a:miter lim="800000"/>
                  <a:headEnd/>
                  <a:tailEnd/>
                </a:ln>
              </p:spPr>
              <p:txBody>
                <a:bodyPr wrap="none" anchor="ctr"/>
                <a:lstStyle/>
                <a:p>
                  <a:endParaRPr lang="en-US"/>
                </a:p>
              </p:txBody>
            </p:sp>
          </p:grpSp>
          <p:grpSp>
            <p:nvGrpSpPr>
              <p:cNvPr id="1037" name="Group 274"/>
              <p:cNvGrpSpPr>
                <a:grpSpLocks/>
              </p:cNvGrpSpPr>
              <p:nvPr userDrawn="1"/>
            </p:nvGrpSpPr>
            <p:grpSpPr bwMode="auto">
              <a:xfrm>
                <a:off x="2208" y="3840"/>
                <a:ext cx="624" cy="47"/>
                <a:chOff x="624" y="3600"/>
                <a:chExt cx="1056" cy="106"/>
              </a:xfrm>
            </p:grpSpPr>
            <p:sp>
              <p:nvSpPr>
                <p:cNvPr id="1050" name="Rectangle 275"/>
                <p:cNvSpPr>
                  <a:spLocks noChangeArrowheads="1"/>
                </p:cNvSpPr>
                <p:nvPr userDrawn="1"/>
              </p:nvSpPr>
              <p:spPr bwMode="ltGray">
                <a:xfrm>
                  <a:off x="1152" y="3600"/>
                  <a:ext cx="528" cy="106"/>
                </a:xfrm>
                <a:prstGeom prst="rect">
                  <a:avLst/>
                </a:prstGeom>
                <a:solidFill>
                  <a:schemeClr val="accent2"/>
                </a:solidFill>
                <a:ln w="9525">
                  <a:noFill/>
                  <a:miter lim="800000"/>
                  <a:headEnd/>
                  <a:tailEnd/>
                </a:ln>
              </p:spPr>
              <p:txBody>
                <a:bodyPr wrap="none" anchor="ctr"/>
                <a:lstStyle/>
                <a:p>
                  <a:endParaRPr lang="en-US"/>
                </a:p>
              </p:txBody>
            </p:sp>
            <p:sp>
              <p:nvSpPr>
                <p:cNvPr id="1051" name="Rectangle 276"/>
                <p:cNvSpPr>
                  <a:spLocks noChangeArrowheads="1"/>
                </p:cNvSpPr>
                <p:nvPr userDrawn="1"/>
              </p:nvSpPr>
              <p:spPr bwMode="ltGray">
                <a:xfrm>
                  <a:off x="624" y="3600"/>
                  <a:ext cx="528" cy="106"/>
                </a:xfrm>
                <a:prstGeom prst="rect">
                  <a:avLst/>
                </a:prstGeom>
                <a:solidFill>
                  <a:schemeClr val="accent1"/>
                </a:solidFill>
                <a:ln w="9525">
                  <a:noFill/>
                  <a:miter lim="800000"/>
                  <a:headEnd/>
                  <a:tailEnd/>
                </a:ln>
              </p:spPr>
              <p:txBody>
                <a:bodyPr wrap="none" anchor="ctr"/>
                <a:lstStyle/>
                <a:p>
                  <a:endParaRPr lang="en-US"/>
                </a:p>
              </p:txBody>
            </p:sp>
          </p:grpSp>
          <p:grpSp>
            <p:nvGrpSpPr>
              <p:cNvPr id="1038" name="Group 277"/>
              <p:cNvGrpSpPr>
                <a:grpSpLocks/>
              </p:cNvGrpSpPr>
              <p:nvPr userDrawn="1"/>
            </p:nvGrpSpPr>
            <p:grpSpPr bwMode="auto">
              <a:xfrm>
                <a:off x="2880" y="3840"/>
                <a:ext cx="624" cy="47"/>
                <a:chOff x="624" y="3706"/>
                <a:chExt cx="1056" cy="106"/>
              </a:xfrm>
            </p:grpSpPr>
            <p:sp>
              <p:nvSpPr>
                <p:cNvPr id="1048" name="Rectangle 278"/>
                <p:cNvSpPr>
                  <a:spLocks noChangeArrowheads="1"/>
                </p:cNvSpPr>
                <p:nvPr userDrawn="1"/>
              </p:nvSpPr>
              <p:spPr bwMode="ltGray">
                <a:xfrm>
                  <a:off x="1152" y="3706"/>
                  <a:ext cx="528" cy="106"/>
                </a:xfrm>
                <a:prstGeom prst="rect">
                  <a:avLst/>
                </a:prstGeom>
                <a:solidFill>
                  <a:schemeClr val="hlink"/>
                </a:solidFill>
                <a:ln w="9525">
                  <a:noFill/>
                  <a:miter lim="800000"/>
                  <a:headEnd/>
                  <a:tailEnd/>
                </a:ln>
              </p:spPr>
              <p:txBody>
                <a:bodyPr wrap="none" anchor="ctr"/>
                <a:lstStyle/>
                <a:p>
                  <a:endParaRPr lang="en-US"/>
                </a:p>
              </p:txBody>
            </p:sp>
            <p:sp>
              <p:nvSpPr>
                <p:cNvPr id="1049" name="Rectangle 279"/>
                <p:cNvSpPr>
                  <a:spLocks noChangeArrowheads="1"/>
                </p:cNvSpPr>
                <p:nvPr userDrawn="1"/>
              </p:nvSpPr>
              <p:spPr bwMode="ltGray">
                <a:xfrm>
                  <a:off x="624" y="3706"/>
                  <a:ext cx="528" cy="106"/>
                </a:xfrm>
                <a:prstGeom prst="rect">
                  <a:avLst/>
                </a:prstGeom>
                <a:solidFill>
                  <a:schemeClr val="folHlink"/>
                </a:solidFill>
                <a:ln w="9525">
                  <a:noFill/>
                  <a:miter lim="800000"/>
                  <a:headEnd/>
                  <a:tailEnd/>
                </a:ln>
              </p:spPr>
              <p:txBody>
                <a:bodyPr wrap="none" anchor="ctr"/>
                <a:lstStyle/>
                <a:p>
                  <a:endParaRPr lang="en-US"/>
                </a:p>
              </p:txBody>
            </p:sp>
          </p:grpSp>
          <p:grpSp>
            <p:nvGrpSpPr>
              <p:cNvPr id="1039" name="Group 280"/>
              <p:cNvGrpSpPr>
                <a:grpSpLocks/>
              </p:cNvGrpSpPr>
              <p:nvPr userDrawn="1"/>
            </p:nvGrpSpPr>
            <p:grpSpPr bwMode="auto">
              <a:xfrm>
                <a:off x="3552" y="3840"/>
                <a:ext cx="624" cy="47"/>
                <a:chOff x="624" y="3600"/>
                <a:chExt cx="1056" cy="106"/>
              </a:xfrm>
            </p:grpSpPr>
            <p:sp>
              <p:nvSpPr>
                <p:cNvPr id="1046" name="Rectangle 281"/>
                <p:cNvSpPr>
                  <a:spLocks noChangeArrowheads="1"/>
                </p:cNvSpPr>
                <p:nvPr userDrawn="1"/>
              </p:nvSpPr>
              <p:spPr bwMode="ltGray">
                <a:xfrm>
                  <a:off x="1152" y="3600"/>
                  <a:ext cx="528" cy="106"/>
                </a:xfrm>
                <a:prstGeom prst="rect">
                  <a:avLst/>
                </a:prstGeom>
                <a:solidFill>
                  <a:schemeClr val="accent2"/>
                </a:solidFill>
                <a:ln w="9525">
                  <a:noFill/>
                  <a:miter lim="800000"/>
                  <a:headEnd/>
                  <a:tailEnd/>
                </a:ln>
              </p:spPr>
              <p:txBody>
                <a:bodyPr wrap="none" anchor="ctr"/>
                <a:lstStyle/>
                <a:p>
                  <a:endParaRPr lang="en-US"/>
                </a:p>
              </p:txBody>
            </p:sp>
            <p:sp>
              <p:nvSpPr>
                <p:cNvPr id="1047" name="Rectangle 282"/>
                <p:cNvSpPr>
                  <a:spLocks noChangeArrowheads="1"/>
                </p:cNvSpPr>
                <p:nvPr userDrawn="1"/>
              </p:nvSpPr>
              <p:spPr bwMode="ltGray">
                <a:xfrm>
                  <a:off x="624" y="3600"/>
                  <a:ext cx="528" cy="106"/>
                </a:xfrm>
                <a:prstGeom prst="rect">
                  <a:avLst/>
                </a:prstGeom>
                <a:solidFill>
                  <a:schemeClr val="accent1"/>
                </a:solidFill>
                <a:ln w="9525">
                  <a:noFill/>
                  <a:miter lim="800000"/>
                  <a:headEnd/>
                  <a:tailEnd/>
                </a:ln>
              </p:spPr>
              <p:txBody>
                <a:bodyPr wrap="none" anchor="ctr"/>
                <a:lstStyle/>
                <a:p>
                  <a:endParaRPr lang="en-US"/>
                </a:p>
              </p:txBody>
            </p:sp>
          </p:grpSp>
          <p:grpSp>
            <p:nvGrpSpPr>
              <p:cNvPr id="1040" name="Group 283"/>
              <p:cNvGrpSpPr>
                <a:grpSpLocks/>
              </p:cNvGrpSpPr>
              <p:nvPr userDrawn="1"/>
            </p:nvGrpSpPr>
            <p:grpSpPr bwMode="auto">
              <a:xfrm>
                <a:off x="4224" y="3840"/>
                <a:ext cx="624" cy="47"/>
                <a:chOff x="624" y="3706"/>
                <a:chExt cx="1056" cy="106"/>
              </a:xfrm>
            </p:grpSpPr>
            <p:sp>
              <p:nvSpPr>
                <p:cNvPr id="1044" name="Rectangle 284"/>
                <p:cNvSpPr>
                  <a:spLocks noChangeArrowheads="1"/>
                </p:cNvSpPr>
                <p:nvPr userDrawn="1"/>
              </p:nvSpPr>
              <p:spPr bwMode="ltGray">
                <a:xfrm>
                  <a:off x="1152" y="3706"/>
                  <a:ext cx="528" cy="106"/>
                </a:xfrm>
                <a:prstGeom prst="rect">
                  <a:avLst/>
                </a:prstGeom>
                <a:solidFill>
                  <a:schemeClr val="hlink"/>
                </a:solidFill>
                <a:ln w="9525">
                  <a:noFill/>
                  <a:miter lim="800000"/>
                  <a:headEnd/>
                  <a:tailEnd/>
                </a:ln>
              </p:spPr>
              <p:txBody>
                <a:bodyPr wrap="none" anchor="ctr"/>
                <a:lstStyle/>
                <a:p>
                  <a:endParaRPr lang="en-US"/>
                </a:p>
              </p:txBody>
            </p:sp>
            <p:sp>
              <p:nvSpPr>
                <p:cNvPr id="1045" name="Rectangle 285"/>
                <p:cNvSpPr>
                  <a:spLocks noChangeArrowheads="1"/>
                </p:cNvSpPr>
                <p:nvPr userDrawn="1"/>
              </p:nvSpPr>
              <p:spPr bwMode="ltGray">
                <a:xfrm>
                  <a:off x="624" y="3706"/>
                  <a:ext cx="528" cy="106"/>
                </a:xfrm>
                <a:prstGeom prst="rect">
                  <a:avLst/>
                </a:prstGeom>
                <a:solidFill>
                  <a:schemeClr val="folHlink"/>
                </a:solidFill>
                <a:ln w="9525">
                  <a:noFill/>
                  <a:miter lim="800000"/>
                  <a:headEnd/>
                  <a:tailEnd/>
                </a:ln>
              </p:spPr>
              <p:txBody>
                <a:bodyPr wrap="none" anchor="ctr"/>
                <a:lstStyle/>
                <a:p>
                  <a:endParaRPr lang="en-US"/>
                </a:p>
              </p:txBody>
            </p:sp>
          </p:grpSp>
          <p:grpSp>
            <p:nvGrpSpPr>
              <p:cNvPr id="1041" name="Group 286"/>
              <p:cNvGrpSpPr>
                <a:grpSpLocks/>
              </p:cNvGrpSpPr>
              <p:nvPr userDrawn="1"/>
            </p:nvGrpSpPr>
            <p:grpSpPr bwMode="auto">
              <a:xfrm>
                <a:off x="4896" y="3840"/>
                <a:ext cx="624" cy="47"/>
                <a:chOff x="624" y="3600"/>
                <a:chExt cx="1056" cy="106"/>
              </a:xfrm>
            </p:grpSpPr>
            <p:sp>
              <p:nvSpPr>
                <p:cNvPr id="1042" name="Rectangle 287"/>
                <p:cNvSpPr>
                  <a:spLocks noChangeArrowheads="1"/>
                </p:cNvSpPr>
                <p:nvPr userDrawn="1"/>
              </p:nvSpPr>
              <p:spPr bwMode="ltGray">
                <a:xfrm>
                  <a:off x="1152" y="3600"/>
                  <a:ext cx="528" cy="106"/>
                </a:xfrm>
                <a:prstGeom prst="rect">
                  <a:avLst/>
                </a:prstGeom>
                <a:solidFill>
                  <a:schemeClr val="accent2"/>
                </a:solidFill>
                <a:ln w="9525">
                  <a:noFill/>
                  <a:miter lim="800000"/>
                  <a:headEnd/>
                  <a:tailEnd/>
                </a:ln>
              </p:spPr>
              <p:txBody>
                <a:bodyPr wrap="none" anchor="ctr"/>
                <a:lstStyle/>
                <a:p>
                  <a:endParaRPr lang="en-US"/>
                </a:p>
              </p:txBody>
            </p:sp>
            <p:sp>
              <p:nvSpPr>
                <p:cNvPr id="1043" name="Rectangle 288"/>
                <p:cNvSpPr>
                  <a:spLocks noChangeArrowheads="1"/>
                </p:cNvSpPr>
                <p:nvPr userDrawn="1"/>
              </p:nvSpPr>
              <p:spPr bwMode="ltGray">
                <a:xfrm>
                  <a:off x="624" y="3600"/>
                  <a:ext cx="528" cy="106"/>
                </a:xfrm>
                <a:prstGeom prst="rect">
                  <a:avLst/>
                </a:prstGeom>
                <a:solidFill>
                  <a:schemeClr val="accent1"/>
                </a:solidFill>
                <a:ln w="9525">
                  <a:noFill/>
                  <a:miter lim="800000"/>
                  <a:headEnd/>
                  <a:tailEnd/>
                </a:ln>
              </p:spPr>
              <p:txBody>
                <a:bodyPr wrap="none" anchor="ctr"/>
                <a:lstStyle/>
                <a:p>
                  <a:endParaRPr lang="en-US"/>
                </a:p>
              </p:txBody>
            </p:sp>
          </p:grpSp>
        </p:grpSp>
      </p:grpSp>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2"/>
                </a:solidFill>
                <a:latin typeface="Arial Narrow" pitchFamily="34" charset="0"/>
              </a:defRPr>
            </a:lvl1pPr>
          </a:lstStyle>
          <a:p>
            <a:endParaRPr lang="en-US"/>
          </a:p>
        </p:txBody>
      </p:sp>
      <p:sp>
        <p:nvSpPr>
          <p:cNvPr id="1029" name="Rectangle 5"/>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2"/>
                </a:solidFill>
                <a:latin typeface="Arial Narrow" pitchFamily="34" charset="0"/>
              </a:defRPr>
            </a:lvl1pPr>
          </a:lstStyle>
          <a:p>
            <a:endParaRPr lang="en-US"/>
          </a:p>
        </p:txBody>
      </p:sp>
      <p:sp>
        <p:nvSpPr>
          <p:cNvPr id="1030" name="Rectangle 6"/>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2"/>
                </a:solidFill>
                <a:latin typeface="Arial Narrow" pitchFamily="34" charset="0"/>
              </a:defRPr>
            </a:lvl1pPr>
          </a:lstStyle>
          <a:p>
            <a:fld id="{97EAB6A7-06D8-407E-9031-9A4DF43D7773}" type="slidenum">
              <a:rPr lang="en-US"/>
              <a:pPr/>
              <a:t>‹#›</a:t>
            </a:fld>
            <a:endParaRPr lang="en-US"/>
          </a:p>
        </p:txBody>
      </p:sp>
    </p:spTree>
    <p:extLst>
      <p:ext uri="{BB962C8B-B14F-4D97-AF65-F5344CB8AC3E}">
        <p14:creationId xmlns:p14="http://schemas.microsoft.com/office/powerpoint/2010/main" val="117994927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SzPct val="80000"/>
        <a:buBlip>
          <a:blip r:embed="rId13"/>
        </a:buBlip>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hlink"/>
        </a:buClr>
        <a:buSzPct val="70000"/>
        <a:buFont typeface="Wingdings" pitchFamily="2" charset="2"/>
        <a:buChar char="l"/>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folHlink"/>
        </a:buClr>
        <a:buSzPct val="65000"/>
        <a:buFont typeface="Wingdings" pitchFamily="2" charset="2"/>
        <a:buChar char="l"/>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512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latin typeface="Calibri" pitchFamily="34" charset="0"/>
              </a:defRPr>
            </a:lvl1pPr>
          </a:lstStyle>
          <a:p>
            <a:fld id="{3E731733-F2BA-4E3E-A13B-50DC44DBF30E}" type="datetimeFigureOut">
              <a:rPr lang="en-US"/>
              <a:pPr/>
              <a:t>9/10/24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latin typeface="Calibri" pitchFamily="34" charset="0"/>
              </a:defRPr>
            </a:lvl1pPr>
          </a:lstStyle>
          <a:p>
            <a:fld id="{71C8EB3A-54B5-4EE2-89C2-9A321DB21FF7}" type="slidenum">
              <a:rPr lang="en-US"/>
              <a:pPr/>
              <a:t>‹#›</a:t>
            </a:fld>
            <a:endParaRPr lang="en-US"/>
          </a:p>
        </p:txBody>
      </p:sp>
    </p:spTree>
    <p:extLst>
      <p:ext uri="{BB962C8B-B14F-4D97-AF65-F5344CB8AC3E}">
        <p14:creationId xmlns:p14="http://schemas.microsoft.com/office/powerpoint/2010/main" val="152773749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5.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hyperlink" Target="http://freebibleimages.org/" TargetMode="External"/><Relationship Id="rId2" Type="http://schemas.openxmlformats.org/officeDocument/2006/relationships/image" Target="../media/image20.jpeg"/><Relationship Id="rId1" Type="http://schemas.openxmlformats.org/officeDocument/2006/relationships/slideLayout" Target="../slideLayouts/slideLayout66.xml"/><Relationship Id="rId4" Type="http://schemas.openxmlformats.org/officeDocument/2006/relationships/hyperlink" Target="http://www.lumoproject.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8.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1.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bigbookmedia.com/" TargetMode="External"/><Relationship Id="rId1" Type="http://schemas.openxmlformats.org/officeDocument/2006/relationships/slideLayout" Target="../slideLayouts/slideLayout88.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09.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9B2D50-DA03-40FA-B044-5B2E9CAD2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575352"/>
            <a:ext cx="9144000" cy="1629511"/>
          </a:xfrm>
          <a:prstGeom prst="rect">
            <a:avLst/>
          </a:prstGeom>
          <a:noFill/>
          <a:ln w="9525">
            <a:noFill/>
            <a:miter lim="800000"/>
            <a:headEnd/>
            <a:tailEnd/>
          </a:ln>
          <a:effectLst>
            <a:outerShdw blurRad="63500" dist="35921" dir="2700000" algn="ctr" rotWithShape="0">
              <a:srgbClr val="000514">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nchor="ctr"/>
          <a:lstStyle>
            <a:defPPr>
              <a:defRPr lang="en-US"/>
            </a:defPPr>
            <a:lvl1pPr lvl="0" algn="ctr" defTabSz="914400" fontAlgn="base">
              <a:spcBef>
                <a:spcPct val="20000"/>
              </a:spcBef>
              <a:buClr>
                <a:srgbClr val="FFCC00"/>
              </a:buClr>
              <a:buSzPct val="70000"/>
              <a:defRPr sz="2800" b="1" i="1" kern="0">
                <a:solidFill>
                  <a:srgbClr val="FFFFFF"/>
                </a:solidFill>
                <a:effectLst>
                  <a:outerShdw blurRad="38100" dist="38100" dir="2700000" algn="tl">
                    <a:srgbClr val="000000"/>
                  </a:outerShdw>
                </a:effectLst>
                <a:latin typeface="Arial"/>
                <a:ea typeface="ＭＳ Ｐゴシック" charset="0"/>
                <a:cs typeface="Arial"/>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r>
              <a:rPr lang="zh-CN" altLang="en-US" sz="6600" i="0"/>
              <a:t>对君王的争议</a:t>
            </a:r>
            <a:endParaRPr lang="en-US" sz="6600" i="0"/>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en-US" sz="2800" b="1" i="1" kern="0">
                <a:solidFill>
                  <a:srgbClr val="FFFFFF"/>
                </a:solidFill>
                <a:effectLst>
                  <a:outerShdw blurRad="38100" dist="38100" dir="2700000" algn="tl">
                    <a:srgbClr val="000000"/>
                  </a:outerShdw>
                </a:effectLst>
                <a:latin typeface="Arial"/>
                <a:ea typeface="ＭＳ Ｐゴシック" charset="0"/>
                <a:cs typeface="Arial"/>
              </a:rPr>
              <a:t>§§ 60-73</a:t>
            </a:r>
            <a:endParaRPr kumimoji="0" lang="en-US" sz="32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6682846"/>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The Messianic identity of Jesus Christ is challenged and publicly opposed in preparation for His sacrifice for the nation</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
        <p:nvSpPr>
          <p:cNvPr id="7" name="Rectangle 6">
            <a:extLst>
              <a:ext uri="{FF2B5EF4-FFF2-40B4-BE49-F238E27FC236}">
                <a16:creationId xmlns:a16="http://schemas.microsoft.com/office/drawing/2014/main" id="{06ECB84C-8EF4-4D8C-B9B7-2EBB5CE6E799}"/>
              </a:ext>
            </a:extLst>
          </p:cNvPr>
          <p:cNvSpPr>
            <a:spLocks noChangeArrowheads="1"/>
          </p:cNvSpPr>
          <p:nvPr/>
        </p:nvSpPr>
        <p:spPr bwMode="auto">
          <a:xfrm>
            <a:off x="0" y="6453336"/>
            <a:ext cx="9144000" cy="4157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defTabSz="914400"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Dr. Rick Griffith • Singapore Bible College • BibleStudyDownloads.org</a:t>
            </a:r>
          </a:p>
        </p:txBody>
      </p:sp>
      <p:sp>
        <p:nvSpPr>
          <p:cNvPr id="8" name="Rectangle 7">
            <a:extLst>
              <a:ext uri="{FF2B5EF4-FFF2-40B4-BE49-F238E27FC236}">
                <a16:creationId xmlns:a16="http://schemas.microsoft.com/office/drawing/2014/main" id="{106C07BE-8B61-4ED4-9331-FC9CCAB90E25}"/>
              </a:ext>
            </a:extLst>
          </p:cNvPr>
          <p:cNvSpPr>
            <a:spLocks noChangeArrowheads="1"/>
          </p:cNvSpPr>
          <p:nvPr/>
        </p:nvSpPr>
        <p:spPr bwMode="auto">
          <a:xfrm>
            <a:off x="0" y="5749505"/>
            <a:ext cx="9144000" cy="703831"/>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defTabSz="914400" fontAlgn="base">
              <a:spcBef>
                <a:spcPct val="20000"/>
              </a:spcBef>
              <a:buClr>
                <a:srgbClr val="FFCC00"/>
              </a:buClr>
              <a:buSzPct val="70000"/>
              <a:defRPr/>
            </a:pPr>
            <a:r>
              <a:rPr lang="en-US" sz="1600" b="1" kern="0" dirty="0">
                <a:solidFill>
                  <a:srgbClr val="FFFFFF"/>
                </a:solidFill>
                <a:effectLst>
                  <a:outerShdw blurRad="38100" dist="38100" dir="2700000" algn="tl">
                    <a:srgbClr val="000000"/>
                  </a:outerShdw>
                </a:effectLst>
                <a:latin typeface="Arial"/>
                <a:ea typeface="ＭＳ Ｐゴシック" charset="0"/>
                <a:cs typeface="Arial"/>
              </a:rPr>
              <a:t>Section summaries based on J. Dwight Pentecost, </a:t>
            </a:r>
            <a:r>
              <a:rPr lang="en-US" sz="1600" b="1" i="1" kern="0" dirty="0">
                <a:solidFill>
                  <a:srgbClr val="FFFFFF"/>
                </a:solidFill>
                <a:effectLst>
                  <a:outerShdw blurRad="38100" dist="38100" dir="2700000" algn="tl">
                    <a:srgbClr val="000000"/>
                  </a:outerShdw>
                </a:effectLst>
                <a:latin typeface="Arial"/>
                <a:ea typeface="ＭＳ Ｐゴシック" charset="0"/>
                <a:cs typeface="Arial"/>
              </a:rPr>
              <a:t>A Harmony of the Words and Works of Jesus Christ</a:t>
            </a:r>
            <a:r>
              <a:rPr lang="en-US" sz="1600" b="1" kern="0" dirty="0">
                <a:solidFill>
                  <a:srgbClr val="FFFFFF"/>
                </a:solidFill>
                <a:effectLst>
                  <a:outerShdw blurRad="38100" dist="38100" dir="2700000" algn="tl">
                    <a:srgbClr val="000000"/>
                  </a:outerShdw>
                </a:effectLst>
                <a:latin typeface="Arial"/>
                <a:ea typeface="ＭＳ Ｐゴシック" charset="0"/>
                <a:cs typeface="Arial"/>
              </a:rPr>
              <a:t>  (Grand Rapids: Zondervan, 1981)</a:t>
            </a:r>
          </a:p>
        </p:txBody>
      </p:sp>
    </p:spTree>
    <p:extLst>
      <p:ext uri="{BB962C8B-B14F-4D97-AF65-F5344CB8AC3E}">
        <p14:creationId xmlns:p14="http://schemas.microsoft.com/office/powerpoint/2010/main" val="240855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79568A-B908-4DCD-9933-F0CCBB540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E. Rejection of Christ and His Offer by the Leaders</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de-DE" sz="2800" b="1" i="1" kern="0">
                <a:solidFill>
                  <a:srgbClr val="FFFFFF"/>
                </a:solidFill>
                <a:effectLst>
                  <a:outerShdw blurRad="38100" dist="38100" dir="2700000" algn="tl">
                    <a:srgbClr val="000000"/>
                  </a:outerShdw>
                </a:effectLst>
                <a:latin typeface="Arial"/>
                <a:ea typeface="ＭＳ Ｐゴシック" charset="0"/>
                <a:cs typeface="Arial"/>
              </a:rPr>
              <a:t>§ 64</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de-DE" sz="2800" b="1" i="1" kern="0">
                <a:solidFill>
                  <a:srgbClr val="FFFFFF"/>
                </a:solidFill>
                <a:effectLst>
                  <a:outerShdw blurRad="38100" dist="38100" dir="2700000" algn="tl">
                    <a:srgbClr val="000000"/>
                  </a:outerShdw>
                </a:effectLst>
                <a:latin typeface="Arial"/>
                <a:ea typeface="ＭＳ Ｐゴシック" charset="0"/>
                <a:cs typeface="Arial"/>
              </a:rPr>
              <a:t> 12:22-37;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马可</a:t>
            </a:r>
            <a:r>
              <a:rPr lang="de-DE" sz="2800" b="1" i="1" kern="0">
                <a:solidFill>
                  <a:srgbClr val="FFFFFF"/>
                </a:solidFill>
                <a:effectLst>
                  <a:outerShdw blurRad="38100" dist="38100" dir="2700000" algn="tl">
                    <a:srgbClr val="000000"/>
                  </a:outerShdw>
                </a:effectLst>
                <a:latin typeface="Arial"/>
                <a:ea typeface="ＭＳ Ｐゴシック" charset="0"/>
                <a:cs typeface="Arial"/>
              </a:rPr>
              <a:t> 3:20-30</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3741901"/>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In the most significant turning point in Christ's ministry, Pharisaic opposition mounts by rejecting Christ in attributing His power of exorcism to Satan to which Christ defends Himself since the nation's destiny depended upon what it thought of Him</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37726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E48E6D-3E2E-492D-8F51-4E7A801F5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F. Request for a Sign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by the Leaders</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en-US" sz="2800" b="1" i="1" kern="0">
                <a:solidFill>
                  <a:srgbClr val="FFFFFF"/>
                </a:solidFill>
                <a:effectLst>
                  <a:outerShdw blurRad="38100" dist="38100" dir="2700000" algn="tl">
                    <a:srgbClr val="000000"/>
                  </a:outerShdw>
                </a:effectLst>
                <a:latin typeface="Arial"/>
                <a:ea typeface="ＭＳ Ｐゴシック" charset="0"/>
                <a:cs typeface="Arial"/>
              </a:rPr>
              <a:t>§ 65</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en-US" sz="2800" b="1" i="1" kern="0">
                <a:solidFill>
                  <a:srgbClr val="FFFFFF"/>
                </a:solidFill>
                <a:effectLst>
                  <a:outerShdw blurRad="38100" dist="38100" dir="2700000" algn="tl">
                    <a:srgbClr val="000000"/>
                  </a:outerShdw>
                </a:effectLst>
                <a:latin typeface="Arial"/>
                <a:ea typeface="ＭＳ Ｐゴシック" charset="0"/>
                <a:cs typeface="Arial"/>
              </a:rPr>
              <a:t> 12:38-45</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3741901"/>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2800" b="1" kern="0">
                <a:solidFill>
                  <a:srgbClr val="FFFFFF"/>
                </a:solidFill>
                <a:effectLst>
                  <a:glow rad="228600">
                    <a:srgbClr val="220011"/>
                  </a:glow>
                </a:effectLst>
                <a:latin typeface="Arial"/>
                <a:ea typeface="ＭＳ Ｐゴシック" charset="0"/>
                <a:cs typeface="Arial"/>
              </a:rPr>
              <a:t>When Israel's leaders show their unfaithfulness to God as teachers Christ promises to conquer death itself in His resurrection, a sign which could never be attributed to Satan, and reveals the true nature of Israel as more wicked than before </a:t>
            </a:r>
            <a:r>
              <a:rPr lang="zh-CN" altLang="en-US" sz="2800" b="1" kern="0">
                <a:solidFill>
                  <a:srgbClr val="FFFFFF"/>
                </a:solidFill>
                <a:effectLst>
                  <a:glow rad="228600">
                    <a:srgbClr val="220011"/>
                  </a:glow>
                </a:effectLst>
                <a:latin typeface="Arial"/>
                <a:ea typeface="ＭＳ Ｐゴシック" charset="0"/>
                <a:cs typeface="Arial"/>
              </a:rPr>
              <a:t>约翰</a:t>
            </a:r>
            <a:r>
              <a:rPr lang="en-GB" sz="2800" b="1" kern="0">
                <a:solidFill>
                  <a:srgbClr val="FFFFFF"/>
                </a:solidFill>
                <a:effectLst>
                  <a:glow rad="228600">
                    <a:srgbClr val="220011"/>
                  </a:glow>
                </a:effectLst>
                <a:latin typeface="Arial"/>
                <a:ea typeface="ＭＳ Ｐゴシック" charset="0"/>
                <a:cs typeface="Arial"/>
              </a:rPr>
              <a:t>'s ministry because of the nation's rejection</a:t>
            </a:r>
            <a:endParaRPr kumimoji="0" lang="en-US" sz="28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2935127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7A5ACD-786D-4B80-AF4E-F8219CFD3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G. Rejection of the Nation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kern="0">
                <a:solidFill>
                  <a:srgbClr val="FFFFFF"/>
                </a:solidFill>
                <a:effectLst>
                  <a:glow rad="228600">
                    <a:srgbClr val="000000"/>
                  </a:glow>
                </a:effectLst>
                <a:latin typeface="Arial"/>
                <a:cs typeface="Arial"/>
              </a:rPr>
              <a:t>by Christ</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de-DE" sz="2800" b="1" i="1" kern="0">
                <a:solidFill>
                  <a:srgbClr val="FFFFFF"/>
                </a:solidFill>
                <a:effectLst>
                  <a:outerShdw blurRad="38100" dist="38100" dir="2700000" algn="tl">
                    <a:srgbClr val="000000"/>
                  </a:outerShdw>
                </a:effectLst>
                <a:latin typeface="Arial"/>
                <a:ea typeface="ＭＳ Ｐゴシック" charset="0"/>
                <a:cs typeface="Arial"/>
              </a:rPr>
              <a:t>§ 66</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de-DE" sz="2800" b="1" i="1" kern="0">
                <a:solidFill>
                  <a:srgbClr val="FFFFFF"/>
                </a:solidFill>
                <a:effectLst>
                  <a:outerShdw blurRad="38100" dist="38100" dir="2700000" algn="tl">
                    <a:srgbClr val="000000"/>
                  </a:outerShdw>
                </a:effectLst>
                <a:latin typeface="Arial"/>
                <a:ea typeface="ＭＳ Ｐゴシック" charset="0"/>
                <a:cs typeface="Arial"/>
              </a:rPr>
              <a:t> 12:46-50;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马可</a:t>
            </a:r>
            <a:r>
              <a:rPr lang="de-DE" sz="2800" b="1" i="1" kern="0">
                <a:solidFill>
                  <a:srgbClr val="FFFFFF"/>
                </a:solidFill>
                <a:effectLst>
                  <a:outerShdw blurRad="38100" dist="38100" dir="2700000" algn="tl">
                    <a:srgbClr val="000000"/>
                  </a:outerShdw>
                </a:effectLst>
                <a:latin typeface="Arial"/>
                <a:ea typeface="ＭＳ Ｐゴシック" charset="0"/>
                <a:cs typeface="Arial"/>
              </a:rPr>
              <a:t> 3:31-35;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路加</a:t>
            </a:r>
            <a:r>
              <a:rPr lang="de-DE" sz="2800" b="1" i="1" kern="0">
                <a:solidFill>
                  <a:srgbClr val="FFFFFF"/>
                </a:solidFill>
                <a:effectLst>
                  <a:outerShdw blurRad="38100" dist="38100" dir="2700000" algn="tl">
                    <a:srgbClr val="000000"/>
                  </a:outerShdw>
                </a:effectLst>
                <a:latin typeface="Arial"/>
                <a:ea typeface="ＭＳ Ｐゴシック" charset="0"/>
                <a:cs typeface="Arial"/>
              </a:rPr>
              <a:t> 8:19-21</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3741901"/>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In response to the rejection from Israel's leaders Christ rejects the nation, thus anticipating God's setting aside Israel to prepare for a new form of the kingdom in the interadvent age</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3922075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7CD1C2-E60E-439A-A2ED-79E1BC1D2F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H. Revelation in View of Rejection</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en-US" sz="2800" b="1" i="1" kern="0">
                <a:solidFill>
                  <a:srgbClr val="FFFFFF"/>
                </a:solidFill>
                <a:effectLst>
                  <a:outerShdw blurRad="38100" dist="38100" dir="2700000" algn="tl">
                    <a:srgbClr val="000000"/>
                  </a:outerShdw>
                </a:effectLst>
                <a:latin typeface="Arial"/>
                <a:ea typeface="ＭＳ Ｐゴシック" charset="0"/>
                <a:cs typeface="Arial"/>
              </a:rPr>
              <a:t>§§ 67-71</a:t>
            </a:r>
            <a:endParaRPr kumimoji="0" lang="en-US" sz="32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3537013"/>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In response to national rejection Christ presents revelation regarding the course of the kingdom in the present age and in conjunction with demonstrations of His power</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3286805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9CAE25-6907-4BCD-94F4-EFB076A8E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lvl="0" defTabSz="914400">
              <a:defRPr/>
            </a:pPr>
            <a:r>
              <a:rPr lang="en-GB" b="1" kern="0">
                <a:solidFill>
                  <a:srgbClr val="FFFFFF"/>
                </a:solidFill>
                <a:effectLst>
                  <a:glow rad="228600">
                    <a:srgbClr val="000000"/>
                  </a:glow>
                </a:effectLst>
                <a:latin typeface="Arial"/>
                <a:cs typeface="Arial"/>
              </a:rPr>
              <a:t>1. The Course of the Kingdom in the Present Age</a:t>
            </a:r>
            <a:endParaRPr kumimoji="0" lang="en-US" sz="44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de-DE" sz="2800" b="1" i="1" kern="0">
                <a:solidFill>
                  <a:srgbClr val="FFFFFF"/>
                </a:solidFill>
                <a:effectLst>
                  <a:outerShdw blurRad="38100" dist="38100" dir="2700000" algn="tl">
                    <a:srgbClr val="000000"/>
                  </a:outerShdw>
                </a:effectLst>
                <a:latin typeface="Arial"/>
                <a:ea typeface="ＭＳ Ｐゴシック" charset="0"/>
                <a:cs typeface="Arial"/>
              </a:rPr>
              <a:t>§ 67</a:t>
            </a:r>
          </a:p>
          <a:p>
            <a:pPr lvl="0" algn="ctr" defTabSz="914400" fontAlgn="base">
              <a:spcBef>
                <a:spcPct val="20000"/>
              </a:spcBef>
              <a:buClr>
                <a:srgbClr val="FFCC00"/>
              </a:buClr>
              <a:buSzPct val="70000"/>
              <a:defRPr/>
            </a:pPr>
            <a:r>
              <a:rPr lang="de-DE" sz="2800" b="1" i="1" kern="0">
                <a:solidFill>
                  <a:srgbClr val="FFFFFF"/>
                </a:solidFill>
                <a:effectLst>
                  <a:outerShdw blurRad="38100" dist="38100" dir="2700000" algn="tl">
                    <a:srgbClr val="000000"/>
                  </a:outerShdw>
                </a:effectLst>
                <a:latin typeface="Arial"/>
                <a:ea typeface="ＭＳ Ｐゴシック" charset="0"/>
                <a:cs typeface="Arial"/>
              </a:rPr>
              <a:t>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de-DE" sz="2800" b="1" i="1" kern="0">
                <a:solidFill>
                  <a:srgbClr val="FFFFFF"/>
                </a:solidFill>
                <a:effectLst>
                  <a:outerShdw blurRad="38100" dist="38100" dir="2700000" algn="tl">
                    <a:srgbClr val="000000"/>
                  </a:outerShdw>
                </a:effectLst>
                <a:latin typeface="Arial"/>
                <a:ea typeface="ＭＳ Ｐゴシック" charset="0"/>
                <a:cs typeface="Arial"/>
              </a:rPr>
              <a:t> 13:1-53;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马可</a:t>
            </a:r>
            <a:r>
              <a:rPr lang="de-DE" sz="2800" b="1" i="1" kern="0">
                <a:solidFill>
                  <a:srgbClr val="FFFFFF"/>
                </a:solidFill>
                <a:effectLst>
                  <a:outerShdw blurRad="38100" dist="38100" dir="2700000" algn="tl">
                    <a:srgbClr val="000000"/>
                  </a:outerShdw>
                </a:effectLst>
                <a:latin typeface="Arial"/>
                <a:ea typeface="ＭＳ Ｐゴシック" charset="0"/>
                <a:cs typeface="Arial"/>
              </a:rPr>
              <a:t> 4:1-34;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路加</a:t>
            </a:r>
            <a:r>
              <a:rPr lang="de-DE" sz="2800" b="1" i="1" kern="0">
                <a:solidFill>
                  <a:srgbClr val="FFFFFF"/>
                </a:solidFill>
                <a:effectLst>
                  <a:outerShdw blurRad="38100" dist="38100" dir="2700000" algn="tl">
                    <a:srgbClr val="000000"/>
                  </a:outerShdw>
                </a:effectLst>
                <a:latin typeface="Arial"/>
                <a:ea typeface="ＭＳ Ｐゴシック" charset="0"/>
                <a:cs typeface="Arial"/>
              </a:rPr>
              <a:t> 8:4-18</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8634" y="3741901"/>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The interadvent age is characterized by coexistence of good and evil while the Word of God is proclaimed, beginning small and imperceptibly but reaching worldwide proportions to include both Jews and Gentiles and ending in judgment before the Millennium</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4072012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5F5577-04B0-4E39-8215-2789C13B1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lvl="0" defTabSz="914400">
              <a:defRPr/>
            </a:pPr>
            <a:r>
              <a:rPr lang="en-US" b="1" kern="0">
                <a:solidFill>
                  <a:srgbClr val="FFFFFF"/>
                </a:solidFill>
                <a:effectLst>
                  <a:glow rad="228600">
                    <a:srgbClr val="000000"/>
                  </a:glow>
                </a:effectLst>
                <a:latin typeface="Arial"/>
                <a:cs typeface="Arial"/>
              </a:rPr>
              <a:t>2. Power Over Nature</a:t>
            </a:r>
            <a:endParaRPr kumimoji="0" lang="en-US" sz="44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de-DE" sz="2800" b="1" i="1" kern="0">
                <a:solidFill>
                  <a:srgbClr val="FFFFFF"/>
                </a:solidFill>
                <a:effectLst>
                  <a:outerShdw blurRad="38100" dist="38100" dir="2700000" algn="tl">
                    <a:srgbClr val="000000"/>
                  </a:outerShdw>
                </a:effectLst>
                <a:latin typeface="Arial"/>
                <a:ea typeface="ＭＳ Ｐゴシック" charset="0"/>
                <a:cs typeface="Arial"/>
              </a:rPr>
              <a:t>§ 68</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de-DE" sz="2800" b="1" i="1" kern="0">
                <a:solidFill>
                  <a:srgbClr val="FFFFFF"/>
                </a:solidFill>
                <a:effectLst>
                  <a:outerShdw blurRad="38100" dist="38100" dir="2700000" algn="tl">
                    <a:srgbClr val="000000"/>
                  </a:outerShdw>
                </a:effectLst>
                <a:latin typeface="Arial"/>
                <a:ea typeface="ＭＳ Ｐゴシック" charset="0"/>
                <a:cs typeface="Arial"/>
              </a:rPr>
              <a:t> 8:18, 23-27;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马可</a:t>
            </a:r>
            <a:r>
              <a:rPr lang="de-DE" sz="2800" b="1" i="1" kern="0">
                <a:solidFill>
                  <a:srgbClr val="FFFFFF"/>
                </a:solidFill>
                <a:effectLst>
                  <a:outerShdw blurRad="38100" dist="38100" dir="2700000" algn="tl">
                    <a:srgbClr val="000000"/>
                  </a:outerShdw>
                </a:effectLst>
                <a:latin typeface="Arial"/>
                <a:ea typeface="ＭＳ Ｐゴシック" charset="0"/>
                <a:cs typeface="Arial"/>
              </a:rPr>
              <a:t> 4:35-41;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路加</a:t>
            </a:r>
            <a:r>
              <a:rPr lang="de-DE" sz="2800" b="1" i="1" kern="0">
                <a:solidFill>
                  <a:srgbClr val="FFFFFF"/>
                </a:solidFill>
                <a:effectLst>
                  <a:outerShdw blurRad="38100" dist="38100" dir="2700000" algn="tl">
                    <a:srgbClr val="000000"/>
                  </a:outerShdw>
                </a:effectLst>
                <a:latin typeface="Arial"/>
                <a:ea typeface="ＭＳ Ｐゴシック" charset="0"/>
                <a:cs typeface="Arial"/>
              </a:rPr>
              <a:t> 8:22-25</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8634" y="3996268"/>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Through calming the stormy Sea of Galilee Christ confirms that He is Lord over nature that the disciples might realize that some day all creation will be in subjection to Him so they can trust Him in whatever trials lay ahead</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1195411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TextBox 2"/>
          <p:cNvSpPr txBox="1"/>
          <p:nvPr/>
        </p:nvSpPr>
        <p:spPr>
          <a:xfrm>
            <a:off x="107504" y="4869160"/>
            <a:ext cx="8928100" cy="923293"/>
          </a:xfrm>
          <a:prstGeom prst="rect">
            <a:avLst/>
          </a:prstGeom>
          <a:noFill/>
        </p:spPr>
        <p:txBody>
          <a:bodyPr wrap="square" lIns="91403" tIns="45702" rIns="91403" bIns="4570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5400" b="1" i="0" u="none" strike="noStrike" kern="1200" cap="none" spc="0" normalizeH="0" baseline="0" noProof="0" dirty="0">
                <a:ln>
                  <a:noFill/>
                </a:ln>
                <a:solidFill>
                  <a:srgbClr val="6BCBF4"/>
                </a:solidFill>
                <a:effectLst>
                  <a:outerShdw blurRad="50800" dist="38100" dir="2700000" algn="tl" rotWithShape="0">
                    <a:srgbClr val="000000"/>
                  </a:outerShdw>
                </a:effectLst>
                <a:uLnTx/>
                <a:uFillTx/>
                <a:latin typeface="Arial" charset="0"/>
                <a:ea typeface="ＭＳ Ｐゴシック" charset="0"/>
              </a:rPr>
              <a:t>耶稣平静风浪</a:t>
            </a:r>
            <a:endParaRPr kumimoji="0" lang="en-US" sz="5400" b="1" i="0" u="none" strike="noStrike" kern="1200" cap="none" spc="0" normalizeH="0" baseline="0" noProof="0" dirty="0">
              <a:ln>
                <a:noFill/>
              </a:ln>
              <a:solidFill>
                <a:srgbClr val="6BCBF4"/>
              </a:solidFill>
              <a:effectLst>
                <a:outerShdw blurRad="50800" dist="38100" dir="2700000" algn="tl" rotWithShape="0">
                  <a:srgbClr val="000000"/>
                </a:outerShdw>
              </a:effectLst>
              <a:uLnTx/>
              <a:uFillTx/>
              <a:latin typeface="Arial" charset="0"/>
              <a:ea typeface="ＭＳ Ｐゴシック" charset="0"/>
            </a:endParaRPr>
          </a:p>
        </p:txBody>
      </p:sp>
      <p:sp>
        <p:nvSpPr>
          <p:cNvPr id="4" name="TextBox 3"/>
          <p:cNvSpPr txBox="1"/>
          <p:nvPr/>
        </p:nvSpPr>
        <p:spPr>
          <a:xfrm>
            <a:off x="215900" y="1989139"/>
            <a:ext cx="3126102" cy="1938956"/>
          </a:xfrm>
          <a:prstGeom prst="rect">
            <a:avLst/>
          </a:prstGeom>
          <a:noFill/>
        </p:spPr>
        <p:txBody>
          <a:bodyPr wrap="none" lIns="91403" tIns="45702" rIns="91403" bIns="45702">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ＭＳ Ｐゴシック" charset="0"/>
              </a:rPr>
              <a:t>马太 </a:t>
            </a:r>
            <a:r>
              <a:rPr kumimoji="0" lang="en-US" sz="4000" b="1" i="0"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ＭＳ Ｐゴシック" charset="0"/>
              </a:rPr>
              <a:t>8:23-27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ＭＳ Ｐゴシック" charset="0"/>
              </a:rPr>
              <a:t>马可 </a:t>
            </a:r>
            <a:r>
              <a:rPr kumimoji="0" lang="en-US" sz="4000" b="1" i="0"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ＭＳ Ｐゴシック" charset="0"/>
              </a:rPr>
              <a:t>4:35-41</a:t>
            </a:r>
            <a:br>
              <a:rPr kumimoji="0" lang="en-US" sz="4000" b="1" i="0"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ＭＳ Ｐゴシック" charset="0"/>
              </a:rPr>
            </a:br>
            <a:r>
              <a:rPr kumimoji="0" lang="zh-CN" altLang="en-US" sz="4000" b="1" i="0"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ＭＳ Ｐゴシック" charset="0"/>
              </a:rPr>
              <a:t>路加 </a:t>
            </a:r>
            <a:r>
              <a:rPr kumimoji="0" lang="en-US" sz="4000" b="1" i="0" u="none" strike="noStrike" kern="1200" cap="none" spc="0" normalizeH="0" baseline="0" noProof="0" dirty="0">
                <a:ln>
                  <a:noFill/>
                </a:ln>
                <a:solidFill>
                  <a:srgbClr val="FFFFFF"/>
                </a:solidFill>
                <a:effectLst>
                  <a:outerShdw blurRad="50800" dist="88900" dir="2700000" algn="tl" rotWithShape="0">
                    <a:srgbClr val="000000"/>
                  </a:outerShdw>
                </a:effectLst>
                <a:uLnTx/>
                <a:uFillTx/>
                <a:latin typeface="Arial" charset="0"/>
                <a:ea typeface="ＭＳ Ｐゴシック" charset="0"/>
              </a:rPr>
              <a:t>8:22-25</a:t>
            </a:r>
          </a:p>
        </p:txBody>
      </p:sp>
      <p:pic>
        <p:nvPicPr>
          <p:cNvPr id="302084" name="Picture 2" descr="FB_00_Prodigal Son_1024.jpg                                    008FF0F0Drive A                        7C26844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87" y="6064252"/>
            <a:ext cx="9182101"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395536" y="260648"/>
            <a:ext cx="2808312" cy="1394678"/>
            <a:chOff x="5508104" y="620688"/>
            <a:chExt cx="2808312" cy="1394678"/>
          </a:xfrm>
        </p:grpSpPr>
        <p:grpSp>
          <p:nvGrpSpPr>
            <p:cNvPr id="9" name="Group 8"/>
            <p:cNvGrpSpPr/>
            <p:nvPr/>
          </p:nvGrpSpPr>
          <p:grpSpPr>
            <a:xfrm>
              <a:off x="5508104" y="620689"/>
              <a:ext cx="2660102" cy="1394677"/>
              <a:chOff x="5508104" y="620689"/>
              <a:chExt cx="2660102" cy="1394677"/>
            </a:xfrm>
          </p:grpSpPr>
          <p:pic>
            <p:nvPicPr>
              <p:cNvPr id="11" name="Picture 1" descr="22_John_Baptist_Prison_JPEG_1024.jpg"/>
              <p:cNvPicPr>
                <a:picLocks noChangeAspect="1"/>
              </p:cNvPicPr>
              <p:nvPr/>
            </p:nvPicPr>
            <p:blipFill rotWithShape="1">
              <a:blip r:embed="rId4"/>
              <a:srcRect l="14936" t="9783" r="12087" b="39201"/>
              <a:stretch/>
            </p:blipFill>
            <p:spPr bwMode="auto">
              <a:xfrm>
                <a:off x="5508104" y="620689"/>
                <a:ext cx="2660102" cy="1394677"/>
              </a:xfrm>
              <a:prstGeom prst="rect">
                <a:avLst/>
              </a:prstGeom>
              <a:noFill/>
              <a:ln w="9525">
                <a:noFill/>
                <a:miter lim="800000"/>
                <a:headEnd/>
                <a:tailEnd/>
              </a:ln>
            </p:spPr>
          </p:pic>
          <p:sp>
            <p:nvSpPr>
              <p:cNvPr id="12" name="Rectangle 11"/>
              <p:cNvSpPr/>
              <p:nvPr/>
            </p:nvSpPr>
            <p:spPr>
              <a:xfrm>
                <a:off x="6876256" y="692688"/>
                <a:ext cx="1224136" cy="12961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ndParaRPr>
              </a:p>
            </p:txBody>
          </p:sp>
        </p:grpSp>
        <p:sp>
          <p:nvSpPr>
            <p:cNvPr id="10" name="TextBox 9"/>
            <p:cNvSpPr txBox="1"/>
            <p:nvPr/>
          </p:nvSpPr>
          <p:spPr>
            <a:xfrm>
              <a:off x="6876256" y="620688"/>
              <a:ext cx="1440160" cy="138499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sz="7500" b="1" spc="-218">
                  <a:solidFill>
                    <a:srgbClr val="002060"/>
                  </a:solidFill>
                </a:defRPr>
              </a:pPr>
              <a:r>
                <a:rPr kumimoji="0" lang="zh-TW" altLang="en-US" sz="2800" b="1" i="0" u="none" strike="noStrike" kern="1200" cap="none" spc="-218" normalizeH="0" baseline="0" noProof="0">
                  <a:ln>
                    <a:noFill/>
                  </a:ln>
                  <a:solidFill>
                    <a:srgbClr val="000090"/>
                  </a:solidFill>
                  <a:effectLst/>
                  <a:uLnTx/>
                  <a:uFillTx/>
                  <a:latin typeface="Arial" charset="0"/>
                  <a:ea typeface="ＭＳ Ｐゴシック" charset="0"/>
                </a:rPr>
                <a:t>免费</a:t>
              </a:r>
            </a:p>
            <a:p>
              <a:pPr marL="0" marR="0" lvl="0" indent="0" algn="just" defTabSz="914400" rtl="0" eaLnBrk="0" fontAlgn="base" latinLnBrk="0" hangingPunct="0">
                <a:lnSpc>
                  <a:spcPct val="100000"/>
                </a:lnSpc>
                <a:spcBef>
                  <a:spcPct val="0"/>
                </a:spcBef>
                <a:spcAft>
                  <a:spcPct val="0"/>
                </a:spcAft>
                <a:buClrTx/>
                <a:buSzTx/>
                <a:buFontTx/>
                <a:buNone/>
                <a:tabLst/>
                <a:defRPr sz="7500" b="1" spc="-119">
                  <a:solidFill>
                    <a:srgbClr val="00B0F0"/>
                  </a:solidFill>
                </a:defRPr>
              </a:pPr>
              <a:r>
                <a:rPr kumimoji="0" lang="zh-TW" altLang="en-US" sz="2800" b="1" i="0" u="none" strike="noStrike" kern="1200" cap="none" spc="-119" normalizeH="0" baseline="0" noProof="0">
                  <a:ln>
                    <a:noFill/>
                  </a:ln>
                  <a:solidFill>
                    <a:srgbClr val="36BAD5"/>
                  </a:solidFill>
                  <a:effectLst/>
                  <a:uLnTx/>
                  <a:uFillTx/>
                  <a:latin typeface="Arial" charset="0"/>
                  <a:ea typeface="ＭＳ Ｐゴシック" charset="0"/>
                </a:rPr>
                <a:t>圣经</a:t>
              </a:r>
            </a:p>
            <a:p>
              <a:pPr marL="0" marR="0" lvl="0" indent="0" algn="just" defTabSz="914400" rtl="0" eaLnBrk="0" fontAlgn="base" latinLnBrk="0" hangingPunct="0">
                <a:lnSpc>
                  <a:spcPct val="100000"/>
                </a:lnSpc>
                <a:spcBef>
                  <a:spcPct val="0"/>
                </a:spcBef>
                <a:spcAft>
                  <a:spcPct val="0"/>
                </a:spcAft>
                <a:buClrTx/>
                <a:buSzTx/>
                <a:buFontTx/>
                <a:buNone/>
                <a:tabLst/>
                <a:defRPr sz="7500" b="1" spc="-119">
                  <a:solidFill>
                    <a:srgbClr val="002060"/>
                  </a:solidFill>
                </a:defRPr>
              </a:pPr>
              <a:r>
                <a:rPr kumimoji="0" lang="zh-TW" altLang="en-US" sz="2800" b="1" i="0" u="none" strike="noStrike" kern="1200" cap="none" spc="-119" normalizeH="0" baseline="0" noProof="0">
                  <a:ln>
                    <a:noFill/>
                  </a:ln>
                  <a:solidFill>
                    <a:srgbClr val="000090"/>
                  </a:solidFill>
                  <a:effectLst/>
                  <a:uLnTx/>
                  <a:uFillTx/>
                  <a:latin typeface="Arial" charset="0"/>
                  <a:ea typeface="ＭＳ Ｐゴシック" charset="0"/>
                </a:rPr>
                <a:t>图片</a:t>
              </a:r>
            </a:p>
          </p:txBody>
        </p:sp>
      </p:grpSp>
    </p:spTree>
    <p:extLst>
      <p:ext uri="{BB962C8B-B14F-4D97-AF65-F5344CB8AC3E}">
        <p14:creationId xmlns:p14="http://schemas.microsoft.com/office/powerpoint/2010/main" val="147699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099057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2146137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27299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A73500-F82C-4FD5-94DB-B21C27D99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4"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A. The Rejection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kern="0">
                <a:solidFill>
                  <a:srgbClr val="FFFFFF"/>
                </a:solidFill>
                <a:effectLst>
                  <a:glow rad="228600">
                    <a:srgbClr val="000000"/>
                  </a:glow>
                </a:effectLst>
                <a:latin typeface="Arial"/>
                <a:cs typeface="Arial"/>
              </a:rPr>
              <a:t>of the Herald</a:t>
            </a:r>
            <a:endPar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fi-FI" sz="2800" b="1" i="1" kern="0">
                <a:solidFill>
                  <a:srgbClr val="FFFFFF"/>
                </a:solidFill>
                <a:effectLst>
                  <a:outerShdw blurRad="38100" dist="38100" dir="2700000" algn="tl">
                    <a:srgbClr val="000000"/>
                  </a:outerShdw>
                </a:effectLst>
                <a:latin typeface="Arial"/>
                <a:ea typeface="ＭＳ Ｐゴシック" charset="0"/>
                <a:cs typeface="Arial"/>
              </a:rPr>
              <a:t>§ 60</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fi-FI" sz="2800" b="1" i="1" kern="0">
                <a:solidFill>
                  <a:srgbClr val="FFFFFF"/>
                </a:solidFill>
                <a:effectLst>
                  <a:outerShdw blurRad="38100" dist="38100" dir="2700000" algn="tl">
                    <a:srgbClr val="000000"/>
                  </a:outerShdw>
                </a:effectLst>
                <a:latin typeface="Arial"/>
                <a:ea typeface="ＭＳ Ｐゴシック" charset="0"/>
                <a:cs typeface="Arial"/>
              </a:rPr>
              <a:t> 11:2-19;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路加</a:t>
            </a:r>
            <a:r>
              <a:rPr lang="fi-FI" sz="2800" b="1" i="1" kern="0">
                <a:solidFill>
                  <a:srgbClr val="FFFFFF"/>
                </a:solidFill>
                <a:effectLst>
                  <a:outerShdw blurRad="38100" dist="38100" dir="2700000" algn="tl">
                    <a:srgbClr val="000000"/>
                  </a:outerShdw>
                </a:effectLst>
                <a:latin typeface="Arial"/>
                <a:ea typeface="ＭＳ Ｐゴシック" charset="0"/>
                <a:cs typeface="Arial"/>
              </a:rPr>
              <a:t> 7:18-35</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37167" y="4281961"/>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The rejection of </a:t>
            </a:r>
            <a:r>
              <a:rPr lang="zh-CN" altLang="en-US" sz="3200" b="1" kern="0">
                <a:solidFill>
                  <a:srgbClr val="FFFFFF"/>
                </a:solidFill>
                <a:effectLst>
                  <a:glow rad="228600">
                    <a:srgbClr val="220011"/>
                  </a:glow>
                </a:effectLst>
                <a:latin typeface="Arial"/>
                <a:ea typeface="ＭＳ Ｐゴシック" charset="0"/>
                <a:cs typeface="Arial"/>
              </a:rPr>
              <a:t>约翰</a:t>
            </a:r>
            <a:r>
              <a:rPr lang="en-GB" sz="3200" b="1" kern="0">
                <a:solidFill>
                  <a:srgbClr val="FFFFFF"/>
                </a:solidFill>
                <a:effectLst>
                  <a:glow rad="228600">
                    <a:srgbClr val="220011"/>
                  </a:glow>
                </a:effectLst>
                <a:latin typeface="Arial"/>
                <a:ea typeface="ＭＳ Ｐゴシック" charset="0"/>
                <a:cs typeface="Arial"/>
              </a:rPr>
              <a:t> by Israel's leaders is paralleled in the rising opposition to Christ and His offer of the kingdom</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202154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852658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2096431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1544592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86326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5265028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3216594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1717589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388863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116" cy="685911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9557725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image3.jpeg"/>
          <p:cNvPicPr>
            <a:picLocks noChangeAspect="1"/>
          </p:cNvPicPr>
          <p:nvPr/>
        </p:nvPicPr>
        <p:blipFill>
          <a:blip r:embed="rId2"/>
          <a:stretch>
            <a:fillRect/>
          </a:stretch>
        </p:blipFill>
        <p:spPr>
          <a:xfrm>
            <a:off x="-596" y="26266"/>
            <a:ext cx="9145117" cy="6859118"/>
          </a:xfrm>
          <a:prstGeom prst="rect">
            <a:avLst/>
          </a:prstGeom>
          <a:ln w="12700">
            <a:miter lim="400000"/>
          </a:ln>
        </p:spPr>
      </p:pic>
      <p:sp>
        <p:nvSpPr>
          <p:cNvPr id="221" name="Shape 221"/>
          <p:cNvSpPr>
            <a:spLocks noGrp="1"/>
          </p:cNvSpPr>
          <p:nvPr>
            <p:ph type="title"/>
          </p:nvPr>
        </p:nvSpPr>
        <p:spPr>
          <a:xfrm>
            <a:off x="0" y="-3140"/>
            <a:ext cx="5724128" cy="623828"/>
          </a:xfrm>
          <a:prstGeom prst="rect">
            <a:avLst/>
          </a:prstGeom>
        </p:spPr>
        <p:txBody>
          <a:bodyPr lIns="32887" tIns="32887" rIns="32887" bIns="32887"/>
          <a:lstStyle>
            <a:lvl1pPr defTabSz="314884">
              <a:defRPr sz="3100" b="1">
                <a:latin typeface="Times New Roman"/>
                <a:ea typeface="Times New Roman"/>
                <a:cs typeface="Times New Roman"/>
                <a:sym typeface="Times New Roman"/>
              </a:defRPr>
            </a:lvl1pPr>
          </a:lstStyle>
          <a:p>
            <a:r>
              <a:t>授权使用</a:t>
            </a:r>
          </a:p>
        </p:txBody>
      </p:sp>
      <p:sp>
        <p:nvSpPr>
          <p:cNvPr id="222" name="Shape 222"/>
          <p:cNvSpPr/>
          <p:nvPr/>
        </p:nvSpPr>
        <p:spPr>
          <a:xfrm>
            <a:off x="554312" y="2576522"/>
            <a:ext cx="4737768" cy="692493"/>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0" marR="0" lvl="0" indent="0" algn="l" defTabSz="914400" rtl="0" eaLnBrk="0" fontAlgn="base" latinLnBrk="0" hangingPunct="0">
              <a:lnSpc>
                <a:spcPct val="100000"/>
              </a:lnSpc>
              <a:spcBef>
                <a:spcPct val="0"/>
              </a:spcBef>
              <a:spcAft>
                <a:spcPct val="0"/>
              </a:spcAft>
              <a:buClrTx/>
              <a:buSzTx/>
              <a:buFontTx/>
              <a:buNone/>
              <a:tabLst/>
              <a:defRPr sz="1300">
                <a:latin typeface="Times New Roman"/>
                <a:ea typeface="Times New Roman"/>
                <a:cs typeface="Times New Roman"/>
                <a:sym typeface="Times New Roman"/>
              </a:defRPr>
            </a:pPr>
            <a:r>
              <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由Lumo Project出版独家资源，我们特此通知您我们不授权将这些图片发放给除</a:t>
            </a:r>
            <a:r>
              <a:rPr kumimoji="0" sz="1300" b="0" i="0" u="sng" strike="noStrike" kern="0" cap="none" spc="0" normalizeH="0" baseline="0" noProof="0">
                <a:ln>
                  <a:noFill/>
                </a:ln>
                <a:solidFill>
                  <a:srgbClr val="0000FF"/>
                </a:solidFill>
                <a:effectLst/>
                <a:uLnTx/>
                <a:uFill>
                  <a:solidFill>
                    <a:srgbClr val="0000FF"/>
                  </a:solidFill>
                </a:uFill>
                <a:latin typeface="Times New Roman"/>
                <a:ea typeface="Times New Roman"/>
                <a:cs typeface="Times New Roman"/>
                <a:sym typeface="Times New Roman"/>
                <a:hlinkClick r:id="rId3"/>
              </a:rPr>
              <a:t>freebibleimages.org</a:t>
            </a:r>
            <a:r>
              <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客户以外的任何人。</a:t>
            </a:r>
            <a:endPar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defRPr sz="1300">
                <a:latin typeface="Times New Roman"/>
                <a:ea typeface="Times New Roman"/>
                <a:cs typeface="Times New Roman"/>
                <a:sym typeface="Times New Roman"/>
              </a:defRPr>
            </a:pPr>
            <a:endPar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223" name="Shape 223"/>
          <p:cNvSpPr>
            <a:spLocks noChangeAspect="1"/>
          </p:cNvSpPr>
          <p:nvPr/>
        </p:nvSpPr>
        <p:spPr>
          <a:xfrm>
            <a:off x="1187624" y="1635283"/>
            <a:ext cx="899997" cy="626085"/>
          </a:xfrm>
          <a:prstGeom prst="rect">
            <a:avLst/>
          </a:prstGeom>
          <a:solidFill>
            <a:srgbClr val="FFFFFF"/>
          </a:solidFill>
          <a:ln w="12700">
            <a:solidFill>
              <a:schemeClr val="tx1"/>
            </a:solidFill>
            <a:miter lim="400000"/>
          </a:ln>
          <a:extLst>
            <a:ext uri="{C572A759-6A51-4108-AA02-DFA0A04FC94B}">
              <ma14:wrappingTextBoxFlag xmlns="" xmlns:ma14="http://schemas.microsoft.com/office/mac/drawingml/2011/main" val="1"/>
            </a:ext>
          </a:extLst>
        </p:spPr>
        <p:txBody>
          <a:bodyPr wrap="square" lIns="45718" tIns="45718" rIns="45718" bIns="45718" anchor="b">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马太福音</a:t>
            </a:r>
          </a:p>
          <a:p>
            <a:pPr marL="0" marR="0" lvl="0" indent="0" algn="ctr" defTabSz="914400" rtl="0" eaLnBrk="0" fontAlgn="base" latinLnBrk="0" hangingPunct="0">
              <a:lnSpc>
                <a:spcPct val="100000"/>
              </a:lnSpc>
              <a:spcBef>
                <a:spcPct val="0"/>
              </a:spcBef>
              <a:spcAft>
                <a:spcPct val="0"/>
              </a:spcAft>
              <a:buClrTx/>
              <a:buSzTx/>
              <a:buFontTx/>
              <a:buNone/>
              <a:tabLst/>
              <a:defRPr sz="1200">
                <a:solidFill>
                  <a:srgbClr val="FFFFFF"/>
                </a:solidFill>
                <a:latin typeface="Times New Roman"/>
                <a:ea typeface="Times New Roman"/>
                <a:cs typeface="Times New Roman"/>
                <a:sym typeface="Times New Roman"/>
              </a:defRPr>
            </a:pPr>
            <a:r>
              <a:rPr kumimoji="0" sz="12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d</a:t>
            </a:r>
          </a:p>
        </p:txBody>
      </p:sp>
      <p:sp>
        <p:nvSpPr>
          <p:cNvPr id="224" name="Shape 224"/>
          <p:cNvSpPr>
            <a:spLocks noChangeAspect="1"/>
          </p:cNvSpPr>
          <p:nvPr/>
        </p:nvSpPr>
        <p:spPr>
          <a:xfrm>
            <a:off x="2060809" y="1635283"/>
            <a:ext cx="899997" cy="626085"/>
          </a:xfrm>
          <a:prstGeom prst="rect">
            <a:avLst/>
          </a:prstGeom>
          <a:solidFill>
            <a:srgbClr val="FFFFFF"/>
          </a:solidFill>
          <a:ln w="12700">
            <a:solidFill>
              <a:schemeClr val="tx1"/>
            </a:solidFill>
            <a:miter lim="400000"/>
          </a:ln>
          <a:extLst>
            <a:ext uri="{C572A759-6A51-4108-AA02-DFA0A04FC94B}">
              <ma14:wrappingTextBoxFlag xmlns="" xmlns:ma14="http://schemas.microsoft.com/office/mac/drawingml/2011/main" val="1"/>
            </a:ext>
          </a:extLst>
        </p:spPr>
        <p:txBody>
          <a:bodyPr wrap="square" lIns="45718" tIns="45718" rIns="45718" bIns="45718" anchor="b">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马可福音</a:t>
            </a:r>
          </a:p>
          <a:p>
            <a:pPr marL="0" marR="0" lvl="0" indent="0" algn="ctr" defTabSz="914400" rtl="0" eaLnBrk="0" fontAlgn="base" latinLnBrk="0" hangingPunct="0">
              <a:lnSpc>
                <a:spcPct val="100000"/>
              </a:lnSpc>
              <a:spcBef>
                <a:spcPct val="0"/>
              </a:spcBef>
              <a:spcAft>
                <a:spcPct val="0"/>
              </a:spcAft>
              <a:buClrTx/>
              <a:buSzTx/>
              <a:buFontTx/>
              <a:buNone/>
              <a:tabLst/>
              <a:defRPr sz="1200">
                <a:solidFill>
                  <a:srgbClr val="FFFFFF"/>
                </a:solidFill>
                <a:latin typeface="Times New Roman"/>
                <a:ea typeface="Times New Roman"/>
                <a:cs typeface="Times New Roman"/>
                <a:sym typeface="Times New Roman"/>
              </a:defRPr>
            </a:pPr>
            <a:r>
              <a:rPr kumimoji="0" sz="12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o</a:t>
            </a:r>
          </a:p>
        </p:txBody>
      </p:sp>
      <p:sp>
        <p:nvSpPr>
          <p:cNvPr id="225" name="Shape 225"/>
          <p:cNvSpPr>
            <a:spLocks noChangeAspect="1"/>
          </p:cNvSpPr>
          <p:nvPr/>
        </p:nvSpPr>
        <p:spPr>
          <a:xfrm>
            <a:off x="2933994" y="1635283"/>
            <a:ext cx="899997" cy="626085"/>
          </a:xfrm>
          <a:prstGeom prst="rect">
            <a:avLst/>
          </a:prstGeom>
          <a:solidFill>
            <a:srgbClr val="FFFFFF"/>
          </a:solidFill>
          <a:ln w="12700">
            <a:solidFill>
              <a:schemeClr val="tx1"/>
            </a:solidFill>
            <a:miter lim="400000"/>
          </a:ln>
          <a:extLst>
            <a:ext uri="{C572A759-6A51-4108-AA02-DFA0A04FC94B}">
              <ma14:wrappingTextBoxFlag xmlns="" xmlns:ma14="http://schemas.microsoft.com/office/mac/drawingml/2011/main" val="1"/>
            </a:ext>
          </a:extLst>
        </p:spPr>
        <p:txBody>
          <a:bodyPr wrap="square" lIns="45718" tIns="45718" rIns="45718" bIns="45718" anchor="b">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路加福音</a:t>
            </a:r>
          </a:p>
          <a:p>
            <a:pPr marL="0" marR="0" lvl="0" indent="0" algn="ctr" defTabSz="914400" rtl="0" eaLnBrk="0" fontAlgn="base" latinLnBrk="0" hangingPunct="0">
              <a:lnSpc>
                <a:spcPct val="100000"/>
              </a:lnSpc>
              <a:spcBef>
                <a:spcPct val="0"/>
              </a:spcBef>
              <a:spcAft>
                <a:spcPct val="0"/>
              </a:spcAft>
              <a:buClrTx/>
              <a:buSzTx/>
              <a:buFontTx/>
              <a:buNone/>
              <a:tabLst/>
              <a:defRPr sz="1200">
                <a:solidFill>
                  <a:srgbClr val="FFFFFF"/>
                </a:solidFill>
                <a:latin typeface="Times New Roman"/>
                <a:ea typeface="Times New Roman"/>
                <a:cs typeface="Times New Roman"/>
                <a:sym typeface="Times New Roman"/>
              </a:defRPr>
            </a:pPr>
            <a:r>
              <a:rPr kumimoji="0" sz="12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0</a:t>
            </a:r>
          </a:p>
        </p:txBody>
      </p:sp>
      <p:sp>
        <p:nvSpPr>
          <p:cNvPr id="226" name="Shape 226"/>
          <p:cNvSpPr>
            <a:spLocks noChangeAspect="1"/>
          </p:cNvSpPr>
          <p:nvPr/>
        </p:nvSpPr>
        <p:spPr>
          <a:xfrm>
            <a:off x="3807180" y="1635283"/>
            <a:ext cx="899997" cy="626085"/>
          </a:xfrm>
          <a:prstGeom prst="rect">
            <a:avLst/>
          </a:prstGeom>
          <a:solidFill>
            <a:srgbClr val="FFFFFF"/>
          </a:solidFill>
          <a:ln w="12700">
            <a:solidFill>
              <a:schemeClr val="tx1"/>
            </a:solidFill>
            <a:miter lim="400000"/>
          </a:ln>
          <a:extLst>
            <a:ext uri="{C572A759-6A51-4108-AA02-DFA0A04FC94B}">
              <ma14:wrappingTextBoxFlag xmlns="" xmlns:ma14="http://schemas.microsoft.com/office/mac/drawingml/2011/main" val="1"/>
            </a:ext>
          </a:extLst>
        </p:spPr>
        <p:txBody>
          <a:bodyPr wrap="square" lIns="45718" tIns="45718" rIns="45718" bIns="45718" anchor="b">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sz="1200">
                <a:latin typeface="Times New Roman"/>
                <a:ea typeface="Times New Roman"/>
                <a:cs typeface="Times New Roman"/>
                <a:sym typeface="Times New Roman"/>
              </a:defRPr>
            </a:pPr>
            <a:r>
              <a:rPr kumimoji="0"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约翰福音</a:t>
            </a:r>
          </a:p>
          <a:p>
            <a:pPr marL="0" marR="0" lvl="0" indent="0" algn="ctr" defTabSz="914400" rtl="0" eaLnBrk="0" fontAlgn="base" latinLnBrk="0" hangingPunct="0">
              <a:lnSpc>
                <a:spcPct val="100000"/>
              </a:lnSpc>
              <a:spcBef>
                <a:spcPct val="0"/>
              </a:spcBef>
              <a:spcAft>
                <a:spcPct val="0"/>
              </a:spcAft>
              <a:buClrTx/>
              <a:buSzTx/>
              <a:buFontTx/>
              <a:buNone/>
              <a:tabLst/>
              <a:defRPr sz="1200">
                <a:solidFill>
                  <a:srgbClr val="FFFFFF"/>
                </a:solidFill>
                <a:latin typeface="Times New Roman"/>
                <a:ea typeface="Times New Roman"/>
                <a:cs typeface="Times New Roman"/>
                <a:sym typeface="Times New Roman"/>
              </a:defRPr>
            </a:pPr>
            <a:r>
              <a:rPr kumimoji="0" sz="12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0</a:t>
            </a:r>
          </a:p>
        </p:txBody>
      </p:sp>
      <p:sp>
        <p:nvSpPr>
          <p:cNvPr id="227" name="Shape 227"/>
          <p:cNvSpPr/>
          <p:nvPr/>
        </p:nvSpPr>
        <p:spPr>
          <a:xfrm>
            <a:off x="554312" y="3274428"/>
            <a:ext cx="4711245" cy="987451"/>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0" marR="0" lvl="0" indent="0" algn="l" defTabSz="914400" rtl="0" eaLnBrk="0" fontAlgn="base" latinLnBrk="0" hangingPunct="0">
              <a:lnSpc>
                <a:spcPct val="100000"/>
              </a:lnSpc>
              <a:spcBef>
                <a:spcPct val="0"/>
              </a:spcBef>
              <a:spcAft>
                <a:spcPct val="0"/>
              </a:spcAft>
              <a:buClrTx/>
              <a:buSzTx/>
              <a:buFontTx/>
              <a:buNone/>
              <a:tabLst/>
              <a:defRPr sz="1300">
                <a:latin typeface="Times New Roman"/>
                <a:ea typeface="Times New Roman"/>
                <a:cs typeface="Times New Roman"/>
                <a:sym typeface="Times New Roman"/>
              </a:defRPr>
            </a:pPr>
            <a:r>
              <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所有图片不授权用于视频制作、epublishing或者其他媒体。所有下载的图片和文件不可通过除freebibleimages.org以外的其他网站传播，亦不可用于任何破坏基督信仰和福音的处境中。</a:t>
            </a:r>
          </a:p>
          <a:p>
            <a:pPr marL="0" marR="0" lvl="0" indent="0" algn="l" defTabSz="914400" rtl="0" eaLnBrk="0" fontAlgn="base" latinLnBrk="0" hangingPunct="0">
              <a:lnSpc>
                <a:spcPct val="100000"/>
              </a:lnSpc>
              <a:spcBef>
                <a:spcPct val="0"/>
              </a:spcBef>
              <a:spcAft>
                <a:spcPct val="0"/>
              </a:spcAft>
              <a:buClrTx/>
              <a:buSzTx/>
              <a:buFontTx/>
              <a:buNone/>
              <a:tabLst/>
              <a:defRPr sz="1300">
                <a:solidFill>
                  <a:srgbClr val="FFFFFF"/>
                </a:solidFill>
                <a:latin typeface="Times New Roman"/>
                <a:ea typeface="Times New Roman"/>
                <a:cs typeface="Times New Roman"/>
                <a:sym typeface="Times New Roman"/>
              </a:defRPr>
            </a:pPr>
            <a:r>
              <a:rPr kumimoji="0" sz="13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o</a:t>
            </a:r>
          </a:p>
        </p:txBody>
      </p:sp>
      <p:sp>
        <p:nvSpPr>
          <p:cNvPr id="228" name="Shape 228"/>
          <p:cNvSpPr/>
          <p:nvPr/>
        </p:nvSpPr>
        <p:spPr>
          <a:xfrm>
            <a:off x="554312" y="4248515"/>
            <a:ext cx="4881784" cy="692493"/>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0" marR="0" lvl="0" indent="0" algn="l" defTabSz="914400" rtl="0" eaLnBrk="0" fontAlgn="base" latinLnBrk="0" hangingPunct="0">
              <a:lnSpc>
                <a:spcPct val="100000"/>
              </a:lnSpc>
              <a:spcBef>
                <a:spcPct val="0"/>
              </a:spcBef>
              <a:spcAft>
                <a:spcPct val="0"/>
              </a:spcAft>
              <a:buClrTx/>
              <a:buSzTx/>
              <a:buFontTx/>
              <a:buNone/>
              <a:tabLst/>
              <a:defRPr sz="1300">
                <a:latin typeface="Times New Roman"/>
                <a:ea typeface="Times New Roman"/>
                <a:cs typeface="Times New Roman"/>
                <a:sym typeface="Times New Roman"/>
              </a:defRPr>
            </a:pPr>
            <a:r>
              <a:rPr kumimoji="0"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图片仅供教育展示、博客和社交媒体使用；所有用途均需注明出处</a:t>
            </a:r>
            <a:br>
              <a:rPr kumimoji="0" lang="en-US" sz="13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br>
            <a:r>
              <a:rPr kumimoji="0" sz="1300" b="0" i="0" u="sng" strike="noStrike" kern="0" cap="none" spc="0" normalizeH="0" baseline="0" noProof="0">
                <a:ln>
                  <a:noFill/>
                </a:ln>
                <a:solidFill>
                  <a:srgbClr val="0000FF"/>
                </a:solidFill>
                <a:effectLst/>
                <a:uLnTx/>
                <a:uFill>
                  <a:solidFill>
                    <a:srgbClr val="0000FF"/>
                  </a:solidFill>
                </a:uFill>
                <a:latin typeface="Times New Roman"/>
                <a:ea typeface="Times New Roman"/>
                <a:cs typeface="Times New Roman"/>
                <a:sym typeface="Times New Roman"/>
                <a:hlinkClick r:id="rId4"/>
              </a:rPr>
              <a:t>www.LumoProject.com</a:t>
            </a:r>
            <a:endParaRPr kumimoji="0" lang="en-US" sz="1300" b="0" i="0" u="sng" strike="noStrike" kern="0" cap="none" spc="0" normalizeH="0" baseline="0" noProof="0">
              <a:ln>
                <a:noFill/>
              </a:ln>
              <a:solidFill>
                <a:srgbClr val="0000FF"/>
              </a:solidFill>
              <a:effectLst/>
              <a:uLnTx/>
              <a:uFill>
                <a:solidFill>
                  <a:srgbClr val="0000FF"/>
                </a:solidFill>
              </a:uFill>
              <a:latin typeface="Times New Roman"/>
              <a:ea typeface="Times New Roman"/>
              <a:cs typeface="Times New Roman"/>
              <a:sym typeface="Times New Roman"/>
              <a:hlinkClick r:id="rId4"/>
            </a:endParaRPr>
          </a:p>
          <a:p>
            <a:pPr marL="0" marR="0" lvl="0" indent="0" algn="l" defTabSz="914400" rtl="0" eaLnBrk="0" fontAlgn="base" latinLnBrk="0" hangingPunct="0">
              <a:lnSpc>
                <a:spcPct val="100000"/>
              </a:lnSpc>
              <a:spcBef>
                <a:spcPct val="0"/>
              </a:spcBef>
              <a:spcAft>
                <a:spcPct val="0"/>
              </a:spcAft>
              <a:buClrTx/>
              <a:buSzTx/>
              <a:buFontTx/>
              <a:buNone/>
              <a:tabLst/>
              <a:defRPr sz="1300">
                <a:latin typeface="Times New Roman"/>
                <a:ea typeface="Times New Roman"/>
                <a:cs typeface="Times New Roman"/>
                <a:sym typeface="Times New Roman"/>
              </a:defRPr>
            </a:pPr>
            <a:endParaRPr kumimoji="0" sz="1300" b="0" i="0" u="sng" strike="noStrike" kern="0" cap="none" spc="0" normalizeH="0" baseline="0" noProof="0">
              <a:ln>
                <a:noFill/>
              </a:ln>
              <a:solidFill>
                <a:srgbClr val="0000FF"/>
              </a:solidFill>
              <a:effectLst/>
              <a:uLnTx/>
              <a:uFill>
                <a:solidFill>
                  <a:srgbClr val="0000FF"/>
                </a:solidFill>
              </a:uFill>
              <a:latin typeface="Times New Roman"/>
              <a:ea typeface="Times New Roman"/>
              <a:cs typeface="Times New Roman"/>
              <a:sym typeface="Times New Roman"/>
              <a:hlinkClick r:id="rId4"/>
            </a:endParaRPr>
          </a:p>
        </p:txBody>
      </p:sp>
      <p:sp>
        <p:nvSpPr>
          <p:cNvPr id="229" name="Shape 229"/>
          <p:cNvSpPr/>
          <p:nvPr/>
        </p:nvSpPr>
        <p:spPr>
          <a:xfrm>
            <a:off x="1763688" y="5037422"/>
            <a:ext cx="2212728" cy="623826"/>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32887" tIns="32887" rIns="32887" bIns="32887" anchor="ctr">
            <a:normAutofit/>
          </a:bodyPr>
          <a:lstStyle/>
          <a:p>
            <a:pPr marL="0" marR="0" lvl="0" indent="0" algn="ctr" defTabSz="314884" rtl="0" eaLnBrk="0" fontAlgn="base" latinLnBrk="0" hangingPunct="0">
              <a:lnSpc>
                <a:spcPct val="100000"/>
              </a:lnSpc>
              <a:spcBef>
                <a:spcPct val="0"/>
              </a:spcBef>
              <a:spcAft>
                <a:spcPct val="0"/>
              </a:spcAft>
              <a:buClrTx/>
              <a:buSzTx/>
              <a:buFontTx/>
              <a:buNone/>
              <a:tabLst/>
              <a:defRPr sz="1000" spc="-100">
                <a:latin typeface="Times New Roman"/>
                <a:ea typeface="Times New Roman"/>
                <a:cs typeface="Times New Roman"/>
                <a:sym typeface="Times New Roman"/>
              </a:defRPr>
            </a:pPr>
            <a:r>
              <a:rPr kumimoji="0" sz="1000" b="0" i="0" u="none" strike="noStrike" kern="0" cap="none" spc="50" normalizeH="0" baseline="0" noProof="0">
                <a:ln>
                  <a:noFill/>
                </a:ln>
                <a:solidFill>
                  <a:srgbClr val="000000"/>
                </a:solidFill>
                <a:effectLst/>
                <a:uLnTx/>
                <a:uFillTx/>
                <a:latin typeface="Times New Roman"/>
                <a:ea typeface="Times New Roman"/>
                <a:cs typeface="Times New Roman"/>
                <a:sym typeface="Times New Roman"/>
              </a:rPr>
              <a:t>图片声明 BBM</a:t>
            </a:r>
            <a:br>
              <a:rPr kumimoji="0" sz="1000" b="0" i="0" u="none" strike="noStrike" kern="0" cap="none" spc="50" normalizeH="0" baseline="0" noProof="0">
                <a:ln>
                  <a:noFill/>
                </a:ln>
                <a:solidFill>
                  <a:srgbClr val="000000"/>
                </a:solidFill>
                <a:effectLst/>
                <a:uLnTx/>
                <a:uFillTx/>
                <a:latin typeface="Times New Roman"/>
                <a:ea typeface="Times New Roman"/>
                <a:cs typeface="Times New Roman"/>
                <a:sym typeface="Times New Roman"/>
              </a:rPr>
            </a:br>
            <a:r>
              <a:rPr kumimoji="0" sz="1000" b="0" i="0" u="none" strike="noStrike" kern="0" cap="none" spc="50" normalizeH="0" baseline="0" noProof="0">
                <a:ln>
                  <a:noFill/>
                </a:ln>
                <a:solidFill>
                  <a:srgbClr val="000000"/>
                </a:solidFill>
                <a:effectLst/>
                <a:uLnTx/>
                <a:uFillTx/>
                <a:latin typeface="Times New Roman"/>
                <a:ea typeface="Times New Roman"/>
                <a:cs typeface="Times New Roman"/>
                <a:sym typeface="Times New Roman"/>
              </a:rPr>
              <a:t>© 版权所有</a:t>
            </a:r>
          </a:p>
          <a:p>
            <a:pPr marL="0" marR="0" lvl="0" indent="0" algn="ctr" defTabSz="314884" rtl="0" eaLnBrk="0" fontAlgn="base" latinLnBrk="0" hangingPunct="0">
              <a:lnSpc>
                <a:spcPct val="100000"/>
              </a:lnSpc>
              <a:spcBef>
                <a:spcPct val="0"/>
              </a:spcBef>
              <a:spcAft>
                <a:spcPct val="0"/>
              </a:spcAft>
              <a:buClrTx/>
              <a:buSzTx/>
              <a:buFontTx/>
              <a:buNone/>
              <a:tabLst/>
              <a:defRPr sz="1000" spc="-100">
                <a:latin typeface="Times New Roman"/>
                <a:ea typeface="Times New Roman"/>
                <a:cs typeface="Times New Roman"/>
                <a:sym typeface="Times New Roman"/>
              </a:defRPr>
            </a:pPr>
            <a:r>
              <a:rPr kumimoji="0" sz="1000" b="0" i="0" u="none" strike="noStrike" kern="0" cap="none" spc="50" normalizeH="0" baseline="0" noProof="0">
                <a:ln>
                  <a:noFill/>
                </a:ln>
                <a:solidFill>
                  <a:srgbClr val="000000"/>
                </a:solidFill>
                <a:effectLst/>
                <a:uLnTx/>
                <a:uFillTx/>
                <a:latin typeface="Arial"/>
                <a:ea typeface="Times New Roman"/>
                <a:cs typeface="Arial"/>
                <a:sym typeface="Times New Roman"/>
              </a:rPr>
              <a:t>www.bigbookmedia.com</a:t>
            </a:r>
          </a:p>
        </p:txBody>
      </p:sp>
    </p:spTree>
    <p:extLst>
      <p:ext uri="{BB962C8B-B14F-4D97-AF65-F5344CB8AC3E}">
        <p14:creationId xmlns:p14="http://schemas.microsoft.com/office/powerpoint/2010/main" val="972710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DC64A6-3B1B-42BA-A5E9-AD0CDFF7A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B. The Curse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of the Cities of Galilee</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en-US" sz="2800" b="1" i="1" kern="0">
                <a:solidFill>
                  <a:srgbClr val="FFFFFF"/>
                </a:solidFill>
                <a:effectLst>
                  <a:outerShdw blurRad="38100" dist="38100" dir="2700000" algn="tl">
                    <a:srgbClr val="000000"/>
                  </a:outerShdw>
                </a:effectLst>
                <a:latin typeface="Arial"/>
                <a:ea typeface="ＭＳ Ｐゴシック" charset="0"/>
                <a:cs typeface="Arial"/>
              </a:rPr>
              <a:t>§ 61</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en-US" sz="2800" b="1" i="1" kern="0">
                <a:solidFill>
                  <a:srgbClr val="FFFFFF"/>
                </a:solidFill>
                <a:effectLst>
                  <a:outerShdw blurRad="38100" dist="38100" dir="2700000" algn="tl">
                    <a:srgbClr val="000000"/>
                  </a:outerShdw>
                </a:effectLst>
                <a:latin typeface="Arial"/>
                <a:ea typeface="ＭＳ Ｐゴシック" charset="0"/>
                <a:cs typeface="Arial"/>
              </a:rPr>
              <a:t> 11:20-30</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8634" y="3885870"/>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Christ curses the cities of Galilee which had witnessed His miracle yet still remained unbelieving in order to establish how the hearts of the Jewish people exceeded the hardness of the Gentiles</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2845986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55FDE5-D6D2-46BD-8854-E96A91064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lvl="0" defTabSz="914400">
              <a:defRPr/>
            </a:pPr>
            <a:r>
              <a:rPr lang="en-US" b="1" kern="0">
                <a:solidFill>
                  <a:srgbClr val="FFFFFF"/>
                </a:solidFill>
                <a:effectLst>
                  <a:glow rad="228600">
                    <a:srgbClr val="000000"/>
                  </a:glow>
                </a:effectLst>
                <a:latin typeface="Arial"/>
                <a:cs typeface="Arial"/>
              </a:rPr>
              <a:t>3. Power Over Demons</a:t>
            </a:r>
            <a:endParaRPr kumimoji="0" lang="en-US" sz="44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de-DE" sz="2800" b="1" i="1" kern="0">
                <a:solidFill>
                  <a:srgbClr val="FFFFFF"/>
                </a:solidFill>
                <a:effectLst>
                  <a:outerShdw blurRad="38100" dist="38100" dir="2700000" algn="tl">
                    <a:srgbClr val="000000"/>
                  </a:outerShdw>
                </a:effectLst>
                <a:latin typeface="Arial"/>
                <a:ea typeface="ＭＳ Ｐゴシック" charset="0"/>
                <a:cs typeface="Arial"/>
              </a:rPr>
              <a:t>§ 69</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de-DE" sz="2800" b="1" i="1" kern="0">
                <a:solidFill>
                  <a:srgbClr val="FFFFFF"/>
                </a:solidFill>
                <a:effectLst>
                  <a:outerShdw blurRad="38100" dist="38100" dir="2700000" algn="tl">
                    <a:srgbClr val="000000"/>
                  </a:outerShdw>
                </a:effectLst>
                <a:latin typeface="Arial"/>
                <a:ea typeface="ＭＳ Ｐゴシック" charset="0"/>
                <a:cs typeface="Arial"/>
              </a:rPr>
              <a:t> 8:28-34;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马可</a:t>
            </a:r>
            <a:r>
              <a:rPr lang="de-DE" sz="2800" b="1" i="1" kern="0">
                <a:solidFill>
                  <a:srgbClr val="FFFFFF"/>
                </a:solidFill>
                <a:effectLst>
                  <a:outerShdw blurRad="38100" dist="38100" dir="2700000" algn="tl">
                    <a:srgbClr val="000000"/>
                  </a:outerShdw>
                </a:effectLst>
                <a:latin typeface="Arial"/>
                <a:ea typeface="ＭＳ Ｐゴシック" charset="0"/>
                <a:cs typeface="Arial"/>
              </a:rPr>
              <a:t> 5:1-20;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路加</a:t>
            </a:r>
            <a:r>
              <a:rPr lang="de-DE" sz="2800" b="1" i="1" kern="0">
                <a:solidFill>
                  <a:srgbClr val="FFFFFF"/>
                </a:solidFill>
                <a:effectLst>
                  <a:outerShdw blurRad="38100" dist="38100" dir="2700000" algn="tl">
                    <a:srgbClr val="000000"/>
                  </a:outerShdw>
                </a:effectLst>
                <a:latin typeface="Arial"/>
                <a:ea typeface="ＭＳ Ｐゴシック" charset="0"/>
                <a:cs typeface="Arial"/>
              </a:rPr>
              <a:t> 8:26-39</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8634" y="3885869"/>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In the face of opposition from Israel's leaders Christ verifies His authority over a legion of demons which controlled swine to show that He was not controlled by Satan since He controlled Satan's host</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1522642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D7C0F1-9CAC-4460-9945-6C14B6F47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lvl="0" defTabSz="914400">
              <a:defRPr/>
            </a:pPr>
            <a:r>
              <a:rPr lang="en-GB" b="1" kern="0">
                <a:solidFill>
                  <a:srgbClr val="FFFFFF"/>
                </a:solidFill>
                <a:effectLst>
                  <a:glow rad="228600">
                    <a:srgbClr val="000000"/>
                  </a:glow>
                </a:effectLst>
                <a:latin typeface="Arial"/>
                <a:cs typeface="Arial"/>
              </a:rPr>
              <a:t>4. Power Over Disease and Death</a:t>
            </a:r>
            <a:endParaRPr kumimoji="0" lang="en-US" sz="44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de-DE" sz="2800" b="1" i="1" kern="0">
                <a:solidFill>
                  <a:srgbClr val="FFFFFF"/>
                </a:solidFill>
                <a:effectLst>
                  <a:outerShdw blurRad="38100" dist="38100" dir="2700000" algn="tl">
                    <a:srgbClr val="000000"/>
                  </a:outerShdw>
                </a:effectLst>
                <a:latin typeface="Arial"/>
                <a:ea typeface="ＭＳ Ｐゴシック" charset="0"/>
                <a:cs typeface="Arial"/>
              </a:rPr>
              <a:t>§ 70</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de-DE" sz="2800" b="1" i="1" kern="0">
                <a:solidFill>
                  <a:srgbClr val="FFFFFF"/>
                </a:solidFill>
                <a:effectLst>
                  <a:outerShdw blurRad="38100" dist="38100" dir="2700000" algn="tl">
                    <a:srgbClr val="000000"/>
                  </a:outerShdw>
                </a:effectLst>
                <a:latin typeface="Arial"/>
                <a:ea typeface="ＭＳ Ｐゴシック" charset="0"/>
                <a:cs typeface="Arial"/>
              </a:rPr>
              <a:t> 9:18-26;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马可</a:t>
            </a:r>
            <a:r>
              <a:rPr lang="de-DE" sz="2800" b="1" i="1" kern="0">
                <a:solidFill>
                  <a:srgbClr val="FFFFFF"/>
                </a:solidFill>
                <a:effectLst>
                  <a:outerShdw blurRad="38100" dist="38100" dir="2700000" algn="tl">
                    <a:srgbClr val="000000"/>
                  </a:outerShdw>
                </a:effectLst>
                <a:latin typeface="Arial"/>
                <a:ea typeface="ＭＳ Ｐゴシック" charset="0"/>
                <a:cs typeface="Arial"/>
              </a:rPr>
              <a:t> 5:21-43;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路加</a:t>
            </a:r>
            <a:r>
              <a:rPr lang="de-DE" sz="2800" b="1" i="1" kern="0">
                <a:solidFill>
                  <a:srgbClr val="FFFFFF"/>
                </a:solidFill>
                <a:effectLst>
                  <a:outerShdw blurRad="38100" dist="38100" dir="2700000" algn="tl">
                    <a:srgbClr val="000000"/>
                  </a:outerShdw>
                </a:effectLst>
                <a:latin typeface="Arial"/>
                <a:ea typeface="ＭＳ Ｐゴシック" charset="0"/>
                <a:cs typeface="Arial"/>
              </a:rPr>
              <a:t> 8:40-56</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8634" y="3741901"/>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Christ heals an unclean woman with a flow of blood and raises Jairus' daughter, acknowledging through allowing to be touched and through touching the dead His royal authority as Israel's king even though His people had rejected Him</a:t>
            </a:r>
          </a:p>
        </p:txBody>
      </p:sp>
    </p:spTree>
    <p:extLst>
      <p:ext uri="{BB962C8B-B14F-4D97-AF65-F5344CB8AC3E}">
        <p14:creationId xmlns:p14="http://schemas.microsoft.com/office/powerpoint/2010/main" val="3766673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D44747-FCE4-4272-A329-B70FF9ABF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lvl="0" defTabSz="914400">
              <a:defRPr/>
            </a:pPr>
            <a:r>
              <a:rPr lang="en-US" b="1" kern="0">
                <a:solidFill>
                  <a:srgbClr val="FFFFFF"/>
                </a:solidFill>
                <a:effectLst>
                  <a:glow rad="228600">
                    <a:srgbClr val="000000"/>
                  </a:glow>
                </a:effectLst>
                <a:latin typeface="Arial"/>
                <a:cs typeface="Arial"/>
              </a:rPr>
              <a:t>5. Power Over Blindness</a:t>
            </a:r>
            <a:endParaRPr kumimoji="0" lang="en-US" sz="44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en-US" sz="2800" b="1" i="1" kern="0">
                <a:solidFill>
                  <a:srgbClr val="FFFFFF"/>
                </a:solidFill>
                <a:effectLst>
                  <a:outerShdw blurRad="38100" dist="38100" dir="2700000" algn="tl">
                    <a:srgbClr val="000000"/>
                  </a:outerShdw>
                </a:effectLst>
                <a:latin typeface="Arial"/>
                <a:ea typeface="ＭＳ Ｐゴシック" charset="0"/>
                <a:cs typeface="Arial"/>
              </a:rPr>
              <a:t>§ 71</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en-US" sz="2800" b="1" i="1" kern="0">
                <a:solidFill>
                  <a:srgbClr val="FFFFFF"/>
                </a:solidFill>
                <a:effectLst>
                  <a:outerShdw blurRad="38100" dist="38100" dir="2700000" algn="tl">
                    <a:srgbClr val="000000"/>
                  </a:outerShdw>
                </a:effectLst>
                <a:latin typeface="Arial"/>
                <a:ea typeface="ＭＳ Ｐゴシック" charset="0"/>
                <a:cs typeface="Arial"/>
              </a:rPr>
              <a:t> 9:27-34</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8634" y="3741901"/>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Two blind men acknowledge Christ as Messiah and appeal for a messianic miracle, which Christ performs for them when they acknowledge their faith in His person, thus illustrating His willingness to remove Israel's spiritual blindness if the nation responds in faith</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40009864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8486DE4-AACA-4A34-B4A3-680E32AE2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I. Rejection in Nazareth</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en-GB" sz="2800" b="1" i="1" kern="0">
                <a:solidFill>
                  <a:srgbClr val="FFFFFF"/>
                </a:solidFill>
                <a:effectLst>
                  <a:outerShdw blurRad="38100" dist="38100" dir="2700000" algn="tl">
                    <a:srgbClr val="000000"/>
                  </a:outerShdw>
                </a:effectLst>
                <a:latin typeface="Arial"/>
                <a:ea typeface="ＭＳ Ｐゴシック" charset="0"/>
                <a:cs typeface="Arial"/>
              </a:rPr>
              <a:t>§ 72</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en-GB" sz="2800" b="1" i="1" kern="0">
                <a:solidFill>
                  <a:srgbClr val="FFFFFF"/>
                </a:solidFill>
                <a:effectLst>
                  <a:outerShdw blurRad="38100" dist="38100" dir="2700000" algn="tl">
                    <a:srgbClr val="000000"/>
                  </a:outerShdw>
                </a:effectLst>
                <a:latin typeface="Arial"/>
                <a:ea typeface="ＭＳ Ｐゴシック" charset="0"/>
                <a:cs typeface="Arial"/>
              </a:rPr>
              <a:t> 13:54-58;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马可</a:t>
            </a:r>
            <a:r>
              <a:rPr lang="en-GB" sz="2800" b="1" i="1" kern="0">
                <a:solidFill>
                  <a:srgbClr val="FFFFFF"/>
                </a:solidFill>
                <a:effectLst>
                  <a:outerShdw blurRad="38100" dist="38100" dir="2700000" algn="tl">
                    <a:srgbClr val="000000"/>
                  </a:outerShdw>
                </a:effectLst>
                <a:latin typeface="Arial"/>
                <a:ea typeface="ＭＳ Ｐゴシック" charset="0"/>
                <a:cs typeface="Arial"/>
              </a:rPr>
              <a:t> 6:1-6a</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8634" y="3996268"/>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Christ's rejection in His hometown of Nazareth because He had not been taught by an accredited teacher shows the extent of blindness and inability to receive spiritual light evident in these unbelievers</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1013800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36512" y="-27384"/>
            <a:ext cx="9216008" cy="6885384"/>
          </a:xfrm>
          <a:prstGeom prst="rect">
            <a:avLst/>
          </a:prstGeom>
          <a:gradFill flip="none" rotWithShape="1">
            <a:gsLst>
              <a:gs pos="0">
                <a:srgbClr val="000090"/>
              </a:gs>
              <a:gs pos="100000">
                <a:srgbClr val="010101"/>
              </a:gs>
            </a:gsLst>
            <a:path path="circle">
              <a:fillToRect l="50000" t="50000" r="50000" b="50000"/>
            </a:path>
            <a:tileRect/>
          </a:gra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charset="0"/>
              <a:ea typeface="MS PGothic" pitchFamily="34" charset="-128"/>
              <a:cs typeface="+mn-cs"/>
            </a:endParaRPr>
          </a:p>
        </p:txBody>
      </p:sp>
      <p:sp>
        <p:nvSpPr>
          <p:cNvPr id="507906" name="Rectangle 2"/>
          <p:cNvSpPr>
            <a:spLocks noGrp="1" noChangeArrowheads="1"/>
          </p:cNvSpPr>
          <p:nvPr>
            <p:ph type="ctrTitle"/>
          </p:nvPr>
        </p:nvSpPr>
        <p:spPr>
          <a:xfrm>
            <a:off x="914400" y="152400"/>
            <a:ext cx="7239000" cy="762000"/>
          </a:xfrm>
          <a:solidFill>
            <a:srgbClr val="701A1F"/>
          </a:solidFill>
          <a:effectLst>
            <a:outerShdw dist="35921" dir="2700000" algn="ctr" rotWithShape="0">
              <a:srgbClr val="000000">
                <a:alpha val="74997"/>
              </a:srgbClr>
            </a:outerShdw>
          </a:effectLst>
        </p:spPr>
        <p:txBody>
          <a:bodyPr/>
          <a:lstStyle/>
          <a:p>
            <a:pPr eaLnBrk="1" hangingPunct="1">
              <a:defRPr/>
            </a:pPr>
            <a:r>
              <a:rPr lang="zh-CN" altLang="en-US" dirty="0">
                <a:solidFill>
                  <a:srgbClr val="FFC000"/>
                </a:solidFill>
                <a:latin typeface="Microsoft YaHei" pitchFamily="34" charset="-122"/>
                <a:ea typeface="Microsoft YaHei" pitchFamily="34" charset="-122"/>
              </a:rPr>
              <a:t>耶稣的家庭</a:t>
            </a:r>
            <a:endParaRPr kumimoji="1" lang="en-US" dirty="0">
              <a:solidFill>
                <a:srgbClr val="FFC000"/>
              </a:solidFill>
              <a:latin typeface="Microsoft YaHei" pitchFamily="34" charset="-122"/>
              <a:ea typeface="Microsoft YaHei" pitchFamily="34" charset="-122"/>
              <a:cs typeface="Arial"/>
            </a:endParaRPr>
          </a:p>
        </p:txBody>
      </p:sp>
      <p:sp>
        <p:nvSpPr>
          <p:cNvPr id="507922" name="Text Box 18"/>
          <p:cNvSpPr txBox="1">
            <a:spLocks noChangeArrowheads="1"/>
          </p:cNvSpPr>
          <p:nvPr/>
        </p:nvSpPr>
        <p:spPr bwMode="auto">
          <a:xfrm>
            <a:off x="71438" y="4941888"/>
            <a:ext cx="9037637" cy="138499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Arial" pitchFamily="34" charset="0"/>
              </a:rPr>
              <a:t>“</a:t>
            </a:r>
            <a:r>
              <a:rPr kumimoji="0" lang="zh-CN" alt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这不是那木匠吗？不是马利亚的儿子，雅各、约西、犹大、西门的哥哥吗？他的妹妹们不也在我们这里吗？</a:t>
            </a:r>
            <a:r>
              <a:rPr kumimoji="0" lang="en-US" altLang="zh-CN"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a:t>
            </a:r>
            <a:r>
              <a:rPr kumimoji="0" lang="zh-CN" alt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他们就厌弃耶稣。 </a:t>
            </a:r>
            <a:r>
              <a:rPr kumimoji="0" lang="en-US" altLang="zh-CN"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a:t>
            </a:r>
            <a:r>
              <a:rPr kumimoji="0" lang="zh-CN" alt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马可</a:t>
            </a:r>
            <a:r>
              <a:rPr kumimoji="0" lang="en-US" altLang="zh-CN"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 6:3 </a:t>
            </a:r>
            <a:r>
              <a:rPr kumimoji="0" lang="zh-CN" alt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新译本</a:t>
            </a:r>
            <a:r>
              <a:rPr kumimoji="0" lang="en-US" altLang="zh-CN"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a:t>
            </a:r>
            <a:endParaRPr kumimoji="0" 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Arial" pitchFamily="34" charset="0"/>
            </a:endParaRPr>
          </a:p>
        </p:txBody>
      </p:sp>
      <p:sp>
        <p:nvSpPr>
          <p:cNvPr id="507932" name="Text Box 28"/>
          <p:cNvSpPr txBox="1">
            <a:spLocks noChangeArrowheads="1"/>
          </p:cNvSpPr>
          <p:nvPr/>
        </p:nvSpPr>
        <p:spPr bwMode="auto">
          <a:xfrm>
            <a:off x="5580112" y="1268760"/>
            <a:ext cx="2069797" cy="954107"/>
          </a:xfrm>
          <a:prstGeom prst="rect">
            <a:avLst/>
          </a:prstGeom>
          <a:noFill/>
          <a:ln w="9525">
            <a:noFill/>
            <a:miter lim="800000"/>
            <a:headEnd/>
            <a:tailEnd/>
          </a:ln>
          <a:effectLst>
            <a:outerShdw dist="35921" dir="2700000" algn="ctr" rotWithShape="0">
              <a:srgbClr val="808080">
                <a:alpha val="74997"/>
              </a:srgb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FFFFFF"/>
                </a:solidFill>
                <a:effectLst/>
                <a:uLnTx/>
                <a:uFillTx/>
                <a:latin typeface="Times New Roman" pitchFamily="18" charset="0"/>
                <a:ea typeface="MS PGothic" pitchFamily="34" charset="-128"/>
                <a:cs typeface="+mn-cs"/>
              </a:rPr>
              <a:t>男性着白色 </a:t>
            </a:r>
            <a:br>
              <a:rPr kumimoji="0" lang="zh-CN" altLang="en-US" sz="2800" b="0" i="0" u="none" strike="noStrike" kern="1200" cap="none" spc="0" normalizeH="0" baseline="0" noProof="0" dirty="0">
                <a:ln>
                  <a:noFill/>
                </a:ln>
                <a:solidFill>
                  <a:srgbClr val="FFFFFF"/>
                </a:solidFill>
                <a:effectLst/>
                <a:uLnTx/>
                <a:uFillTx/>
                <a:latin typeface="Times New Roman" pitchFamily="18" charset="0"/>
                <a:ea typeface="MS PGothic" pitchFamily="34" charset="-128"/>
                <a:cs typeface="+mn-cs"/>
              </a:rPr>
            </a:br>
            <a:r>
              <a:rPr kumimoji="0" lang="zh-CN" altLang="en-US" sz="2800" b="0" i="0" u="none" strike="noStrike" kern="1200" cap="none" spc="0" normalizeH="0" baseline="0" noProof="0" dirty="0">
                <a:ln>
                  <a:noFill/>
                </a:ln>
                <a:solidFill>
                  <a:srgbClr val="FFFF00"/>
                </a:solidFill>
                <a:effectLst/>
                <a:uLnTx/>
                <a:uFillTx/>
                <a:latin typeface="Times New Roman" pitchFamily="18" charset="0"/>
                <a:ea typeface="MS PGothic" pitchFamily="34" charset="-128"/>
                <a:cs typeface="+mn-cs"/>
              </a:rPr>
              <a:t>女性着黄色</a:t>
            </a:r>
            <a:endParaRPr kumimoji="0" lang="en-US" altLang="en-US" sz="2800" b="0" i="0" u="none" strike="noStrike" kern="1200" cap="none" spc="0" normalizeH="0" baseline="0" noProof="0" dirty="0">
              <a:ln>
                <a:noFill/>
              </a:ln>
              <a:solidFill>
                <a:srgbClr val="FFFF00"/>
              </a:solidFill>
              <a:effectLst/>
              <a:uLnTx/>
              <a:uFillTx/>
              <a:latin typeface="Times New Roman" pitchFamily="18" charset="0"/>
              <a:ea typeface="MS PGothic" pitchFamily="34" charset="-128"/>
              <a:cs typeface="+mn-cs"/>
            </a:endParaRPr>
          </a:p>
        </p:txBody>
      </p:sp>
      <p:sp>
        <p:nvSpPr>
          <p:cNvPr id="507912" name="Text Box 8"/>
          <p:cNvSpPr txBox="1">
            <a:spLocks noChangeArrowheads="1"/>
          </p:cNvSpPr>
          <p:nvPr/>
        </p:nvSpPr>
        <p:spPr bwMode="auto">
          <a:xfrm>
            <a:off x="2339975" y="3284538"/>
            <a:ext cx="1944688" cy="523875"/>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约西</a:t>
            </a:r>
            <a:endParaRPr kumimoji="0" lang="en-US"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Arial" pitchFamily="34" charset="0"/>
            </a:endParaRPr>
          </a:p>
        </p:txBody>
      </p:sp>
      <p:sp>
        <p:nvSpPr>
          <p:cNvPr id="507914" name="Text Box 10"/>
          <p:cNvSpPr txBox="1">
            <a:spLocks noChangeArrowheads="1"/>
          </p:cNvSpPr>
          <p:nvPr/>
        </p:nvSpPr>
        <p:spPr bwMode="auto">
          <a:xfrm>
            <a:off x="3563938" y="3697288"/>
            <a:ext cx="1873250" cy="523875"/>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犹大</a:t>
            </a:r>
            <a:endParaRPr kumimoji="0" lang="en-US"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Arial" pitchFamily="34" charset="0"/>
            </a:endParaRPr>
          </a:p>
        </p:txBody>
      </p:sp>
      <p:sp>
        <p:nvSpPr>
          <p:cNvPr id="507924" name="Text Box 20"/>
          <p:cNvSpPr txBox="1">
            <a:spLocks noChangeArrowheads="1"/>
          </p:cNvSpPr>
          <p:nvPr/>
        </p:nvSpPr>
        <p:spPr bwMode="auto">
          <a:xfrm>
            <a:off x="1054100" y="3697288"/>
            <a:ext cx="2057400" cy="523875"/>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雅各</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Arial" pitchFamily="34" charset="0"/>
            </a:endParaRPr>
          </a:p>
        </p:txBody>
      </p:sp>
      <p:sp>
        <p:nvSpPr>
          <p:cNvPr id="507908" name="Line 4"/>
          <p:cNvSpPr>
            <a:spLocks noChangeShapeType="1"/>
          </p:cNvSpPr>
          <p:nvPr/>
        </p:nvSpPr>
        <p:spPr bwMode="auto">
          <a:xfrm>
            <a:off x="2100263" y="2981325"/>
            <a:ext cx="6216650" cy="15875"/>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507911" name="Line 7"/>
          <p:cNvSpPr>
            <a:spLocks noChangeShapeType="1"/>
          </p:cNvSpPr>
          <p:nvPr/>
        </p:nvSpPr>
        <p:spPr bwMode="auto">
          <a:xfrm>
            <a:off x="5741988" y="2981325"/>
            <a:ext cx="0" cy="457200"/>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507913" name="Line 9"/>
          <p:cNvSpPr>
            <a:spLocks noChangeShapeType="1"/>
          </p:cNvSpPr>
          <p:nvPr/>
        </p:nvSpPr>
        <p:spPr bwMode="auto">
          <a:xfrm>
            <a:off x="8316913" y="2981325"/>
            <a:ext cx="0" cy="457200"/>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507921" name="Line 17"/>
          <p:cNvSpPr>
            <a:spLocks noChangeShapeType="1"/>
          </p:cNvSpPr>
          <p:nvPr/>
        </p:nvSpPr>
        <p:spPr bwMode="auto">
          <a:xfrm>
            <a:off x="3273425" y="2565400"/>
            <a:ext cx="3175" cy="817563"/>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38" name="Text Box 8"/>
          <p:cNvSpPr txBox="1">
            <a:spLocks noChangeArrowheads="1"/>
          </p:cNvSpPr>
          <p:nvPr/>
        </p:nvSpPr>
        <p:spPr bwMode="auto">
          <a:xfrm>
            <a:off x="6084168" y="3717032"/>
            <a:ext cx="2016125" cy="52387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defPPr>
              <a:defRPr lang="en-US"/>
            </a:defPPr>
            <a:lvl1pPr eaLnBrk="0" hangingPunct="0">
              <a:defRPr sz="2000" b="1">
                <a:solidFill>
                  <a:srgbClr val="F3B600"/>
                </a:solidFill>
                <a:latin typeface="Arial" charset="0"/>
                <a:cs typeface="Arial" charset="0"/>
              </a:defRPr>
            </a:lvl1pPr>
            <a:lvl2pPr marL="37931725" indent="-37474525">
              <a:defRPr>
                <a:latin typeface="Times" charset="0"/>
              </a:defRPr>
            </a:lvl2pPr>
            <a:lvl3pPr>
              <a:defRPr>
                <a:latin typeface="Times" charset="0"/>
              </a:defRPr>
            </a:lvl3pPr>
            <a:lvl4pPr>
              <a:defRPr>
                <a:latin typeface="Times" charset="0"/>
              </a:defRPr>
            </a:lvl4pPr>
            <a:lvl5pPr>
              <a:defRPr>
                <a:latin typeface="Times" charset="0"/>
              </a:defRPr>
            </a:lvl5pPr>
            <a:lvl6pPr marL="457200" eaLnBrk="0" fontAlgn="base" hangingPunct="0">
              <a:spcBef>
                <a:spcPct val="0"/>
              </a:spcBef>
              <a:spcAft>
                <a:spcPct val="0"/>
              </a:spcAft>
              <a:defRPr>
                <a:latin typeface="Times" charset="0"/>
              </a:defRPr>
            </a:lvl6pPr>
            <a:lvl7pPr marL="914400" eaLnBrk="0" fontAlgn="base" hangingPunct="0">
              <a:spcBef>
                <a:spcPct val="0"/>
              </a:spcBef>
              <a:spcAft>
                <a:spcPct val="0"/>
              </a:spcAft>
              <a:defRPr>
                <a:latin typeface="Times" charset="0"/>
              </a:defRPr>
            </a:lvl7pPr>
            <a:lvl8pPr marL="1371600" eaLnBrk="0" fontAlgn="base" hangingPunct="0">
              <a:spcBef>
                <a:spcPct val="0"/>
              </a:spcBef>
              <a:spcAft>
                <a:spcPct val="0"/>
              </a:spcAft>
              <a:defRPr>
                <a:latin typeface="Times" charset="0"/>
              </a:defRPr>
            </a:lvl8pPr>
            <a:lvl9pPr marL="1828800" eaLnBrk="0" fontAlgn="base" hangingPunct="0">
              <a:spcBef>
                <a:spcPct val="0"/>
              </a:spcBef>
              <a:spcAft>
                <a:spcPct val="0"/>
              </a:spcAft>
              <a:defRPr>
                <a:latin typeface="Times"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FF00"/>
                </a:solidFill>
                <a:effectLst/>
                <a:uLnTx/>
                <a:uFillTx/>
                <a:latin typeface="SimHei" pitchFamily="49" charset="-122"/>
                <a:ea typeface="SimHei" pitchFamily="49" charset="-122"/>
                <a:cs typeface="Arial" charset="0"/>
              </a:rPr>
              <a:t>妹妹</a:t>
            </a:r>
            <a:r>
              <a:rPr kumimoji="0" lang="en-US" sz="28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1</a:t>
            </a:r>
          </a:p>
        </p:txBody>
      </p:sp>
      <p:sp>
        <p:nvSpPr>
          <p:cNvPr id="39" name="Text Box 10"/>
          <p:cNvSpPr txBox="1">
            <a:spLocks noChangeArrowheads="1"/>
          </p:cNvSpPr>
          <p:nvPr/>
        </p:nvSpPr>
        <p:spPr bwMode="auto">
          <a:xfrm>
            <a:off x="7308850" y="3284538"/>
            <a:ext cx="2016125" cy="52387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defPPr>
              <a:defRPr lang="en-US"/>
            </a:defPPr>
            <a:lvl1pPr eaLnBrk="0" hangingPunct="0">
              <a:defRPr sz="2000" b="1">
                <a:solidFill>
                  <a:srgbClr val="F3B600"/>
                </a:solidFill>
                <a:latin typeface="Arial" charset="0"/>
                <a:cs typeface="Arial" charset="0"/>
              </a:defRPr>
            </a:lvl1pPr>
            <a:lvl2pPr marL="37931725" indent="-37474525">
              <a:defRPr>
                <a:latin typeface="Times" charset="0"/>
              </a:defRPr>
            </a:lvl2pPr>
            <a:lvl3pPr>
              <a:defRPr>
                <a:latin typeface="Times" charset="0"/>
              </a:defRPr>
            </a:lvl3pPr>
            <a:lvl4pPr>
              <a:defRPr>
                <a:latin typeface="Times" charset="0"/>
              </a:defRPr>
            </a:lvl4pPr>
            <a:lvl5pPr>
              <a:defRPr>
                <a:latin typeface="Times" charset="0"/>
              </a:defRPr>
            </a:lvl5pPr>
            <a:lvl6pPr marL="457200" eaLnBrk="0" fontAlgn="base" hangingPunct="0">
              <a:spcBef>
                <a:spcPct val="0"/>
              </a:spcBef>
              <a:spcAft>
                <a:spcPct val="0"/>
              </a:spcAft>
              <a:defRPr>
                <a:latin typeface="Times" charset="0"/>
              </a:defRPr>
            </a:lvl6pPr>
            <a:lvl7pPr marL="914400" eaLnBrk="0" fontAlgn="base" hangingPunct="0">
              <a:spcBef>
                <a:spcPct val="0"/>
              </a:spcBef>
              <a:spcAft>
                <a:spcPct val="0"/>
              </a:spcAft>
              <a:defRPr>
                <a:latin typeface="Times" charset="0"/>
              </a:defRPr>
            </a:lvl7pPr>
            <a:lvl8pPr marL="1371600" eaLnBrk="0" fontAlgn="base" hangingPunct="0">
              <a:spcBef>
                <a:spcPct val="0"/>
              </a:spcBef>
              <a:spcAft>
                <a:spcPct val="0"/>
              </a:spcAft>
              <a:defRPr>
                <a:latin typeface="Times" charset="0"/>
              </a:defRPr>
            </a:lvl8pPr>
            <a:lvl9pPr marL="1828800" eaLnBrk="0" fontAlgn="base" hangingPunct="0">
              <a:spcBef>
                <a:spcPct val="0"/>
              </a:spcBef>
              <a:spcAft>
                <a:spcPct val="0"/>
              </a:spcAft>
              <a:defRPr>
                <a:latin typeface="Times"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FF00"/>
                </a:solidFill>
                <a:effectLst/>
                <a:uLnTx/>
                <a:uFillTx/>
                <a:latin typeface="SimHei" pitchFamily="49" charset="-122"/>
                <a:ea typeface="SimHei" pitchFamily="49" charset="-122"/>
                <a:cs typeface="Arial" charset="0"/>
              </a:rPr>
              <a:t>妹妹</a:t>
            </a:r>
            <a:r>
              <a:rPr kumimoji="0" lang="en-US" sz="2800" b="1" i="0" u="none" strike="noStrike" kern="1200" cap="none" spc="0" normalizeH="0" baseline="0" noProof="0" dirty="0">
                <a:ln>
                  <a:noFill/>
                </a:ln>
                <a:solidFill>
                  <a:srgbClr val="FFFF00"/>
                </a:solidFill>
                <a:effectLst/>
                <a:uLnTx/>
                <a:uFillTx/>
                <a:latin typeface="Arial" charset="0"/>
                <a:ea typeface="ＭＳ Ｐゴシック" charset="0"/>
                <a:cs typeface="Arial" charset="0"/>
              </a:rPr>
              <a:t>2</a:t>
            </a:r>
          </a:p>
        </p:txBody>
      </p:sp>
      <p:sp>
        <p:nvSpPr>
          <p:cNvPr id="40" name="Text Box 20"/>
          <p:cNvSpPr txBox="1">
            <a:spLocks noChangeArrowheads="1"/>
          </p:cNvSpPr>
          <p:nvPr/>
        </p:nvSpPr>
        <p:spPr bwMode="auto">
          <a:xfrm>
            <a:off x="4725988" y="3284538"/>
            <a:ext cx="2057400" cy="523875"/>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FEFED6"/>
                </a:solidFill>
                <a:effectLst/>
                <a:uLnTx/>
                <a:uFillTx/>
                <a:latin typeface="SimHei" pitchFamily="49" charset="-122"/>
                <a:ea typeface="SimHei" pitchFamily="49" charset="-122"/>
                <a:cs typeface="+mn-cs"/>
              </a:rPr>
              <a:t>西门</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itchFamily="34" charset="0"/>
              <a:ea typeface="MS PGothic" pitchFamily="34" charset="-128"/>
              <a:cs typeface="Arial" pitchFamily="34" charset="0"/>
            </a:endParaRPr>
          </a:p>
        </p:txBody>
      </p:sp>
      <p:sp>
        <p:nvSpPr>
          <p:cNvPr id="41" name="Line 7"/>
          <p:cNvSpPr>
            <a:spLocks noChangeShapeType="1"/>
          </p:cNvSpPr>
          <p:nvPr/>
        </p:nvSpPr>
        <p:spPr bwMode="auto">
          <a:xfrm>
            <a:off x="4572000" y="2981325"/>
            <a:ext cx="0" cy="720725"/>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42" name="Line 9"/>
          <p:cNvSpPr>
            <a:spLocks noChangeShapeType="1"/>
          </p:cNvSpPr>
          <p:nvPr/>
        </p:nvSpPr>
        <p:spPr bwMode="auto">
          <a:xfrm>
            <a:off x="7019925" y="2981325"/>
            <a:ext cx="0" cy="792163"/>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43" name="Line 19"/>
          <p:cNvSpPr>
            <a:spLocks noChangeShapeType="1"/>
          </p:cNvSpPr>
          <p:nvPr/>
        </p:nvSpPr>
        <p:spPr bwMode="auto">
          <a:xfrm>
            <a:off x="2100263" y="2981325"/>
            <a:ext cx="23812" cy="879475"/>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44" name="Text Box 8"/>
          <p:cNvSpPr txBox="1">
            <a:spLocks noChangeArrowheads="1"/>
          </p:cNvSpPr>
          <p:nvPr/>
        </p:nvSpPr>
        <p:spPr bwMode="auto">
          <a:xfrm>
            <a:off x="1817688" y="1557338"/>
            <a:ext cx="1261884" cy="52322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FFFF00"/>
                </a:solidFill>
                <a:effectLst/>
                <a:uLnTx/>
                <a:uFillTx/>
                <a:latin typeface="SimHei" pitchFamily="49" charset="-122"/>
                <a:ea typeface="SimHei" pitchFamily="49" charset="-122"/>
                <a:cs typeface="+mn-cs"/>
              </a:rPr>
              <a:t>马利亚</a:t>
            </a:r>
            <a:endParaRPr kumimoji="0" lang="en-US" sz="2800" b="1" i="0" u="none" strike="noStrike" kern="1200" cap="none" spc="0" normalizeH="0" baseline="0" noProof="0" dirty="0">
              <a:ln>
                <a:noFill/>
              </a:ln>
              <a:solidFill>
                <a:srgbClr val="FFFF00"/>
              </a:solidFill>
              <a:effectLst/>
              <a:uLnTx/>
              <a:uFillTx/>
              <a:latin typeface="Arial" pitchFamily="34" charset="0"/>
              <a:ea typeface="MS PGothic" pitchFamily="34" charset="-128"/>
              <a:cs typeface="Arial" pitchFamily="34" charset="0"/>
            </a:endParaRPr>
          </a:p>
        </p:txBody>
      </p:sp>
      <p:sp>
        <p:nvSpPr>
          <p:cNvPr id="45" name="Text Box 20"/>
          <p:cNvSpPr txBox="1">
            <a:spLocks noChangeArrowheads="1"/>
          </p:cNvSpPr>
          <p:nvPr/>
        </p:nvSpPr>
        <p:spPr bwMode="auto">
          <a:xfrm>
            <a:off x="3203575" y="1557338"/>
            <a:ext cx="2057400" cy="52322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EFED6"/>
                </a:solidFill>
                <a:effectLst/>
                <a:uLnTx/>
                <a:uFillTx/>
                <a:latin typeface="Microsoft YaHei" pitchFamily="34" charset="-122"/>
                <a:ea typeface="Microsoft YaHei" pitchFamily="34" charset="-122"/>
                <a:cs typeface="+mn-cs"/>
              </a:rPr>
              <a:t>约瑟</a:t>
            </a:r>
            <a:endParaRPr kumimoji="0" lang="en-US" sz="2800" b="1" i="0" u="none" strike="noStrike" kern="1200" cap="none" spc="0" normalizeH="0" baseline="0" noProof="0" dirty="0">
              <a:ln>
                <a:noFill/>
              </a:ln>
              <a:solidFill>
                <a:srgbClr val="FEFED6"/>
              </a:solidFill>
              <a:effectLst>
                <a:outerShdw blurRad="38100" dist="38100" dir="2700000" algn="tl">
                  <a:srgbClr val="000000"/>
                </a:outerShdw>
              </a:effectLst>
              <a:uLnTx/>
              <a:uFillTx/>
              <a:latin typeface="Microsoft YaHei" pitchFamily="34" charset="-122"/>
              <a:ea typeface="Microsoft YaHei" pitchFamily="34" charset="-122"/>
              <a:cs typeface="Arial" pitchFamily="34" charset="0"/>
            </a:endParaRPr>
          </a:p>
        </p:txBody>
      </p:sp>
      <p:sp>
        <p:nvSpPr>
          <p:cNvPr id="12" name="Cloud 11"/>
          <p:cNvSpPr/>
          <p:nvPr/>
        </p:nvSpPr>
        <p:spPr bwMode="auto">
          <a:xfrm>
            <a:off x="34925" y="981075"/>
            <a:ext cx="1296715" cy="1079773"/>
          </a:xfrm>
          <a:prstGeom prst="cloud">
            <a:avLst/>
          </a:prstGeom>
          <a:solidFill>
            <a:srgbClr val="FFFFFF"/>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pitchFamily="-108" charset="0"/>
              <a:ea typeface="ＭＳ Ｐゴシック" charset="0"/>
              <a:cs typeface="ＭＳ Ｐゴシック" charset="0"/>
            </a:endParaRPr>
          </a:p>
        </p:txBody>
      </p:sp>
      <p:sp>
        <p:nvSpPr>
          <p:cNvPr id="204824" name="Text Box 8"/>
          <p:cNvSpPr txBox="1">
            <a:spLocks noChangeArrowheads="1"/>
          </p:cNvSpPr>
          <p:nvPr/>
        </p:nvSpPr>
        <p:spPr bwMode="auto">
          <a:xfrm>
            <a:off x="179512" y="1107070"/>
            <a:ext cx="1080120" cy="584775"/>
          </a:xfrm>
          <a:prstGeom prst="rect">
            <a:avLst/>
          </a:prstGeom>
          <a:noFill/>
          <a:ln w="9525">
            <a:noFill/>
            <a:miter lim="800000"/>
            <a:headEnd/>
            <a:tailEnd/>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1822CD"/>
                </a:solidFill>
                <a:effectLst/>
                <a:uLnTx/>
                <a:uFillTx/>
                <a:latin typeface="SimHei" pitchFamily="49" charset="-122"/>
                <a:ea typeface="SimHei" pitchFamily="49" charset="-122"/>
                <a:cs typeface="Arial" pitchFamily="34" charset="0"/>
              </a:rPr>
              <a:t>圣灵</a:t>
            </a:r>
            <a:endParaRPr kumimoji="0" lang="en-US" sz="3200" b="1" i="0" u="none" strike="noStrike" kern="1200" cap="none" spc="0" normalizeH="0" baseline="0" noProof="0" dirty="0">
              <a:ln>
                <a:noFill/>
              </a:ln>
              <a:solidFill>
                <a:srgbClr val="1822CD"/>
              </a:solidFill>
              <a:effectLst/>
              <a:uLnTx/>
              <a:uFillTx/>
              <a:latin typeface="SimHei" pitchFamily="49" charset="-122"/>
              <a:ea typeface="SimHei" pitchFamily="49" charset="-122"/>
              <a:cs typeface="Arial" pitchFamily="34" charset="0"/>
            </a:endParaRPr>
          </a:p>
        </p:txBody>
      </p:sp>
      <p:grpSp>
        <p:nvGrpSpPr>
          <p:cNvPr id="5" name="Group 8"/>
          <p:cNvGrpSpPr>
            <a:grpSpLocks/>
          </p:cNvGrpSpPr>
          <p:nvPr/>
        </p:nvGrpSpPr>
        <p:grpSpPr bwMode="auto">
          <a:xfrm>
            <a:off x="2411413" y="2108200"/>
            <a:ext cx="1728787" cy="457200"/>
            <a:chOff x="2267744" y="2107704"/>
            <a:chExt cx="1728192" cy="457200"/>
          </a:xfrm>
        </p:grpSpPr>
        <p:sp>
          <p:nvSpPr>
            <p:cNvPr id="46" name="Line 4"/>
            <p:cNvSpPr>
              <a:spLocks noChangeShapeType="1"/>
            </p:cNvSpPr>
            <p:nvPr/>
          </p:nvSpPr>
          <p:spPr bwMode="auto">
            <a:xfrm>
              <a:off x="2267744" y="2564904"/>
              <a:ext cx="1728192" cy="0"/>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48" name="Line 17"/>
            <p:cNvSpPr>
              <a:spLocks noChangeShapeType="1"/>
            </p:cNvSpPr>
            <p:nvPr/>
          </p:nvSpPr>
          <p:spPr bwMode="auto">
            <a:xfrm>
              <a:off x="2267744" y="2107704"/>
              <a:ext cx="0" cy="457200"/>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49" name="Line 17"/>
            <p:cNvSpPr>
              <a:spLocks noChangeShapeType="1"/>
            </p:cNvSpPr>
            <p:nvPr/>
          </p:nvSpPr>
          <p:spPr bwMode="auto">
            <a:xfrm>
              <a:off x="3995936" y="2107704"/>
              <a:ext cx="0" cy="457200"/>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grpSp>
      <p:grpSp>
        <p:nvGrpSpPr>
          <p:cNvPr id="6" name="Group 10"/>
          <p:cNvGrpSpPr>
            <a:grpSpLocks/>
          </p:cNvGrpSpPr>
          <p:nvPr/>
        </p:nvGrpSpPr>
        <p:grpSpPr bwMode="auto">
          <a:xfrm>
            <a:off x="144463" y="2108200"/>
            <a:ext cx="2124075" cy="1638003"/>
            <a:chOff x="0" y="2107704"/>
            <a:chExt cx="2123728" cy="1638279"/>
          </a:xfrm>
        </p:grpSpPr>
        <p:sp>
          <p:nvSpPr>
            <p:cNvPr id="507925" name="Text Box 21"/>
            <p:cNvSpPr txBox="1">
              <a:spLocks noChangeArrowheads="1"/>
            </p:cNvSpPr>
            <p:nvPr/>
          </p:nvSpPr>
          <p:spPr bwMode="auto">
            <a:xfrm>
              <a:off x="0" y="3284240"/>
              <a:ext cx="1476134" cy="461743"/>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FFFFFF"/>
                  </a:solidFill>
                  <a:effectLst/>
                  <a:uLnTx/>
                  <a:uFillTx/>
                  <a:latin typeface="Microsoft YaHei" pitchFamily="34" charset="-122"/>
                  <a:ea typeface="Microsoft YaHei" pitchFamily="34" charset="-122"/>
                  <a:cs typeface="+mn-cs"/>
                </a:rPr>
                <a:t>耶稣</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Microsoft YaHei" pitchFamily="34" charset="-122"/>
                <a:ea typeface="Microsoft YaHei" pitchFamily="34" charset="-122"/>
                <a:cs typeface="Arial" pitchFamily="34" charset="0"/>
              </a:endParaRPr>
            </a:p>
          </p:txBody>
        </p:sp>
        <p:grpSp>
          <p:nvGrpSpPr>
            <p:cNvPr id="7" name="Group 7"/>
            <p:cNvGrpSpPr>
              <a:grpSpLocks/>
            </p:cNvGrpSpPr>
            <p:nvPr/>
          </p:nvGrpSpPr>
          <p:grpSpPr bwMode="auto">
            <a:xfrm>
              <a:off x="395536" y="2107704"/>
              <a:ext cx="1728192" cy="1321296"/>
              <a:chOff x="467544" y="2107704"/>
              <a:chExt cx="1728192" cy="1321296"/>
            </a:xfrm>
          </p:grpSpPr>
          <p:sp>
            <p:nvSpPr>
              <p:cNvPr id="507926" name="Line 22"/>
              <p:cNvSpPr>
                <a:spLocks noChangeShapeType="1"/>
              </p:cNvSpPr>
              <p:nvPr/>
            </p:nvSpPr>
            <p:spPr bwMode="auto">
              <a:xfrm>
                <a:off x="827534" y="2564981"/>
                <a:ext cx="4761" cy="863746"/>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50" name="Line 4"/>
              <p:cNvSpPr>
                <a:spLocks noChangeShapeType="1"/>
              </p:cNvSpPr>
              <p:nvPr/>
            </p:nvSpPr>
            <p:spPr bwMode="auto">
              <a:xfrm>
                <a:off x="467230" y="2564981"/>
                <a:ext cx="1728506" cy="0"/>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51" name="Line 17"/>
              <p:cNvSpPr>
                <a:spLocks noChangeShapeType="1"/>
              </p:cNvSpPr>
              <p:nvPr/>
            </p:nvSpPr>
            <p:spPr bwMode="auto">
              <a:xfrm>
                <a:off x="467230" y="2107704"/>
                <a:ext cx="0" cy="457277"/>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sp>
            <p:nvSpPr>
              <p:cNvPr id="52" name="Line 17"/>
              <p:cNvSpPr>
                <a:spLocks noChangeShapeType="1"/>
              </p:cNvSpPr>
              <p:nvPr/>
            </p:nvSpPr>
            <p:spPr bwMode="auto">
              <a:xfrm>
                <a:off x="2195736" y="2107704"/>
                <a:ext cx="0" cy="457277"/>
              </a:xfrm>
              <a:prstGeom prst="line">
                <a:avLst/>
              </a:prstGeom>
              <a:noFill/>
              <a:ln w="9525">
                <a:solidFill>
                  <a:schemeClr val="tx1"/>
                </a:solidFill>
                <a:round/>
                <a:headEnd/>
                <a:tailEnd/>
              </a:ln>
              <a:effectLst>
                <a:outerShdw dist="35921" dir="2700000" algn="ctr" rotWithShape="0">
                  <a:srgbClr val="808080">
                    <a:alpha val="74997"/>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2400" b="0" i="0" u="none" strike="noStrike" kern="1200" cap="none" spc="0" normalizeH="0" baseline="0" noProof="0">
                  <a:ln>
                    <a:noFill/>
                  </a:ln>
                  <a:solidFill>
                    <a:srgbClr val="8383AD"/>
                  </a:solidFill>
                  <a:effectLst/>
                  <a:uLnTx/>
                  <a:uFillTx/>
                  <a:latin typeface="Times New Roman" pitchFamily="18" charset="0"/>
                  <a:ea typeface="MS PGothic" pitchFamily="34" charset="-128"/>
                  <a:cs typeface="+mn-cs"/>
                </a:endParaRPr>
              </a:p>
            </p:txBody>
          </p:sp>
        </p:grpSp>
      </p:grpSp>
    </p:spTree>
    <p:extLst>
      <p:ext uri="{BB962C8B-B14F-4D97-AF65-F5344CB8AC3E}">
        <p14:creationId xmlns:p14="http://schemas.microsoft.com/office/powerpoint/2010/main" val="4274244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9" presetClass="entr" presetSubtype="0" fill="hold" grpId="0" nodeType="withEffect">
                                  <p:stCondLst>
                                    <p:cond delay="0"/>
                                  </p:stCondLst>
                                  <p:childTnLst>
                                    <p:set>
                                      <p:cBhvr>
                                        <p:cTn id="17" dur="1" fill="hold">
                                          <p:stCondLst>
                                            <p:cond delay="0"/>
                                          </p:stCondLst>
                                        </p:cTn>
                                        <p:tgtEl>
                                          <p:spTgt spid="45">
                                            <p:txEl>
                                              <p:pRg st="0" end="0"/>
                                            </p:txEl>
                                          </p:spTgt>
                                        </p:tgtEl>
                                        <p:attrNameLst>
                                          <p:attrName>style.visibility</p:attrName>
                                        </p:attrNameLst>
                                      </p:cBhvr>
                                      <p:to>
                                        <p:strVal val="visible"/>
                                      </p:to>
                                    </p:set>
                                    <p:animEffect transition="in" filter="dissolve">
                                      <p:cBhvr>
                                        <p:cTn id="18" dur="500"/>
                                        <p:tgtEl>
                                          <p:spTgt spid="4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7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22" grpId="0"/>
      <p:bldP spid="44" grpId="0" build="p" autoUpdateAnimBg="0"/>
      <p:bldP spid="4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96A312-69D1-442A-8690-FAA339405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J. Death of the Herald</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de-DE" sz="2800" b="1" i="1" kern="0">
                <a:solidFill>
                  <a:srgbClr val="FFFFFF"/>
                </a:solidFill>
                <a:effectLst>
                  <a:outerShdw blurRad="38100" dist="38100" dir="2700000" algn="tl">
                    <a:srgbClr val="000000"/>
                  </a:outerShdw>
                </a:effectLst>
                <a:latin typeface="Arial"/>
                <a:ea typeface="ＭＳ Ｐゴシック" charset="0"/>
                <a:cs typeface="Arial"/>
              </a:rPr>
              <a:t>§ 73</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de-DE" sz="2800" b="1" i="1" kern="0">
                <a:solidFill>
                  <a:srgbClr val="FFFFFF"/>
                </a:solidFill>
                <a:effectLst>
                  <a:outerShdw blurRad="38100" dist="38100" dir="2700000" algn="tl">
                    <a:srgbClr val="000000"/>
                  </a:outerShdw>
                </a:effectLst>
                <a:latin typeface="Arial"/>
                <a:ea typeface="ＭＳ Ｐゴシック" charset="0"/>
                <a:cs typeface="Arial"/>
              </a:rPr>
              <a:t> 14:1-12;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马可</a:t>
            </a:r>
            <a:r>
              <a:rPr lang="de-DE" sz="2800" b="1" i="1" kern="0">
                <a:solidFill>
                  <a:srgbClr val="FFFFFF"/>
                </a:solidFill>
                <a:effectLst>
                  <a:outerShdw blurRad="38100" dist="38100" dir="2700000" algn="tl">
                    <a:srgbClr val="000000"/>
                  </a:outerShdw>
                </a:effectLst>
                <a:latin typeface="Arial"/>
                <a:ea typeface="ＭＳ Ｐゴシック" charset="0"/>
                <a:cs typeface="Arial"/>
              </a:rPr>
              <a:t> 6:14-29;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路加</a:t>
            </a:r>
            <a:r>
              <a:rPr lang="de-DE" sz="2800" b="1" i="1" kern="0">
                <a:solidFill>
                  <a:srgbClr val="FFFFFF"/>
                </a:solidFill>
                <a:effectLst>
                  <a:outerShdw blurRad="38100" dist="38100" dir="2700000" algn="tl">
                    <a:srgbClr val="000000"/>
                  </a:outerShdw>
                </a:effectLst>
                <a:latin typeface="Arial"/>
                <a:ea typeface="ＭＳ Ｐゴシック" charset="0"/>
                <a:cs typeface="Arial"/>
              </a:rPr>
              <a:t> 9:7-9</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3885869"/>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Ultimate opposition to Christ and rejection of His offer of the kingdom is foreshadowed in Herod's execution of </a:t>
            </a:r>
            <a:r>
              <a:rPr lang="zh-CN" altLang="en-US" sz="3200" b="1" kern="0">
                <a:solidFill>
                  <a:srgbClr val="FFFFFF"/>
                </a:solidFill>
                <a:effectLst>
                  <a:glow rad="228600">
                    <a:srgbClr val="220011"/>
                  </a:glow>
                </a:effectLst>
                <a:latin typeface="Arial"/>
                <a:ea typeface="ＭＳ Ｐゴシック" charset="0"/>
                <a:cs typeface="Arial"/>
              </a:rPr>
              <a:t>约翰</a:t>
            </a:r>
            <a:r>
              <a:rPr lang="en-GB" sz="3200" b="1" kern="0">
                <a:solidFill>
                  <a:srgbClr val="FFFFFF"/>
                </a:solidFill>
                <a:effectLst>
                  <a:glow rad="228600">
                    <a:srgbClr val="220011"/>
                  </a:glow>
                </a:effectLst>
                <a:latin typeface="Arial"/>
                <a:ea typeface="ＭＳ Ｐゴシック" charset="0"/>
                <a:cs typeface="Arial"/>
              </a:rPr>
              <a:t> for righteousness' sake</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2335562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7" name="Picture 1" descr="05_John_Baptist_Prison_JPEG_102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215900" y="188913"/>
            <a:ext cx="6948488" cy="1107996"/>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6600" b="1" i="0" u="none" strike="noStrike" kern="1200" cap="none" spc="0" normalizeH="0" baseline="0" noProof="0" dirty="0">
                <a:ln>
                  <a:noFill/>
                </a:ln>
                <a:solidFill>
                  <a:srgbClr val="6BCBF4"/>
                </a:solidFill>
                <a:effectLst>
                  <a:outerShdw blurRad="38100" dist="38100" dir="2700000" algn="tl">
                    <a:srgbClr val="C0C0C0"/>
                  </a:outerShdw>
                </a:effectLst>
                <a:uLnTx/>
                <a:uFillTx/>
                <a:latin typeface="Arial" pitchFamily="34" charset="0"/>
                <a:ea typeface="MS PGothic" pitchFamily="34" charset="-128"/>
                <a:cs typeface="+mn-cs"/>
              </a:rPr>
              <a:t>施洗约翰在监狱里</a:t>
            </a:r>
            <a:endParaRPr kumimoji="0" lang="en-US" sz="6600" b="1" i="0" u="none" strike="noStrike" kern="1200" cap="none" spc="0" normalizeH="0" baseline="0" noProof="0" dirty="0">
              <a:ln>
                <a:noFill/>
              </a:ln>
              <a:solidFill>
                <a:srgbClr val="6BCBF4"/>
              </a:solidFill>
              <a:effectLst>
                <a:outerShdw blurRad="38100" dist="38100" dir="2700000" algn="tl">
                  <a:srgbClr val="C0C0C0"/>
                </a:outerShdw>
              </a:effectLst>
              <a:uLnTx/>
              <a:uFillTx/>
              <a:latin typeface="Arial" pitchFamily="34" charset="0"/>
              <a:ea typeface="MS PGothic" pitchFamily="34" charset="-128"/>
              <a:cs typeface="+mn-cs"/>
            </a:endParaRPr>
          </a:p>
        </p:txBody>
      </p:sp>
      <p:sp>
        <p:nvSpPr>
          <p:cNvPr id="4" name="TextBox 3"/>
          <p:cNvSpPr txBox="1"/>
          <p:nvPr/>
        </p:nvSpPr>
        <p:spPr>
          <a:xfrm>
            <a:off x="215900" y="1989138"/>
            <a:ext cx="3126177" cy="1323439"/>
          </a:xfrm>
          <a:prstGeom prst="rect">
            <a:avLst/>
          </a:prstGeom>
          <a:noFill/>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itchFamily="34" charset="0"/>
                <a:ea typeface="MS PGothic" pitchFamily="34" charset="-128"/>
                <a:cs typeface="+mn-cs"/>
              </a:rPr>
              <a:t>马太 </a:t>
            </a:r>
            <a:r>
              <a:rPr kumimoji="0" lang="en-US" sz="4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itchFamily="34" charset="0"/>
                <a:ea typeface="MS PGothic" pitchFamily="34" charset="-128"/>
                <a:cs typeface="+mn-cs"/>
              </a:rPr>
              <a:t>14:1-12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itchFamily="34" charset="0"/>
                <a:ea typeface="MS PGothic" pitchFamily="34" charset="-128"/>
                <a:cs typeface="+mn-cs"/>
              </a:rPr>
              <a:t>马可 </a:t>
            </a:r>
            <a:r>
              <a:rPr kumimoji="0" lang="en-US" sz="4000" b="1" i="0" u="none" strike="noStrike" kern="1200" cap="none" spc="0" normalizeH="0" baseline="0" noProof="0" dirty="0">
                <a:ln>
                  <a:noFill/>
                </a:ln>
                <a:solidFill>
                  <a:srgbClr val="FFFFFF"/>
                </a:solidFill>
                <a:effectLst>
                  <a:outerShdw blurRad="38100" dist="38100" dir="2700000" algn="tl">
                    <a:srgbClr val="C0C0C0"/>
                  </a:outerShdw>
                </a:effectLst>
                <a:uLnTx/>
                <a:uFillTx/>
                <a:latin typeface="Arial" pitchFamily="34" charset="0"/>
                <a:ea typeface="MS PGothic" pitchFamily="34" charset="-128"/>
                <a:cs typeface="+mn-cs"/>
              </a:rPr>
              <a:t>6:14-29</a:t>
            </a:r>
          </a:p>
        </p:txBody>
      </p:sp>
      <p:pic>
        <p:nvPicPr>
          <p:cNvPr id="224260" name="Picture 2" descr="FB_00_Prodigal Son_1024.jpg                                    008FF0F0Drive A                        7C268443:"/>
          <p:cNvPicPr>
            <a:picLocks noChangeAspect="1" noChangeArrowheads="1"/>
          </p:cNvPicPr>
          <p:nvPr/>
        </p:nvPicPr>
        <p:blipFill>
          <a:blip r:embed="rId3"/>
          <a:srcRect t="87410"/>
          <a:stretch>
            <a:fillRect/>
          </a:stretch>
        </p:blipFill>
        <p:spPr bwMode="auto">
          <a:xfrm>
            <a:off x="-1588" y="6064250"/>
            <a:ext cx="9182101" cy="866775"/>
          </a:xfrm>
          <a:prstGeom prst="rect">
            <a:avLst/>
          </a:prstGeom>
          <a:noFill/>
          <a:ln w="9525">
            <a:noFill/>
            <a:miter lim="800000"/>
            <a:headEnd/>
            <a:tailEnd/>
          </a:ln>
        </p:spPr>
      </p:pic>
      <p:pic>
        <p:nvPicPr>
          <p:cNvPr id="224261" name="Picture 3" descr="16_Lost_Coin_1024.jpg                                          00D23280Drive A                        7C268443:"/>
          <p:cNvPicPr>
            <a:picLocks noChangeAspect="1" noChangeArrowheads="1"/>
          </p:cNvPicPr>
          <p:nvPr/>
        </p:nvPicPr>
        <p:blipFill>
          <a:blip r:embed="rId4"/>
          <a:srcRect l="15884" t="13840" r="13797" b="36546"/>
          <a:stretch>
            <a:fillRect/>
          </a:stretch>
        </p:blipFill>
        <p:spPr bwMode="auto">
          <a:xfrm>
            <a:off x="215900" y="4149725"/>
            <a:ext cx="3497263" cy="1849438"/>
          </a:xfrm>
          <a:prstGeom prst="rect">
            <a:avLst/>
          </a:prstGeom>
          <a:noFill/>
          <a:ln w="9525">
            <a:noFill/>
            <a:miter lim="800000"/>
            <a:headEnd/>
            <a:tailEnd/>
          </a:ln>
        </p:spPr>
      </p:pic>
    </p:spTree>
    <p:extLst>
      <p:ext uri="{BB962C8B-B14F-4D97-AF65-F5344CB8AC3E}">
        <p14:creationId xmlns:p14="http://schemas.microsoft.com/office/powerpoint/2010/main" val="2902326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5" name="Picture 3" descr="01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801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29" name="Picture 1" descr="02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933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3" name="Picture 1" descr="03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642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2" descr="Sea of Galile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1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9315" name="Rectangle 3"/>
          <p:cNvSpPr>
            <a:spLocks noGrp="1" noChangeArrowheads="1"/>
          </p:cNvSpPr>
          <p:nvPr>
            <p:ph type="title"/>
          </p:nvPr>
        </p:nvSpPr>
        <p:spPr>
          <a:xfrm>
            <a:off x="0" y="0"/>
            <a:ext cx="7010400" cy="990600"/>
          </a:xfrm>
          <a:solidFill>
            <a:schemeClr val="bg1"/>
          </a:solidFill>
        </p:spPr>
        <p:txBody>
          <a:bodyPr/>
          <a:lstStyle/>
          <a:p>
            <a:pPr eaLnBrk="1" hangingPunct="1">
              <a:defRPr/>
            </a:pPr>
            <a:r>
              <a:rPr lang="zh-CN" altLang="en-US" sz="4800" dirty="0">
                <a:solidFill>
                  <a:schemeClr val="tx1"/>
                </a:solidFill>
                <a:effectLst/>
              </a:rPr>
              <a:t>三城地区</a:t>
            </a:r>
            <a:endParaRPr lang="en-US" sz="4800" b="1" dirty="0">
              <a:solidFill>
                <a:schemeClr val="tx1"/>
              </a:solidFill>
              <a:cs typeface="+mj-cs"/>
            </a:endParaRPr>
          </a:p>
        </p:txBody>
      </p:sp>
      <p:sp>
        <p:nvSpPr>
          <p:cNvPr id="269316" name="Line 4"/>
          <p:cNvSpPr>
            <a:spLocks noChangeShapeType="1"/>
          </p:cNvSpPr>
          <p:nvPr/>
        </p:nvSpPr>
        <p:spPr bwMode="auto">
          <a:xfrm>
            <a:off x="4267200" y="990600"/>
            <a:ext cx="2438400" cy="533400"/>
          </a:xfrm>
          <a:prstGeom prst="line">
            <a:avLst/>
          </a:prstGeom>
          <a:noFill/>
          <a:ln w="76200">
            <a:solidFill>
              <a:srgbClr val="FF0000"/>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69318" name="Text Box 6" descr="j0149014"/>
          <p:cNvSpPr txBox="1">
            <a:spLocks noChangeArrowheads="1"/>
          </p:cNvSpPr>
          <p:nvPr/>
        </p:nvSpPr>
        <p:spPr bwMode="auto">
          <a:xfrm>
            <a:off x="76200" y="3124200"/>
            <a:ext cx="8915400" cy="3477875"/>
          </a:xfrm>
          <a:prstGeom prst="rect">
            <a:avLst/>
          </a:prstGeom>
          <a:blipFill dpi="0" rotWithShape="0">
            <a:blip r:embed="rId4"/>
            <a:srcRect/>
            <a:stretch>
              <a:fillRect/>
            </a:stretch>
          </a:blipFill>
          <a:ln>
            <a:noFill/>
          </a:ln>
          <a:effectLst>
            <a:outerShdw blurRad="63500" dist="35921" dir="2700000" algn="ctr" rotWithShape="0">
              <a:srgbClr val="000000">
                <a:alpha val="74998"/>
              </a:srgbClr>
            </a:outerShdw>
          </a:effectLst>
          <a:extLs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那时，耶稣开始责备那些他曾在那里行过许多神迹的城，因为它们不肯悔改： </a:t>
            </a:r>
            <a:endParaRPr kumimoji="0" lang="en-US" altLang="zh-CN"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 “</a:t>
            </a:r>
            <a:r>
              <a:rPr kumimoji="0" lang="zh-CN" altLang="en-US"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哥拉逊啊，你有祸了！伯赛大啊，你有祸了！在你们那里行过的神迹，如果行在推罗和西顿，它们早已披麻蒙灰悔改了。 但我告诉你们，在审判的日子，推罗和西顿所受的，比你们还轻呢。 </a:t>
            </a:r>
            <a:endParaRPr kumimoji="0" lang="en-US" altLang="zh-CN"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迦百农啊！你会被高举到天上吗？你必降到阴间。在你那里行过的神迹，如果行在所多玛，那城还会存留到今天。 </a:t>
            </a:r>
            <a:r>
              <a:rPr kumimoji="0" lang="en-US" altLang="zh-CN"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24 </a:t>
            </a:r>
            <a:r>
              <a:rPr kumimoji="0" lang="zh-CN" altLang="en-US"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但我告诉你们，在审判的日子，所多玛那地方所受的，比你还轻呢。”</a:t>
            </a:r>
            <a:endParaRPr kumimoji="0" lang="en-US" altLang="zh-CN"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马太福音</a:t>
            </a:r>
            <a:r>
              <a:rPr kumimoji="0" lang="en-US" sz="2000" b="1" i="0" u="none" strike="noStrike" kern="1200" cap="none" spc="0" normalizeH="0" baseline="0" noProof="0" dirty="0">
                <a:ln>
                  <a:noFill/>
                </a:ln>
                <a:solidFill>
                  <a:srgbClr val="FFFFFF"/>
                </a:solidFill>
                <a:effectLst>
                  <a:glow rad="228600">
                    <a:srgbClr val="000000"/>
                  </a:glow>
                </a:effectLst>
                <a:uLnTx/>
                <a:uFillTx/>
                <a:latin typeface="Arial" charset="0"/>
                <a:ea typeface="ＭＳ Ｐゴシック" charset="0"/>
              </a:rPr>
              <a:t>11:20-24</a:t>
            </a:r>
          </a:p>
        </p:txBody>
      </p:sp>
      <p:sp>
        <p:nvSpPr>
          <p:cNvPr id="269319" name="Text Box 7"/>
          <p:cNvSpPr txBox="1">
            <a:spLocks noChangeArrowheads="1"/>
          </p:cNvSpPr>
          <p:nvPr/>
        </p:nvSpPr>
        <p:spPr bwMode="auto">
          <a:xfrm>
            <a:off x="7239000" y="92075"/>
            <a:ext cx="1749425"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rPr>
              <a:t>172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Times New Roman" charset="0"/>
                <a:ea typeface="ＭＳ Ｐゴシック" charset="0"/>
              </a:rPr>
              <a:t>Point f</a:t>
            </a:r>
          </a:p>
        </p:txBody>
      </p:sp>
    </p:spTree>
    <p:extLst>
      <p:ext uri="{BB962C8B-B14F-4D97-AF65-F5344CB8AC3E}">
        <p14:creationId xmlns:p14="http://schemas.microsoft.com/office/powerpoint/2010/main" val="868408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7" name="Picture 1" descr="04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433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1" name="Picture 1" descr="05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817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5" name="Picture 1" descr="06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2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49" name="Picture 1" descr="07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811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3" name="Picture 1" descr="08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93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297" name="Picture 1" descr="09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4935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1" name="Picture 1" descr="10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207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5" name="Picture 1" descr="11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969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69" name="Picture 1" descr="12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039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3" name="Picture 1" descr="13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336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909D29-62C6-4D7E-B102-869A3FA39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lvl="0" defTabSz="914400">
              <a:defRPr/>
            </a:pPr>
            <a:r>
              <a:rPr lang="en-US" b="1" kern="0">
                <a:solidFill>
                  <a:srgbClr val="FFFFFF"/>
                </a:solidFill>
                <a:effectLst>
                  <a:glow rad="228600">
                    <a:srgbClr val="000000"/>
                  </a:glow>
                </a:effectLst>
                <a:latin typeface="Arial"/>
                <a:cs typeface="Arial"/>
              </a:rPr>
              <a:t>1. Condemnation for Unbelief</a:t>
            </a:r>
            <a:endParaRPr kumimoji="0" lang="en-US" sz="44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en-US" sz="2800" b="1" i="1" kern="0">
                <a:solidFill>
                  <a:srgbClr val="FFFFFF"/>
                </a:solidFill>
                <a:effectLst>
                  <a:outerShdw blurRad="38100" dist="38100" dir="2700000" algn="tl">
                    <a:srgbClr val="000000"/>
                  </a:outerShdw>
                </a:effectLst>
                <a:latin typeface="Arial"/>
                <a:ea typeface="ＭＳ Ｐゴシック" charset="0"/>
                <a:cs typeface="Arial"/>
              </a:rPr>
              <a:t> 11:20-24</a:t>
            </a:r>
            <a:endParaRPr kumimoji="0" lang="en-US" sz="32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18634" y="3581070"/>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Christ condemns the Jewish region of Galilee for opposing Him in unbelief, stating that they were subject to greater judgment than Gentiles who had not received authenticating signs</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2318481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417" name="Picture 1" descr="14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418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41" name="Picture 1" descr="15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399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1" descr="16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591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489" name="Picture 1" descr="17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623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513" name="Picture 1" descr="18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603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1537" name="Picture 1" descr="19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5029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2561" name="Picture 1" descr="20_John_Baptist_Prison_JPEG_102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0093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1" name="Picture 1" descr="21_John_Baptist_Prison_JPEG_1024.jpg">
            <a:hlinkClick r:id="rId2"/>
          </p:cNvPr>
          <p:cNvPicPr>
            <a:picLocks noChangeAspect="1"/>
          </p:cNvPicPr>
          <p:nvPr/>
        </p:nvPicPr>
        <p:blipFill rotWithShape="1">
          <a:blip r:embed="rId3"/>
          <a:srcRect l="7487"/>
          <a:stretch/>
        </p:blipFill>
        <p:spPr bwMode="auto">
          <a:xfrm>
            <a:off x="721096" y="0"/>
            <a:ext cx="8459416" cy="6858000"/>
          </a:xfrm>
          <a:prstGeom prst="rect">
            <a:avLst/>
          </a:prstGeom>
          <a:noFill/>
          <a:ln w="9525">
            <a:noFill/>
            <a:miter lim="800000"/>
            <a:headEnd/>
            <a:tailEnd/>
          </a:ln>
        </p:spPr>
      </p:pic>
      <p:sp>
        <p:nvSpPr>
          <p:cNvPr id="3" name="Title 1"/>
          <p:cNvSpPr>
            <a:spLocks noGrp="1"/>
          </p:cNvSpPr>
          <p:nvPr>
            <p:ph type="ctrTitle"/>
          </p:nvPr>
        </p:nvSpPr>
        <p:spPr>
          <a:xfrm>
            <a:off x="0" y="908720"/>
            <a:ext cx="9144000" cy="1296144"/>
          </a:xfrm>
          <a:solidFill>
            <a:schemeClr val="bg1"/>
          </a:solidFill>
          <a:ln>
            <a:noFill/>
          </a:ln>
          <a:effectLst/>
        </p:spPr>
        <p:txBody>
          <a:bodyPr vert="horz" wrap="square" lIns="63252" tIns="32889" rIns="63252" bIns="32889" numCol="1" anchor="ctr" anchorCtr="0" compatLnSpc="1">
            <a:prstTxWarp prst="textNoShape">
              <a:avLst/>
            </a:prstTxWarp>
          </a:bodyPr>
          <a:lstStyle/>
          <a:p>
            <a:pPr defTabSz="321311"/>
            <a:r>
              <a:rPr lang="zh-TW" altLang="en-US" sz="4000"/>
              <a:t>图片声明</a:t>
            </a:r>
            <a:r>
              <a:rPr lang="en-US" sz="4000" spc="-120" dirty="0">
                <a:latin typeface="Arial"/>
                <a:ea typeface="ＭＳ Ｐゴシック"/>
                <a:cs typeface="Arial"/>
              </a:rPr>
              <a:t> Big Book Media</a:t>
            </a:r>
            <a:br>
              <a:rPr lang="en-US" sz="4000" spc="-120" dirty="0">
                <a:latin typeface="Arial"/>
                <a:ea typeface="ＭＳ Ｐゴシック"/>
                <a:cs typeface="Arial"/>
              </a:rPr>
            </a:br>
            <a:r>
              <a:rPr lang="en-US" sz="4000" spc="-120" dirty="0">
                <a:latin typeface="Arial"/>
                <a:ea typeface="ＭＳ Ｐゴシック"/>
                <a:cs typeface="Arial"/>
              </a:rPr>
              <a:t>© </a:t>
            </a:r>
            <a:r>
              <a:rPr lang="zh-TW" altLang="en-US" sz="4000"/>
              <a:t>版权所有</a:t>
            </a:r>
            <a:r>
              <a:rPr lang="en-US" sz="4000" spc="-120" dirty="0">
                <a:latin typeface="Arial"/>
                <a:ea typeface="ＭＳ Ｐゴシック"/>
                <a:cs typeface="Arial"/>
              </a:rPr>
              <a:t>.</a:t>
            </a:r>
          </a:p>
        </p:txBody>
      </p:sp>
      <p:sp>
        <p:nvSpPr>
          <p:cNvPr id="4" name="TextBox 3"/>
          <p:cNvSpPr txBox="1"/>
          <p:nvPr/>
        </p:nvSpPr>
        <p:spPr>
          <a:xfrm>
            <a:off x="4861048" y="3284984"/>
            <a:ext cx="2304256" cy="2308324"/>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prstClr val="black">
                    <a:lumMod val="75000"/>
                    <a:lumOff val="25000"/>
                  </a:prstClr>
                </a:solidFill>
                <a:effectLst/>
                <a:uLnTx/>
                <a:uFillTx/>
                <a:latin typeface="Arial"/>
                <a:ea typeface="宋体"/>
                <a:cs typeface="Arial"/>
              </a:rPr>
              <a:t>BIG BOOK MEDIA</a:t>
            </a:r>
            <a:endParaRPr kumimoji="0" lang="en-GB" sz="8800" b="1" i="0" u="none" strike="noStrike" kern="1200" cap="none" spc="0" normalizeH="0" baseline="0" noProof="0" dirty="0">
              <a:ln>
                <a:noFill/>
              </a:ln>
              <a:solidFill>
                <a:prstClr val="black">
                  <a:lumMod val="75000"/>
                  <a:lumOff val="25000"/>
                </a:prstClr>
              </a:solidFill>
              <a:effectLst/>
              <a:uLnTx/>
              <a:uFillTx/>
              <a:latin typeface="Arial"/>
              <a:ea typeface="MS PGothic" pitchFamily="34" charset="-128"/>
              <a:cs typeface="Arial"/>
            </a:endParaRPr>
          </a:p>
        </p:txBody>
      </p:sp>
      <p:sp>
        <p:nvSpPr>
          <p:cNvPr id="5" name="Title 1"/>
          <p:cNvSpPr txBox="1">
            <a:spLocks/>
          </p:cNvSpPr>
          <p:nvPr/>
        </p:nvSpPr>
        <p:spPr bwMode="auto">
          <a:xfrm>
            <a:off x="0" y="20039"/>
            <a:ext cx="9144000" cy="816673"/>
          </a:xfrm>
          <a:prstGeom prst="rect">
            <a:avLst/>
          </a:prstGeom>
          <a:noFill/>
          <a:ln w="9525">
            <a:noFill/>
            <a:miter lim="800000"/>
            <a:headEnd/>
            <a:tailEnd/>
          </a:ln>
          <a:effectLst/>
        </p:spPr>
        <p:txBody>
          <a:bodyPr vert="horz" wrap="square" lIns="63288" tIns="32910" rIns="63288" bIns="3291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321503" rtl="0" eaLnBrk="1" fontAlgn="base" latinLnBrk="0" hangingPunct="1">
              <a:lnSpc>
                <a:spcPct val="100000"/>
              </a:lnSpc>
              <a:spcBef>
                <a:spcPct val="0"/>
              </a:spcBef>
              <a:spcAft>
                <a:spcPct val="0"/>
              </a:spcAft>
              <a:buClr>
                <a:srgbClr val="000000"/>
              </a:buClr>
              <a:buSzPct val="100000"/>
              <a:buFont typeface="Times New Roman" charset="0"/>
              <a:buNone/>
              <a:tabLst/>
              <a:defRPr/>
            </a:pPr>
            <a:r>
              <a:rPr kumimoji="0" lang="zh-TW" altLang="en-US" sz="3200" b="1" i="0" u="none" strike="noStrike" kern="0" cap="none" spc="0" normalizeH="0" baseline="0" noProof="0">
                <a:ln>
                  <a:noFill/>
                </a:ln>
                <a:solidFill>
                  <a:srgbClr val="000000"/>
                </a:solidFill>
                <a:effectLst/>
                <a:uLnTx/>
                <a:uFillTx/>
                <a:latin typeface="Calibri"/>
                <a:ea typeface="ＭＳ Ｐゴシック"/>
                <a:cs typeface="DejaVu Sans"/>
              </a:rPr>
              <a:t>授权使用</a:t>
            </a:r>
            <a:endParaRPr kumimoji="0" lang="en-US" sz="3200" b="1" i="0" u="none" strike="noStrike" kern="0" cap="none" spc="0" normalizeH="0" baseline="0" noProof="0">
              <a:ln>
                <a:noFill/>
              </a:ln>
              <a:solidFill>
                <a:srgbClr val="000000"/>
              </a:solidFill>
              <a:effectLst/>
              <a:uLnTx/>
              <a:uFillTx/>
              <a:latin typeface="Calibri"/>
              <a:ea typeface="ＭＳ Ｐゴシック"/>
              <a:cs typeface="DejaVu Sans"/>
            </a:endParaRPr>
          </a:p>
        </p:txBody>
      </p:sp>
    </p:spTree>
    <p:extLst>
      <p:ext uri="{BB962C8B-B14F-4D97-AF65-F5344CB8AC3E}">
        <p14:creationId xmlns:p14="http://schemas.microsoft.com/office/powerpoint/2010/main" val="2899167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5" name="Picture 1" descr="22_John_Baptist_Prison_JPEG_102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Shape 217"/>
          <p:cNvSpPr txBox="1">
            <a:spLocks/>
          </p:cNvSpPr>
          <p:nvPr/>
        </p:nvSpPr>
        <p:spPr bwMode="auto">
          <a:xfrm>
            <a:off x="36512" y="4335388"/>
            <a:ext cx="9144000" cy="829777"/>
          </a:xfrm>
          <a:prstGeom prst="rect">
            <a:avLst/>
          </a:prstGeom>
          <a:solidFill>
            <a:srgbClr val="FFFFFF"/>
          </a:solidFill>
          <a:ln w="9525">
            <a:noFill/>
            <a:miter lim="800000"/>
            <a:headEnd/>
            <a:tailEnd/>
          </a:ln>
        </p:spPr>
        <p:txBody>
          <a:bodyPr vert="horz" wrap="square" lIns="32887" tIns="32887" rIns="32887" bIns="32887" numCol="1" anchor="ctr" anchorCtr="0" compatLnSpc="1">
            <a:prstTxWarp prst="textNoShape">
              <a:avLst/>
            </a:prstTxWarp>
          </a:bodyPr>
          <a:lstStyle>
            <a:lvl1pPr algn="ctr" defTabSz="311670" rtl="0" eaLnBrk="0" fontAlgn="base" hangingPunct="0">
              <a:spcBef>
                <a:spcPct val="0"/>
              </a:spcBef>
              <a:spcAft>
                <a:spcPct val="0"/>
              </a:spcAft>
              <a:defRPr sz="4200" kern="1200" spc="-200">
                <a:solidFill>
                  <a:srgbClr val="808080"/>
                </a:solidFill>
                <a:latin typeface="Arial"/>
                <a:ea typeface="Arial"/>
                <a:cs typeface="Arial"/>
                <a:sym typeface="Arial"/>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311670" rtl="0" eaLnBrk="0" fontAlgn="base" latinLnBrk="0" hangingPunct="0">
              <a:lnSpc>
                <a:spcPct val="100000"/>
              </a:lnSpc>
              <a:spcBef>
                <a:spcPct val="0"/>
              </a:spcBef>
              <a:spcAft>
                <a:spcPct val="0"/>
              </a:spcAft>
              <a:buClrTx/>
              <a:buSzTx/>
              <a:buFontTx/>
              <a:buNone/>
              <a:tabLst/>
              <a:defRPr/>
            </a:pPr>
            <a:r>
              <a:rPr kumimoji="0" lang="zh-TW" altLang="en-US" sz="6000" b="0" i="0" u="none" strike="noStrike" kern="1200" cap="none" spc="-200" normalizeH="0" baseline="0" noProof="0">
                <a:ln>
                  <a:noFill/>
                </a:ln>
                <a:solidFill>
                  <a:srgbClr val="808080"/>
                </a:solidFill>
                <a:effectLst/>
                <a:uLnTx/>
                <a:uFillTx/>
                <a:latin typeface="Arial"/>
                <a:cs typeface="Arial"/>
                <a:sym typeface="Arial"/>
              </a:rPr>
              <a:t>图片中的文字</a:t>
            </a:r>
          </a:p>
        </p:txBody>
      </p:sp>
      <p:sp>
        <p:nvSpPr>
          <p:cNvPr id="7" name="Shape 218"/>
          <p:cNvSpPr/>
          <p:nvPr/>
        </p:nvSpPr>
        <p:spPr>
          <a:xfrm>
            <a:off x="4790628" y="594265"/>
            <a:ext cx="4029844" cy="3554815"/>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sz="7500" b="1" spc="-218">
                <a:solidFill>
                  <a:srgbClr val="002060"/>
                </a:solidFill>
              </a:defRPr>
            </a:pPr>
            <a:r>
              <a:rPr kumimoji="0" sz="7500" b="1" i="0" u="none" strike="noStrike" kern="1200" cap="none" spc="-218" normalizeH="0" baseline="0" noProof="0" dirty="0" err="1">
                <a:ln>
                  <a:noFill/>
                </a:ln>
                <a:solidFill>
                  <a:srgbClr val="002060"/>
                </a:solidFill>
                <a:effectLst/>
                <a:uLnTx/>
                <a:uFillTx/>
                <a:latin typeface="Calibri"/>
                <a:ea typeface="MS PGothic" pitchFamily="34" charset="-128"/>
                <a:cs typeface="+mn-cs"/>
              </a:rPr>
              <a:t>免费</a:t>
            </a:r>
            <a:endParaRPr kumimoji="0" sz="7500" b="1" i="0" u="none" strike="noStrike" kern="1200" cap="none" spc="-218" normalizeH="0" baseline="0" noProof="0" dirty="0">
              <a:ln>
                <a:noFill/>
              </a:ln>
              <a:solidFill>
                <a:srgbClr val="002060"/>
              </a:solidFill>
              <a:effectLst/>
              <a:uLnTx/>
              <a:uFillTx/>
              <a:latin typeface="Calibri"/>
              <a:ea typeface="MS PGothic" pitchFamily="34"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sz="7500" b="1" spc="-119">
                <a:solidFill>
                  <a:srgbClr val="00B0F0"/>
                </a:solidFill>
              </a:defRPr>
            </a:pPr>
            <a:r>
              <a:rPr kumimoji="0" sz="7500" b="1" i="0" u="none" strike="noStrike" kern="1200" cap="none" spc="-119" normalizeH="0" baseline="0" noProof="0" dirty="0" err="1">
                <a:ln>
                  <a:noFill/>
                </a:ln>
                <a:solidFill>
                  <a:srgbClr val="00B0F0"/>
                </a:solidFill>
                <a:effectLst/>
                <a:uLnTx/>
                <a:uFillTx/>
                <a:latin typeface="Calibri"/>
                <a:ea typeface="MS PGothic" pitchFamily="34" charset="-128"/>
                <a:cs typeface="+mn-cs"/>
              </a:rPr>
              <a:t>圣经</a:t>
            </a:r>
            <a:endParaRPr kumimoji="0" sz="7500" b="1" i="0" u="none" strike="noStrike" kern="1200" cap="none" spc="-119" normalizeH="0" baseline="0" noProof="0" dirty="0">
              <a:ln>
                <a:noFill/>
              </a:ln>
              <a:solidFill>
                <a:srgbClr val="00B0F0"/>
              </a:solidFill>
              <a:effectLst/>
              <a:uLnTx/>
              <a:uFillTx/>
              <a:latin typeface="Calibri"/>
              <a:ea typeface="MS PGothic" pitchFamily="34"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sz="7500" b="1" spc="-119">
                <a:solidFill>
                  <a:srgbClr val="002060"/>
                </a:solidFill>
              </a:defRPr>
            </a:pPr>
            <a:r>
              <a:rPr kumimoji="0" sz="7500" b="1" i="0" u="none" strike="noStrike" kern="1200" cap="none" spc="-119" normalizeH="0" baseline="0" noProof="0" dirty="0" err="1">
                <a:ln>
                  <a:noFill/>
                </a:ln>
                <a:solidFill>
                  <a:srgbClr val="002060"/>
                </a:solidFill>
                <a:effectLst/>
                <a:uLnTx/>
                <a:uFillTx/>
                <a:latin typeface="Calibri"/>
                <a:ea typeface="MS PGothic" pitchFamily="34" charset="-128"/>
                <a:cs typeface="+mn-cs"/>
              </a:rPr>
              <a:t>图片</a:t>
            </a:r>
            <a:endParaRPr kumimoji="0" sz="7500" b="1" i="0" u="none" strike="noStrike" kern="1200" cap="none" spc="-119" normalizeH="0" baseline="0" noProof="0" dirty="0">
              <a:ln>
                <a:noFill/>
              </a:ln>
              <a:solidFill>
                <a:srgbClr val="002060"/>
              </a:solidFill>
              <a:effectLst/>
              <a:uLnTx/>
              <a:uFillTx/>
              <a:latin typeface="Calibri"/>
              <a:ea typeface="MS PGothic" pitchFamily="34" charset="-128"/>
              <a:cs typeface="+mn-cs"/>
            </a:endParaRPr>
          </a:p>
        </p:txBody>
      </p:sp>
      <p:sp>
        <p:nvSpPr>
          <p:cNvPr id="5" name="Title 4"/>
          <p:cNvSpPr>
            <a:spLocks noGrp="1"/>
          </p:cNvSpPr>
          <p:nvPr>
            <p:ph type="ctrTitle"/>
          </p:nvPr>
        </p:nvSpPr>
        <p:spPr>
          <a:xfrm>
            <a:off x="9252520" y="1484784"/>
            <a:ext cx="2230016" cy="2810743"/>
          </a:xfrm>
        </p:spPr>
        <p:txBody>
          <a:bodyPr/>
          <a:lstStyle/>
          <a:p>
            <a:r>
              <a:rPr lang="en-US"/>
              <a:t>Free</a:t>
            </a:r>
            <a:r>
              <a:rPr lang="en-US" baseline="0"/>
              <a:t> Bible Images</a:t>
            </a:r>
            <a:endParaRPr lang="en-US"/>
          </a:p>
        </p:txBody>
      </p:sp>
      <p:sp>
        <p:nvSpPr>
          <p:cNvPr id="9" name="Title 1"/>
          <p:cNvSpPr txBox="1">
            <a:spLocks/>
          </p:cNvSpPr>
          <p:nvPr/>
        </p:nvSpPr>
        <p:spPr bwMode="auto">
          <a:xfrm>
            <a:off x="0" y="20039"/>
            <a:ext cx="9144000" cy="672657"/>
          </a:xfrm>
          <a:prstGeom prst="rect">
            <a:avLst/>
          </a:prstGeom>
          <a:noFill/>
          <a:ln w="9525">
            <a:noFill/>
            <a:miter lim="800000"/>
            <a:headEnd/>
            <a:tailEnd/>
          </a:ln>
          <a:effectLst/>
        </p:spPr>
        <p:txBody>
          <a:bodyPr vert="horz" wrap="square" lIns="63288" tIns="32910" rIns="63288" bIns="3291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ctr" defTabSz="321503" rtl="0" eaLnBrk="1" fontAlgn="base" latinLnBrk="0" hangingPunct="1">
              <a:lnSpc>
                <a:spcPct val="100000"/>
              </a:lnSpc>
              <a:spcBef>
                <a:spcPct val="0"/>
              </a:spcBef>
              <a:spcAft>
                <a:spcPct val="0"/>
              </a:spcAft>
              <a:buClr>
                <a:srgbClr val="000000"/>
              </a:buClr>
              <a:buSzPct val="100000"/>
              <a:buFont typeface="Times New Roman" charset="0"/>
              <a:buNone/>
              <a:tabLst/>
              <a:defRPr/>
            </a:pPr>
            <a:r>
              <a:rPr kumimoji="0" lang="zh-TW" altLang="en-US" sz="3200" b="1" i="0" u="none" strike="noStrike" kern="0" cap="none" spc="0" normalizeH="0" baseline="0" noProof="0">
                <a:ln>
                  <a:noFill/>
                </a:ln>
                <a:solidFill>
                  <a:srgbClr val="000000"/>
                </a:solidFill>
                <a:effectLst/>
                <a:uLnTx/>
                <a:uFillTx/>
                <a:latin typeface="Calibri"/>
                <a:ea typeface="ＭＳ Ｐゴシック"/>
                <a:cs typeface="DejaVu Sans"/>
              </a:rPr>
              <a:t>授权使用</a:t>
            </a:r>
            <a:endParaRPr kumimoji="0" lang="en-US" sz="3200" b="1" i="0" u="none" strike="noStrike" kern="0" cap="none" spc="0" normalizeH="0" baseline="0" noProof="0">
              <a:ln>
                <a:noFill/>
              </a:ln>
              <a:solidFill>
                <a:srgbClr val="000000"/>
              </a:solidFill>
              <a:effectLst/>
              <a:uLnTx/>
              <a:uFillTx/>
              <a:latin typeface="Calibri"/>
              <a:ea typeface="ＭＳ Ｐゴシック"/>
              <a:cs typeface="DejaVu Sans"/>
            </a:endParaRPr>
          </a:p>
        </p:txBody>
      </p:sp>
    </p:spTree>
    <p:extLst>
      <p:ext uri="{BB962C8B-B14F-4D97-AF65-F5344CB8AC3E}">
        <p14:creationId xmlns:p14="http://schemas.microsoft.com/office/powerpoint/2010/main" val="3088541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4" y="1417644"/>
            <a:ext cx="2678113" cy="2522537"/>
          </a:xfrm>
        </p:spPr>
        <p:txBody>
          <a:bodyPr/>
          <a:lstStyle/>
          <a:p>
            <a:pPr algn="r">
              <a:defRPr/>
            </a:pPr>
            <a:r>
              <a:rPr lang="en-US" dirty="0"/>
              <a:t>Black</a:t>
            </a:r>
          </a:p>
        </p:txBody>
      </p:sp>
    </p:spTree>
    <p:extLst>
      <p:ext uri="{BB962C8B-B14F-4D97-AF65-F5344CB8AC3E}">
        <p14:creationId xmlns:p14="http://schemas.microsoft.com/office/powerpoint/2010/main" val="33702545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F75A1F-7209-47E8-9E7F-0893653D0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lvl="0" defTabSz="914400">
              <a:defRPr/>
            </a:pPr>
            <a:r>
              <a:rPr lang="en-US" b="1" kern="0">
                <a:solidFill>
                  <a:srgbClr val="FFFFFF"/>
                </a:solidFill>
                <a:effectLst>
                  <a:glow rad="228600">
                    <a:srgbClr val="000000"/>
                  </a:glow>
                </a:effectLst>
                <a:latin typeface="Arial"/>
                <a:cs typeface="Arial"/>
              </a:rPr>
              <a:t>2. Explanation of Unbelief</a:t>
            </a:r>
            <a:endParaRPr kumimoji="0" lang="en-US" sz="44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en-US" sz="2800" b="1" i="1" kern="0">
                <a:solidFill>
                  <a:srgbClr val="FFFFFF"/>
                </a:solidFill>
                <a:effectLst>
                  <a:outerShdw blurRad="38100" dist="38100" dir="2700000" algn="tl">
                    <a:srgbClr val="000000"/>
                  </a:outerShdw>
                </a:effectLst>
                <a:latin typeface="Arial"/>
                <a:ea typeface="ＭＳ Ｐゴシック" charset="0"/>
                <a:cs typeface="Arial"/>
              </a:rPr>
              <a:t> 11:25-27</a:t>
            </a:r>
            <a:endParaRPr kumimoji="0" lang="en-US" sz="32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3537013"/>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The reason the Galilean cities persist in unbelief is because of Israel's spiritual blindness stemming from a past history of willful rejection of God's revelation</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21053676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2800" b="1">
                <a:solidFill>
                  <a:srgbClr val="FFFFFF"/>
                </a:solidFill>
                <a:latin typeface="Arial" charset="0"/>
                <a:ea typeface="ＭＳ Ｐゴシック" charset="0"/>
              </a:rPr>
              <a:t>基督生命链接地址</a:t>
            </a:r>
            <a:r>
              <a:rPr lang="en-US" sz="2800" b="1">
                <a:solidFill>
                  <a:srgbClr val="FFFFFF"/>
                </a:solidFill>
                <a:latin typeface="Arial" charset="0"/>
                <a:ea typeface="ＭＳ Ｐゴシック" charset="0"/>
              </a:rPr>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免费获得该讲解</a:t>
            </a:r>
            <a:r>
              <a:rPr kumimoji="0" lang="en-US" altLang="zh-CN" sz="40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charset="0"/>
                <a:ea typeface="ＭＳ Ｐゴシック" charset="0"/>
                <a:cs typeface="Arial" charset="0"/>
              </a:rPr>
              <a:t>!</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 name="Rectangle 1026">
            <a:extLst>
              <a:ext uri="{FF2B5EF4-FFF2-40B4-BE49-F238E27FC236}">
                <a16:creationId xmlns:a16="http://schemas.microsoft.com/office/drawing/2014/main" id="{5512A878-B48D-47F9-908E-889D8C9A3589}"/>
              </a:ext>
            </a:extLst>
          </p:cNvPr>
          <p:cNvSpPr txBox="1">
            <a:spLocks noChangeArrowheads="1"/>
          </p:cNvSpPr>
          <p:nvPr/>
        </p:nvSpPr>
        <p:spPr bwMode="auto">
          <a:xfrm>
            <a:off x="0" y="1311275"/>
            <a:ext cx="91440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chemeClr val="tx1"/>
                </a:solidFill>
                <a:latin typeface="Garamond" panose="02020404030301010803" pitchFamily="18" charset="0"/>
                <a:ea typeface="MS PGothic" panose="020B0600070205080204" pitchFamily="34" charset="-128"/>
              </a:defRPr>
            </a:lvl1pPr>
            <a:lvl2pPr marL="742950" indent="-285750">
              <a:defRPr sz="3600">
                <a:solidFill>
                  <a:schemeClr val="tx1"/>
                </a:solidFill>
                <a:latin typeface="Garamond" panose="02020404030301010803" pitchFamily="18" charset="0"/>
                <a:ea typeface="MS PGothic" panose="020B0600070205080204" pitchFamily="34" charset="-128"/>
              </a:defRPr>
            </a:lvl2pPr>
            <a:lvl3pPr marL="1143000" indent="-228600">
              <a:defRPr sz="3600">
                <a:solidFill>
                  <a:schemeClr val="tx1"/>
                </a:solidFill>
                <a:latin typeface="Garamond" panose="02020404030301010803" pitchFamily="18" charset="0"/>
                <a:ea typeface="MS PGothic" panose="020B0600070205080204" pitchFamily="34" charset="-128"/>
              </a:defRPr>
            </a:lvl3pPr>
            <a:lvl4pPr marL="1600200" indent="-228600">
              <a:defRPr sz="3600">
                <a:solidFill>
                  <a:schemeClr val="tx1"/>
                </a:solidFill>
                <a:latin typeface="Garamond" panose="02020404030301010803" pitchFamily="18" charset="0"/>
                <a:ea typeface="MS PGothic" panose="020B0600070205080204" pitchFamily="34" charset="-128"/>
              </a:defRPr>
            </a:lvl4pPr>
            <a:lvl5pPr marL="2057400" indent="-228600">
              <a:defRPr sz="3600">
                <a:solidFill>
                  <a:schemeClr val="tx1"/>
                </a:solidFill>
                <a:latin typeface="Garamond" panose="02020404030301010803" pitchFamily="18" charset="0"/>
                <a:ea typeface="MS PGothic" panose="020B0600070205080204" pitchFamily="34" charset="-128"/>
              </a:defRPr>
            </a:lvl5pPr>
            <a:lvl6pPr marL="2514600" indent="-228600" eaLnBrk="0" fontAlgn="t" hangingPunct="0">
              <a:spcBef>
                <a:spcPct val="50000"/>
              </a:spcBef>
              <a:spcAft>
                <a:spcPct val="0"/>
              </a:spcAft>
              <a:defRPr sz="3600">
                <a:solidFill>
                  <a:schemeClr val="tx1"/>
                </a:solidFill>
                <a:latin typeface="Garamond" panose="02020404030301010803" pitchFamily="18" charset="0"/>
                <a:ea typeface="MS PGothic" panose="020B0600070205080204" pitchFamily="34" charset="-128"/>
              </a:defRPr>
            </a:lvl6pPr>
            <a:lvl7pPr marL="2971800" indent="-228600" eaLnBrk="0" fontAlgn="t" hangingPunct="0">
              <a:spcBef>
                <a:spcPct val="50000"/>
              </a:spcBef>
              <a:spcAft>
                <a:spcPct val="0"/>
              </a:spcAft>
              <a:defRPr sz="3600">
                <a:solidFill>
                  <a:schemeClr val="tx1"/>
                </a:solidFill>
                <a:latin typeface="Garamond" panose="02020404030301010803" pitchFamily="18" charset="0"/>
                <a:ea typeface="MS PGothic" panose="020B0600070205080204" pitchFamily="34" charset="-128"/>
              </a:defRPr>
            </a:lvl7pPr>
            <a:lvl8pPr marL="3429000" indent="-228600" eaLnBrk="0" fontAlgn="t" hangingPunct="0">
              <a:spcBef>
                <a:spcPct val="50000"/>
              </a:spcBef>
              <a:spcAft>
                <a:spcPct val="0"/>
              </a:spcAft>
              <a:defRPr sz="3600">
                <a:solidFill>
                  <a:schemeClr val="tx1"/>
                </a:solidFill>
                <a:latin typeface="Garamond" panose="02020404030301010803" pitchFamily="18" charset="0"/>
                <a:ea typeface="MS PGothic" panose="020B0600070205080204" pitchFamily="34" charset="-128"/>
              </a:defRPr>
            </a:lvl8pPr>
            <a:lvl9pPr marL="3886200" indent="-228600" eaLnBrk="0" fontAlgn="t" hangingPunct="0">
              <a:spcBef>
                <a:spcPct val="50000"/>
              </a:spcBef>
              <a:spcAft>
                <a:spcPct val="0"/>
              </a:spcAft>
              <a:defRPr sz="3600">
                <a:solidFill>
                  <a:schemeClr val="tx1"/>
                </a:solidFill>
                <a:latin typeface="Garamond" panose="02020404030301010803"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MS PGothic" panose="020B0600070205080204" pitchFamily="34" charset="-128"/>
              </a:rPr>
              <a:t>圣经学习下载</a:t>
            </a:r>
          </a:p>
        </p:txBody>
      </p:sp>
    </p:spTree>
    <p:extLst>
      <p:ext uri="{BB962C8B-B14F-4D97-AF65-F5344CB8AC3E}">
        <p14:creationId xmlns:p14="http://schemas.microsoft.com/office/powerpoint/2010/main" val="1050647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D467B5-20CD-46AB-BD74-D71945B04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lvl="0" defTabSz="914400">
              <a:defRPr/>
            </a:pPr>
            <a:r>
              <a:rPr lang="en-US" b="1" kern="0">
                <a:solidFill>
                  <a:srgbClr val="FFFFFF"/>
                </a:solidFill>
                <a:effectLst>
                  <a:glow rad="228600">
                    <a:srgbClr val="000000"/>
                  </a:glow>
                </a:effectLst>
                <a:latin typeface="Arial"/>
                <a:cs typeface="Arial"/>
              </a:rPr>
              <a:t>3. Invitation to Belief</a:t>
            </a:r>
            <a:endParaRPr kumimoji="0" lang="en-US" sz="44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马太</a:t>
            </a:r>
            <a:r>
              <a:rPr lang="en-US" sz="2800" b="1" i="1" kern="0">
                <a:solidFill>
                  <a:srgbClr val="FFFFFF"/>
                </a:solidFill>
                <a:effectLst>
                  <a:outerShdw blurRad="38100" dist="38100" dir="2700000" algn="tl">
                    <a:srgbClr val="000000"/>
                  </a:outerShdw>
                </a:effectLst>
                <a:latin typeface="Arial"/>
                <a:ea typeface="ＭＳ Ｐゴシック" charset="0"/>
                <a:cs typeface="Arial"/>
              </a:rPr>
              <a:t> 11:28-30</a:t>
            </a:r>
            <a:endParaRPr kumimoji="0" lang="en-US" sz="32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3537013"/>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Even in His message of condemnation Christ offers rest from the burdensome submission to Pharisaical regulations by trust in His person</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66401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390301-17D0-42AA-88ED-E6736D119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C. Reception</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kern="0">
                <a:solidFill>
                  <a:srgbClr val="FFFFFF"/>
                </a:solidFill>
                <a:effectLst>
                  <a:glow rad="228600">
                    <a:srgbClr val="000000"/>
                  </a:glow>
                </a:effectLst>
                <a:latin typeface="Arial"/>
                <a:cs typeface="Arial"/>
              </a:rPr>
              <a:t>by a Sinner</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en-US" sz="2800" b="1" i="1" kern="0">
                <a:solidFill>
                  <a:srgbClr val="FFFFFF"/>
                </a:solidFill>
                <a:effectLst>
                  <a:outerShdw blurRad="38100" dist="38100" dir="2700000" algn="tl">
                    <a:srgbClr val="000000"/>
                  </a:outerShdw>
                </a:effectLst>
                <a:latin typeface="Arial"/>
                <a:ea typeface="ＭＳ Ｐゴシック" charset="0"/>
                <a:cs typeface="Arial"/>
              </a:rPr>
              <a:t>§ 62</a:t>
            </a:r>
          </a:p>
          <a:p>
            <a:pPr lvl="0" algn="ctr" defTabSz="914400" fontAlgn="base">
              <a:spcBef>
                <a:spcPct val="20000"/>
              </a:spcBef>
              <a:buClr>
                <a:srgbClr val="FFCC00"/>
              </a:buClr>
              <a:buSzPct val="70000"/>
              <a:defRPr/>
            </a:pP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路加</a:t>
            </a:r>
            <a:r>
              <a:rPr lang="en-US" sz="2800" b="1" i="1" kern="0">
                <a:solidFill>
                  <a:srgbClr val="FFFFFF"/>
                </a:solidFill>
                <a:effectLst>
                  <a:outerShdw blurRad="38100" dist="38100" dir="2700000" algn="tl">
                    <a:srgbClr val="000000"/>
                  </a:outerShdw>
                </a:effectLst>
                <a:latin typeface="Arial"/>
                <a:ea typeface="ＭＳ Ｐゴシック" charset="0"/>
                <a:cs typeface="Arial"/>
              </a:rPr>
              <a:t> 7:36-50</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3537013"/>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Christ reveals the opposition of the Pharisees by their self-righteous response when they hear Him declare forgiveness upon the repentant woman of ill repute at Simon the Pharisee's home</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266316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BB498D-F42C-40B3-A091-14B3BE0D21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4" name="Title 1">
            <a:extLst>
              <a:ext uri="{FF2B5EF4-FFF2-40B4-BE49-F238E27FC236}">
                <a16:creationId xmlns:a16="http://schemas.microsoft.com/office/drawing/2014/main" id="{81168235-75B6-4737-BD65-69FEC2392130}"/>
              </a:ext>
            </a:extLst>
          </p:cNvPr>
          <p:cNvSpPr txBox="1">
            <a:spLocks/>
          </p:cNvSpPr>
          <p:nvPr/>
        </p:nvSpPr>
        <p:spPr bwMode="auto">
          <a:xfrm>
            <a:off x="0" y="0"/>
            <a:ext cx="9144000" cy="22048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ea typeface="ＭＳ Ｐゴシック" charset="0"/>
              </a:defRPr>
            </a:lvl2pPr>
            <a:lvl3pPr algn="ctr" rtl="0" fontAlgn="base">
              <a:spcBef>
                <a:spcPct val="0"/>
              </a:spcBef>
              <a:spcAft>
                <a:spcPct val="0"/>
              </a:spcAft>
              <a:defRPr sz="4400">
                <a:solidFill>
                  <a:schemeClr val="tx2"/>
                </a:solidFill>
                <a:latin typeface="Times New Roman" charset="0"/>
                <a:ea typeface="ＭＳ Ｐゴシック" charset="0"/>
              </a:defRPr>
            </a:lvl3pPr>
            <a:lvl4pPr algn="ctr" rtl="0" fontAlgn="base">
              <a:spcBef>
                <a:spcPct val="0"/>
              </a:spcBef>
              <a:spcAft>
                <a:spcPct val="0"/>
              </a:spcAft>
              <a:defRPr sz="4400">
                <a:solidFill>
                  <a:schemeClr val="tx2"/>
                </a:solidFill>
                <a:latin typeface="Times New Roman" charset="0"/>
                <a:ea typeface="ＭＳ Ｐゴシック" charset="0"/>
              </a:defRPr>
            </a:lvl4pPr>
            <a:lvl5pPr algn="ctr" rtl="0" fontAlgn="base">
              <a:spcBef>
                <a:spcPct val="0"/>
              </a:spcBef>
              <a:spcAft>
                <a:spcPct val="0"/>
              </a:spcAft>
              <a:defRPr sz="4400">
                <a:solidFill>
                  <a:schemeClr val="tx2"/>
                </a:solidFill>
                <a:latin typeface="Times New Roman" charset="0"/>
                <a:ea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5400" b="1" kern="0">
                <a:solidFill>
                  <a:srgbClr val="FFFFFF"/>
                </a:solidFill>
                <a:effectLst>
                  <a:glow rad="228600">
                    <a:srgbClr val="000000"/>
                  </a:glow>
                </a:effectLst>
                <a:latin typeface="Arial"/>
                <a:cs typeface="Arial"/>
              </a:rPr>
              <a:t>D. </a:t>
            </a:r>
            <a:r>
              <a:rPr kumimoji="0" lang="en-US" sz="5400" b="1" i="0" u="none" strike="noStrike" kern="0" cap="none" spc="0" normalizeH="0" baseline="0" noProof="0">
                <a:ln>
                  <a:noFill/>
                </a:ln>
                <a:solidFill>
                  <a:srgbClr val="FFFFFF"/>
                </a:solidFill>
                <a:effectLst>
                  <a:glow rad="228600">
                    <a:srgbClr val="000000"/>
                  </a:glow>
                </a:effectLst>
                <a:uLnTx/>
                <a:uFillTx/>
                <a:latin typeface="Arial"/>
                <a:ea typeface="+mj-ea"/>
                <a:cs typeface="Arial"/>
              </a:rPr>
              <a:t>Witness to the King</a:t>
            </a:r>
            <a:endParaRPr kumimoji="0" lang="en-US" sz="6000" b="1" i="0" u="none" strike="noStrike" kern="0" cap="none" spc="0" normalizeH="0" baseline="0" noProof="0">
              <a:ln>
                <a:noFill/>
              </a:ln>
              <a:solidFill>
                <a:srgbClr val="FFFFFF"/>
              </a:solidFill>
              <a:effectLst>
                <a:glow rad="228600">
                  <a:srgbClr val="000000"/>
                </a:glow>
              </a:effectLst>
              <a:uLnTx/>
              <a:uFillTx/>
              <a:latin typeface="Arial"/>
              <a:ea typeface="+mj-ea"/>
              <a:cs typeface="Arial"/>
            </a:endParaRPr>
          </a:p>
        </p:txBody>
      </p:sp>
      <p:sp>
        <p:nvSpPr>
          <p:cNvPr id="5" name="Rectangle 4">
            <a:extLst>
              <a:ext uri="{FF2B5EF4-FFF2-40B4-BE49-F238E27FC236}">
                <a16:creationId xmlns:a16="http://schemas.microsoft.com/office/drawing/2014/main" id="{D5C82CF4-6DBD-4AF1-97C3-F4FAE6FF0D50}"/>
              </a:ext>
            </a:extLst>
          </p:cNvPr>
          <p:cNvSpPr>
            <a:spLocks noChangeArrowheads="1"/>
          </p:cNvSpPr>
          <p:nvPr/>
        </p:nvSpPr>
        <p:spPr bwMode="auto">
          <a:xfrm>
            <a:off x="18634" y="2077097"/>
            <a:ext cx="9144000" cy="703831"/>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lvl="0" algn="ctr" defTabSz="914400" fontAlgn="base">
              <a:spcBef>
                <a:spcPct val="20000"/>
              </a:spcBef>
              <a:buClr>
                <a:srgbClr val="FFCC00"/>
              </a:buClr>
              <a:buSzPct val="70000"/>
              <a:defRPr/>
            </a:pPr>
            <a:r>
              <a:rPr lang="en-US" sz="2800" b="1" i="1" kern="0">
                <a:solidFill>
                  <a:srgbClr val="FFFFFF"/>
                </a:solidFill>
                <a:effectLst>
                  <a:outerShdw blurRad="38100" dist="38100" dir="2700000" algn="tl">
                    <a:srgbClr val="000000"/>
                  </a:outerShdw>
                </a:effectLst>
                <a:latin typeface="Arial"/>
                <a:ea typeface="ＭＳ Ｐゴシック" charset="0"/>
                <a:cs typeface="Arial"/>
              </a:rPr>
              <a:t>§ 63</a:t>
            </a:r>
          </a:p>
          <a:p>
            <a:pPr lvl="0" algn="ctr" defTabSz="914400" fontAlgn="base">
              <a:spcBef>
                <a:spcPct val="20000"/>
              </a:spcBef>
              <a:buClr>
                <a:srgbClr val="FFCC00"/>
              </a:buClr>
              <a:buSzPct val="70000"/>
              <a:defRPr/>
            </a:pPr>
            <a:r>
              <a:rPr lang="en-US" sz="2800" b="1" i="1" kern="0">
                <a:solidFill>
                  <a:srgbClr val="FFFFFF"/>
                </a:solidFill>
                <a:effectLst>
                  <a:outerShdw blurRad="38100" dist="38100" dir="2700000" algn="tl">
                    <a:srgbClr val="000000"/>
                  </a:outerShdw>
                </a:effectLst>
                <a:latin typeface="Arial"/>
                <a:ea typeface="ＭＳ Ｐゴシック" charset="0"/>
                <a:cs typeface="Arial"/>
              </a:rPr>
              <a:t> </a:t>
            </a:r>
            <a:r>
              <a:rPr lang="zh-CN" altLang="en-US" sz="2800" b="1" i="1" kern="0">
                <a:solidFill>
                  <a:srgbClr val="FFFFFF"/>
                </a:solidFill>
                <a:effectLst>
                  <a:outerShdw blurRad="38100" dist="38100" dir="2700000" algn="tl">
                    <a:srgbClr val="000000"/>
                  </a:outerShdw>
                </a:effectLst>
                <a:latin typeface="Arial"/>
                <a:ea typeface="ＭＳ Ｐゴシック" charset="0"/>
                <a:cs typeface="Arial"/>
              </a:rPr>
              <a:t>路加</a:t>
            </a:r>
            <a:r>
              <a:rPr lang="en-US" sz="2800" b="1" i="1" kern="0">
                <a:solidFill>
                  <a:srgbClr val="FFFFFF"/>
                </a:solidFill>
                <a:effectLst>
                  <a:outerShdw blurRad="38100" dist="38100" dir="2700000" algn="tl">
                    <a:srgbClr val="000000"/>
                  </a:outerShdw>
                </a:effectLst>
                <a:latin typeface="Arial"/>
                <a:ea typeface="ＭＳ Ｐゴシック" charset="0"/>
                <a:cs typeface="Arial"/>
              </a:rPr>
              <a:t> 8:1-3</a:t>
            </a:r>
          </a:p>
        </p:txBody>
      </p:sp>
      <p:sp>
        <p:nvSpPr>
          <p:cNvPr id="6" name="Rectangle 5">
            <a:extLst>
              <a:ext uri="{FF2B5EF4-FFF2-40B4-BE49-F238E27FC236}">
                <a16:creationId xmlns:a16="http://schemas.microsoft.com/office/drawing/2014/main" id="{7C29053E-F050-456B-81CE-31260F9B420A}"/>
              </a:ext>
            </a:extLst>
          </p:cNvPr>
          <p:cNvSpPr>
            <a:spLocks noChangeArrowheads="1"/>
          </p:cNvSpPr>
          <p:nvPr/>
        </p:nvSpPr>
        <p:spPr bwMode="auto">
          <a:xfrm>
            <a:off x="0" y="3537013"/>
            <a:ext cx="9144000" cy="2232248"/>
          </a:xfrm>
          <a:prstGeom prst="rect">
            <a:avLst/>
          </a:prstGeom>
          <a:noFill/>
          <a:ln w="9525">
            <a:noFill/>
            <a:miter lim="800000"/>
            <a:headEnd/>
            <a:tailEnd/>
          </a:ln>
          <a:effectLst/>
        </p:spPr>
        <p:txBody>
          <a:bodyPr anchor="ctr"/>
          <a:lstStyle/>
          <a:p>
            <a:pPr lvl="0" algn="ctr" defTabSz="914400" fontAlgn="base">
              <a:spcBef>
                <a:spcPct val="20000"/>
              </a:spcBef>
              <a:buClr>
                <a:srgbClr val="FFCC00"/>
              </a:buClr>
              <a:buSzPct val="70000"/>
              <a:defRPr/>
            </a:pPr>
            <a:r>
              <a:rPr lang="en-GB" sz="3200" b="1" kern="0">
                <a:solidFill>
                  <a:srgbClr val="FFFFFF"/>
                </a:solidFill>
                <a:effectLst>
                  <a:glow rad="228600">
                    <a:srgbClr val="220011"/>
                  </a:glow>
                </a:effectLst>
                <a:latin typeface="Arial"/>
                <a:ea typeface="ＭＳ Ｐゴシック" charset="0"/>
                <a:cs typeface="Arial"/>
              </a:rPr>
              <a:t>Several believing women of financial means acknowledge faith in Christ by their witness and material support for His ministry</a:t>
            </a:r>
            <a:endParaRPr kumimoji="0" lang="en-US" sz="3200" b="1" i="0" u="none" strike="noStrike" kern="0" cap="none" spc="0" normalizeH="0" baseline="0" noProof="0" dirty="0">
              <a:ln>
                <a:noFill/>
              </a:ln>
              <a:solidFill>
                <a:srgbClr val="FFFFFF"/>
              </a:solidFill>
              <a:effectLst>
                <a:glow rad="228600">
                  <a:srgbClr val="220011"/>
                </a:glow>
              </a:effectLst>
              <a:uLnTx/>
              <a:uFillTx/>
              <a:latin typeface="Arial"/>
              <a:ea typeface="ＭＳ Ｐゴシック" charset="0"/>
              <a:cs typeface="Arial"/>
            </a:endParaRPr>
          </a:p>
        </p:txBody>
      </p:sp>
    </p:spTree>
    <p:extLst>
      <p:ext uri="{BB962C8B-B14F-4D97-AF65-F5344CB8AC3E}">
        <p14:creationId xmlns:p14="http://schemas.microsoft.com/office/powerpoint/2010/main" val="10929196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ost Modern">
  <a:themeElements>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Post Mod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Post Modern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Post Modern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Post Modern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Post Modern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86</TotalTime>
  <Words>1258</Words>
  <Application>Microsoft Macintosh PowerPoint</Application>
  <PresentationFormat>On-screen Show (4:3)</PresentationFormat>
  <Paragraphs>142</Paragraphs>
  <Slides>60</Slides>
  <Notes>15</Notes>
  <HiddenSlides>18</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60</vt:i4>
      </vt:variant>
    </vt:vector>
  </HeadingPairs>
  <TitlesOfParts>
    <vt:vector size="82" baseType="lpstr">
      <vt:lpstr>Microsoft YaHei</vt:lpstr>
      <vt:lpstr>ＭＳ Ｐゴシック</vt:lpstr>
      <vt:lpstr>SimHei</vt:lpstr>
      <vt:lpstr>Times</vt:lpstr>
      <vt:lpstr>Arial</vt:lpstr>
      <vt:lpstr>Arial Narrow</vt:lpstr>
      <vt:lpstr>Calibri</vt:lpstr>
      <vt:lpstr>Calibri Light</vt:lpstr>
      <vt:lpstr>Tahoma</vt:lpstr>
      <vt:lpstr>Times New Roman</vt:lpstr>
      <vt:lpstr>Wingdings</vt:lpstr>
      <vt:lpstr>Office Theme</vt:lpstr>
      <vt:lpstr>1_Office Theme</vt:lpstr>
      <vt:lpstr>8_Office Theme</vt:lpstr>
      <vt:lpstr>5_Office Theme</vt:lpstr>
      <vt:lpstr>3_Orbit</vt:lpstr>
      <vt:lpstr>13_Blank Presentation</vt:lpstr>
      <vt:lpstr>6_Office Theme</vt:lpstr>
      <vt:lpstr>Post Modern</vt:lpstr>
      <vt:lpstr>2_Office Theme</vt:lpstr>
      <vt:lpstr>Orbit</vt:lpstr>
      <vt:lpstr>Balance</vt:lpstr>
      <vt:lpstr>PowerPoint Presentation</vt:lpstr>
      <vt:lpstr>PowerPoint Presentation</vt:lpstr>
      <vt:lpstr>PowerPoint Presentation</vt:lpstr>
      <vt:lpstr>三城地区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授权使用</vt:lpstr>
      <vt:lpstr>PowerPoint Presentation</vt:lpstr>
      <vt:lpstr>PowerPoint Presentation</vt:lpstr>
      <vt:lpstr>PowerPoint Presentation</vt:lpstr>
      <vt:lpstr>PowerPoint Presentation</vt:lpstr>
      <vt:lpstr>耶稣的家庭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图片声明 Big Book Media © 版权所有.</vt:lpstr>
      <vt:lpstr>Free Bible Images</vt:lpstr>
      <vt:lpstr>Black</vt:lpstr>
      <vt:lpstr>基督生命链接地址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Heal</dc:creator>
  <cp:lastModifiedBy>Rick Griffith</cp:lastModifiedBy>
  <cp:revision>17</cp:revision>
  <dcterms:created xsi:type="dcterms:W3CDTF">2018-02-05T03:13:19Z</dcterms:created>
  <dcterms:modified xsi:type="dcterms:W3CDTF">2024-09-10T12:19:25Z</dcterms:modified>
</cp:coreProperties>
</file>