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5.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6.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7.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18.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19.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0.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1.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theme/themeOverride1.xml" ContentType="application/vnd.openxmlformats-officedocument.themeOverr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34" r:id="rId4"/>
    <p:sldMasterId id="2147483783" r:id="rId5"/>
    <p:sldMasterId id="2147483795" r:id="rId6"/>
    <p:sldMasterId id="2147483859" r:id="rId7"/>
    <p:sldMasterId id="2147483873" r:id="rId8"/>
    <p:sldMasterId id="2147483885" r:id="rId9"/>
    <p:sldMasterId id="2147483899" r:id="rId10"/>
    <p:sldMasterId id="2147483913" r:id="rId11"/>
    <p:sldMasterId id="2147483925" r:id="rId12"/>
    <p:sldMasterId id="2147483939" r:id="rId13"/>
    <p:sldMasterId id="2147483951" r:id="rId14"/>
    <p:sldMasterId id="2147483963" r:id="rId15"/>
    <p:sldMasterId id="2147483986" r:id="rId16"/>
    <p:sldMasterId id="2147483998" r:id="rId17"/>
    <p:sldMasterId id="2147484011" r:id="rId18"/>
    <p:sldMasterId id="2147484034" r:id="rId19"/>
    <p:sldMasterId id="2147484047" r:id="rId20"/>
    <p:sldMasterId id="2147484059" r:id="rId21"/>
    <p:sldMasterId id="2147484072" r:id="rId22"/>
  </p:sldMasterIdLst>
  <p:notesMasterIdLst>
    <p:notesMasterId r:id="rId248"/>
  </p:notesMasterIdLst>
  <p:sldIdLst>
    <p:sldId id="256" r:id="rId23"/>
    <p:sldId id="257" r:id="rId24"/>
    <p:sldId id="264" r:id="rId25"/>
    <p:sldId id="265" r:id="rId26"/>
    <p:sldId id="487" r:id="rId27"/>
    <p:sldId id="324" r:id="rId28"/>
    <p:sldId id="325" r:id="rId29"/>
    <p:sldId id="326" r:id="rId30"/>
    <p:sldId id="327" r:id="rId31"/>
    <p:sldId id="328" r:id="rId32"/>
    <p:sldId id="329" r:id="rId33"/>
    <p:sldId id="330" r:id="rId34"/>
    <p:sldId id="331" r:id="rId35"/>
    <p:sldId id="332" r:id="rId36"/>
    <p:sldId id="333" r:id="rId37"/>
    <p:sldId id="334" r:id="rId38"/>
    <p:sldId id="335" r:id="rId39"/>
    <p:sldId id="336" r:id="rId40"/>
    <p:sldId id="488" r:id="rId41"/>
    <p:sldId id="489" r:id="rId42"/>
    <p:sldId id="266" r:id="rId43"/>
    <p:sldId id="267" r:id="rId44"/>
    <p:sldId id="490" r:id="rId45"/>
    <p:sldId id="340" r:id="rId46"/>
    <p:sldId id="341" r:id="rId47"/>
    <p:sldId id="342" r:id="rId48"/>
    <p:sldId id="343" r:id="rId49"/>
    <p:sldId id="344" r:id="rId50"/>
    <p:sldId id="345" r:id="rId51"/>
    <p:sldId id="346" r:id="rId52"/>
    <p:sldId id="347" r:id="rId53"/>
    <p:sldId id="348" r:id="rId54"/>
    <p:sldId id="349" r:id="rId55"/>
    <p:sldId id="350" r:id="rId56"/>
    <p:sldId id="351" r:id="rId57"/>
    <p:sldId id="352" r:id="rId58"/>
    <p:sldId id="353" r:id="rId59"/>
    <p:sldId id="354" r:id="rId60"/>
    <p:sldId id="355" r:id="rId61"/>
    <p:sldId id="491" r:id="rId62"/>
    <p:sldId id="268" r:id="rId63"/>
    <p:sldId id="269" r:id="rId64"/>
    <p:sldId id="270" r:id="rId65"/>
    <p:sldId id="271" r:id="rId66"/>
    <p:sldId id="492" r:id="rId67"/>
    <p:sldId id="272" r:id="rId68"/>
    <p:sldId id="258" r:id="rId69"/>
    <p:sldId id="274" r:id="rId70"/>
    <p:sldId id="275" r:id="rId71"/>
    <p:sldId id="276" r:id="rId72"/>
    <p:sldId id="277" r:id="rId73"/>
    <p:sldId id="278" r:id="rId74"/>
    <p:sldId id="279" r:id="rId75"/>
    <p:sldId id="503" r:id="rId76"/>
    <p:sldId id="359" r:id="rId77"/>
    <p:sldId id="360" r:id="rId78"/>
    <p:sldId id="361" r:id="rId79"/>
    <p:sldId id="362" r:id="rId80"/>
    <p:sldId id="363" r:id="rId81"/>
    <p:sldId id="364" r:id="rId82"/>
    <p:sldId id="365" r:id="rId83"/>
    <p:sldId id="366" r:id="rId84"/>
    <p:sldId id="367" r:id="rId85"/>
    <p:sldId id="368" r:id="rId86"/>
    <p:sldId id="369" r:id="rId87"/>
    <p:sldId id="370" r:id="rId88"/>
    <p:sldId id="371" r:id="rId89"/>
    <p:sldId id="372" r:id="rId90"/>
    <p:sldId id="373" r:id="rId91"/>
    <p:sldId id="493" r:id="rId92"/>
    <p:sldId id="280" r:id="rId93"/>
    <p:sldId id="494" r:id="rId94"/>
    <p:sldId id="281" r:id="rId95"/>
    <p:sldId id="282" r:id="rId96"/>
    <p:sldId id="283" r:id="rId97"/>
    <p:sldId id="495" r:id="rId98"/>
    <p:sldId id="377" r:id="rId99"/>
    <p:sldId id="378" r:id="rId100"/>
    <p:sldId id="379" r:id="rId101"/>
    <p:sldId id="380" r:id="rId102"/>
    <p:sldId id="381" r:id="rId103"/>
    <p:sldId id="382" r:id="rId104"/>
    <p:sldId id="383" r:id="rId105"/>
    <p:sldId id="384" r:id="rId106"/>
    <p:sldId id="385" r:id="rId107"/>
    <p:sldId id="386" r:id="rId108"/>
    <p:sldId id="387" r:id="rId109"/>
    <p:sldId id="388" r:id="rId110"/>
    <p:sldId id="389" r:id="rId111"/>
    <p:sldId id="390" r:id="rId112"/>
    <p:sldId id="391" r:id="rId113"/>
    <p:sldId id="392" r:id="rId114"/>
    <p:sldId id="393" r:id="rId115"/>
    <p:sldId id="394" r:id="rId116"/>
    <p:sldId id="395" r:id="rId117"/>
    <p:sldId id="396" r:id="rId118"/>
    <p:sldId id="397" r:id="rId119"/>
    <p:sldId id="496" r:id="rId120"/>
    <p:sldId id="284" r:id="rId121"/>
    <p:sldId id="285" r:id="rId122"/>
    <p:sldId id="286" r:id="rId123"/>
    <p:sldId id="287" r:id="rId124"/>
    <p:sldId id="399" r:id="rId125"/>
    <p:sldId id="400" r:id="rId126"/>
    <p:sldId id="401" r:id="rId127"/>
    <p:sldId id="402" r:id="rId128"/>
    <p:sldId id="403" r:id="rId129"/>
    <p:sldId id="404" r:id="rId130"/>
    <p:sldId id="405" r:id="rId131"/>
    <p:sldId id="406" r:id="rId132"/>
    <p:sldId id="407" r:id="rId133"/>
    <p:sldId id="408" r:id="rId134"/>
    <p:sldId id="409" r:id="rId135"/>
    <p:sldId id="410" r:id="rId136"/>
    <p:sldId id="411" r:id="rId137"/>
    <p:sldId id="412" r:id="rId138"/>
    <p:sldId id="413" r:id="rId139"/>
    <p:sldId id="414" r:id="rId140"/>
    <p:sldId id="415" r:id="rId141"/>
    <p:sldId id="416" r:id="rId142"/>
    <p:sldId id="497" r:id="rId143"/>
    <p:sldId id="498" r:id="rId144"/>
    <p:sldId id="288" r:id="rId145"/>
    <p:sldId id="289" r:id="rId146"/>
    <p:sldId id="290" r:id="rId147"/>
    <p:sldId id="291" r:id="rId148"/>
    <p:sldId id="292" r:id="rId149"/>
    <p:sldId id="504" r:id="rId150"/>
    <p:sldId id="505" r:id="rId151"/>
    <p:sldId id="506" r:id="rId152"/>
    <p:sldId id="507" r:id="rId153"/>
    <p:sldId id="508" r:id="rId154"/>
    <p:sldId id="509" r:id="rId155"/>
    <p:sldId id="510" r:id="rId156"/>
    <p:sldId id="511" r:id="rId157"/>
    <p:sldId id="293" r:id="rId158"/>
    <p:sldId id="499" r:id="rId159"/>
    <p:sldId id="294" r:id="rId160"/>
    <p:sldId id="295" r:id="rId161"/>
    <p:sldId id="296" r:id="rId162"/>
    <p:sldId id="428" r:id="rId163"/>
    <p:sldId id="429" r:id="rId164"/>
    <p:sldId id="430" r:id="rId165"/>
    <p:sldId id="431" r:id="rId166"/>
    <p:sldId id="512" r:id="rId167"/>
    <p:sldId id="433" r:id="rId168"/>
    <p:sldId id="434" r:id="rId169"/>
    <p:sldId id="435" r:id="rId170"/>
    <p:sldId id="436" r:id="rId171"/>
    <p:sldId id="437" r:id="rId172"/>
    <p:sldId id="438" r:id="rId173"/>
    <p:sldId id="513" r:id="rId174"/>
    <p:sldId id="440" r:id="rId175"/>
    <p:sldId id="441" r:id="rId176"/>
    <p:sldId id="297" r:id="rId177"/>
    <p:sldId id="442" r:id="rId178"/>
    <p:sldId id="443" r:id="rId179"/>
    <p:sldId id="444" r:id="rId180"/>
    <p:sldId id="445" r:id="rId181"/>
    <p:sldId id="446" r:id="rId182"/>
    <p:sldId id="447" r:id="rId183"/>
    <p:sldId id="298" r:id="rId184"/>
    <p:sldId id="299" r:id="rId185"/>
    <p:sldId id="300" r:id="rId186"/>
    <p:sldId id="301" r:id="rId187"/>
    <p:sldId id="448" r:id="rId188"/>
    <p:sldId id="449" r:id="rId189"/>
    <p:sldId id="450" r:id="rId190"/>
    <p:sldId id="451" r:id="rId191"/>
    <p:sldId id="302" r:id="rId192"/>
    <p:sldId id="303" r:id="rId193"/>
    <p:sldId id="452" r:id="rId194"/>
    <p:sldId id="453" r:id="rId195"/>
    <p:sldId id="454" r:id="rId196"/>
    <p:sldId id="304" r:id="rId197"/>
    <p:sldId id="305" r:id="rId198"/>
    <p:sldId id="306" r:id="rId199"/>
    <p:sldId id="455" r:id="rId200"/>
    <p:sldId id="456" r:id="rId201"/>
    <p:sldId id="457" r:id="rId202"/>
    <p:sldId id="307" r:id="rId203"/>
    <p:sldId id="515" r:id="rId204"/>
    <p:sldId id="514" r:id="rId205"/>
    <p:sldId id="308" r:id="rId206"/>
    <p:sldId id="309" r:id="rId207"/>
    <p:sldId id="310" r:id="rId208"/>
    <p:sldId id="311" r:id="rId209"/>
    <p:sldId id="312" r:id="rId210"/>
    <p:sldId id="313" r:id="rId211"/>
    <p:sldId id="314" r:id="rId212"/>
    <p:sldId id="315" r:id="rId213"/>
    <p:sldId id="316" r:id="rId214"/>
    <p:sldId id="317" r:id="rId215"/>
    <p:sldId id="318" r:id="rId216"/>
    <p:sldId id="319" r:id="rId217"/>
    <p:sldId id="320" r:id="rId218"/>
    <p:sldId id="500" r:id="rId219"/>
    <p:sldId id="321" r:id="rId220"/>
    <p:sldId id="322" r:id="rId221"/>
    <p:sldId id="501" r:id="rId222"/>
    <p:sldId id="464" r:id="rId223"/>
    <p:sldId id="465" r:id="rId224"/>
    <p:sldId id="466" r:id="rId225"/>
    <p:sldId id="467" r:id="rId226"/>
    <p:sldId id="468" r:id="rId227"/>
    <p:sldId id="469" r:id="rId228"/>
    <p:sldId id="470" r:id="rId229"/>
    <p:sldId id="471" r:id="rId230"/>
    <p:sldId id="472" r:id="rId231"/>
    <p:sldId id="473" r:id="rId232"/>
    <p:sldId id="474" r:id="rId233"/>
    <p:sldId id="475" r:id="rId234"/>
    <p:sldId id="476" r:id="rId235"/>
    <p:sldId id="477" r:id="rId236"/>
    <p:sldId id="478" r:id="rId237"/>
    <p:sldId id="479" r:id="rId238"/>
    <p:sldId id="480" r:id="rId239"/>
    <p:sldId id="481" r:id="rId240"/>
    <p:sldId id="482" r:id="rId241"/>
    <p:sldId id="483" r:id="rId242"/>
    <p:sldId id="484" r:id="rId243"/>
    <p:sldId id="485" r:id="rId244"/>
    <p:sldId id="486" r:id="rId245"/>
    <p:sldId id="462" r:id="rId246"/>
    <p:sldId id="502" r:id="rId2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CEE3ED7-CA51-490E-B8BC-96C22C8B80EC}">
          <p14:sldIdLst>
            <p14:sldId id="256"/>
          </p14:sldIdLst>
        </p14:section>
        <p14:section name="A. Acceptance of His Person" id="{1BC3290B-BC64-4F3C-91B7-44F7CAD288E9}">
          <p14:sldIdLst>
            <p14:sldId id="257"/>
            <p14:sldId id="264"/>
            <p14:sldId id="265"/>
            <p14:sldId id="487"/>
            <p14:sldId id="324"/>
            <p14:sldId id="325"/>
            <p14:sldId id="326"/>
            <p14:sldId id="327"/>
            <p14:sldId id="328"/>
            <p14:sldId id="329"/>
            <p14:sldId id="330"/>
            <p14:sldId id="331"/>
            <p14:sldId id="332"/>
            <p14:sldId id="333"/>
            <p14:sldId id="334"/>
            <p14:sldId id="335"/>
            <p14:sldId id="336"/>
            <p14:sldId id="488"/>
            <p14:sldId id="489"/>
            <p14:sldId id="266"/>
            <p14:sldId id="267"/>
            <p14:sldId id="490"/>
            <p14:sldId id="340"/>
            <p14:sldId id="341"/>
            <p14:sldId id="342"/>
            <p14:sldId id="343"/>
            <p14:sldId id="344"/>
            <p14:sldId id="345"/>
            <p14:sldId id="346"/>
            <p14:sldId id="347"/>
            <p14:sldId id="348"/>
            <p14:sldId id="349"/>
            <p14:sldId id="350"/>
            <p14:sldId id="351"/>
            <p14:sldId id="352"/>
            <p14:sldId id="353"/>
            <p14:sldId id="354"/>
            <p14:sldId id="355"/>
            <p14:sldId id="491"/>
            <p14:sldId id="268"/>
            <p14:sldId id="269"/>
            <p14:sldId id="270"/>
            <p14:sldId id="271"/>
            <p14:sldId id="492"/>
            <p14:sldId id="272"/>
          </p14:sldIdLst>
        </p14:section>
        <p14:section name="B. Authority of the King" id="{6E3AD8E9-85DC-4183-91ED-DEF17400C641}">
          <p14:sldIdLst>
            <p14:sldId id="258"/>
            <p14:sldId id="274"/>
            <p14:sldId id="275"/>
            <p14:sldId id="276"/>
            <p14:sldId id="277"/>
            <p14:sldId id="278"/>
            <p14:sldId id="279"/>
            <p14:sldId id="503"/>
            <p14:sldId id="359"/>
            <p14:sldId id="360"/>
            <p14:sldId id="361"/>
            <p14:sldId id="362"/>
            <p14:sldId id="363"/>
            <p14:sldId id="364"/>
            <p14:sldId id="365"/>
            <p14:sldId id="366"/>
            <p14:sldId id="367"/>
            <p14:sldId id="368"/>
            <p14:sldId id="369"/>
            <p14:sldId id="370"/>
            <p14:sldId id="371"/>
            <p14:sldId id="372"/>
            <p14:sldId id="373"/>
            <p14:sldId id="493"/>
            <p14:sldId id="280"/>
            <p14:sldId id="494"/>
            <p14:sldId id="281"/>
            <p14:sldId id="282"/>
            <p14:sldId id="283"/>
            <p14:sldId id="495"/>
            <p14:sldId id="377"/>
            <p14:sldId id="378"/>
            <p14:sldId id="379"/>
            <p14:sldId id="380"/>
            <p14:sldId id="381"/>
            <p14:sldId id="382"/>
            <p14:sldId id="383"/>
            <p14:sldId id="384"/>
            <p14:sldId id="385"/>
            <p14:sldId id="386"/>
            <p14:sldId id="387"/>
            <p14:sldId id="388"/>
            <p14:sldId id="389"/>
            <p14:sldId id="390"/>
            <p14:sldId id="391"/>
            <p14:sldId id="392"/>
            <p14:sldId id="393"/>
            <p14:sldId id="394"/>
            <p14:sldId id="395"/>
            <p14:sldId id="396"/>
            <p14:sldId id="397"/>
            <p14:sldId id="496"/>
            <p14:sldId id="284"/>
            <p14:sldId id="285"/>
            <p14:sldId id="286"/>
            <p14:sldId id="287"/>
            <p14:sldId id="399"/>
            <p14:sldId id="400"/>
            <p14:sldId id="401"/>
            <p14:sldId id="402"/>
            <p14:sldId id="403"/>
            <p14:sldId id="404"/>
            <p14:sldId id="405"/>
            <p14:sldId id="406"/>
            <p14:sldId id="407"/>
            <p14:sldId id="408"/>
            <p14:sldId id="409"/>
            <p14:sldId id="410"/>
            <p14:sldId id="411"/>
            <p14:sldId id="412"/>
            <p14:sldId id="413"/>
            <p14:sldId id="414"/>
            <p14:sldId id="415"/>
            <p14:sldId id="416"/>
            <p14:sldId id="497"/>
            <p14:sldId id="498"/>
            <p14:sldId id="288"/>
            <p14:sldId id="289"/>
            <p14:sldId id="290"/>
            <p14:sldId id="291"/>
            <p14:sldId id="292"/>
            <p14:sldId id="504"/>
            <p14:sldId id="505"/>
            <p14:sldId id="506"/>
            <p14:sldId id="507"/>
            <p14:sldId id="508"/>
            <p14:sldId id="509"/>
            <p14:sldId id="510"/>
            <p14:sldId id="511"/>
            <p14:sldId id="293"/>
            <p14:sldId id="499"/>
            <p14:sldId id="294"/>
            <p14:sldId id="295"/>
            <p14:sldId id="296"/>
            <p14:sldId id="428"/>
            <p14:sldId id="429"/>
            <p14:sldId id="430"/>
            <p14:sldId id="431"/>
            <p14:sldId id="512"/>
            <p14:sldId id="433"/>
            <p14:sldId id="434"/>
            <p14:sldId id="435"/>
            <p14:sldId id="436"/>
            <p14:sldId id="437"/>
            <p14:sldId id="438"/>
            <p14:sldId id="513"/>
            <p14:sldId id="440"/>
            <p14:sldId id="441"/>
            <p14:sldId id="297"/>
            <p14:sldId id="442"/>
            <p14:sldId id="443"/>
            <p14:sldId id="444"/>
            <p14:sldId id="445"/>
            <p14:sldId id="446"/>
            <p14:sldId id="447"/>
            <p14:sldId id="298"/>
            <p14:sldId id="299"/>
            <p14:sldId id="300"/>
            <p14:sldId id="301"/>
            <p14:sldId id="448"/>
            <p14:sldId id="449"/>
            <p14:sldId id="450"/>
            <p14:sldId id="451"/>
            <p14:sldId id="302"/>
            <p14:sldId id="303"/>
            <p14:sldId id="452"/>
            <p14:sldId id="453"/>
            <p14:sldId id="454"/>
            <p14:sldId id="304"/>
            <p14:sldId id="305"/>
            <p14:sldId id="306"/>
            <p14:sldId id="455"/>
            <p14:sldId id="456"/>
            <p14:sldId id="457"/>
            <p14:sldId id="307"/>
            <p14:sldId id="515"/>
            <p14:sldId id="514"/>
            <p14:sldId id="308"/>
            <p14:sldId id="309"/>
            <p14:sldId id="310"/>
            <p14:sldId id="311"/>
            <p14:sldId id="312"/>
            <p14:sldId id="313"/>
            <p14:sldId id="314"/>
            <p14:sldId id="315"/>
            <p14:sldId id="316"/>
            <p14:sldId id="317"/>
            <p14:sldId id="318"/>
            <p14:sldId id="319"/>
            <p14:sldId id="320"/>
            <p14:sldId id="500"/>
            <p14:sldId id="321"/>
            <p14:sldId id="322"/>
            <p14:sldId id="501"/>
            <p14:sldId id="464"/>
            <p14:sldId id="465"/>
            <p14:sldId id="466"/>
            <p14:sldId id="467"/>
            <p14:sldId id="468"/>
            <p14:sldId id="469"/>
            <p14:sldId id="470"/>
            <p14:sldId id="471"/>
            <p14:sldId id="472"/>
            <p14:sldId id="473"/>
            <p14:sldId id="474"/>
            <p14:sldId id="475"/>
            <p14:sldId id="476"/>
            <p14:sldId id="477"/>
            <p14:sldId id="478"/>
            <p14:sldId id="479"/>
            <p14:sldId id="480"/>
            <p14:sldId id="481"/>
            <p14:sldId id="482"/>
            <p14:sldId id="483"/>
            <p14:sldId id="484"/>
            <p14:sldId id="485"/>
            <p14:sldId id="486"/>
            <p14:sldId id="462"/>
            <p14:sldId id="50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6" autoAdjust="0"/>
    <p:restoredTop sz="94218" autoAdjust="0"/>
  </p:normalViewPr>
  <p:slideViewPr>
    <p:cSldViewPr snapToGrid="0">
      <p:cViewPr>
        <p:scale>
          <a:sx n="90" d="100"/>
          <a:sy n="90" d="100"/>
        </p:scale>
        <p:origin x="2856" y="728"/>
      </p:cViewPr>
      <p:guideLst>
        <p:guide orient="horz" pos="2160"/>
        <p:guide pos="2880"/>
      </p:guideLst>
    </p:cSldViewPr>
  </p:slideViewPr>
  <p:notesTextViewPr>
    <p:cViewPr>
      <p:scale>
        <a:sx n="1" d="1"/>
        <a:sy n="1" d="1"/>
      </p:scale>
      <p:origin x="0" y="0"/>
    </p:cViewPr>
  </p:notesTextViewPr>
  <p:sorterViewPr>
    <p:cViewPr varScale="1">
      <p:scale>
        <a:sx n="1" d="1"/>
        <a:sy n="1" d="1"/>
      </p:scale>
      <p:origin x="0" y="-15671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5.xml"/><Relationship Id="rId21" Type="http://schemas.openxmlformats.org/officeDocument/2006/relationships/slideMaster" Target="slideMasters/slideMaster21.xml"/><Relationship Id="rId42" Type="http://schemas.openxmlformats.org/officeDocument/2006/relationships/slide" Target="slides/slide20.xml"/><Relationship Id="rId63" Type="http://schemas.openxmlformats.org/officeDocument/2006/relationships/slide" Target="slides/slide41.xml"/><Relationship Id="rId84" Type="http://schemas.openxmlformats.org/officeDocument/2006/relationships/slide" Target="slides/slide62.xml"/><Relationship Id="rId138" Type="http://schemas.openxmlformats.org/officeDocument/2006/relationships/slide" Target="slides/slide116.xml"/><Relationship Id="rId159" Type="http://schemas.openxmlformats.org/officeDocument/2006/relationships/slide" Target="slides/slide137.xml"/><Relationship Id="rId170" Type="http://schemas.openxmlformats.org/officeDocument/2006/relationships/slide" Target="slides/slide148.xml"/><Relationship Id="rId191" Type="http://schemas.openxmlformats.org/officeDocument/2006/relationships/slide" Target="slides/slide169.xml"/><Relationship Id="rId205" Type="http://schemas.openxmlformats.org/officeDocument/2006/relationships/slide" Target="slides/slide183.xml"/><Relationship Id="rId226" Type="http://schemas.openxmlformats.org/officeDocument/2006/relationships/slide" Target="slides/slide204.xml"/><Relationship Id="rId247" Type="http://schemas.openxmlformats.org/officeDocument/2006/relationships/slide" Target="slides/slide225.xml"/><Relationship Id="rId107" Type="http://schemas.openxmlformats.org/officeDocument/2006/relationships/slide" Target="slides/slide85.xml"/><Relationship Id="rId11" Type="http://schemas.openxmlformats.org/officeDocument/2006/relationships/slideMaster" Target="slideMasters/slideMaster11.xml"/><Relationship Id="rId32" Type="http://schemas.openxmlformats.org/officeDocument/2006/relationships/slide" Target="slides/slide10.xml"/><Relationship Id="rId53" Type="http://schemas.openxmlformats.org/officeDocument/2006/relationships/slide" Target="slides/slide31.xml"/><Relationship Id="rId74" Type="http://schemas.openxmlformats.org/officeDocument/2006/relationships/slide" Target="slides/slide52.xml"/><Relationship Id="rId128" Type="http://schemas.openxmlformats.org/officeDocument/2006/relationships/slide" Target="slides/slide106.xml"/><Relationship Id="rId149" Type="http://schemas.openxmlformats.org/officeDocument/2006/relationships/slide" Target="slides/slide127.xml"/><Relationship Id="rId5" Type="http://schemas.openxmlformats.org/officeDocument/2006/relationships/slideMaster" Target="slideMasters/slideMaster5.xml"/><Relationship Id="rId95" Type="http://schemas.openxmlformats.org/officeDocument/2006/relationships/slide" Target="slides/slide73.xml"/><Relationship Id="rId160" Type="http://schemas.openxmlformats.org/officeDocument/2006/relationships/slide" Target="slides/slide138.xml"/><Relationship Id="rId181" Type="http://schemas.openxmlformats.org/officeDocument/2006/relationships/slide" Target="slides/slide159.xml"/><Relationship Id="rId216" Type="http://schemas.openxmlformats.org/officeDocument/2006/relationships/slide" Target="slides/slide194.xml"/><Relationship Id="rId237" Type="http://schemas.openxmlformats.org/officeDocument/2006/relationships/slide" Target="slides/slide215.xml"/><Relationship Id="rId22" Type="http://schemas.openxmlformats.org/officeDocument/2006/relationships/slideMaster" Target="slideMasters/slideMaster22.xml"/><Relationship Id="rId43" Type="http://schemas.openxmlformats.org/officeDocument/2006/relationships/slide" Target="slides/slide21.xml"/><Relationship Id="rId64" Type="http://schemas.openxmlformats.org/officeDocument/2006/relationships/slide" Target="slides/slide42.xml"/><Relationship Id="rId118" Type="http://schemas.openxmlformats.org/officeDocument/2006/relationships/slide" Target="slides/slide96.xml"/><Relationship Id="rId139" Type="http://schemas.openxmlformats.org/officeDocument/2006/relationships/slide" Target="slides/slide117.xml"/><Relationship Id="rId85" Type="http://schemas.openxmlformats.org/officeDocument/2006/relationships/slide" Target="slides/slide63.xml"/><Relationship Id="rId150" Type="http://schemas.openxmlformats.org/officeDocument/2006/relationships/slide" Target="slides/slide128.xml"/><Relationship Id="rId171" Type="http://schemas.openxmlformats.org/officeDocument/2006/relationships/slide" Target="slides/slide149.xml"/><Relationship Id="rId192" Type="http://schemas.openxmlformats.org/officeDocument/2006/relationships/slide" Target="slides/slide170.xml"/><Relationship Id="rId206" Type="http://schemas.openxmlformats.org/officeDocument/2006/relationships/slide" Target="slides/slide184.xml"/><Relationship Id="rId227" Type="http://schemas.openxmlformats.org/officeDocument/2006/relationships/slide" Target="slides/slide205.xml"/><Relationship Id="rId248" Type="http://schemas.openxmlformats.org/officeDocument/2006/relationships/notesMaster" Target="notesMasters/notesMaster1.xml"/><Relationship Id="rId12" Type="http://schemas.openxmlformats.org/officeDocument/2006/relationships/slideMaster" Target="slideMasters/slideMaster12.xml"/><Relationship Id="rId33" Type="http://schemas.openxmlformats.org/officeDocument/2006/relationships/slide" Target="slides/slide11.xml"/><Relationship Id="rId108" Type="http://schemas.openxmlformats.org/officeDocument/2006/relationships/slide" Target="slides/slide86.xml"/><Relationship Id="rId129" Type="http://schemas.openxmlformats.org/officeDocument/2006/relationships/slide" Target="slides/slide107.xml"/><Relationship Id="rId54" Type="http://schemas.openxmlformats.org/officeDocument/2006/relationships/slide" Target="slides/slide32.xml"/><Relationship Id="rId75" Type="http://schemas.openxmlformats.org/officeDocument/2006/relationships/slide" Target="slides/slide53.xml"/><Relationship Id="rId96" Type="http://schemas.openxmlformats.org/officeDocument/2006/relationships/slide" Target="slides/slide74.xml"/><Relationship Id="rId140" Type="http://schemas.openxmlformats.org/officeDocument/2006/relationships/slide" Target="slides/slide118.xml"/><Relationship Id="rId161" Type="http://schemas.openxmlformats.org/officeDocument/2006/relationships/slide" Target="slides/slide139.xml"/><Relationship Id="rId182" Type="http://schemas.openxmlformats.org/officeDocument/2006/relationships/slide" Target="slides/slide160.xml"/><Relationship Id="rId217" Type="http://schemas.openxmlformats.org/officeDocument/2006/relationships/slide" Target="slides/slide195.xml"/><Relationship Id="rId6" Type="http://schemas.openxmlformats.org/officeDocument/2006/relationships/slideMaster" Target="slideMasters/slideMaster6.xml"/><Relationship Id="rId238" Type="http://schemas.openxmlformats.org/officeDocument/2006/relationships/slide" Target="slides/slide216.xml"/><Relationship Id="rId23" Type="http://schemas.openxmlformats.org/officeDocument/2006/relationships/slide" Target="slides/slide1.xml"/><Relationship Id="rId119" Type="http://schemas.openxmlformats.org/officeDocument/2006/relationships/slide" Target="slides/slide97.xml"/><Relationship Id="rId44" Type="http://schemas.openxmlformats.org/officeDocument/2006/relationships/slide" Target="slides/slide22.xml"/><Relationship Id="rId65" Type="http://schemas.openxmlformats.org/officeDocument/2006/relationships/slide" Target="slides/slide43.xml"/><Relationship Id="rId86" Type="http://schemas.openxmlformats.org/officeDocument/2006/relationships/slide" Target="slides/slide64.xml"/><Relationship Id="rId130" Type="http://schemas.openxmlformats.org/officeDocument/2006/relationships/slide" Target="slides/slide108.xml"/><Relationship Id="rId151" Type="http://schemas.openxmlformats.org/officeDocument/2006/relationships/slide" Target="slides/slide129.xml"/><Relationship Id="rId172" Type="http://schemas.openxmlformats.org/officeDocument/2006/relationships/slide" Target="slides/slide150.xml"/><Relationship Id="rId193" Type="http://schemas.openxmlformats.org/officeDocument/2006/relationships/slide" Target="slides/slide171.xml"/><Relationship Id="rId207" Type="http://schemas.openxmlformats.org/officeDocument/2006/relationships/slide" Target="slides/slide185.xml"/><Relationship Id="rId228" Type="http://schemas.openxmlformats.org/officeDocument/2006/relationships/slide" Target="slides/slide206.xml"/><Relationship Id="rId249" Type="http://schemas.openxmlformats.org/officeDocument/2006/relationships/presProps" Target="presProps.xml"/><Relationship Id="rId13" Type="http://schemas.openxmlformats.org/officeDocument/2006/relationships/slideMaster" Target="slideMasters/slideMaster13.xml"/><Relationship Id="rId109" Type="http://schemas.openxmlformats.org/officeDocument/2006/relationships/slide" Target="slides/slide87.xml"/><Relationship Id="rId34" Type="http://schemas.openxmlformats.org/officeDocument/2006/relationships/slide" Target="slides/slide12.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20" Type="http://schemas.openxmlformats.org/officeDocument/2006/relationships/slide" Target="slides/slide98.xml"/><Relationship Id="rId141" Type="http://schemas.openxmlformats.org/officeDocument/2006/relationships/slide" Target="slides/slide119.xml"/><Relationship Id="rId7" Type="http://schemas.openxmlformats.org/officeDocument/2006/relationships/slideMaster" Target="slideMasters/slideMaster7.xml"/><Relationship Id="rId162" Type="http://schemas.openxmlformats.org/officeDocument/2006/relationships/slide" Target="slides/slide140.xml"/><Relationship Id="rId183" Type="http://schemas.openxmlformats.org/officeDocument/2006/relationships/slide" Target="slides/slide161.xml"/><Relationship Id="rId218" Type="http://schemas.openxmlformats.org/officeDocument/2006/relationships/slide" Target="slides/slide196.xml"/><Relationship Id="rId239" Type="http://schemas.openxmlformats.org/officeDocument/2006/relationships/slide" Target="slides/slide217.xml"/><Relationship Id="rId250" Type="http://schemas.openxmlformats.org/officeDocument/2006/relationships/viewProps" Target="viewProps.xml"/><Relationship Id="rId24" Type="http://schemas.openxmlformats.org/officeDocument/2006/relationships/slide" Target="slides/slide2.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110" Type="http://schemas.openxmlformats.org/officeDocument/2006/relationships/slide" Target="slides/slide88.xml"/><Relationship Id="rId131" Type="http://schemas.openxmlformats.org/officeDocument/2006/relationships/slide" Target="slides/slide109.xml"/><Relationship Id="rId152" Type="http://schemas.openxmlformats.org/officeDocument/2006/relationships/slide" Target="slides/slide130.xml"/><Relationship Id="rId173" Type="http://schemas.openxmlformats.org/officeDocument/2006/relationships/slide" Target="slides/slide151.xml"/><Relationship Id="rId194" Type="http://schemas.openxmlformats.org/officeDocument/2006/relationships/slide" Target="slides/slide172.xml"/><Relationship Id="rId208" Type="http://schemas.openxmlformats.org/officeDocument/2006/relationships/slide" Target="slides/slide186.xml"/><Relationship Id="rId229" Type="http://schemas.openxmlformats.org/officeDocument/2006/relationships/slide" Target="slides/slide207.xml"/><Relationship Id="rId240" Type="http://schemas.openxmlformats.org/officeDocument/2006/relationships/slide" Target="slides/slide218.xml"/><Relationship Id="rId14" Type="http://schemas.openxmlformats.org/officeDocument/2006/relationships/slideMaster" Target="slideMasters/slideMaster14.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 Id="rId100" Type="http://schemas.openxmlformats.org/officeDocument/2006/relationships/slide" Target="slides/slide78.xml"/><Relationship Id="rId8" Type="http://schemas.openxmlformats.org/officeDocument/2006/relationships/slideMaster" Target="slideMasters/slideMaster8.xml"/><Relationship Id="rId98" Type="http://schemas.openxmlformats.org/officeDocument/2006/relationships/slide" Target="slides/slide76.xml"/><Relationship Id="rId121" Type="http://schemas.openxmlformats.org/officeDocument/2006/relationships/slide" Target="slides/slide99.xml"/><Relationship Id="rId142" Type="http://schemas.openxmlformats.org/officeDocument/2006/relationships/slide" Target="slides/slide120.xml"/><Relationship Id="rId163" Type="http://schemas.openxmlformats.org/officeDocument/2006/relationships/slide" Target="slides/slide141.xml"/><Relationship Id="rId184" Type="http://schemas.openxmlformats.org/officeDocument/2006/relationships/slide" Target="slides/slide162.xml"/><Relationship Id="rId219" Type="http://schemas.openxmlformats.org/officeDocument/2006/relationships/slide" Target="slides/slide197.xml"/><Relationship Id="rId230" Type="http://schemas.openxmlformats.org/officeDocument/2006/relationships/slide" Target="slides/slide208.xml"/><Relationship Id="rId251" Type="http://schemas.openxmlformats.org/officeDocument/2006/relationships/theme" Target="theme/theme1.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 Id="rId88" Type="http://schemas.openxmlformats.org/officeDocument/2006/relationships/slide" Target="slides/slide66.xml"/><Relationship Id="rId111" Type="http://schemas.openxmlformats.org/officeDocument/2006/relationships/slide" Target="slides/slide89.xml"/><Relationship Id="rId132" Type="http://schemas.openxmlformats.org/officeDocument/2006/relationships/slide" Target="slides/slide110.xml"/><Relationship Id="rId153" Type="http://schemas.openxmlformats.org/officeDocument/2006/relationships/slide" Target="slides/slide131.xml"/><Relationship Id="rId174" Type="http://schemas.openxmlformats.org/officeDocument/2006/relationships/slide" Target="slides/slide152.xml"/><Relationship Id="rId195" Type="http://schemas.openxmlformats.org/officeDocument/2006/relationships/slide" Target="slides/slide173.xml"/><Relationship Id="rId209" Type="http://schemas.openxmlformats.org/officeDocument/2006/relationships/slide" Target="slides/slide187.xml"/><Relationship Id="rId220" Type="http://schemas.openxmlformats.org/officeDocument/2006/relationships/slide" Target="slides/slide198.xml"/><Relationship Id="rId241" Type="http://schemas.openxmlformats.org/officeDocument/2006/relationships/slide" Target="slides/slide219.xml"/><Relationship Id="rId15" Type="http://schemas.openxmlformats.org/officeDocument/2006/relationships/slideMaster" Target="slideMasters/slideMaster15.xml"/><Relationship Id="rId36" Type="http://schemas.openxmlformats.org/officeDocument/2006/relationships/slide" Target="slides/slide14.xml"/><Relationship Id="rId57" Type="http://schemas.openxmlformats.org/officeDocument/2006/relationships/slide" Target="slides/slide35.xml"/><Relationship Id="rId78" Type="http://schemas.openxmlformats.org/officeDocument/2006/relationships/slide" Target="slides/slide56.xml"/><Relationship Id="rId99" Type="http://schemas.openxmlformats.org/officeDocument/2006/relationships/slide" Target="slides/slide77.xml"/><Relationship Id="rId101" Type="http://schemas.openxmlformats.org/officeDocument/2006/relationships/slide" Target="slides/slide79.xml"/><Relationship Id="rId122" Type="http://schemas.openxmlformats.org/officeDocument/2006/relationships/slide" Target="slides/slide100.xml"/><Relationship Id="rId143" Type="http://schemas.openxmlformats.org/officeDocument/2006/relationships/slide" Target="slides/slide121.xml"/><Relationship Id="rId164" Type="http://schemas.openxmlformats.org/officeDocument/2006/relationships/slide" Target="slides/slide142.xml"/><Relationship Id="rId185" Type="http://schemas.openxmlformats.org/officeDocument/2006/relationships/slide" Target="slides/slide163.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8.xml"/><Relationship Id="rId210" Type="http://schemas.openxmlformats.org/officeDocument/2006/relationships/slide" Target="slides/slide188.xml"/><Relationship Id="rId215" Type="http://schemas.openxmlformats.org/officeDocument/2006/relationships/slide" Target="slides/slide193.xml"/><Relationship Id="rId236" Type="http://schemas.openxmlformats.org/officeDocument/2006/relationships/slide" Target="slides/slide214.xml"/><Relationship Id="rId26" Type="http://schemas.openxmlformats.org/officeDocument/2006/relationships/slide" Target="slides/slide4.xml"/><Relationship Id="rId231" Type="http://schemas.openxmlformats.org/officeDocument/2006/relationships/slide" Target="slides/slide209.xml"/><Relationship Id="rId252" Type="http://schemas.openxmlformats.org/officeDocument/2006/relationships/tableStyles" Target="tableStyles.xml"/><Relationship Id="rId47" Type="http://schemas.openxmlformats.org/officeDocument/2006/relationships/slide" Target="slides/slide25.xml"/><Relationship Id="rId68" Type="http://schemas.openxmlformats.org/officeDocument/2006/relationships/slide" Target="slides/slide46.xml"/><Relationship Id="rId89" Type="http://schemas.openxmlformats.org/officeDocument/2006/relationships/slide" Target="slides/slide67.xml"/><Relationship Id="rId112" Type="http://schemas.openxmlformats.org/officeDocument/2006/relationships/slide" Target="slides/slide90.xml"/><Relationship Id="rId133" Type="http://schemas.openxmlformats.org/officeDocument/2006/relationships/slide" Target="slides/slide111.xml"/><Relationship Id="rId154" Type="http://schemas.openxmlformats.org/officeDocument/2006/relationships/slide" Target="slides/slide132.xml"/><Relationship Id="rId175" Type="http://schemas.openxmlformats.org/officeDocument/2006/relationships/slide" Target="slides/slide153.xml"/><Relationship Id="rId196" Type="http://schemas.openxmlformats.org/officeDocument/2006/relationships/slide" Target="slides/slide174.xml"/><Relationship Id="rId200" Type="http://schemas.openxmlformats.org/officeDocument/2006/relationships/slide" Target="slides/slide178.xml"/><Relationship Id="rId16" Type="http://schemas.openxmlformats.org/officeDocument/2006/relationships/slideMaster" Target="slideMasters/slideMaster16.xml"/><Relationship Id="rId221" Type="http://schemas.openxmlformats.org/officeDocument/2006/relationships/slide" Target="slides/slide199.xml"/><Relationship Id="rId242" Type="http://schemas.openxmlformats.org/officeDocument/2006/relationships/slide" Target="slides/slide220.xml"/><Relationship Id="rId37" Type="http://schemas.openxmlformats.org/officeDocument/2006/relationships/slide" Target="slides/slide15.xml"/><Relationship Id="rId58" Type="http://schemas.openxmlformats.org/officeDocument/2006/relationships/slide" Target="slides/slide36.xml"/><Relationship Id="rId79" Type="http://schemas.openxmlformats.org/officeDocument/2006/relationships/slide" Target="slides/slide57.xml"/><Relationship Id="rId102" Type="http://schemas.openxmlformats.org/officeDocument/2006/relationships/slide" Target="slides/slide80.xml"/><Relationship Id="rId123" Type="http://schemas.openxmlformats.org/officeDocument/2006/relationships/slide" Target="slides/slide101.xml"/><Relationship Id="rId144" Type="http://schemas.openxmlformats.org/officeDocument/2006/relationships/slide" Target="slides/slide122.xml"/><Relationship Id="rId90" Type="http://schemas.openxmlformats.org/officeDocument/2006/relationships/slide" Target="slides/slide68.xml"/><Relationship Id="rId165" Type="http://schemas.openxmlformats.org/officeDocument/2006/relationships/slide" Target="slides/slide143.xml"/><Relationship Id="rId186" Type="http://schemas.openxmlformats.org/officeDocument/2006/relationships/slide" Target="slides/slide164.xml"/><Relationship Id="rId211" Type="http://schemas.openxmlformats.org/officeDocument/2006/relationships/slide" Target="slides/slide189.xml"/><Relationship Id="rId232" Type="http://schemas.openxmlformats.org/officeDocument/2006/relationships/slide" Target="slides/slide210.xml"/><Relationship Id="rId27" Type="http://schemas.openxmlformats.org/officeDocument/2006/relationships/slide" Target="slides/slide5.xml"/><Relationship Id="rId48" Type="http://schemas.openxmlformats.org/officeDocument/2006/relationships/slide" Target="slides/slide26.xml"/><Relationship Id="rId69" Type="http://schemas.openxmlformats.org/officeDocument/2006/relationships/slide" Target="slides/slide47.xml"/><Relationship Id="rId113" Type="http://schemas.openxmlformats.org/officeDocument/2006/relationships/slide" Target="slides/slide91.xml"/><Relationship Id="rId134" Type="http://schemas.openxmlformats.org/officeDocument/2006/relationships/slide" Target="slides/slide112.xml"/><Relationship Id="rId80" Type="http://schemas.openxmlformats.org/officeDocument/2006/relationships/slide" Target="slides/slide58.xml"/><Relationship Id="rId155" Type="http://schemas.openxmlformats.org/officeDocument/2006/relationships/slide" Target="slides/slide133.xml"/><Relationship Id="rId176" Type="http://schemas.openxmlformats.org/officeDocument/2006/relationships/slide" Target="slides/slide154.xml"/><Relationship Id="rId197" Type="http://schemas.openxmlformats.org/officeDocument/2006/relationships/slide" Target="slides/slide175.xml"/><Relationship Id="rId201" Type="http://schemas.openxmlformats.org/officeDocument/2006/relationships/slide" Target="slides/slide179.xml"/><Relationship Id="rId222" Type="http://schemas.openxmlformats.org/officeDocument/2006/relationships/slide" Target="slides/slide200.xml"/><Relationship Id="rId243" Type="http://schemas.openxmlformats.org/officeDocument/2006/relationships/slide" Target="slides/slide221.xml"/><Relationship Id="rId17" Type="http://schemas.openxmlformats.org/officeDocument/2006/relationships/slideMaster" Target="slideMasters/slideMaster17.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slide" Target="slides/slide81.xml"/><Relationship Id="rId124" Type="http://schemas.openxmlformats.org/officeDocument/2006/relationships/slide" Target="slides/slide102.xml"/><Relationship Id="rId70" Type="http://schemas.openxmlformats.org/officeDocument/2006/relationships/slide" Target="slides/slide48.xml"/><Relationship Id="rId91" Type="http://schemas.openxmlformats.org/officeDocument/2006/relationships/slide" Target="slides/slide69.xml"/><Relationship Id="rId145" Type="http://schemas.openxmlformats.org/officeDocument/2006/relationships/slide" Target="slides/slide123.xml"/><Relationship Id="rId166" Type="http://schemas.openxmlformats.org/officeDocument/2006/relationships/slide" Target="slides/slide144.xml"/><Relationship Id="rId187" Type="http://schemas.openxmlformats.org/officeDocument/2006/relationships/slide" Target="slides/slide165.xml"/><Relationship Id="rId1" Type="http://schemas.openxmlformats.org/officeDocument/2006/relationships/slideMaster" Target="slideMasters/slideMaster1.xml"/><Relationship Id="rId212" Type="http://schemas.openxmlformats.org/officeDocument/2006/relationships/slide" Target="slides/slide190.xml"/><Relationship Id="rId233" Type="http://schemas.openxmlformats.org/officeDocument/2006/relationships/slide" Target="slides/slide211.xml"/><Relationship Id="rId28" Type="http://schemas.openxmlformats.org/officeDocument/2006/relationships/slide" Target="slides/slide6.xml"/><Relationship Id="rId49" Type="http://schemas.openxmlformats.org/officeDocument/2006/relationships/slide" Target="slides/slide27.xml"/><Relationship Id="rId114" Type="http://schemas.openxmlformats.org/officeDocument/2006/relationships/slide" Target="slides/slide92.xml"/><Relationship Id="rId60" Type="http://schemas.openxmlformats.org/officeDocument/2006/relationships/slide" Target="slides/slide38.xml"/><Relationship Id="rId81" Type="http://schemas.openxmlformats.org/officeDocument/2006/relationships/slide" Target="slides/slide59.xml"/><Relationship Id="rId135" Type="http://schemas.openxmlformats.org/officeDocument/2006/relationships/slide" Target="slides/slide113.xml"/><Relationship Id="rId156" Type="http://schemas.openxmlformats.org/officeDocument/2006/relationships/slide" Target="slides/slide134.xml"/><Relationship Id="rId177" Type="http://schemas.openxmlformats.org/officeDocument/2006/relationships/slide" Target="slides/slide155.xml"/><Relationship Id="rId198" Type="http://schemas.openxmlformats.org/officeDocument/2006/relationships/slide" Target="slides/slide176.xml"/><Relationship Id="rId202" Type="http://schemas.openxmlformats.org/officeDocument/2006/relationships/slide" Target="slides/slide180.xml"/><Relationship Id="rId223" Type="http://schemas.openxmlformats.org/officeDocument/2006/relationships/slide" Target="slides/slide201.xml"/><Relationship Id="rId244" Type="http://schemas.openxmlformats.org/officeDocument/2006/relationships/slide" Target="slides/slide222.xml"/><Relationship Id="rId18" Type="http://schemas.openxmlformats.org/officeDocument/2006/relationships/slideMaster" Target="slideMasters/slideMaster18.xml"/><Relationship Id="rId39" Type="http://schemas.openxmlformats.org/officeDocument/2006/relationships/slide" Target="slides/slide17.xml"/><Relationship Id="rId50" Type="http://schemas.openxmlformats.org/officeDocument/2006/relationships/slide" Target="slides/slide28.xml"/><Relationship Id="rId104" Type="http://schemas.openxmlformats.org/officeDocument/2006/relationships/slide" Target="slides/slide82.xml"/><Relationship Id="rId125" Type="http://schemas.openxmlformats.org/officeDocument/2006/relationships/slide" Target="slides/slide103.xml"/><Relationship Id="rId146" Type="http://schemas.openxmlformats.org/officeDocument/2006/relationships/slide" Target="slides/slide124.xml"/><Relationship Id="rId167" Type="http://schemas.openxmlformats.org/officeDocument/2006/relationships/slide" Target="slides/slide145.xml"/><Relationship Id="rId188" Type="http://schemas.openxmlformats.org/officeDocument/2006/relationships/slide" Target="slides/slide166.xml"/><Relationship Id="rId71" Type="http://schemas.openxmlformats.org/officeDocument/2006/relationships/slide" Target="slides/slide49.xml"/><Relationship Id="rId92" Type="http://schemas.openxmlformats.org/officeDocument/2006/relationships/slide" Target="slides/slide70.xml"/><Relationship Id="rId213" Type="http://schemas.openxmlformats.org/officeDocument/2006/relationships/slide" Target="slides/slide191.xml"/><Relationship Id="rId234" Type="http://schemas.openxmlformats.org/officeDocument/2006/relationships/slide" Target="slides/slide212.xml"/><Relationship Id="rId2" Type="http://schemas.openxmlformats.org/officeDocument/2006/relationships/slideMaster" Target="slideMasters/slideMaster2.xml"/><Relationship Id="rId29" Type="http://schemas.openxmlformats.org/officeDocument/2006/relationships/slide" Target="slides/slide7.xml"/><Relationship Id="rId40" Type="http://schemas.openxmlformats.org/officeDocument/2006/relationships/slide" Target="slides/slide18.xml"/><Relationship Id="rId115" Type="http://schemas.openxmlformats.org/officeDocument/2006/relationships/slide" Target="slides/slide93.xml"/><Relationship Id="rId136" Type="http://schemas.openxmlformats.org/officeDocument/2006/relationships/slide" Target="slides/slide114.xml"/><Relationship Id="rId157" Type="http://schemas.openxmlformats.org/officeDocument/2006/relationships/slide" Target="slides/slide135.xml"/><Relationship Id="rId178" Type="http://schemas.openxmlformats.org/officeDocument/2006/relationships/slide" Target="slides/slide156.xml"/><Relationship Id="rId61" Type="http://schemas.openxmlformats.org/officeDocument/2006/relationships/slide" Target="slides/slide39.xml"/><Relationship Id="rId82" Type="http://schemas.openxmlformats.org/officeDocument/2006/relationships/slide" Target="slides/slide60.xml"/><Relationship Id="rId199" Type="http://schemas.openxmlformats.org/officeDocument/2006/relationships/slide" Target="slides/slide177.xml"/><Relationship Id="rId203" Type="http://schemas.openxmlformats.org/officeDocument/2006/relationships/slide" Target="slides/slide181.xml"/><Relationship Id="rId19" Type="http://schemas.openxmlformats.org/officeDocument/2006/relationships/slideMaster" Target="slideMasters/slideMaster19.xml"/><Relationship Id="rId224" Type="http://schemas.openxmlformats.org/officeDocument/2006/relationships/slide" Target="slides/slide202.xml"/><Relationship Id="rId245" Type="http://schemas.openxmlformats.org/officeDocument/2006/relationships/slide" Target="slides/slide223.xml"/><Relationship Id="rId30" Type="http://schemas.openxmlformats.org/officeDocument/2006/relationships/slide" Target="slides/slide8.xml"/><Relationship Id="rId105" Type="http://schemas.openxmlformats.org/officeDocument/2006/relationships/slide" Target="slides/slide83.xml"/><Relationship Id="rId126" Type="http://schemas.openxmlformats.org/officeDocument/2006/relationships/slide" Target="slides/slide104.xml"/><Relationship Id="rId147" Type="http://schemas.openxmlformats.org/officeDocument/2006/relationships/slide" Target="slides/slide125.xml"/><Relationship Id="rId168" Type="http://schemas.openxmlformats.org/officeDocument/2006/relationships/slide" Target="slides/slide146.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slide" Target="slides/slide71.xml"/><Relationship Id="rId189" Type="http://schemas.openxmlformats.org/officeDocument/2006/relationships/slide" Target="slides/slide167.xml"/><Relationship Id="rId3" Type="http://schemas.openxmlformats.org/officeDocument/2006/relationships/slideMaster" Target="slideMasters/slideMaster3.xml"/><Relationship Id="rId214" Type="http://schemas.openxmlformats.org/officeDocument/2006/relationships/slide" Target="slides/slide192.xml"/><Relationship Id="rId235" Type="http://schemas.openxmlformats.org/officeDocument/2006/relationships/slide" Target="slides/slide213.xml"/><Relationship Id="rId116" Type="http://schemas.openxmlformats.org/officeDocument/2006/relationships/slide" Target="slides/slide94.xml"/><Relationship Id="rId137" Type="http://schemas.openxmlformats.org/officeDocument/2006/relationships/slide" Target="slides/slide115.xml"/><Relationship Id="rId158" Type="http://schemas.openxmlformats.org/officeDocument/2006/relationships/slide" Target="slides/slide136.xml"/><Relationship Id="rId20" Type="http://schemas.openxmlformats.org/officeDocument/2006/relationships/slideMaster" Target="slideMasters/slideMaster20.xml"/><Relationship Id="rId41" Type="http://schemas.openxmlformats.org/officeDocument/2006/relationships/slide" Target="slides/slide19.xml"/><Relationship Id="rId62" Type="http://schemas.openxmlformats.org/officeDocument/2006/relationships/slide" Target="slides/slide40.xml"/><Relationship Id="rId83" Type="http://schemas.openxmlformats.org/officeDocument/2006/relationships/slide" Target="slides/slide61.xml"/><Relationship Id="rId179" Type="http://schemas.openxmlformats.org/officeDocument/2006/relationships/slide" Target="slides/slide157.xml"/><Relationship Id="rId190" Type="http://schemas.openxmlformats.org/officeDocument/2006/relationships/slide" Target="slides/slide168.xml"/><Relationship Id="rId204" Type="http://schemas.openxmlformats.org/officeDocument/2006/relationships/slide" Target="slides/slide182.xml"/><Relationship Id="rId225" Type="http://schemas.openxmlformats.org/officeDocument/2006/relationships/slide" Target="slides/slide203.xml"/><Relationship Id="rId246" Type="http://schemas.openxmlformats.org/officeDocument/2006/relationships/slide" Target="slides/slide224.xml"/><Relationship Id="rId106" Type="http://schemas.openxmlformats.org/officeDocument/2006/relationships/slide" Target="slides/slide84.xml"/><Relationship Id="rId127" Type="http://schemas.openxmlformats.org/officeDocument/2006/relationships/slide" Target="slides/slide105.xml"/><Relationship Id="rId10" Type="http://schemas.openxmlformats.org/officeDocument/2006/relationships/slideMaster" Target="slideMasters/slideMaster10.xml"/><Relationship Id="rId31" Type="http://schemas.openxmlformats.org/officeDocument/2006/relationships/slide" Target="slides/slide9.xml"/><Relationship Id="rId52" Type="http://schemas.openxmlformats.org/officeDocument/2006/relationships/slide" Target="slides/slide30.xml"/><Relationship Id="rId73" Type="http://schemas.openxmlformats.org/officeDocument/2006/relationships/slide" Target="slides/slide51.xml"/><Relationship Id="rId94" Type="http://schemas.openxmlformats.org/officeDocument/2006/relationships/slide" Target="slides/slide72.xml"/><Relationship Id="rId148" Type="http://schemas.openxmlformats.org/officeDocument/2006/relationships/slide" Target="slides/slide126.xml"/><Relationship Id="rId169" Type="http://schemas.openxmlformats.org/officeDocument/2006/relationships/slide" Target="slides/slide1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0499DB-FCA3-411A-8CCA-64F233D522EB}" type="datetimeFigureOut">
              <a:rPr lang="en-GB" smtClean="0"/>
              <a:t>10/09/2024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F8FD0F-CF75-4E76-A791-C623B2213724}" type="slidenum">
              <a:rPr lang="en-GB" smtClean="0"/>
              <a:t>‹#›</a:t>
            </a:fld>
            <a:endParaRPr lang="en-GB"/>
          </a:p>
        </p:txBody>
      </p:sp>
    </p:spTree>
    <p:extLst>
      <p:ext uri="{BB962C8B-B14F-4D97-AF65-F5344CB8AC3E}">
        <p14:creationId xmlns:p14="http://schemas.microsoft.com/office/powerpoint/2010/main" val="1832113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719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8877475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Each second statement also is parallel with one another in some ways:</a:t>
            </a:r>
          </a:p>
          <a:p>
            <a:r>
              <a:rPr lang="en-US" dirty="0"/>
              <a:t>Each second statement is the way God blesses us in a way parallel to the first statement—but it is upside down in nature—not what you</a:t>
            </a:r>
            <a:r>
              <a:rPr lang="uk-UA" dirty="0"/>
              <a:t>'</a:t>
            </a:r>
            <a:r>
              <a:rPr lang="en-US" dirty="0"/>
              <a:t>d expect!</a:t>
            </a:r>
          </a:p>
          <a:p>
            <a:endParaRPr lang="en-US" dirty="0"/>
          </a:p>
        </p:txBody>
      </p:sp>
    </p:spTree>
    <p:extLst>
      <p:ext uri="{BB962C8B-B14F-4D97-AF65-F5344CB8AC3E}">
        <p14:creationId xmlns:p14="http://schemas.microsoft.com/office/powerpoint/2010/main" val="65479241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It is also something we typically do not seek—</a:t>
            </a:r>
          </a:p>
          <a:p>
            <a:r>
              <a:rPr lang="en-US" dirty="0"/>
              <a:t>However, this condition is what we really need!</a:t>
            </a:r>
          </a:p>
          <a:p>
            <a:r>
              <a:rPr lang="en-US" dirty="0"/>
              <a:t>In fact, it</a:t>
            </a:r>
            <a:r>
              <a:rPr lang="uk-UA" dirty="0"/>
              <a:t>'</a:t>
            </a:r>
            <a:r>
              <a:rPr lang="en-US" dirty="0"/>
              <a:t>s also what we really want.</a:t>
            </a:r>
          </a:p>
        </p:txBody>
      </p:sp>
    </p:spTree>
    <p:extLst>
      <p:ext uri="{BB962C8B-B14F-4D97-AF65-F5344CB8AC3E}">
        <p14:creationId xmlns:p14="http://schemas.microsoft.com/office/powerpoint/2010/main" val="188417706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itchFamily="-112" charset="0"/>
                <a:ea typeface="ＭＳ Ｐゴシック" charset="-128"/>
                <a:cs typeface="ＭＳ Ｐゴシック" charset="-128"/>
              </a:rPr>
              <a:t>With that introduction, today we</a:t>
            </a:r>
            <a:r>
              <a:rPr lang="uk-UA" sz="1200" kern="1200" dirty="0">
                <a:solidFill>
                  <a:schemeClr val="tx1"/>
                </a:solidFill>
                <a:effectLst/>
                <a:latin typeface="Arial" pitchFamily="-112" charset="0"/>
                <a:ea typeface="ＭＳ Ｐゴシック" charset="-128"/>
                <a:cs typeface="ＭＳ Ｐゴシック" charset="-128"/>
              </a:rPr>
              <a:t>'</a:t>
            </a:r>
            <a:r>
              <a:rPr lang="en-US" sz="1200" kern="1200" dirty="0" err="1">
                <a:solidFill>
                  <a:schemeClr val="tx1"/>
                </a:solidFill>
                <a:effectLst/>
                <a:latin typeface="Arial" pitchFamily="-112" charset="0"/>
                <a:ea typeface="ＭＳ Ｐゴシック" charset="-128"/>
                <a:cs typeface="ＭＳ Ｐゴシック" charset="-128"/>
              </a:rPr>
              <a:t>ll</a:t>
            </a:r>
            <a:r>
              <a:rPr lang="en-US" sz="1200" kern="1200" dirty="0">
                <a:solidFill>
                  <a:schemeClr val="tx1"/>
                </a:solidFill>
                <a:effectLst/>
                <a:latin typeface="Arial" pitchFamily="-112" charset="0"/>
                <a:ea typeface="ＭＳ Ｐゴシック" charset="-128"/>
                <a:cs typeface="ＭＳ Ｐゴシック" charset="-128"/>
              </a:rPr>
              <a:t> see the benefits or results of believing in Christ, followed by what to do about these results</a:t>
            </a:r>
            <a:r>
              <a:rPr lang="en-SG" sz="1200" kern="1200" dirty="0">
                <a:solidFill>
                  <a:schemeClr val="tx1"/>
                </a:solidFill>
                <a:effectLst/>
                <a:latin typeface="Arial" pitchFamily="-112" charset="0"/>
                <a:ea typeface="ＭＳ Ｐゴシック" charset="-128"/>
                <a:cs typeface="ＭＳ Ｐゴシック" charset="-128"/>
              </a:rPr>
              <a:t>.</a:t>
            </a:r>
          </a:p>
          <a:p>
            <a:endParaRPr lang="en-SG" sz="1200" kern="1200" dirty="0">
              <a:solidFill>
                <a:schemeClr val="tx1"/>
              </a:solidFill>
              <a:effectLst/>
              <a:latin typeface="Arial" pitchFamily="-112" charset="0"/>
              <a:ea typeface="ＭＳ Ｐゴシック" charset="-128"/>
              <a:cs typeface="ＭＳ Ｐゴシック" charset="-128"/>
            </a:endParaRPr>
          </a:p>
          <a:p>
            <a:r>
              <a:rPr lang="en-US" sz="1200" kern="1200" dirty="0">
                <a:solidFill>
                  <a:schemeClr val="tx1"/>
                </a:solidFill>
                <a:effectLst/>
                <a:latin typeface="Arial" pitchFamily="-112" charset="0"/>
                <a:ea typeface="ＭＳ Ｐゴシック" charset="-128"/>
                <a:cs typeface="ＭＳ Ｐゴシック" charset="-128"/>
              </a:rPr>
              <a:t>So how can you get blessed in life? It is found by faith or trust in God. In other words…</a:t>
            </a:r>
            <a:r>
              <a:rPr lang="en-SG" dirty="0">
                <a:effectLst/>
              </a:rPr>
              <a:t> </a:t>
            </a:r>
            <a:endParaRPr lang="en-US" dirty="0"/>
          </a:p>
        </p:txBody>
      </p:sp>
    </p:spTree>
    <p:extLst>
      <p:ext uri="{BB962C8B-B14F-4D97-AF65-F5344CB8AC3E}">
        <p14:creationId xmlns:p14="http://schemas.microsoft.com/office/powerpoint/2010/main" val="311824711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itchFamily="-112" charset="0"/>
                <a:ea typeface="ＭＳ Ｐゴシック" charset="-128"/>
                <a:cs typeface="ＭＳ Ｐゴシック" charset="-128"/>
              </a:rPr>
              <a:t>How can we sum up the way to be blessed in 5:1-12?</a:t>
            </a:r>
            <a:r>
              <a:rPr lang="en-SG" dirty="0">
                <a:effectLst/>
              </a:rPr>
              <a:t> </a:t>
            </a:r>
            <a:endParaRPr lang="en-US" dirty="0"/>
          </a:p>
        </p:txBody>
      </p:sp>
    </p:spTree>
    <p:extLst>
      <p:ext uri="{BB962C8B-B14F-4D97-AF65-F5344CB8AC3E}">
        <p14:creationId xmlns:p14="http://schemas.microsoft.com/office/powerpoint/2010/main" val="112708720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aseline="0" dirty="0"/>
              <a:t>God rewards us not for our actions but first in our attitudes that produce good deeds.</a:t>
            </a:r>
            <a:endParaRPr lang="en-US" dirty="0"/>
          </a:p>
        </p:txBody>
      </p:sp>
    </p:spTree>
    <p:extLst>
      <p:ext uri="{BB962C8B-B14F-4D97-AF65-F5344CB8AC3E}">
        <p14:creationId xmlns:p14="http://schemas.microsoft.com/office/powerpoint/2010/main" val="398876241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zh-CN" altLang="en-US" sz="1200" b="0" kern="1200" dirty="0">
                <a:solidFill>
                  <a:schemeClr val="tx1"/>
                </a:solidFill>
                <a:effectLst/>
                <a:latin typeface="Arial" charset="0"/>
                <a:ea typeface="ＭＳ Ｐゴシック" charset="-128"/>
                <a:cs typeface="ＭＳ Ｐゴシック" charset="-128"/>
              </a:rPr>
              <a:t>所有这些东西都支持讲道的主要教导，它显示了耶稣是我们生命中的王者时的生活。</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86353584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2" charset="0"/>
                <a:ea typeface="ＭＳ Ｐゴシック" charset="-128"/>
                <a:cs typeface="ＭＳ Ｐゴシック" charset="-128"/>
              </a:rPr>
              <a:t>Those who trust Christ as King experience many rewards</a:t>
            </a:r>
            <a:r>
              <a:rPr lang="en-SG" sz="1200" kern="1200" dirty="0">
                <a:solidFill>
                  <a:schemeClr val="tx1"/>
                </a:solidFill>
                <a:effectLst/>
                <a:latin typeface="Arial" pitchFamily="-112" charset="0"/>
                <a:ea typeface="ＭＳ Ｐゴシック" charset="-128"/>
                <a:cs typeface="ＭＳ Ｐゴシック" charset="-128"/>
              </a:rPr>
              <a:t>.</a:t>
            </a:r>
            <a:endParaRPr lang="en-US" dirty="0"/>
          </a:p>
        </p:txBody>
      </p:sp>
    </p:spTree>
    <p:extLst>
      <p:ext uri="{BB962C8B-B14F-4D97-AF65-F5344CB8AC3E}">
        <p14:creationId xmlns:p14="http://schemas.microsoft.com/office/powerpoint/2010/main" val="326969796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2" charset="0"/>
                <a:ea typeface="ＭＳ Ｐゴシック" charset="-128"/>
                <a:cs typeface="ＭＳ Ｐゴシック" charset="-128"/>
              </a:rPr>
              <a:t>Rejoice over being persecuted</a:t>
            </a:r>
            <a:r>
              <a:rPr lang="en-SG" sz="1200" kern="1200" dirty="0">
                <a:solidFill>
                  <a:schemeClr val="tx1"/>
                </a:solidFill>
                <a:effectLst/>
                <a:latin typeface="Arial" pitchFamily="-112" charset="0"/>
                <a:ea typeface="ＭＳ Ｐゴシック" charset="-128"/>
                <a:cs typeface="ＭＳ Ｐゴシック" charset="-128"/>
              </a:rPr>
              <a:t>.</a:t>
            </a:r>
            <a:endParaRPr lang="en-US" dirty="0"/>
          </a:p>
        </p:txBody>
      </p:sp>
    </p:spTree>
    <p:extLst>
      <p:ext uri="{BB962C8B-B14F-4D97-AF65-F5344CB8AC3E}">
        <p14:creationId xmlns:p14="http://schemas.microsoft.com/office/powerpoint/2010/main" val="338267126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24034223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502202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0853391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t>Influence people to follow God (MI restated). </a:t>
            </a:r>
          </a:p>
          <a:p>
            <a:r>
              <a:rPr lang="en-US" dirty="0"/>
              <a:t>Impact others for good (MI restated).</a:t>
            </a:r>
          </a:p>
          <a:p>
            <a:r>
              <a:rPr lang="en-US" dirty="0"/>
              <a:t>Show people God (MI restated).</a:t>
            </a:r>
          </a:p>
          <a:p>
            <a:endParaRPr lang="en-US" dirty="0"/>
          </a:p>
        </p:txBody>
      </p:sp>
    </p:spTree>
    <p:extLst>
      <p:ext uri="{BB962C8B-B14F-4D97-AF65-F5344CB8AC3E}">
        <p14:creationId xmlns:p14="http://schemas.microsoft.com/office/powerpoint/2010/main" val="55970960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Like salt, help people hunger for God (5:13).</a:t>
            </a:r>
            <a:r>
              <a:rPr lang="en-SG" dirty="0">
                <a:effectLst/>
              </a:rPr>
              <a:t> </a:t>
            </a:r>
            <a:endParaRPr lang="en-US" dirty="0"/>
          </a:p>
        </p:txBody>
      </p:sp>
    </p:spTree>
    <p:extLst>
      <p:ext uri="{BB962C8B-B14F-4D97-AF65-F5344CB8AC3E}">
        <p14:creationId xmlns:p14="http://schemas.microsoft.com/office/powerpoint/2010/main" val="189102057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Like light, lead people to God so they’ll praise him (5:14-16).</a:t>
            </a:r>
            <a:r>
              <a:rPr lang="en-SG" dirty="0">
                <a:effectLst/>
              </a:rPr>
              <a:t> </a:t>
            </a:r>
            <a:endParaRPr lang="en-US" dirty="0"/>
          </a:p>
        </p:txBody>
      </p:sp>
    </p:spTree>
    <p:extLst>
      <p:ext uri="{BB962C8B-B14F-4D97-AF65-F5344CB8AC3E}">
        <p14:creationId xmlns:p14="http://schemas.microsoft.com/office/powerpoint/2010/main" val="372368850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6117839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03973224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5028958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25100990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The one hurt for not resolving a financial relationship is </a:t>
            </a:r>
            <a:r>
              <a:rPr lang="en-US" sz="1200" i="1" kern="1200" dirty="0">
                <a:solidFill>
                  <a:schemeClr val="tx1"/>
                </a:solidFill>
                <a:effectLst/>
                <a:latin typeface="+mn-lt"/>
                <a:ea typeface="+mn-ea"/>
                <a:cs typeface="+mn-cs"/>
              </a:rPr>
              <a:t>you</a:t>
            </a:r>
            <a:r>
              <a:rPr lang="en-SG" dirty="0">
                <a:effectLst/>
              </a:rPr>
              <a:t> </a:t>
            </a:r>
            <a:endParaRPr lang="en-US" dirty="0"/>
          </a:p>
        </p:txBody>
      </p:sp>
    </p:spTree>
    <p:extLst>
      <p:ext uri="{BB962C8B-B14F-4D97-AF65-F5344CB8AC3E}">
        <p14:creationId xmlns:p14="http://schemas.microsoft.com/office/powerpoint/2010/main" val="132972499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dirty="0">
                <a:solidFill>
                  <a:schemeClr val="tx1"/>
                </a:solidFill>
                <a:effectLst/>
                <a:latin typeface="+mn-lt"/>
                <a:ea typeface="+mn-ea"/>
                <a:cs typeface="+mn-cs"/>
              </a:rPr>
              <a:t>We know that God has a high view of marriage, but how can you </a:t>
            </a:r>
            <a:r>
              <a:rPr lang="en-US" sz="1200" u="sng" kern="1200" dirty="0">
                <a:solidFill>
                  <a:schemeClr val="tx1"/>
                </a:solidFill>
                <a:effectLst/>
                <a:latin typeface="+mn-lt"/>
                <a:ea typeface="+mn-ea"/>
                <a:cs typeface="+mn-cs"/>
              </a:rPr>
              <a:t>defend</a:t>
            </a:r>
            <a:r>
              <a:rPr lang="en-US" sz="1200" kern="1200" dirty="0">
                <a:solidFill>
                  <a:schemeClr val="tx1"/>
                </a:solidFill>
                <a:effectLst/>
                <a:latin typeface="+mn-lt"/>
                <a:ea typeface="+mn-ea"/>
                <a:cs typeface="+mn-cs"/>
              </a:rPr>
              <a:t> marriage?</a:t>
            </a:r>
          </a:p>
          <a:p>
            <a:r>
              <a:rPr lang="en-US" sz="1200" kern="1200" dirty="0">
                <a:solidFill>
                  <a:schemeClr val="tx1"/>
                </a:solidFill>
                <a:effectLst/>
                <a:latin typeface="+mn-lt"/>
                <a:ea typeface="+mn-ea"/>
                <a:cs typeface="+mn-cs"/>
              </a:rPr>
              <a:t>So what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the first way that you can defend marriage?</a:t>
            </a:r>
            <a:r>
              <a:rPr lang="en-SG" dirty="0">
                <a:effectLst/>
              </a:rPr>
              <a:t> </a:t>
            </a:r>
            <a:endParaRPr lang="en-US" dirty="0"/>
          </a:p>
        </p:txBody>
      </p:sp>
    </p:spTree>
    <p:extLst>
      <p:ext uri="{BB962C8B-B14F-4D97-AF65-F5344CB8AC3E}">
        <p14:creationId xmlns:p14="http://schemas.microsoft.com/office/powerpoint/2010/main" val="166601717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Don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let it be devalued, but now we see one of the most important ways to preserve it in the next verse</a:t>
            </a:r>
            <a:r>
              <a:rPr lang="is-IS" sz="1200" kern="1200" dirty="0">
                <a:solidFill>
                  <a:schemeClr val="tx1"/>
                </a:solidFill>
                <a:effectLst/>
                <a:latin typeface="+mn-lt"/>
                <a:ea typeface="+mn-ea"/>
                <a:cs typeface="+mn-cs"/>
              </a:rPr>
              <a:t>…</a:t>
            </a:r>
            <a:endParaRPr lang="en-US" dirty="0"/>
          </a:p>
        </p:txBody>
      </p:sp>
    </p:spTree>
    <p:extLst>
      <p:ext uri="{BB962C8B-B14F-4D97-AF65-F5344CB8AC3E}">
        <p14:creationId xmlns:p14="http://schemas.microsoft.com/office/powerpoint/2010/main" val="2153907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38242341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The way to preserve the marital union is by keeping sex within marriage</a:t>
            </a:r>
            <a:r>
              <a:rPr lang="en-SG" sz="1200" kern="1200" dirty="0">
                <a:solidFill>
                  <a:schemeClr val="tx1"/>
                </a:solidFill>
                <a:effectLst/>
                <a:latin typeface="+mn-lt"/>
                <a:ea typeface="+mn-ea"/>
                <a:cs typeface="+mn-cs"/>
              </a:rPr>
              <a:t>.</a:t>
            </a:r>
            <a:endParaRPr lang="en-US" dirty="0"/>
          </a:p>
        </p:txBody>
      </p:sp>
    </p:spTree>
    <p:extLst>
      <p:ext uri="{BB962C8B-B14F-4D97-AF65-F5344CB8AC3E}">
        <p14:creationId xmlns:p14="http://schemas.microsoft.com/office/powerpoint/2010/main" val="230157811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Today we’ll see </a:t>
            </a:r>
            <a:r>
              <a:rPr lang="en-US" sz="1200" i="1" kern="1200" dirty="0">
                <a:solidFill>
                  <a:schemeClr val="tx1"/>
                </a:solidFill>
                <a:effectLst/>
                <a:latin typeface="+mn-lt"/>
                <a:ea typeface="+mn-ea"/>
                <a:cs typeface="+mn-cs"/>
              </a:rPr>
              <a:t>how</a:t>
            </a:r>
            <a:r>
              <a:rPr lang="en-US" sz="1200" kern="1200" dirty="0">
                <a:solidFill>
                  <a:schemeClr val="tx1"/>
                </a:solidFill>
                <a:effectLst/>
                <a:latin typeface="+mn-lt"/>
                <a:ea typeface="+mn-ea"/>
                <a:cs typeface="+mn-cs"/>
              </a:rPr>
              <a:t> to treat your enemy and then </a:t>
            </a:r>
            <a:r>
              <a:rPr lang="en-US" sz="1200" i="1" kern="1200" dirty="0">
                <a:solidFill>
                  <a:schemeClr val="tx1"/>
                </a:solidFill>
                <a:effectLst/>
                <a:latin typeface="+mn-lt"/>
                <a:ea typeface="+mn-ea"/>
                <a:cs typeface="+mn-cs"/>
              </a:rPr>
              <a:t>why</a:t>
            </a:r>
            <a:r>
              <a:rPr lang="en-US" sz="1200" kern="1200" dirty="0">
                <a:solidFill>
                  <a:schemeClr val="tx1"/>
                </a:solidFill>
                <a:effectLst/>
                <a:latin typeface="+mn-lt"/>
                <a:ea typeface="+mn-ea"/>
                <a:cs typeface="+mn-cs"/>
              </a:rPr>
              <a:t> you should treat this person that way.</a:t>
            </a:r>
            <a:r>
              <a:rPr lang="en-SG" dirty="0">
                <a:effectLst/>
              </a:rPr>
              <a:t> </a:t>
            </a:r>
            <a:endParaRPr lang="en-US" dirty="0"/>
          </a:p>
        </p:txBody>
      </p:sp>
    </p:spTree>
    <p:extLst>
      <p:ext uri="{BB962C8B-B14F-4D97-AF65-F5344CB8AC3E}">
        <p14:creationId xmlns:p14="http://schemas.microsoft.com/office/powerpoint/2010/main" val="170470015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In verses 43-44, Jesus said to love and pray for that enemy of yours! But </a:t>
            </a:r>
            <a:r>
              <a:rPr lang="en-US" sz="1200" i="1" kern="1200" dirty="0">
                <a:solidFill>
                  <a:schemeClr val="tx1"/>
                </a:solidFill>
                <a:effectLst/>
                <a:latin typeface="+mn-lt"/>
                <a:ea typeface="+mn-ea"/>
                <a:cs typeface="+mn-cs"/>
              </a:rPr>
              <a:t>why</a:t>
            </a:r>
            <a:r>
              <a:rPr lang="en-US" sz="1200" kern="1200" dirty="0">
                <a:solidFill>
                  <a:schemeClr val="tx1"/>
                </a:solidFill>
                <a:effectLst/>
                <a:latin typeface="+mn-lt"/>
                <a:ea typeface="+mn-ea"/>
                <a:cs typeface="+mn-cs"/>
              </a:rPr>
              <a:t> bless your enemy? What could be the reason for blessing your enemy like that? Why would you follow such a counterintuitive practice to actually treat your enemy with a blessing? This is because…</a:t>
            </a:r>
            <a:endParaRPr lang="en-US" dirty="0"/>
          </a:p>
        </p:txBody>
      </p:sp>
    </p:spTree>
    <p:extLst>
      <p:ext uri="{BB962C8B-B14F-4D97-AF65-F5344CB8AC3E}">
        <p14:creationId xmlns:p14="http://schemas.microsoft.com/office/powerpoint/2010/main" val="58842597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Loving and praying for that rival shows God’s doing his good work in you</a:t>
            </a:r>
            <a:r>
              <a:rPr lang="en-SG" sz="1200" kern="1200" dirty="0">
                <a:solidFill>
                  <a:schemeClr val="tx1"/>
                </a:solidFill>
                <a:effectLst/>
                <a:latin typeface="+mn-lt"/>
                <a:ea typeface="+mn-ea"/>
                <a:cs typeface="+mn-cs"/>
              </a:rPr>
              <a:t>.</a:t>
            </a:r>
            <a:endParaRPr lang="en-US" dirty="0"/>
          </a:p>
        </p:txBody>
      </p:sp>
    </p:spTree>
    <p:extLst>
      <p:ext uri="{BB962C8B-B14F-4D97-AF65-F5344CB8AC3E}">
        <p14:creationId xmlns:p14="http://schemas.microsoft.com/office/powerpoint/2010/main" val="53388850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zh-CN" altLang="en-US" sz="1200" b="0" kern="1200" dirty="0">
                <a:solidFill>
                  <a:schemeClr val="tx1"/>
                </a:solidFill>
                <a:effectLst/>
                <a:latin typeface="Arial" charset="0"/>
                <a:ea typeface="ＭＳ Ｐゴシック" charset="-128"/>
                <a:cs typeface="ＭＳ Ｐゴシック" charset="-128"/>
              </a:rPr>
              <a:t>“在所有三个法利赛义的例子 </a:t>
            </a:r>
            <a:r>
              <a:rPr lang="en-US" altLang="zh-CN" sz="1200" b="0" kern="1200" dirty="0">
                <a:solidFill>
                  <a:schemeClr val="tx1"/>
                </a:solidFill>
                <a:effectLst/>
                <a:latin typeface="Arial" charset="0"/>
                <a:ea typeface="ＭＳ Ｐゴシック" charset="-128"/>
                <a:cs typeface="ＭＳ Ｐゴシック" charset="-128"/>
              </a:rPr>
              <a:t>- </a:t>
            </a:r>
            <a:r>
              <a:rPr lang="zh-CN" altLang="en-US" sz="1200" b="0" kern="1200" dirty="0">
                <a:solidFill>
                  <a:schemeClr val="tx1"/>
                </a:solidFill>
                <a:effectLst/>
                <a:latin typeface="Arial" charset="0"/>
                <a:ea typeface="ＭＳ Ｐゴシック" charset="-128"/>
                <a:cs typeface="ＭＳ Ｐゴシック" charset="-128"/>
              </a:rPr>
              <a:t>施舍（</a:t>
            </a:r>
            <a:r>
              <a:rPr lang="en-US" altLang="zh-CN" sz="1200" b="0" kern="1200" dirty="0">
                <a:solidFill>
                  <a:schemeClr val="tx1"/>
                </a:solidFill>
                <a:effectLst/>
                <a:latin typeface="Arial" charset="0"/>
                <a:ea typeface="ＭＳ Ｐゴシック" charset="-128"/>
                <a:cs typeface="ＭＳ Ｐゴシック" charset="-128"/>
              </a:rPr>
              <a:t>1-4</a:t>
            </a:r>
            <a:r>
              <a:rPr lang="zh-CN" altLang="en-US" sz="1200" b="0" kern="1200" dirty="0">
                <a:solidFill>
                  <a:schemeClr val="tx1"/>
                </a:solidFill>
                <a:effectLst/>
                <a:latin typeface="Arial" charset="0"/>
                <a:ea typeface="ＭＳ Ｐゴシック" charset="-128"/>
                <a:cs typeface="ＭＳ Ｐゴシック" charset="-128"/>
              </a:rPr>
              <a:t>节），祈祷（</a:t>
            </a:r>
            <a:r>
              <a:rPr lang="en-US" altLang="zh-CN" sz="1200" b="0" kern="1200" dirty="0">
                <a:solidFill>
                  <a:schemeClr val="tx1"/>
                </a:solidFill>
                <a:effectLst/>
                <a:latin typeface="Arial" charset="0"/>
                <a:ea typeface="ＭＳ Ｐゴシック" charset="-128"/>
                <a:cs typeface="ＭＳ Ｐゴシック" charset="-128"/>
              </a:rPr>
              <a:t>5-15</a:t>
            </a:r>
            <a:r>
              <a:rPr lang="zh-CN" altLang="en-US" sz="1200" b="0" kern="1200" dirty="0">
                <a:solidFill>
                  <a:schemeClr val="tx1"/>
                </a:solidFill>
                <a:effectLst/>
                <a:latin typeface="Arial" charset="0"/>
                <a:ea typeface="ＭＳ Ｐゴシック" charset="-128"/>
                <a:cs typeface="ＭＳ Ｐゴシック" charset="-128"/>
              </a:rPr>
              <a:t>节）和禁食（</a:t>
            </a:r>
            <a:r>
              <a:rPr lang="en-US" altLang="zh-CN" sz="1200" b="0" kern="1200" dirty="0">
                <a:solidFill>
                  <a:schemeClr val="tx1"/>
                </a:solidFill>
                <a:effectLst/>
                <a:latin typeface="Arial" charset="0"/>
                <a:ea typeface="ＭＳ Ｐゴシック" charset="-128"/>
                <a:cs typeface="ＭＳ Ｐゴシック" charset="-128"/>
              </a:rPr>
              <a:t>16-18</a:t>
            </a:r>
            <a:r>
              <a:rPr lang="zh-CN" altLang="en-US" sz="1200" b="0" kern="1200" dirty="0">
                <a:solidFill>
                  <a:schemeClr val="tx1"/>
                </a:solidFill>
                <a:effectLst/>
                <a:latin typeface="Arial" charset="0"/>
                <a:ea typeface="ＭＳ Ｐゴシック" charset="-128"/>
                <a:cs typeface="ＭＳ Ｐゴシック" charset="-128"/>
              </a:rPr>
              <a:t>节） </a:t>
            </a:r>
            <a:r>
              <a:rPr lang="en-US" altLang="zh-CN" sz="1200" b="0" kern="1200" dirty="0">
                <a:solidFill>
                  <a:schemeClr val="tx1"/>
                </a:solidFill>
                <a:effectLst/>
                <a:latin typeface="Arial" charset="0"/>
                <a:ea typeface="ＭＳ Ｐゴシック" charset="-128"/>
                <a:cs typeface="ＭＳ Ｐゴシック" charset="-128"/>
              </a:rPr>
              <a:t>- </a:t>
            </a:r>
            <a:r>
              <a:rPr lang="zh-CN" altLang="en-US" sz="1200" b="0" kern="1200" dirty="0">
                <a:solidFill>
                  <a:schemeClr val="tx1"/>
                </a:solidFill>
                <a:effectLst/>
                <a:latin typeface="Arial" charset="0"/>
                <a:ea typeface="ＭＳ Ｐゴシック" charset="-128"/>
                <a:cs typeface="ＭＳ Ｐゴシック" charset="-128"/>
              </a:rPr>
              <a:t>耶稣说到伪君子（第</a:t>
            </a:r>
            <a:r>
              <a:rPr lang="en-US" altLang="zh-CN" sz="1200" b="0" kern="1200" dirty="0">
                <a:solidFill>
                  <a:schemeClr val="tx1"/>
                </a:solidFill>
                <a:effectLst/>
                <a:latin typeface="Arial" charset="0"/>
                <a:ea typeface="ＭＳ Ｐゴシック" charset="-128"/>
                <a:cs typeface="ＭＳ Ｐゴシック" charset="-128"/>
              </a:rPr>
              <a:t>2</a:t>
            </a:r>
            <a:r>
              <a:rPr lang="zh-CN" altLang="en-US" sz="1200" b="0" kern="1200" dirty="0">
                <a:solidFill>
                  <a:schemeClr val="tx1"/>
                </a:solidFill>
                <a:effectLst/>
                <a:latin typeface="Arial" charset="0"/>
                <a:ea typeface="ＭＳ Ｐゴシック" charset="-128"/>
                <a:cs typeface="ＭＳ Ｐゴシック" charset="-128"/>
              </a:rPr>
              <a:t>节， </a:t>
            </a:r>
            <a:r>
              <a:rPr lang="en-US" altLang="zh-CN" sz="1200" b="0" kern="1200" dirty="0">
                <a:solidFill>
                  <a:schemeClr val="tx1"/>
                </a:solidFill>
                <a:effectLst/>
                <a:latin typeface="Arial" charset="0"/>
                <a:ea typeface="ＭＳ Ｐゴシック" charset="-128"/>
                <a:cs typeface="ＭＳ Ｐゴシック" charset="-128"/>
              </a:rPr>
              <a:t>5,16</a:t>
            </a:r>
            <a:r>
              <a:rPr lang="zh-CN" altLang="en-US" sz="1200" b="0" kern="1200" dirty="0">
                <a:solidFill>
                  <a:schemeClr val="tx1"/>
                </a:solidFill>
                <a:effectLst/>
                <a:latin typeface="Arial" charset="0"/>
                <a:ea typeface="ＭＳ Ｐゴシック" charset="-128"/>
                <a:cs typeface="ＭＳ Ｐゴシック" charset="-128"/>
              </a:rPr>
              <a:t>），公开炫耀（</a:t>
            </a:r>
            <a:r>
              <a:rPr lang="en-US" altLang="zh-CN" sz="1200" b="0" kern="1200" dirty="0">
                <a:solidFill>
                  <a:schemeClr val="tx1"/>
                </a:solidFill>
                <a:effectLst/>
                <a:latin typeface="Arial" charset="0"/>
                <a:ea typeface="ＭＳ Ｐゴシック" charset="-128"/>
                <a:cs typeface="ＭＳ Ｐゴシック" charset="-128"/>
              </a:rPr>
              <a:t>1-2,5,16</a:t>
            </a:r>
            <a:r>
              <a:rPr lang="zh-CN" altLang="en-US" sz="1200" b="0" kern="1200" dirty="0">
                <a:solidFill>
                  <a:schemeClr val="tx1"/>
                </a:solidFill>
                <a:effectLst/>
                <a:latin typeface="Arial" charset="0"/>
                <a:ea typeface="ＭＳ Ｐゴシック" charset="-128"/>
                <a:cs typeface="ＭＳ Ｐゴシック" charset="-128"/>
              </a:rPr>
              <a:t>），当他们的行为在人类面前完成时，他们已得到应有的赏赐（第</a:t>
            </a:r>
            <a:r>
              <a:rPr lang="en-US" altLang="zh-CN" sz="1200" b="0" kern="1200" dirty="0">
                <a:solidFill>
                  <a:schemeClr val="tx1"/>
                </a:solidFill>
                <a:effectLst/>
                <a:latin typeface="Arial" charset="0"/>
                <a:ea typeface="ＭＳ Ｐゴシック" charset="-128"/>
                <a:cs typeface="ＭＳ Ｐゴシック" charset="-128"/>
              </a:rPr>
              <a:t>2,5,16</a:t>
            </a:r>
            <a:r>
              <a:rPr lang="zh-CN" altLang="en-US" sz="1200" b="0" kern="1200" dirty="0">
                <a:solidFill>
                  <a:schemeClr val="tx1"/>
                </a:solidFill>
                <a:effectLst/>
                <a:latin typeface="Arial" charset="0"/>
                <a:ea typeface="ＭＳ Ｐゴシック" charset="-128"/>
                <a:cs typeface="ＭＳ Ｐゴシック" charset="-128"/>
              </a:rPr>
              <a:t>节），秘密行的事件（第</a:t>
            </a:r>
            <a:r>
              <a:rPr lang="en-US" altLang="zh-CN" sz="1200" b="0" kern="1200" dirty="0">
                <a:solidFill>
                  <a:schemeClr val="tx1"/>
                </a:solidFill>
                <a:effectLst/>
                <a:latin typeface="Arial" charset="0"/>
                <a:ea typeface="ＭＳ Ｐゴシック" charset="-128"/>
                <a:cs typeface="ＭＳ Ｐゴシック" charset="-128"/>
              </a:rPr>
              <a:t>4</a:t>
            </a:r>
            <a:r>
              <a:rPr lang="zh-CN" altLang="en-US" sz="1200" b="0" kern="1200" dirty="0">
                <a:solidFill>
                  <a:schemeClr val="tx1"/>
                </a:solidFill>
                <a:effectLst/>
                <a:latin typeface="Arial" charset="0"/>
                <a:ea typeface="ＭＳ Ｐゴシック" charset="-128"/>
                <a:cs typeface="ＭＳ Ｐゴシック" charset="-128"/>
              </a:rPr>
              <a:t>节，第</a:t>
            </a:r>
            <a:r>
              <a:rPr lang="en-US" altLang="zh-CN" sz="1200" b="0" kern="1200" dirty="0">
                <a:solidFill>
                  <a:schemeClr val="tx1"/>
                </a:solidFill>
                <a:effectLst/>
                <a:latin typeface="Arial" charset="0"/>
                <a:ea typeface="ＭＳ Ｐゴシック" charset="-128"/>
                <a:cs typeface="ＭＳ Ｐゴシック" charset="-128"/>
              </a:rPr>
              <a:t>6</a:t>
            </a:r>
            <a:r>
              <a:rPr lang="zh-CN" altLang="en-US" sz="1200" b="0" kern="1200" dirty="0">
                <a:solidFill>
                  <a:schemeClr val="tx1"/>
                </a:solidFill>
                <a:effectLst/>
                <a:latin typeface="Arial" charset="0"/>
                <a:ea typeface="ＭＳ Ｐゴシック" charset="-128"/>
                <a:cs typeface="ＭＳ Ｐゴシック" charset="-128"/>
              </a:rPr>
              <a:t>节，</a:t>
            </a:r>
            <a:r>
              <a:rPr lang="en-US" altLang="zh-CN" sz="1200" b="0" kern="1200" dirty="0">
                <a:solidFill>
                  <a:schemeClr val="tx1"/>
                </a:solidFill>
                <a:effectLst/>
                <a:latin typeface="Arial" charset="0"/>
                <a:ea typeface="ＭＳ Ｐゴシック" charset="-128"/>
                <a:cs typeface="ＭＳ Ｐゴシック" charset="-128"/>
              </a:rPr>
              <a:t>18</a:t>
            </a:r>
            <a:r>
              <a:rPr lang="zh-CN" altLang="en-US" sz="1200" b="0" kern="1200" dirty="0">
                <a:solidFill>
                  <a:schemeClr val="tx1"/>
                </a:solidFill>
                <a:effectLst/>
                <a:latin typeface="Arial" charset="0"/>
                <a:ea typeface="ＭＳ Ｐゴシック" charset="-128"/>
                <a:cs typeface="ＭＳ Ｐゴシック" charset="-128"/>
              </a:rPr>
              <a:t>），当天父看到或</a:t>
            </a:r>
            <a:r>
              <a:rPr lang="en-US" altLang="zh-CN" sz="1200" b="0" kern="1200" dirty="0">
                <a:solidFill>
                  <a:schemeClr val="tx1"/>
                </a:solidFill>
                <a:effectLst/>
                <a:latin typeface="Arial" charset="0"/>
                <a:ea typeface="ＭＳ Ｐゴシック" charset="-128"/>
                <a:cs typeface="ＭＳ Ｐゴシック" charset="-128"/>
              </a:rPr>
              <a:t>‘</a:t>
            </a:r>
            <a:r>
              <a:rPr lang="zh-CN" altLang="en-US" sz="1200" b="0" kern="1200" dirty="0">
                <a:solidFill>
                  <a:schemeClr val="tx1"/>
                </a:solidFill>
                <a:effectLst/>
                <a:latin typeface="Arial" charset="0"/>
                <a:ea typeface="ＭＳ Ｐゴシック" charset="-128"/>
                <a:cs typeface="ＭＳ Ｐゴシック" charset="-128"/>
              </a:rPr>
              <a:t>知道</a:t>
            </a:r>
            <a:r>
              <a:rPr lang="en-US" altLang="zh-CN" sz="1200" b="0" kern="1200" dirty="0">
                <a:solidFill>
                  <a:schemeClr val="tx1"/>
                </a:solidFill>
                <a:effectLst/>
                <a:latin typeface="Arial" charset="0"/>
                <a:ea typeface="ＭＳ Ｐゴシック" charset="-128"/>
                <a:cs typeface="ＭＳ Ｐゴシック" charset="-128"/>
              </a:rPr>
              <a:t>’</a:t>
            </a:r>
            <a:r>
              <a:rPr lang="zh-CN" altLang="en-US" sz="1200" b="0" kern="1200" dirty="0">
                <a:solidFill>
                  <a:schemeClr val="tx1"/>
                </a:solidFill>
                <a:effectLst/>
                <a:latin typeface="Arial" charset="0"/>
                <a:ea typeface="ＭＳ Ｐゴシック" charset="-128"/>
                <a:cs typeface="ＭＳ Ｐゴシック" charset="-128"/>
              </a:rPr>
              <a:t>他的行为是秘密完成时，他会得到赏赐（第</a:t>
            </a:r>
            <a:r>
              <a:rPr lang="en-US" altLang="zh-CN" sz="1200" b="0" kern="1200" dirty="0">
                <a:solidFill>
                  <a:schemeClr val="tx1"/>
                </a:solidFill>
                <a:effectLst/>
                <a:latin typeface="Arial" charset="0"/>
                <a:ea typeface="ＭＳ Ｐゴシック" charset="-128"/>
                <a:cs typeface="ＭＳ Ｐゴシック" charset="-128"/>
              </a:rPr>
              <a:t>4</a:t>
            </a:r>
            <a:r>
              <a:rPr lang="zh-CN" altLang="en-US" sz="1200" b="0" kern="1200" dirty="0">
                <a:solidFill>
                  <a:schemeClr val="tx1"/>
                </a:solidFill>
                <a:effectLst/>
                <a:latin typeface="Arial" charset="0"/>
                <a:ea typeface="ＭＳ Ｐゴシック" charset="-128"/>
                <a:cs typeface="ＭＳ Ｐゴシック" charset="-128"/>
              </a:rPr>
              <a:t>，</a:t>
            </a:r>
            <a:r>
              <a:rPr lang="en-US" altLang="zh-CN" sz="1200" b="0" kern="1200" dirty="0">
                <a:solidFill>
                  <a:schemeClr val="tx1"/>
                </a:solidFill>
                <a:effectLst/>
                <a:latin typeface="Arial" charset="0"/>
                <a:ea typeface="ＭＳ Ｐゴシック" charset="-128"/>
                <a:cs typeface="ＭＳ Ｐゴシック" charset="-128"/>
              </a:rPr>
              <a:t>6</a:t>
            </a:r>
            <a:r>
              <a:rPr lang="zh-CN" altLang="en-US" sz="1200" b="0" kern="1200" dirty="0">
                <a:solidFill>
                  <a:schemeClr val="tx1"/>
                </a:solidFill>
                <a:effectLst/>
                <a:latin typeface="Arial" charset="0"/>
                <a:ea typeface="ＭＳ Ｐゴシック" charset="-128"/>
                <a:cs typeface="ＭＳ Ｐゴシック" charset="-128"/>
              </a:rPr>
              <a:t>，</a:t>
            </a:r>
            <a:r>
              <a:rPr lang="en-US" altLang="zh-CN" sz="1200" b="0" kern="1200" dirty="0">
                <a:solidFill>
                  <a:schemeClr val="tx1"/>
                </a:solidFill>
                <a:effectLst/>
                <a:latin typeface="Arial" charset="0"/>
                <a:ea typeface="ＭＳ Ｐゴシック" charset="-128"/>
                <a:cs typeface="ＭＳ Ｐゴシック" charset="-128"/>
              </a:rPr>
              <a:t>8</a:t>
            </a:r>
            <a:r>
              <a:rPr lang="zh-CN" altLang="en-US" sz="1200" b="0" kern="1200" dirty="0">
                <a:solidFill>
                  <a:schemeClr val="tx1"/>
                </a:solidFill>
                <a:effectLst/>
                <a:latin typeface="Arial" charset="0"/>
                <a:ea typeface="ＭＳ Ｐゴシック" charset="-128"/>
                <a:cs typeface="ＭＳ Ｐゴシック" charset="-128"/>
              </a:rPr>
              <a:t>，</a:t>
            </a:r>
            <a:r>
              <a:rPr lang="en-US" altLang="zh-CN" sz="1200" b="0" kern="1200" dirty="0">
                <a:solidFill>
                  <a:schemeClr val="tx1"/>
                </a:solidFill>
                <a:effectLst/>
                <a:latin typeface="Arial" charset="0"/>
                <a:ea typeface="ＭＳ Ｐゴシック" charset="-128"/>
                <a:cs typeface="ＭＳ Ｐゴシック" charset="-128"/>
              </a:rPr>
              <a:t>18</a:t>
            </a:r>
            <a:r>
              <a:rPr lang="zh-CN" altLang="en-US" sz="1200" b="0" kern="1200" dirty="0">
                <a:solidFill>
                  <a:schemeClr val="tx1"/>
                </a:solidFill>
                <a:effectLst/>
                <a:latin typeface="Arial" charset="0"/>
                <a:ea typeface="ＭＳ Ｐゴシック" charset="-128"/>
                <a:cs typeface="ＭＳ Ｐゴシック" charset="-128"/>
              </a:rPr>
              <a:t>节）“</a:t>
            </a:r>
          </a:p>
          <a:p>
            <a:r>
              <a:rPr lang="en-US" sz="1200" kern="1200" dirty="0">
                <a:solidFill>
                  <a:schemeClr val="tx1"/>
                </a:solidFill>
                <a:effectLst/>
                <a:latin typeface="+mn-lt"/>
                <a:ea typeface="+mn-ea"/>
                <a:cs typeface="+mn-cs"/>
              </a:rPr>
              <a:t>(Barbieri, </a:t>
            </a:r>
            <a:r>
              <a:rPr lang="en-US" sz="1200" i="1" kern="1200" dirty="0">
                <a:solidFill>
                  <a:schemeClr val="tx1"/>
                </a:solidFill>
                <a:effectLst/>
                <a:latin typeface="+mn-lt"/>
                <a:ea typeface="+mn-ea"/>
                <a:cs typeface="+mn-cs"/>
              </a:rPr>
              <a:t>BKC</a:t>
            </a:r>
            <a:r>
              <a:rPr lang="en-US" sz="1200" kern="1200" dirty="0">
                <a:solidFill>
                  <a:schemeClr val="tx1"/>
                </a:solidFill>
                <a:effectLst/>
                <a:latin typeface="+mn-lt"/>
                <a:ea typeface="+mn-ea"/>
                <a:cs typeface="+mn-cs"/>
              </a:rPr>
              <a:t>, 2:33).</a:t>
            </a:r>
            <a:r>
              <a:rPr lang="en-SG" dirty="0">
                <a:effectLst/>
              </a:rPr>
              <a:t> </a:t>
            </a:r>
          </a:p>
          <a:p>
            <a:endParaRPr lang="en-US" dirty="0">
              <a:cs typeface="ＭＳ Ｐゴシック" charset="0"/>
            </a:endParaRPr>
          </a:p>
        </p:txBody>
      </p:sp>
    </p:spTree>
    <p:extLst>
      <p:ext uri="{BB962C8B-B14F-4D97-AF65-F5344CB8AC3E}">
        <p14:creationId xmlns:p14="http://schemas.microsoft.com/office/powerpoint/2010/main" val="369393619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ltLang="zh-CN" sz="1200" b="0" kern="1200" dirty="0">
                <a:solidFill>
                  <a:schemeClr val="tx1"/>
                </a:solidFill>
                <a:effectLst/>
                <a:latin typeface="Arial" charset="0"/>
                <a:ea typeface="ＭＳ Ｐゴシック" charset="-128"/>
                <a:cs typeface="ＭＳ Ｐゴシック" charset="-128"/>
              </a:rPr>
              <a:t>•</a:t>
            </a:r>
            <a:r>
              <a:rPr lang="zh-CN" altLang="en-US" sz="1200" b="0" kern="1200" dirty="0">
                <a:solidFill>
                  <a:schemeClr val="tx1"/>
                </a:solidFill>
                <a:effectLst/>
                <a:latin typeface="Arial" charset="0"/>
                <a:ea typeface="ＭＳ Ｐゴシック" charset="-128"/>
                <a:cs typeface="ＭＳ Ｐゴシック" charset="-128"/>
              </a:rPr>
              <a:t>与法利赛人的虚伪教义相反</a:t>
            </a:r>
            <a:r>
              <a:rPr lang="en-US" altLang="zh-CN" sz="1200" b="0" kern="1200" dirty="0">
                <a:solidFill>
                  <a:schemeClr val="tx1"/>
                </a:solidFill>
                <a:effectLst/>
                <a:latin typeface="Arial" charset="0"/>
                <a:ea typeface="ＭＳ Ｐゴシック" charset="-128"/>
                <a:cs typeface="ＭＳ Ｐゴシック" charset="-128"/>
              </a:rPr>
              <a:t>...... </a:t>
            </a:r>
          </a:p>
          <a:p>
            <a:r>
              <a:rPr lang="en-US" altLang="zh-CN" sz="1200" b="0" kern="1200" dirty="0">
                <a:solidFill>
                  <a:schemeClr val="tx1"/>
                </a:solidFill>
                <a:effectLst/>
                <a:latin typeface="Arial" charset="0"/>
                <a:ea typeface="ＭＳ Ｐゴシック" charset="-128"/>
                <a:cs typeface="ＭＳ Ｐゴシック" charset="-128"/>
              </a:rPr>
              <a:t>•</a:t>
            </a:r>
            <a:r>
              <a:rPr lang="zh-CN" altLang="en-US" sz="1200" b="0" kern="1200" dirty="0">
                <a:solidFill>
                  <a:schemeClr val="tx1"/>
                </a:solidFill>
                <a:effectLst/>
                <a:latin typeface="Arial" charset="0"/>
                <a:ea typeface="ＭＳ Ｐゴシック" charset="-128"/>
                <a:cs typeface="ＭＳ Ｐゴシック" charset="-128"/>
              </a:rPr>
              <a:t>耶稣以自己的人生榜样作为自己谦卑的教导。 </a:t>
            </a:r>
            <a:endParaRPr lang="en-US" altLang="zh-CN" sz="1200" b="0" kern="1200" dirty="0">
              <a:solidFill>
                <a:schemeClr val="tx1"/>
              </a:solidFill>
              <a:effectLst/>
              <a:latin typeface="Arial" charset="0"/>
              <a:ea typeface="ＭＳ Ｐゴシック" charset="-128"/>
              <a:cs typeface="ＭＳ Ｐゴシック" charset="-128"/>
            </a:endParaRPr>
          </a:p>
          <a:p>
            <a:r>
              <a:rPr lang="en-US" altLang="zh-CN" sz="1200" b="0" kern="1200" dirty="0">
                <a:solidFill>
                  <a:schemeClr val="tx1"/>
                </a:solidFill>
                <a:effectLst/>
                <a:latin typeface="Arial" charset="0"/>
                <a:ea typeface="ＭＳ Ｐゴシック" charset="-128"/>
                <a:cs typeface="ＭＳ Ｐゴシック" charset="-128"/>
              </a:rPr>
              <a:t>•</a:t>
            </a:r>
            <a:r>
              <a:rPr lang="zh-CN" altLang="en-US" sz="1200" b="0" kern="1200" dirty="0">
                <a:solidFill>
                  <a:schemeClr val="tx1"/>
                </a:solidFill>
                <a:effectLst/>
                <a:latin typeface="Arial" charset="0"/>
                <a:ea typeface="ＭＳ Ｐゴシック" charset="-128"/>
                <a:cs typeface="ＭＳ Ｐゴシック" charset="-128"/>
              </a:rPr>
              <a:t>在马太福音</a:t>
            </a:r>
            <a:r>
              <a:rPr lang="en-US" altLang="zh-CN" sz="1200" b="0" kern="1200" dirty="0">
                <a:solidFill>
                  <a:schemeClr val="tx1"/>
                </a:solidFill>
                <a:effectLst/>
                <a:latin typeface="Arial" charset="0"/>
                <a:ea typeface="ＭＳ Ｐゴシック" charset="-128"/>
                <a:cs typeface="ＭＳ Ｐゴシック" charset="-128"/>
              </a:rPr>
              <a:t>7</a:t>
            </a:r>
            <a:r>
              <a:rPr lang="zh-CN" altLang="en-US" sz="1200" b="0" kern="1200" dirty="0">
                <a:solidFill>
                  <a:schemeClr val="tx1"/>
                </a:solidFill>
                <a:effectLst/>
                <a:latin typeface="Arial" charset="0"/>
                <a:ea typeface="ＭＳ Ｐゴシック" charset="-128"/>
                <a:cs typeface="ＭＳ Ｐゴシック" charset="-128"/>
              </a:rPr>
              <a:t>：</a:t>
            </a:r>
            <a:r>
              <a:rPr lang="en-US" altLang="zh-CN" sz="1200" b="0" kern="1200" dirty="0">
                <a:solidFill>
                  <a:schemeClr val="tx1"/>
                </a:solidFill>
                <a:effectLst/>
                <a:latin typeface="Arial" charset="0"/>
                <a:ea typeface="ＭＳ Ｐゴシック" charset="-128"/>
                <a:cs typeface="ＭＳ Ｐゴシック" charset="-128"/>
              </a:rPr>
              <a:t>1-7</a:t>
            </a:r>
            <a:r>
              <a:rPr lang="zh-CN" altLang="en-US" sz="1200" b="0" kern="1200" dirty="0">
                <a:solidFill>
                  <a:schemeClr val="tx1"/>
                </a:solidFill>
                <a:effectLst/>
                <a:latin typeface="Arial" charset="0"/>
                <a:ea typeface="ＭＳ Ｐゴシック" charset="-128"/>
                <a:cs typeface="ＭＳ Ｐゴシック" charset="-128"/>
              </a:rPr>
              <a:t>：</a:t>
            </a:r>
            <a:r>
              <a:rPr lang="en-US" altLang="zh-CN" sz="1200" b="0" kern="1200" dirty="0">
                <a:solidFill>
                  <a:schemeClr val="tx1"/>
                </a:solidFill>
                <a:effectLst/>
                <a:latin typeface="Arial" charset="0"/>
                <a:ea typeface="ＭＳ Ｐゴシック" charset="-128"/>
                <a:cs typeface="ＭＳ Ｐゴシック" charset="-128"/>
              </a:rPr>
              <a:t>6</a:t>
            </a:r>
            <a:r>
              <a:rPr lang="zh-CN" altLang="en-US" sz="1200" b="0" kern="1200" dirty="0">
                <a:solidFill>
                  <a:schemeClr val="tx1"/>
                </a:solidFill>
                <a:effectLst/>
                <a:latin typeface="Arial" charset="0"/>
                <a:ea typeface="ＭＳ Ｐゴシック" charset="-128"/>
                <a:cs typeface="ＭＳ Ｐゴシック" charset="-128"/>
              </a:rPr>
              <a:t>中，耶稣讲述了生活中的六个领域：给予，祷告，禁食，投资，信任（不担心）和谦卑（不是判断）。 </a:t>
            </a:r>
            <a:endParaRPr lang="en-US" altLang="zh-CN" sz="1200" b="0" kern="1200" dirty="0">
              <a:solidFill>
                <a:schemeClr val="tx1"/>
              </a:solidFill>
              <a:effectLst/>
              <a:latin typeface="Arial" charset="0"/>
              <a:ea typeface="ＭＳ Ｐゴシック" charset="-128"/>
              <a:cs typeface="ＭＳ Ｐゴシック" charset="-128"/>
            </a:endParaRPr>
          </a:p>
          <a:p>
            <a:r>
              <a:rPr lang="en-US" altLang="zh-CN" sz="1200" b="0" kern="1200" dirty="0">
                <a:solidFill>
                  <a:schemeClr val="tx1"/>
                </a:solidFill>
                <a:effectLst/>
                <a:latin typeface="Arial" charset="0"/>
                <a:ea typeface="ＭＳ Ｐゴシック" charset="-128"/>
                <a:cs typeface="ＭＳ Ｐゴシック" charset="-128"/>
              </a:rPr>
              <a:t>•</a:t>
            </a:r>
            <a:r>
              <a:rPr lang="zh-CN" altLang="en-US" sz="1200" b="0" kern="1200" dirty="0">
                <a:solidFill>
                  <a:schemeClr val="tx1"/>
                </a:solidFill>
                <a:effectLst/>
                <a:latin typeface="Arial" charset="0"/>
                <a:ea typeface="ＭＳ Ｐゴシック" charset="-128"/>
                <a:cs typeface="ＭＳ Ｐゴシック" charset="-128"/>
              </a:rPr>
              <a:t>这些领域中的每一个都表明，宗教领袖们仅仅以</a:t>
            </a:r>
            <a:r>
              <a:rPr lang="en-US" altLang="zh-CN" sz="1200" b="0" kern="1200" dirty="0">
                <a:solidFill>
                  <a:schemeClr val="tx1"/>
                </a:solidFill>
                <a:effectLst/>
                <a:latin typeface="Arial" charset="0"/>
                <a:ea typeface="ＭＳ Ｐゴシック" charset="-128"/>
                <a:cs typeface="ＭＳ Ｐゴシック" charset="-128"/>
              </a:rPr>
              <a:t>7</a:t>
            </a:r>
            <a:r>
              <a:rPr lang="zh-CN" altLang="en-US" sz="1200" b="0" kern="1200" dirty="0">
                <a:solidFill>
                  <a:schemeClr val="tx1"/>
                </a:solidFill>
                <a:effectLst/>
                <a:latin typeface="Arial" charset="0"/>
                <a:ea typeface="ＭＳ Ｐゴシック" charset="-128"/>
                <a:cs typeface="ＭＳ Ｐゴシック" charset="-128"/>
              </a:rPr>
              <a:t>：</a:t>
            </a:r>
            <a:r>
              <a:rPr lang="en-US" altLang="zh-CN" sz="1200" b="0" kern="1200" dirty="0">
                <a:solidFill>
                  <a:schemeClr val="tx1"/>
                </a:solidFill>
                <a:effectLst/>
                <a:latin typeface="Arial" charset="0"/>
                <a:ea typeface="ＭＳ Ｐゴシック" charset="-128"/>
                <a:cs typeface="ＭＳ Ｐゴシック" charset="-128"/>
              </a:rPr>
              <a:t>1</a:t>
            </a:r>
            <a:r>
              <a:rPr lang="zh-CN" altLang="en-US" sz="1200" b="0" kern="1200" dirty="0">
                <a:solidFill>
                  <a:schemeClr val="tx1"/>
                </a:solidFill>
                <a:effectLst/>
                <a:latin typeface="Arial" charset="0"/>
                <a:ea typeface="ＭＳ Ｐゴシック" charset="-128"/>
                <a:cs typeface="ＭＳ Ｐゴシック" charset="-128"/>
              </a:rPr>
              <a:t>的形式警告他们只为公开展示做好他们的工作。</a:t>
            </a:r>
          </a:p>
        </p:txBody>
      </p:sp>
    </p:spTree>
    <p:extLst>
      <p:ext uri="{BB962C8B-B14F-4D97-AF65-F5344CB8AC3E}">
        <p14:creationId xmlns:p14="http://schemas.microsoft.com/office/powerpoint/2010/main" val="350726770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197</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77139395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200</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44475470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D563E5-66AD-4D85-8D06-5820BA90AE0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201</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1496029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Bible </a:t>
            </a:r>
            <a:r>
              <a:rPr lang="en-US" dirty="0" err="1">
                <a:latin typeface="Arial" charset="0"/>
                <a:ea typeface="ＭＳ Ｐゴシック" charset="0"/>
                <a:cs typeface="ＭＳ Ｐゴシック" charset="0"/>
              </a:rPr>
              <a:t>Geograhpy</a:t>
            </a:r>
            <a:r>
              <a:rPr lang="en-US" dirty="0">
                <a:latin typeface="Arial" charset="0"/>
                <a:ea typeface="ＭＳ Ｐゴシック" charset="0"/>
                <a:cs typeface="ＭＳ Ｐゴシック" charset="0"/>
              </a:rPr>
              <a:t> (</a:t>
            </a:r>
            <a:r>
              <a:rPr lang="en-US" dirty="0" err="1">
                <a:latin typeface="Arial" charset="0"/>
                <a:ea typeface="ＭＳ Ｐゴシック" charset="0"/>
                <a:cs typeface="ＭＳ Ｐゴシック" charset="0"/>
              </a:rPr>
              <a:t>bg</a:t>
            </a:r>
            <a:r>
              <a:rPr lang="en-US" dirty="0">
                <a:latin typeface="Arial" charset="0"/>
                <a:ea typeface="ＭＳ Ｐゴシック" charset="0"/>
                <a:cs typeface="ＭＳ Ｐゴシック" charset="0"/>
              </a:rPr>
              <a:t>)</a:t>
            </a:r>
          </a:p>
        </p:txBody>
      </p:sp>
    </p:spTree>
    <p:extLst>
      <p:ext uri="{BB962C8B-B14F-4D97-AF65-F5344CB8AC3E}">
        <p14:creationId xmlns:p14="http://schemas.microsoft.com/office/powerpoint/2010/main" val="3900504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5063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44201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0862377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469680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952913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931499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817471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62245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859632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615723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410093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5637374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5847060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1839043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8705676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631471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8104801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70097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600368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D8CD8D-3958-654C-B79B-5649D070540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3704819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193368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68356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61830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129485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841461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185319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54154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2796863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23339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4786329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414815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986325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98133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562099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563749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247888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7989886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39657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443141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15530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192677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476320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781914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410536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977787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18512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829150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602309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267637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315354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20195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876372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542050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189848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015726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284145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3462334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661157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2155578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81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5441017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210202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09053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769394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227282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36545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1538206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130937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6092619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3373302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349682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490540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734923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51381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4458934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3383415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052153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1226833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4905508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0143366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0D65AB-78E4-E94C-97C3-3B430AD2026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25986" name="Rectangle 2"/>
          <p:cNvSpPr>
            <a:spLocks noGrp="1" noRot="1" noChangeAspect="1" noChangeArrowheads="1" noTextEdit="1"/>
          </p:cNvSpPr>
          <p:nvPr>
            <p:ph type="sldImg"/>
          </p:nvPr>
        </p:nvSpPr>
        <p:spPr>
          <a:ln/>
        </p:spPr>
      </p:sp>
      <p:sp>
        <p:nvSpPr>
          <p:cNvPr id="4259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809424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zh-CN" altLang="en-US" sz="1200" b="0" kern="1200" dirty="0">
                <a:solidFill>
                  <a:schemeClr val="tx1"/>
                </a:solidFill>
                <a:effectLst/>
                <a:latin typeface="Arial" charset="0"/>
                <a:ea typeface="ＭＳ Ｐゴシック" charset="-128"/>
                <a:cs typeface="ＭＳ Ｐゴシック" charset="-128"/>
              </a:rPr>
              <a:t>你可能已经注意到我的系列被称为“有史以来最好的布道”。也许你以为我完全失去了谦卑的感觉 </a:t>
            </a:r>
            <a:r>
              <a:rPr lang="en-US" altLang="zh-CN" sz="1200" b="0" kern="1200" dirty="0">
                <a:solidFill>
                  <a:schemeClr val="tx1"/>
                </a:solidFill>
                <a:effectLst/>
                <a:latin typeface="Arial" charset="0"/>
                <a:ea typeface="ＭＳ Ｐゴシック" charset="-128"/>
                <a:cs typeface="ＭＳ Ｐゴシック" charset="-128"/>
              </a:rPr>
              <a:t>- </a:t>
            </a:r>
            <a:r>
              <a:rPr lang="zh-CN" altLang="en-US" sz="1200" b="0" kern="1200" dirty="0">
                <a:solidFill>
                  <a:schemeClr val="tx1"/>
                </a:solidFill>
                <a:effectLst/>
                <a:latin typeface="Arial" charset="0"/>
                <a:ea typeface="ＭＳ Ｐゴシック" charset="-128"/>
                <a:cs typeface="ＭＳ Ｐゴシック" charset="-128"/>
              </a:rPr>
              <a:t>但实际上，我在马太福音</a:t>
            </a:r>
            <a:r>
              <a:rPr lang="en-US" altLang="zh-CN" sz="1200" b="0" kern="1200" dirty="0">
                <a:solidFill>
                  <a:schemeClr val="tx1"/>
                </a:solidFill>
                <a:effectLst/>
                <a:latin typeface="Arial" charset="0"/>
                <a:ea typeface="ＭＳ Ｐゴシック" charset="-128"/>
                <a:cs typeface="ＭＳ Ｐゴシック" charset="-128"/>
              </a:rPr>
              <a:t>5-7</a:t>
            </a:r>
            <a:r>
              <a:rPr lang="zh-CN" altLang="en-US" sz="1200" b="0" kern="1200" dirty="0">
                <a:solidFill>
                  <a:schemeClr val="tx1"/>
                </a:solidFill>
                <a:effectLst/>
                <a:latin typeface="Arial" charset="0"/>
                <a:ea typeface="ＭＳ Ｐゴシック" charset="-128"/>
                <a:cs typeface="ＭＳ Ｐゴシック" charset="-128"/>
              </a:rPr>
              <a:t>中提到了基督的信息，这就是所谓的“山上的宝训”。</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8854286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zh-CN" altLang="en-US" sz="1200" b="0" kern="1200" dirty="0">
                <a:solidFill>
                  <a:schemeClr val="tx1"/>
                </a:solidFill>
                <a:effectLst/>
                <a:latin typeface="Arial" charset="0"/>
                <a:ea typeface="ＭＳ Ｐゴシック" charset="-128"/>
                <a:cs typeface="ＭＳ Ｐゴシック" charset="-128"/>
              </a:rPr>
              <a:t>如果您前往以色列，您今天可以访问这个实际的位置。这是一个美丽的环境。</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404145280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zh-CN" altLang="en-US" sz="1200" b="0" kern="1200" dirty="0">
                <a:solidFill>
                  <a:schemeClr val="tx1"/>
                </a:solidFill>
                <a:effectLst/>
                <a:latin typeface="Arial" charset="0"/>
                <a:ea typeface="ＭＳ Ｐゴシック" charset="-128"/>
                <a:cs typeface="ＭＳ Ｐゴシック" charset="-128"/>
              </a:rPr>
              <a:t>以色列称它为“八福山”，尽管这只描述了这篇布道的前</a:t>
            </a:r>
            <a:r>
              <a:rPr lang="en-US" altLang="zh-CN" sz="1200" b="0" kern="1200" dirty="0">
                <a:solidFill>
                  <a:schemeClr val="tx1"/>
                </a:solidFill>
                <a:effectLst/>
                <a:latin typeface="Arial" charset="0"/>
                <a:ea typeface="ＭＳ Ｐゴシック" charset="-128"/>
                <a:cs typeface="ＭＳ Ｐゴシック" charset="-128"/>
              </a:rPr>
              <a:t>12</a:t>
            </a:r>
            <a:r>
              <a:rPr lang="zh-CN" altLang="en-US" sz="1200" b="0" kern="1200" dirty="0">
                <a:solidFill>
                  <a:schemeClr val="tx1"/>
                </a:solidFill>
                <a:effectLst/>
                <a:latin typeface="Arial" charset="0"/>
                <a:ea typeface="ＭＳ Ｐゴシック" charset="-128"/>
                <a:cs typeface="ＭＳ Ｐゴシック" charset="-128"/>
              </a:rPr>
              <a:t>个经文。 </a:t>
            </a:r>
            <a:r>
              <a:rPr lang="en-US" altLang="zh-CN" sz="1200" b="0" kern="1200" dirty="0">
                <a:solidFill>
                  <a:schemeClr val="tx1"/>
                </a:solidFill>
                <a:effectLst/>
                <a:latin typeface="Arial" charset="0"/>
                <a:ea typeface="ＭＳ Ｐゴシック" charset="-128"/>
                <a:cs typeface="ＭＳ Ｐゴシック" charset="-128"/>
              </a:rPr>
              <a:t>•</a:t>
            </a:r>
            <a:r>
              <a:rPr lang="zh-CN" altLang="en-US" sz="1200" b="0" kern="1200" dirty="0">
                <a:solidFill>
                  <a:schemeClr val="tx1"/>
                </a:solidFill>
                <a:effectLst/>
                <a:latin typeface="Arial" charset="0"/>
                <a:ea typeface="ＭＳ Ｐゴシック" charset="-128"/>
                <a:cs typeface="ＭＳ Ｐゴシック" charset="-128"/>
              </a:rPr>
              <a:t>同样，纪念这个活动的小教堂被称为“八福圣堂”。</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424870648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zh-CN" altLang="en-US" sz="1200" b="0" kern="1200" dirty="0">
                <a:solidFill>
                  <a:schemeClr val="tx1"/>
                </a:solidFill>
                <a:effectLst/>
                <a:latin typeface="Arial" charset="0"/>
                <a:ea typeface="ＭＳ Ｐゴシック" charset="-128"/>
                <a:cs typeface="ＭＳ Ｐゴシック" charset="-128"/>
              </a:rPr>
              <a:t>但是，耶稣在这三章中实际上说了些什么？</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978500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6265068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zh-CN" altLang="en-US" sz="1200" b="0" kern="1200" dirty="0">
                <a:solidFill>
                  <a:schemeClr val="tx1"/>
                </a:solidFill>
                <a:effectLst/>
                <a:latin typeface="Arial" charset="0"/>
                <a:ea typeface="ＭＳ Ｐゴシック" charset="-128"/>
                <a:cs typeface="ＭＳ Ｐゴシック" charset="-128"/>
              </a:rPr>
              <a:t>但是，耶稣在这三章中实际上说了些什么？</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88578113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zh-CN" altLang="en-US" sz="1200" b="0" kern="1200" dirty="0">
                <a:solidFill>
                  <a:schemeClr val="tx1"/>
                </a:solidFill>
                <a:effectLst/>
                <a:latin typeface="Arial" charset="0"/>
                <a:ea typeface="ＭＳ Ｐゴシック" charset="-128"/>
                <a:cs typeface="ＭＳ Ｐゴシック" charset="-128"/>
              </a:rPr>
              <a:t>所有这些东西都支持讲道的主要教导，它显示了耶稣是我们生命中的王者时的生活。</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15416225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sz="1200" b="0" kern="1200" dirty="0">
                <a:solidFill>
                  <a:schemeClr val="tx1"/>
                </a:solidFill>
                <a:effectLst/>
                <a:latin typeface="Arial" charset="0"/>
                <a:ea typeface="ＭＳ Ｐゴシック" charset="-128"/>
                <a:cs typeface="ＭＳ Ｐゴシック" charset="-128"/>
              </a:rPr>
              <a:t>在这里，我们看到“耶稣拒绝了法利赛人的传统（</a:t>
            </a:r>
            <a:r>
              <a:rPr lang="en-US" altLang="zh-CN" sz="1200" b="0" kern="1200" dirty="0">
                <a:solidFill>
                  <a:schemeClr val="tx1"/>
                </a:solidFill>
                <a:effectLst/>
                <a:latin typeface="Arial" charset="0"/>
                <a:ea typeface="ＭＳ Ｐゴシック" charset="-128"/>
                <a:cs typeface="ＭＳ Ｐゴシック" charset="-128"/>
              </a:rPr>
              <a:t>21-48</a:t>
            </a:r>
            <a:r>
              <a:rPr lang="zh-CN" altLang="en-US" sz="1200" b="0" kern="1200" dirty="0">
                <a:solidFill>
                  <a:schemeClr val="tx1"/>
                </a:solidFill>
                <a:effectLst/>
                <a:latin typeface="Arial" charset="0"/>
                <a:ea typeface="ＭＳ Ｐゴシック" charset="-128"/>
                <a:cs typeface="ＭＳ Ｐゴシック" charset="-128"/>
              </a:rPr>
              <a:t>节）</a:t>
            </a:r>
            <a:r>
              <a:rPr lang="en-US" altLang="zh-CN" sz="1200" b="0" kern="1200" dirty="0">
                <a:solidFill>
                  <a:schemeClr val="tx1"/>
                </a:solidFill>
                <a:effectLst/>
                <a:latin typeface="Arial" charset="0"/>
                <a:ea typeface="ＭＳ Ｐゴシック" charset="-128"/>
                <a:cs typeface="ＭＳ Ｐゴシック" charset="-128"/>
              </a:rPr>
              <a:t>......</a:t>
            </a:r>
            <a:r>
              <a:rPr lang="zh-CN" altLang="en-US" sz="1200" b="0" kern="1200" dirty="0">
                <a:solidFill>
                  <a:schemeClr val="tx1"/>
                </a:solidFill>
                <a:effectLst/>
                <a:latin typeface="Arial" charset="0"/>
                <a:ea typeface="ＭＳ Ｐゴシック" charset="-128"/>
                <a:cs typeface="ＭＳ Ｐゴシック" charset="-128"/>
              </a:rPr>
              <a:t>耶稣说了六次，”你听说有人说过。 </a:t>
            </a:r>
            <a:r>
              <a:rPr lang="en-US" altLang="zh-CN" sz="1200" b="0" kern="1200" dirty="0">
                <a:solidFill>
                  <a:schemeClr val="tx1"/>
                </a:solidFill>
                <a:effectLst/>
                <a:latin typeface="Arial" charset="0"/>
                <a:ea typeface="ＭＳ Ｐゴシック" charset="-128"/>
                <a:cs typeface="ＭＳ Ｐゴシック" charset="-128"/>
              </a:rPr>
              <a:t>......</a:t>
            </a:r>
            <a:r>
              <a:rPr lang="zh-CN" altLang="en-US" sz="1200" b="0" kern="1200" dirty="0">
                <a:solidFill>
                  <a:schemeClr val="tx1"/>
                </a:solidFill>
                <a:effectLst/>
                <a:latin typeface="Arial" charset="0"/>
                <a:ea typeface="ＭＳ Ｐゴシック" charset="-128"/>
                <a:cs typeface="ＭＳ Ｐゴシック" charset="-128"/>
              </a:rPr>
              <a:t>但我告诉你们“（</a:t>
            </a:r>
            <a:r>
              <a:rPr lang="en-US" altLang="zh-CN" sz="1200" b="0" kern="1200" dirty="0">
                <a:solidFill>
                  <a:schemeClr val="tx1"/>
                </a:solidFill>
                <a:effectLst/>
                <a:latin typeface="Arial" charset="0"/>
                <a:ea typeface="ＭＳ Ｐゴシック" charset="-128"/>
                <a:cs typeface="ＭＳ Ｐゴシック" charset="-128"/>
              </a:rPr>
              <a:t>5</a:t>
            </a:r>
            <a:r>
              <a:rPr lang="zh-CN" altLang="en-US" sz="1200" b="0" kern="1200" dirty="0">
                <a:solidFill>
                  <a:schemeClr val="tx1"/>
                </a:solidFill>
                <a:effectLst/>
                <a:latin typeface="Arial" charset="0"/>
                <a:ea typeface="ＭＳ Ｐゴシック" charset="-128"/>
                <a:cs typeface="ＭＳ Ｐゴシック" charset="-128"/>
              </a:rPr>
              <a:t>：</a:t>
            </a:r>
            <a:r>
              <a:rPr lang="en-US" altLang="zh-CN" sz="1200" b="0" kern="1200" dirty="0">
                <a:solidFill>
                  <a:schemeClr val="tx1"/>
                </a:solidFill>
                <a:effectLst/>
                <a:latin typeface="Arial" charset="0"/>
                <a:ea typeface="ＭＳ Ｐゴシック" charset="-128"/>
                <a:cs typeface="ＭＳ Ｐゴシック" charset="-128"/>
              </a:rPr>
              <a:t>21-22,27-28,31-32,33-34,38-39,43-44</a:t>
            </a:r>
            <a:r>
              <a:rPr lang="zh-CN" altLang="en-US" sz="1200" b="0" kern="1200" dirty="0">
                <a:solidFill>
                  <a:schemeClr val="tx1"/>
                </a:solidFill>
                <a:effectLst/>
                <a:latin typeface="Arial" charset="0"/>
                <a:ea typeface="ＭＳ Ｐゴシック" charset="-128"/>
                <a:cs typeface="ＭＳ Ｐゴシック" charset="-128"/>
              </a:rPr>
              <a:t>）。这些话清楚地表明，耶稣提出了（</a:t>
            </a:r>
            <a:r>
              <a:rPr lang="en-US" altLang="zh-CN" sz="1200" b="0" kern="1200" dirty="0">
                <a:solidFill>
                  <a:schemeClr val="tx1"/>
                </a:solidFill>
                <a:effectLst/>
                <a:latin typeface="Arial" charset="0"/>
                <a:ea typeface="ＭＳ Ｐゴシック" charset="-128"/>
                <a:cs typeface="ＭＳ Ｐゴシック" charset="-128"/>
              </a:rPr>
              <a:t>a</a:t>
            </a:r>
            <a:r>
              <a:rPr lang="zh-CN" altLang="en-US" sz="1200" b="0" kern="1200" dirty="0">
                <a:solidFill>
                  <a:schemeClr val="tx1"/>
                </a:solidFill>
                <a:effectLst/>
                <a:latin typeface="Arial" charset="0"/>
                <a:ea typeface="ＭＳ Ｐゴシック" charset="-128"/>
                <a:cs typeface="ＭＳ Ｐゴシック" charset="-128"/>
              </a:rPr>
              <a:t>）守律法的法利赛人和教师正在向人们说什么话，而相反的，（</a:t>
            </a:r>
            <a:r>
              <a:rPr lang="en-US" altLang="zh-CN" sz="1200" b="0" kern="1200" dirty="0">
                <a:solidFill>
                  <a:schemeClr val="tx1"/>
                </a:solidFill>
                <a:effectLst/>
                <a:latin typeface="Arial" charset="0"/>
                <a:ea typeface="ＭＳ Ｐゴシック" charset="-128"/>
                <a:cs typeface="ＭＳ Ｐゴシック" charset="-128"/>
              </a:rPr>
              <a:t>b</a:t>
            </a:r>
            <a:r>
              <a:rPr lang="zh-CN" altLang="en-US" sz="1200" b="0" kern="1200" dirty="0">
                <a:solidFill>
                  <a:schemeClr val="tx1"/>
                </a:solidFill>
                <a:effectLst/>
                <a:latin typeface="Arial" charset="0"/>
                <a:ea typeface="ＭＳ Ｐゴシック" charset="-128"/>
                <a:cs typeface="ＭＳ Ｐゴシック" charset="-128"/>
              </a:rPr>
              <a:t>）上帝真正的律法意图是什么，这说明他的言论（第</a:t>
            </a:r>
            <a:r>
              <a:rPr lang="en-US" altLang="zh-CN" sz="1200" b="0" kern="1200" dirty="0">
                <a:solidFill>
                  <a:schemeClr val="tx1"/>
                </a:solidFill>
                <a:effectLst/>
                <a:latin typeface="Arial" charset="0"/>
                <a:ea typeface="ＭＳ Ｐゴシック" charset="-128"/>
                <a:cs typeface="ＭＳ Ｐゴシック" charset="-128"/>
              </a:rPr>
              <a:t>20</a:t>
            </a:r>
            <a:r>
              <a:rPr lang="zh-CN" altLang="en-US" sz="1200" b="0" kern="1200" dirty="0">
                <a:solidFill>
                  <a:schemeClr val="tx1"/>
                </a:solidFill>
                <a:effectLst/>
                <a:latin typeface="Arial" charset="0"/>
                <a:ea typeface="ＭＳ Ｐゴシック" charset="-128"/>
                <a:cs typeface="ＭＳ Ｐゴシック" charset="-128"/>
              </a:rPr>
              <a:t>节）法利赛义不足以进入即将来临王国“（</a:t>
            </a:r>
            <a:r>
              <a:rPr lang="en-US" sz="1200" kern="1200" dirty="0">
                <a:solidFill>
                  <a:schemeClr val="tx1"/>
                </a:solidFill>
                <a:effectLst/>
                <a:latin typeface="+mn-lt"/>
                <a:ea typeface="+mn-ea"/>
                <a:cs typeface="+mn-cs"/>
              </a:rPr>
              <a:t>(Barbieri, </a:t>
            </a:r>
            <a:r>
              <a:rPr lang="en-US" sz="1200" i="1" kern="1200" dirty="0">
                <a:solidFill>
                  <a:schemeClr val="tx1"/>
                </a:solidFill>
                <a:effectLst/>
                <a:latin typeface="+mn-lt"/>
                <a:ea typeface="+mn-ea"/>
                <a:cs typeface="+mn-cs"/>
              </a:rPr>
              <a:t>BKC</a:t>
            </a:r>
            <a:r>
              <a:rPr lang="en-US" sz="1200" kern="1200" dirty="0">
                <a:solidFill>
                  <a:schemeClr val="tx1"/>
                </a:solidFill>
                <a:effectLst/>
                <a:latin typeface="+mn-lt"/>
                <a:ea typeface="+mn-ea"/>
                <a:cs typeface="+mn-cs"/>
              </a:rPr>
              <a:t>, 2:30).</a:t>
            </a:r>
            <a:r>
              <a:rPr lang="en-SG" dirty="0">
                <a:effectLst/>
              </a:rPr>
              <a:t> </a:t>
            </a:r>
            <a:endParaRPr lang="en-US" dirty="0"/>
          </a:p>
        </p:txBody>
      </p:sp>
    </p:spTree>
    <p:extLst>
      <p:ext uri="{BB962C8B-B14F-4D97-AF65-F5344CB8AC3E}">
        <p14:creationId xmlns:p14="http://schemas.microsoft.com/office/powerpoint/2010/main" val="17273072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This spelled out His statement (v. 20) that Pharisaic righteousness is not enough to gain entrance into the coming kingdom</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(Barbieri, </a:t>
            </a:r>
            <a:r>
              <a:rPr lang="en-US" sz="1200" i="1" kern="1200" dirty="0">
                <a:solidFill>
                  <a:schemeClr val="tx1"/>
                </a:solidFill>
                <a:effectLst/>
                <a:latin typeface="+mn-lt"/>
                <a:ea typeface="+mn-ea"/>
                <a:cs typeface="+mn-cs"/>
              </a:rPr>
              <a:t>BKC</a:t>
            </a:r>
            <a:r>
              <a:rPr lang="en-US" sz="1200" kern="1200" dirty="0">
                <a:solidFill>
                  <a:schemeClr val="tx1"/>
                </a:solidFill>
                <a:effectLst/>
                <a:latin typeface="+mn-lt"/>
                <a:ea typeface="+mn-ea"/>
                <a:cs typeface="+mn-cs"/>
              </a:rPr>
              <a:t>, 2:30).</a:t>
            </a:r>
            <a:r>
              <a:rPr lang="en-SG" dirty="0">
                <a:effectLst/>
              </a:rPr>
              <a:t> </a:t>
            </a:r>
            <a:endParaRPr lang="en-US" dirty="0"/>
          </a:p>
        </p:txBody>
      </p:sp>
    </p:spTree>
    <p:extLst>
      <p:ext uri="{BB962C8B-B14F-4D97-AF65-F5344CB8AC3E}">
        <p14:creationId xmlns:p14="http://schemas.microsoft.com/office/powerpoint/2010/main" val="324418941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Published on Apr 7, 2015</a:t>
            </a:r>
            <a:endParaRPr lang="en-US" dirty="0"/>
          </a:p>
          <a:p>
            <a:r>
              <a:rPr lang="en-US" dirty="0"/>
              <a:t>We all want to be happy. The question is, “How do we make that happen?” Explore a nonconventional path to true happiness.</a:t>
            </a:r>
          </a:p>
          <a:p>
            <a:r>
              <a:rPr lang="en-US" dirty="0"/>
              <a:t>Time</a:t>
            </a:r>
            <a:r>
              <a:rPr lang="en-US" baseline="0" dirty="0"/>
              <a:t> elapsed is 2:26</a:t>
            </a:r>
            <a:endParaRPr lang="en-US" dirty="0"/>
          </a:p>
          <a:p>
            <a:r>
              <a:rPr lang="en-US" dirty="0"/>
              <a:t>https://</a:t>
            </a:r>
            <a:r>
              <a:rPr lang="en-US" dirty="0" err="1"/>
              <a:t>www.youtube.com</a:t>
            </a:r>
            <a:r>
              <a:rPr lang="en-US" dirty="0"/>
              <a:t>/</a:t>
            </a:r>
            <a:r>
              <a:rPr lang="en-US" dirty="0" err="1"/>
              <a:t>watch?v</a:t>
            </a:r>
            <a:r>
              <a:rPr lang="en-US" dirty="0"/>
              <a:t>=wxWCspyE7lg</a:t>
            </a:r>
          </a:p>
          <a:p>
            <a:r>
              <a:rPr lang="en-US" dirty="0"/>
              <a:t>Accessed</a:t>
            </a:r>
            <a:r>
              <a:rPr lang="en-US" baseline="0" dirty="0"/>
              <a:t> 24 Jan 2016</a:t>
            </a:r>
          </a:p>
          <a:p>
            <a:endParaRPr lang="en-US" dirty="0"/>
          </a:p>
        </p:txBody>
      </p:sp>
    </p:spTree>
    <p:extLst>
      <p:ext uri="{BB962C8B-B14F-4D97-AF65-F5344CB8AC3E}">
        <p14:creationId xmlns:p14="http://schemas.microsoft.com/office/powerpoint/2010/main" val="229996602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2" charset="0"/>
                <a:ea typeface="ＭＳ Ｐゴシック" charset="-128"/>
                <a:cs typeface="ＭＳ Ｐゴシック" charset="-128"/>
              </a:rPr>
              <a:t>Matt 5–7 gives His principles—the Sermon on the Mount shows the lifestyle that his subjects should show</a:t>
            </a:r>
            <a:r>
              <a:rPr lang="en-SG" sz="1200" kern="1200" dirty="0">
                <a:solidFill>
                  <a:schemeClr val="tx1"/>
                </a:solidFill>
                <a:effectLst/>
                <a:latin typeface="Arial" pitchFamily="-112" charset="0"/>
                <a:ea typeface="ＭＳ Ｐゴシック" charset="-128"/>
                <a:cs typeface="ＭＳ Ｐゴシック" charset="-128"/>
              </a:rPr>
              <a:t>.</a:t>
            </a:r>
          </a:p>
          <a:p>
            <a:r>
              <a:rPr lang="en-SG" sz="1200" kern="1200" dirty="0">
                <a:solidFill>
                  <a:schemeClr val="tx1"/>
                </a:solidFill>
                <a:effectLst/>
                <a:latin typeface="Arial" pitchFamily="-112" charset="0"/>
                <a:ea typeface="ＭＳ Ｐゴシック" charset="-128"/>
                <a:cs typeface="ＭＳ Ｐゴシック" charset="-128"/>
              </a:rPr>
              <a:t>•</a:t>
            </a:r>
            <a:r>
              <a:rPr lang="en-SG" sz="1200" kern="1200" baseline="0" dirty="0">
                <a:solidFill>
                  <a:schemeClr val="tx1"/>
                </a:solidFill>
                <a:effectLst/>
                <a:latin typeface="Arial" pitchFamily="-112" charset="0"/>
                <a:ea typeface="ＭＳ Ｐゴシック" charset="-128"/>
                <a:cs typeface="ＭＳ Ｐゴシック" charset="-128"/>
              </a:rPr>
              <a:t> </a:t>
            </a:r>
            <a:r>
              <a:rPr lang="en-US" sz="1200" kern="1200" dirty="0">
                <a:solidFill>
                  <a:schemeClr val="tx1"/>
                </a:solidFill>
                <a:effectLst/>
                <a:latin typeface="Arial" pitchFamily="-112" charset="0"/>
                <a:ea typeface="ＭＳ Ｐゴシック" charset="-128"/>
                <a:cs typeface="ＭＳ Ｐゴシック" charset="-128"/>
              </a:rPr>
              <a:t>Matt 8–10 reveals His power—the authority of King Jesus over nature, sickness, demons, and actually everything!</a:t>
            </a:r>
            <a:r>
              <a:rPr lang="en-SG" dirty="0">
                <a:effectLst/>
              </a:rPr>
              <a:t> </a:t>
            </a:r>
            <a:endParaRPr lang="en-US" dirty="0"/>
          </a:p>
        </p:txBody>
      </p:sp>
    </p:spTree>
    <p:extLst>
      <p:ext uri="{BB962C8B-B14F-4D97-AF65-F5344CB8AC3E}">
        <p14:creationId xmlns:p14="http://schemas.microsoft.com/office/powerpoint/2010/main" val="269081277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2" charset="0"/>
                <a:ea typeface="ＭＳ Ｐゴシック" charset="-128"/>
                <a:cs typeface="ＭＳ Ｐゴシック" charset="-128"/>
              </a:rPr>
              <a:t>The purpose of the Sermon on the Mount has been debated. What are these chapters about?</a:t>
            </a:r>
            <a:r>
              <a:rPr lang="en-SG" dirty="0">
                <a:effectLst/>
              </a:rPr>
              <a:t> </a:t>
            </a:r>
            <a:endParaRPr lang="en-US" dirty="0"/>
          </a:p>
        </p:txBody>
      </p:sp>
    </p:spTree>
    <p:extLst>
      <p:ext uri="{BB962C8B-B14F-4D97-AF65-F5344CB8AC3E}">
        <p14:creationId xmlns:p14="http://schemas.microsoft.com/office/powerpoint/2010/main" val="326711426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these</a:t>
            </a:r>
            <a:r>
              <a:rPr lang="en-US" baseline="0" dirty="0"/>
              <a:t> </a:t>
            </a:r>
            <a:r>
              <a:rPr lang="en-US" dirty="0"/>
              <a:t>20 Sundays we</a:t>
            </a:r>
            <a:r>
              <a:rPr lang="uk-UA" dirty="0"/>
              <a:t>'</a:t>
            </a:r>
            <a:r>
              <a:rPr lang="en-US" dirty="0"/>
              <a:t>re digging into this most significant sermon ever. But</a:t>
            </a:r>
            <a:r>
              <a:rPr lang="en-US" baseline="0" dirty="0"/>
              <a:t> what was Jesus actually saying in these three chapters?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304511457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zh-CN" altLang="en-US" sz="1200" b="0" kern="1200" dirty="0">
                <a:solidFill>
                  <a:schemeClr val="tx1"/>
                </a:solidFill>
                <a:effectLst/>
                <a:latin typeface="Arial" charset="0"/>
                <a:ea typeface="ＭＳ Ｐゴシック" charset="-128"/>
                <a:cs typeface="ＭＳ Ｐゴシック" charset="-128"/>
              </a:rPr>
              <a:t>所有这些东西都支持讲道的主要教导，它显示了耶稣是我们生命中的王者时的生活。</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7747450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2" charset="0"/>
                <a:ea typeface="ＭＳ Ｐゴシック" charset="-128"/>
                <a:cs typeface="ＭＳ Ｐゴシック" charset="-128"/>
              </a:rPr>
              <a:t>Each first statement has these traits:</a:t>
            </a:r>
            <a:endParaRPr lang="en-SG" sz="1200" kern="1200" dirty="0">
              <a:solidFill>
                <a:schemeClr val="tx1"/>
              </a:solidFill>
              <a:effectLst/>
              <a:latin typeface="Arial" pitchFamily="-112" charset="0"/>
              <a:ea typeface="ＭＳ Ｐゴシック" charset="-128"/>
              <a:cs typeface="ＭＳ Ｐゴシック" charset="-128"/>
            </a:endParaRPr>
          </a:p>
          <a:p>
            <a:r>
              <a:rPr lang="en-US" sz="1200" kern="1200" dirty="0">
                <a:solidFill>
                  <a:schemeClr val="tx1"/>
                </a:solidFill>
                <a:effectLst/>
                <a:latin typeface="Arial" pitchFamily="-112" charset="0"/>
                <a:ea typeface="ＭＳ Ｐゴシック" charset="-128"/>
                <a:cs typeface="ＭＳ Ｐゴシック" charset="-128"/>
              </a:rPr>
              <a:t>It shows a condition in which God blesses—when God adds a special measure of his grace so that we are better off than before.</a:t>
            </a:r>
            <a:endParaRPr lang="en-SG" sz="1200" kern="1200" dirty="0">
              <a:solidFill>
                <a:schemeClr val="tx1"/>
              </a:solidFill>
              <a:effectLst/>
              <a:latin typeface="Arial" pitchFamily="-112" charset="0"/>
              <a:ea typeface="ＭＳ Ｐゴシック" charset="-128"/>
              <a:cs typeface="ＭＳ Ｐゴシック" charset="-128"/>
            </a:endParaRPr>
          </a:p>
          <a:p>
            <a:r>
              <a:rPr lang="en-US" sz="1200" kern="1200" dirty="0">
                <a:solidFill>
                  <a:schemeClr val="tx1"/>
                </a:solidFill>
                <a:effectLst/>
                <a:latin typeface="Arial" pitchFamily="-112" charset="0"/>
                <a:ea typeface="ＭＳ Ｐゴシック" charset="-128"/>
                <a:cs typeface="ＭＳ Ｐゴシック" charset="-128"/>
              </a:rPr>
              <a:t>That condition is an undesirable state—something people typically avoid.</a:t>
            </a:r>
            <a:endParaRPr lang="en-SG" sz="1200" kern="1200" dirty="0">
              <a:solidFill>
                <a:schemeClr val="tx1"/>
              </a:solidFill>
              <a:effectLst/>
              <a:latin typeface="Arial" pitchFamily="-112" charset="0"/>
              <a:ea typeface="ＭＳ Ｐゴシック" charset="-128"/>
              <a:cs typeface="ＭＳ Ｐゴシック" charset="-128"/>
            </a:endParaRPr>
          </a:p>
          <a:p>
            <a:r>
              <a:rPr lang="en-US" sz="1200" kern="1200" dirty="0">
                <a:solidFill>
                  <a:schemeClr val="tx1"/>
                </a:solidFill>
                <a:effectLst/>
                <a:latin typeface="Arial" pitchFamily="-112" charset="0"/>
                <a:ea typeface="ＭＳ Ｐゴシック" charset="-128"/>
                <a:cs typeface="ＭＳ Ｐゴシック" charset="-128"/>
              </a:rPr>
              <a:t>Each first statement relates to character traits—something people typically also do not seek.  Instead, we seek money, happiness, health, influence or power and so-called success.</a:t>
            </a:r>
            <a:endParaRPr lang="en-SG" sz="1200" kern="1200" dirty="0">
              <a:solidFill>
                <a:schemeClr val="tx1"/>
              </a:solidFill>
              <a:effectLst/>
              <a:latin typeface="Arial" pitchFamily="-112" charset="0"/>
              <a:ea typeface="ＭＳ Ｐゴシック" charset="-128"/>
              <a:cs typeface="ＭＳ Ｐゴシック" charset="-128"/>
            </a:endParaRPr>
          </a:p>
          <a:p>
            <a:r>
              <a:rPr lang="ru-RU" sz="1200" kern="1200" dirty="0">
                <a:solidFill>
                  <a:schemeClr val="tx1"/>
                </a:solidFill>
                <a:effectLst/>
                <a:latin typeface="Arial" pitchFamily="-112" charset="0"/>
                <a:ea typeface="ＭＳ Ｐゴシック" charset="-128"/>
                <a:cs typeface="ＭＳ Ｐゴシック" charset="-128"/>
              </a:rPr>
              <a:t>"</a:t>
            </a:r>
            <a:r>
              <a:rPr lang="en-US" sz="1200" kern="1200" dirty="0">
                <a:solidFill>
                  <a:schemeClr val="tx1"/>
                </a:solidFill>
                <a:effectLst/>
                <a:latin typeface="Arial" pitchFamily="-112" charset="0"/>
                <a:ea typeface="ＭＳ Ｐゴシック" charset="-128"/>
                <a:cs typeface="ＭＳ Ｐゴシック" charset="-128"/>
              </a:rPr>
              <a:t>The qualities Jesus mentioned in this list, </a:t>
            </a:r>
            <a:r>
              <a:rPr lang="uk-UA" sz="1200" kern="1200" dirty="0">
                <a:solidFill>
                  <a:schemeClr val="tx1"/>
                </a:solidFill>
                <a:effectLst/>
                <a:latin typeface="Arial" pitchFamily="-112" charset="0"/>
                <a:ea typeface="ＭＳ Ｐゴシック" charset="-128"/>
                <a:cs typeface="ＭＳ Ｐゴシック" charset="-128"/>
              </a:rPr>
              <a:t>'</a:t>
            </a:r>
            <a:r>
              <a:rPr lang="en-US" sz="1200" kern="1200" dirty="0">
                <a:solidFill>
                  <a:schemeClr val="tx1"/>
                </a:solidFill>
                <a:effectLst/>
                <a:latin typeface="Arial" pitchFamily="-112" charset="0"/>
                <a:ea typeface="ＭＳ Ｐゴシック" charset="-128"/>
                <a:cs typeface="ＭＳ Ｐゴシック" charset="-128"/>
              </a:rPr>
              <a:t>the poor in spirit,</a:t>
            </a:r>
            <a:r>
              <a:rPr lang="uk-UA" sz="1200" kern="1200" dirty="0">
                <a:solidFill>
                  <a:schemeClr val="tx1"/>
                </a:solidFill>
                <a:effectLst/>
                <a:latin typeface="Arial" pitchFamily="-112" charset="0"/>
                <a:ea typeface="ＭＳ Ｐゴシック" charset="-128"/>
                <a:cs typeface="ＭＳ Ｐゴシック" charset="-128"/>
              </a:rPr>
              <a:t>'</a:t>
            </a:r>
            <a:r>
              <a:rPr lang="en-US" sz="1200" kern="1200" dirty="0">
                <a:solidFill>
                  <a:schemeClr val="tx1"/>
                </a:solidFill>
                <a:effectLst/>
                <a:latin typeface="Arial" pitchFamily="-112" charset="0"/>
                <a:ea typeface="ＭＳ Ｐゴシック" charset="-128"/>
                <a:cs typeface="ＭＳ Ｐゴシック" charset="-128"/>
              </a:rPr>
              <a:t> </a:t>
            </a:r>
            <a:r>
              <a:rPr lang="uk-UA" sz="1200" kern="1200" dirty="0">
                <a:solidFill>
                  <a:schemeClr val="tx1"/>
                </a:solidFill>
                <a:effectLst/>
                <a:latin typeface="Arial" pitchFamily="-112" charset="0"/>
                <a:ea typeface="ＭＳ Ｐゴシック" charset="-128"/>
                <a:cs typeface="ＭＳ Ｐゴシック" charset="-128"/>
              </a:rPr>
              <a:t>'</a:t>
            </a:r>
            <a:r>
              <a:rPr lang="en-US" sz="1200" kern="1200" dirty="0">
                <a:solidFill>
                  <a:schemeClr val="tx1"/>
                </a:solidFill>
                <a:effectLst/>
                <a:latin typeface="Arial" pitchFamily="-112" charset="0"/>
                <a:ea typeface="ＭＳ Ｐゴシック" charset="-128"/>
                <a:cs typeface="ＭＳ Ｐゴシック" charset="-128"/>
              </a:rPr>
              <a:t>those who mourn,</a:t>
            </a:r>
            <a:r>
              <a:rPr lang="uk-UA" sz="1200" kern="1200" dirty="0">
                <a:solidFill>
                  <a:schemeClr val="tx1"/>
                </a:solidFill>
                <a:effectLst/>
                <a:latin typeface="Arial" pitchFamily="-112" charset="0"/>
                <a:ea typeface="ＭＳ Ｐゴシック" charset="-128"/>
                <a:cs typeface="ＭＳ Ｐゴシック" charset="-128"/>
              </a:rPr>
              <a:t>'</a:t>
            </a:r>
            <a:r>
              <a:rPr lang="en-US" sz="1200" kern="1200" dirty="0">
                <a:solidFill>
                  <a:schemeClr val="tx1"/>
                </a:solidFill>
                <a:effectLst/>
                <a:latin typeface="Arial" pitchFamily="-112" charset="0"/>
                <a:ea typeface="ＭＳ Ｐゴシック" charset="-128"/>
                <a:cs typeface="ＭＳ Ｐゴシック" charset="-128"/>
              </a:rPr>
              <a:t> </a:t>
            </a:r>
            <a:r>
              <a:rPr lang="uk-UA" sz="1200" kern="1200" dirty="0">
                <a:solidFill>
                  <a:schemeClr val="tx1"/>
                </a:solidFill>
                <a:effectLst/>
                <a:latin typeface="Arial" pitchFamily="-112" charset="0"/>
                <a:ea typeface="ＭＳ Ｐゴシック" charset="-128"/>
                <a:cs typeface="ＭＳ Ｐゴシック" charset="-128"/>
              </a:rPr>
              <a:t>'</a:t>
            </a:r>
            <a:r>
              <a:rPr lang="en-US" sz="1200" kern="1200" dirty="0">
                <a:solidFill>
                  <a:schemeClr val="tx1"/>
                </a:solidFill>
                <a:effectLst/>
                <a:latin typeface="Arial" pitchFamily="-112" charset="0"/>
                <a:ea typeface="ＭＳ Ｐゴシック" charset="-128"/>
                <a:cs typeface="ＭＳ Ｐゴシック" charset="-128"/>
              </a:rPr>
              <a:t>the meek,</a:t>
            </a:r>
            <a:r>
              <a:rPr lang="uk-UA" sz="1200" kern="1200" dirty="0">
                <a:solidFill>
                  <a:schemeClr val="tx1"/>
                </a:solidFill>
                <a:effectLst/>
                <a:latin typeface="Arial" pitchFamily="-112" charset="0"/>
                <a:ea typeface="ＭＳ Ｐゴシック" charset="-128"/>
                <a:cs typeface="ＭＳ Ｐゴシック" charset="-128"/>
              </a:rPr>
              <a:t>'</a:t>
            </a:r>
            <a:r>
              <a:rPr lang="en-US" sz="1200" kern="1200" dirty="0">
                <a:solidFill>
                  <a:schemeClr val="tx1"/>
                </a:solidFill>
                <a:effectLst/>
                <a:latin typeface="Arial" pitchFamily="-112" charset="0"/>
                <a:ea typeface="ＭＳ Ｐゴシック" charset="-128"/>
                <a:cs typeface="ＭＳ Ｐゴシック" charset="-128"/>
              </a:rPr>
              <a:t> etc., obviously could not be products of Pharisaic righteousness. The Pharisees were concerned primarily with external qualities, but the qualities Jesus mentioned are internal. These come only when one is properly related to God through faith, when one places his complete trust in God</a:t>
            </a:r>
            <a:r>
              <a:rPr lang="ru-RU" sz="1200" kern="1200" dirty="0">
                <a:solidFill>
                  <a:schemeClr val="tx1"/>
                </a:solidFill>
                <a:effectLst/>
                <a:latin typeface="Arial" pitchFamily="-112" charset="0"/>
                <a:ea typeface="ＭＳ Ｐゴシック" charset="-128"/>
                <a:cs typeface="ＭＳ Ｐゴシック" charset="-128"/>
              </a:rPr>
              <a:t>"</a:t>
            </a:r>
            <a:r>
              <a:rPr lang="en-US" sz="1200" kern="1200" dirty="0">
                <a:solidFill>
                  <a:schemeClr val="tx1"/>
                </a:solidFill>
                <a:effectLst/>
                <a:latin typeface="Arial" pitchFamily="-112" charset="0"/>
                <a:ea typeface="ＭＳ Ｐゴシック" charset="-128"/>
                <a:cs typeface="ＭＳ Ｐゴシック" charset="-128"/>
              </a:rPr>
              <a:t> (Louis A. </a:t>
            </a:r>
            <a:r>
              <a:rPr lang="en-US" sz="1200" kern="1200" dirty="0" err="1">
                <a:solidFill>
                  <a:schemeClr val="tx1"/>
                </a:solidFill>
                <a:effectLst/>
                <a:latin typeface="Arial" pitchFamily="-112" charset="0"/>
                <a:ea typeface="ＭＳ Ｐゴシック" charset="-128"/>
                <a:cs typeface="ＭＳ Ｐゴシック" charset="-128"/>
              </a:rPr>
              <a:t>Barbieri</a:t>
            </a:r>
            <a:r>
              <a:rPr lang="en-US" sz="1200" kern="1200" dirty="0">
                <a:solidFill>
                  <a:schemeClr val="tx1"/>
                </a:solidFill>
                <a:effectLst/>
                <a:latin typeface="Arial" pitchFamily="-112" charset="0"/>
                <a:ea typeface="ＭＳ Ｐゴシック" charset="-128"/>
                <a:cs typeface="ＭＳ Ｐゴシック" charset="-128"/>
              </a:rPr>
              <a:t>, Jr</a:t>
            </a:r>
            <a:r>
              <a:rPr lang="en-US" sz="1200" kern="1200">
                <a:solidFill>
                  <a:schemeClr val="tx1"/>
                </a:solidFill>
                <a:effectLst/>
                <a:latin typeface="Arial" pitchFamily="-112" charset="0"/>
                <a:ea typeface="ＭＳ Ｐゴシック" charset="-128"/>
                <a:cs typeface="ＭＳ Ｐゴシック" charset="-128"/>
              </a:rPr>
              <a:t>., </a:t>
            </a:r>
            <a:r>
              <a:rPr lang="ru-RU" sz="1200" kern="1200">
                <a:solidFill>
                  <a:schemeClr val="tx1"/>
                </a:solidFill>
                <a:effectLst/>
                <a:latin typeface="Arial" pitchFamily="-112" charset="0"/>
                <a:ea typeface="ＭＳ Ｐゴシック" charset="-128"/>
                <a:cs typeface="ＭＳ Ｐゴシック" charset="-128"/>
              </a:rPr>
              <a:t>"</a:t>
            </a:r>
            <a:r>
              <a:rPr lang="zh-CN" altLang="en-US" sz="1200" kern="1200">
                <a:solidFill>
                  <a:schemeClr val="tx1"/>
                </a:solidFill>
                <a:effectLst/>
                <a:latin typeface="Arial" pitchFamily="-112" charset="0"/>
                <a:ea typeface="ＭＳ Ｐゴシック" charset="-128"/>
                <a:cs typeface="ＭＳ Ｐゴシック" charset="-128"/>
              </a:rPr>
              <a:t>马太</a:t>
            </a:r>
            <a:r>
              <a:rPr lang="en-US" sz="1200" kern="1200">
                <a:solidFill>
                  <a:schemeClr val="tx1"/>
                </a:solidFill>
                <a:effectLst/>
                <a:latin typeface="Arial" pitchFamily="-112" charset="0"/>
                <a:ea typeface="ＭＳ Ｐゴシック" charset="-128"/>
                <a:cs typeface="ＭＳ Ｐゴシック" charset="-128"/>
              </a:rPr>
              <a:t>,</a:t>
            </a:r>
            <a:r>
              <a:rPr lang="ru-RU" sz="1200" kern="1200" dirty="0">
                <a:solidFill>
                  <a:schemeClr val="tx1"/>
                </a:solidFill>
                <a:effectLst/>
                <a:latin typeface="Arial" pitchFamily="-112" charset="0"/>
                <a:ea typeface="ＭＳ Ｐゴシック" charset="-128"/>
                <a:cs typeface="ＭＳ Ｐゴシック" charset="-128"/>
              </a:rPr>
              <a:t>"</a:t>
            </a:r>
            <a:r>
              <a:rPr lang="en-US" sz="1200" kern="1200" dirty="0">
                <a:solidFill>
                  <a:schemeClr val="tx1"/>
                </a:solidFill>
                <a:effectLst/>
                <a:latin typeface="Arial" pitchFamily="-112" charset="0"/>
                <a:ea typeface="ＭＳ Ｐゴシック" charset="-128"/>
                <a:cs typeface="ＭＳ Ｐゴシック" charset="-128"/>
              </a:rPr>
              <a:t> in </a:t>
            </a:r>
            <a:r>
              <a:rPr lang="en-US" sz="1200" i="1" kern="1200" dirty="0">
                <a:solidFill>
                  <a:schemeClr val="tx1"/>
                </a:solidFill>
                <a:effectLst/>
                <a:latin typeface="Arial" pitchFamily="-112" charset="0"/>
                <a:ea typeface="ＭＳ Ｐゴシック" charset="-128"/>
                <a:cs typeface="ＭＳ Ｐゴシック" charset="-128"/>
              </a:rPr>
              <a:t>BKC</a:t>
            </a:r>
            <a:r>
              <a:rPr lang="en-US" sz="1200" kern="1200" dirty="0">
                <a:solidFill>
                  <a:schemeClr val="tx1"/>
                </a:solidFill>
                <a:effectLst/>
                <a:latin typeface="Arial" pitchFamily="-112" charset="0"/>
                <a:ea typeface="ＭＳ Ｐゴシック" charset="-128"/>
                <a:cs typeface="ＭＳ Ｐゴシック" charset="-128"/>
              </a:rPr>
              <a:t>, 2:29).</a:t>
            </a:r>
            <a:endParaRPr lang="en-SG" sz="1200" kern="1200" dirty="0">
              <a:solidFill>
                <a:schemeClr val="tx1"/>
              </a:solidFill>
              <a:effectLst/>
              <a:latin typeface="Arial" pitchFamily="-112" charset="0"/>
              <a:ea typeface="ＭＳ Ｐゴシック" charset="-128"/>
              <a:cs typeface="ＭＳ Ｐゴシック" charset="-128"/>
            </a:endParaRPr>
          </a:p>
          <a:p>
            <a:endParaRPr lang="en-US" dirty="0"/>
          </a:p>
        </p:txBody>
      </p:sp>
    </p:spTree>
    <p:extLst>
      <p:ext uri="{BB962C8B-B14F-4D97-AF65-F5344CB8AC3E}">
        <p14:creationId xmlns:p14="http://schemas.microsoft.com/office/powerpoint/2010/main" val="1055331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70343888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2070600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194938739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38988323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27824284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06828396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1675699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08872630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8681778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750696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399691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2677766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0468117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57736771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75901308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19460317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84664288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06788926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3572237178"/>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130150135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1"/>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19" indent="0" algn="ctr">
              <a:buNone/>
              <a:defRPr/>
            </a:lvl2pPr>
            <a:lvl3pPr marL="642238" indent="0" algn="ctr">
              <a:buNone/>
              <a:defRPr/>
            </a:lvl3pPr>
            <a:lvl4pPr marL="963359" indent="0" algn="ctr">
              <a:buNone/>
              <a:defRPr/>
            </a:lvl4pPr>
            <a:lvl5pPr marL="1284476" indent="0" algn="ctr">
              <a:buNone/>
              <a:defRPr/>
            </a:lvl5pPr>
            <a:lvl6pPr marL="1605603" indent="0" algn="ctr">
              <a:buNone/>
              <a:defRPr/>
            </a:lvl6pPr>
            <a:lvl7pPr marL="1926722" indent="0" algn="ctr">
              <a:buNone/>
              <a:defRPr/>
            </a:lvl7pPr>
            <a:lvl8pPr marL="2247848" indent="0" algn="ctr">
              <a:buNone/>
              <a:defRPr/>
            </a:lvl8pPr>
            <a:lvl9pPr marL="2568953"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pPr/>
              <a:t>‹#›</a:t>
            </a:fld>
            <a:endParaRPr lang="en-US"/>
          </a:p>
        </p:txBody>
      </p:sp>
    </p:spTree>
    <p:extLst>
      <p:ext uri="{BB962C8B-B14F-4D97-AF65-F5344CB8AC3E}">
        <p14:creationId xmlns:p14="http://schemas.microsoft.com/office/powerpoint/2010/main" val="392217639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3779230913"/>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3684140608"/>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4176501079"/>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105607196"/>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3171022889"/>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3661002340"/>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65053162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3711574747"/>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7634F-9C87-4692-A8A9-051242703E5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BEE40D5-CFF8-4A09-91C0-EC1B8D027B5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326ACFB-F0B5-45ED-B04D-9FC7B571AA7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E4D4F36-13B1-4747-AD57-7944EDB24B1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738EAA8-518B-4153-91AC-1CA8AAB9D28D}"/>
              </a:ext>
            </a:extLst>
          </p:cNvPr>
          <p:cNvSpPr>
            <a:spLocks noGrp="1"/>
          </p:cNvSpPr>
          <p:nvPr>
            <p:ph type="sldNum" sz="quarter" idx="12"/>
          </p:nvPr>
        </p:nvSpPr>
        <p:spPr/>
        <p:txBody>
          <a:bodyPr/>
          <a:lstStyle>
            <a:lvl1pPr>
              <a:defRPr/>
            </a:lvl1pPr>
          </a:lstStyle>
          <a:p>
            <a:fld id="{90DE44F8-E790-45D9-9CD8-8283DEB15334}" type="slidenum">
              <a:rPr lang="en-US" altLang="en-US"/>
              <a:pPr/>
              <a:t>‹#›</a:t>
            </a:fld>
            <a:endParaRPr lang="en-US" altLang="en-US"/>
          </a:p>
        </p:txBody>
      </p:sp>
    </p:spTree>
    <p:extLst>
      <p:ext uri="{BB962C8B-B14F-4D97-AF65-F5344CB8AC3E}">
        <p14:creationId xmlns:p14="http://schemas.microsoft.com/office/powerpoint/2010/main" val="78249327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0EE1D-B9F9-4420-A0C2-3ABFA1A48D0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6EF3274-F30F-496A-88EF-D909CD1FB2C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D219A4-56FD-4ADA-865C-632A3EBB18E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5CD0BB2-18AD-4C63-9618-6BF4CC36643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D5F6B81-BBC1-4761-8F7E-17DE490D7DD1}"/>
              </a:ext>
            </a:extLst>
          </p:cNvPr>
          <p:cNvSpPr>
            <a:spLocks noGrp="1"/>
          </p:cNvSpPr>
          <p:nvPr>
            <p:ph type="sldNum" sz="quarter" idx="12"/>
          </p:nvPr>
        </p:nvSpPr>
        <p:spPr/>
        <p:txBody>
          <a:bodyPr/>
          <a:lstStyle>
            <a:lvl1pPr>
              <a:defRPr/>
            </a:lvl1pPr>
          </a:lstStyle>
          <a:p>
            <a:fld id="{9985960E-D13A-40E1-B48E-C0BB59A91150}" type="slidenum">
              <a:rPr lang="en-US" altLang="en-US"/>
              <a:pPr/>
              <a:t>‹#›</a:t>
            </a:fld>
            <a:endParaRPr lang="en-US" altLang="en-US"/>
          </a:p>
        </p:txBody>
      </p:sp>
    </p:spTree>
    <p:extLst>
      <p:ext uri="{BB962C8B-B14F-4D97-AF65-F5344CB8AC3E}">
        <p14:creationId xmlns:p14="http://schemas.microsoft.com/office/powerpoint/2010/main" val="436025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pPr/>
              <a:t>‹#›</a:t>
            </a:fld>
            <a:endParaRPr lang="en-US"/>
          </a:p>
        </p:txBody>
      </p:sp>
    </p:spTree>
    <p:extLst>
      <p:ext uri="{BB962C8B-B14F-4D97-AF65-F5344CB8AC3E}">
        <p14:creationId xmlns:p14="http://schemas.microsoft.com/office/powerpoint/2010/main" val="29064444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329EF-E331-42E9-9BEA-3690C0F6987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9D76C5B-2B1C-41F1-9F2A-7175149AE60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971B50CB-3D00-4168-AA8B-5947407ED9D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7B8714C-858D-4D0F-9DC4-E3E5715ADDC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2037B9A-DD19-4195-ADCF-56DD7CC059B7}"/>
              </a:ext>
            </a:extLst>
          </p:cNvPr>
          <p:cNvSpPr>
            <a:spLocks noGrp="1"/>
          </p:cNvSpPr>
          <p:nvPr>
            <p:ph type="sldNum" sz="quarter" idx="12"/>
          </p:nvPr>
        </p:nvSpPr>
        <p:spPr/>
        <p:txBody>
          <a:bodyPr/>
          <a:lstStyle>
            <a:lvl1pPr>
              <a:defRPr/>
            </a:lvl1pPr>
          </a:lstStyle>
          <a:p>
            <a:fld id="{21D4F817-1581-4557-B027-283956C3688E}" type="slidenum">
              <a:rPr lang="en-US" altLang="en-US"/>
              <a:pPr/>
              <a:t>‹#›</a:t>
            </a:fld>
            <a:endParaRPr lang="en-US" altLang="en-US"/>
          </a:p>
        </p:txBody>
      </p:sp>
    </p:spTree>
    <p:extLst>
      <p:ext uri="{BB962C8B-B14F-4D97-AF65-F5344CB8AC3E}">
        <p14:creationId xmlns:p14="http://schemas.microsoft.com/office/powerpoint/2010/main" val="361242070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29389-9414-4B50-B945-803D85A9AE0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2D23906-7584-4AB6-BFCF-C96AD4803D17}"/>
              </a:ext>
            </a:extLst>
          </p:cNvPr>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DD302F8-6321-4736-80D9-6BDF3BCEF7B8}"/>
              </a:ext>
            </a:extLst>
          </p:cNvPr>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9452956-872C-477F-B550-76578AFE613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A23B548-2F86-4832-BB81-6DE1D3E6A32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6250B30-3360-4F40-B342-BEB1F7DB0D39}"/>
              </a:ext>
            </a:extLst>
          </p:cNvPr>
          <p:cNvSpPr>
            <a:spLocks noGrp="1"/>
          </p:cNvSpPr>
          <p:nvPr>
            <p:ph type="sldNum" sz="quarter" idx="12"/>
          </p:nvPr>
        </p:nvSpPr>
        <p:spPr/>
        <p:txBody>
          <a:bodyPr/>
          <a:lstStyle>
            <a:lvl1pPr>
              <a:defRPr/>
            </a:lvl1pPr>
          </a:lstStyle>
          <a:p>
            <a:fld id="{71D98545-7D4D-481F-AC9C-790A8565A265}" type="slidenum">
              <a:rPr lang="en-US" altLang="en-US"/>
              <a:pPr/>
              <a:t>‹#›</a:t>
            </a:fld>
            <a:endParaRPr lang="en-US" altLang="en-US"/>
          </a:p>
        </p:txBody>
      </p:sp>
    </p:spTree>
    <p:extLst>
      <p:ext uri="{BB962C8B-B14F-4D97-AF65-F5344CB8AC3E}">
        <p14:creationId xmlns:p14="http://schemas.microsoft.com/office/powerpoint/2010/main" val="268054630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ABC2E-E9D8-4043-B899-9D41148DC756}"/>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7F696BD-DB23-495E-8E00-0216D3BE65D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37B6711-5440-4F3A-AAAB-740C5994C463}"/>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EC2DF73-57EE-4D0F-8FAC-A7F482F0327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2A76EEC-9F96-41A7-84D6-F5A59BDFF748}"/>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0ACFD1D-BFC8-49C1-9D8C-A1D6993E8BC7}"/>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B99BBAEE-A9C4-433C-8C43-1D683F44C026}"/>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FB8A86C2-8A11-403B-A335-3D8EF8F64314}"/>
              </a:ext>
            </a:extLst>
          </p:cNvPr>
          <p:cNvSpPr>
            <a:spLocks noGrp="1"/>
          </p:cNvSpPr>
          <p:nvPr>
            <p:ph type="sldNum" sz="quarter" idx="12"/>
          </p:nvPr>
        </p:nvSpPr>
        <p:spPr/>
        <p:txBody>
          <a:bodyPr/>
          <a:lstStyle>
            <a:lvl1pPr>
              <a:defRPr/>
            </a:lvl1pPr>
          </a:lstStyle>
          <a:p>
            <a:fld id="{3B82E254-72ED-41BE-9C95-EC7115761BD2}" type="slidenum">
              <a:rPr lang="en-US" altLang="en-US"/>
              <a:pPr/>
              <a:t>‹#›</a:t>
            </a:fld>
            <a:endParaRPr lang="en-US" altLang="en-US"/>
          </a:p>
        </p:txBody>
      </p:sp>
    </p:spTree>
    <p:extLst>
      <p:ext uri="{BB962C8B-B14F-4D97-AF65-F5344CB8AC3E}">
        <p14:creationId xmlns:p14="http://schemas.microsoft.com/office/powerpoint/2010/main" val="32856697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CC774-AEB9-404C-A91C-48044AF6F43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E5B098B-C1F0-4134-B517-7BBBEF0D9B7E}"/>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F39ED8F8-FB37-4951-93B1-F8EDA42A4DE2}"/>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8F6843F-6D39-443F-B555-440A0AA4D0E2}"/>
              </a:ext>
            </a:extLst>
          </p:cNvPr>
          <p:cNvSpPr>
            <a:spLocks noGrp="1"/>
          </p:cNvSpPr>
          <p:nvPr>
            <p:ph type="sldNum" sz="quarter" idx="12"/>
          </p:nvPr>
        </p:nvSpPr>
        <p:spPr/>
        <p:txBody>
          <a:bodyPr/>
          <a:lstStyle>
            <a:lvl1pPr>
              <a:defRPr/>
            </a:lvl1pPr>
          </a:lstStyle>
          <a:p>
            <a:fld id="{06B956FA-DBF4-498E-857A-05E35BC6D36B}" type="slidenum">
              <a:rPr lang="en-US" altLang="en-US"/>
              <a:pPr/>
              <a:t>‹#›</a:t>
            </a:fld>
            <a:endParaRPr lang="en-US" altLang="en-US"/>
          </a:p>
        </p:txBody>
      </p:sp>
    </p:spTree>
    <p:extLst>
      <p:ext uri="{BB962C8B-B14F-4D97-AF65-F5344CB8AC3E}">
        <p14:creationId xmlns:p14="http://schemas.microsoft.com/office/powerpoint/2010/main" val="273899656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3C3518-1FB1-4B79-8028-7AD0A8DEB3EC}"/>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6EEF9856-5009-4735-86AE-023227B7FAF2}"/>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7C2C21C2-B3C4-47A7-A550-57AF3D393073}"/>
              </a:ext>
            </a:extLst>
          </p:cNvPr>
          <p:cNvSpPr>
            <a:spLocks noGrp="1"/>
          </p:cNvSpPr>
          <p:nvPr>
            <p:ph type="sldNum" sz="quarter" idx="12"/>
          </p:nvPr>
        </p:nvSpPr>
        <p:spPr/>
        <p:txBody>
          <a:bodyPr/>
          <a:lstStyle>
            <a:lvl1pPr>
              <a:defRPr/>
            </a:lvl1pPr>
          </a:lstStyle>
          <a:p>
            <a:fld id="{BEB77E2F-87E4-4D73-8100-794F9944CBCD}" type="slidenum">
              <a:rPr lang="en-US" altLang="en-US"/>
              <a:pPr/>
              <a:t>‹#›</a:t>
            </a:fld>
            <a:endParaRPr lang="en-US" altLang="en-US"/>
          </a:p>
        </p:txBody>
      </p:sp>
    </p:spTree>
    <p:extLst>
      <p:ext uri="{BB962C8B-B14F-4D97-AF65-F5344CB8AC3E}">
        <p14:creationId xmlns:p14="http://schemas.microsoft.com/office/powerpoint/2010/main" val="407192669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F4E2E-7F15-4CCF-B6BE-49D7E7EAAC7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5E842AC-14FC-45B2-A828-1C4B37704AD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8384D05-5FCE-4AB0-AD24-D845ADC3355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FEF4870-CB96-435A-95AF-AAD50426F99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4440675-9882-40A0-AE9B-24B3753DE73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1F10B6F-2D35-42DC-ABD4-E65623E6195F}"/>
              </a:ext>
            </a:extLst>
          </p:cNvPr>
          <p:cNvSpPr>
            <a:spLocks noGrp="1"/>
          </p:cNvSpPr>
          <p:nvPr>
            <p:ph type="sldNum" sz="quarter" idx="12"/>
          </p:nvPr>
        </p:nvSpPr>
        <p:spPr/>
        <p:txBody>
          <a:bodyPr/>
          <a:lstStyle>
            <a:lvl1pPr>
              <a:defRPr/>
            </a:lvl1pPr>
          </a:lstStyle>
          <a:p>
            <a:fld id="{2C6C2034-B28B-4EFB-857F-88A380A1118E}" type="slidenum">
              <a:rPr lang="en-US" altLang="en-US"/>
              <a:pPr/>
              <a:t>‹#›</a:t>
            </a:fld>
            <a:endParaRPr lang="en-US" altLang="en-US"/>
          </a:p>
        </p:txBody>
      </p:sp>
    </p:spTree>
    <p:extLst>
      <p:ext uri="{BB962C8B-B14F-4D97-AF65-F5344CB8AC3E}">
        <p14:creationId xmlns:p14="http://schemas.microsoft.com/office/powerpoint/2010/main" val="230662534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2A9EA-31D0-491A-80DD-E82F5514C86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5BAA0CF-1177-4369-A70A-4E613A0DD7F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876D635-D9A0-4D6F-BC97-F4820E1B40A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B91BCB8-EF99-4D73-B75F-6EAC9FE7BC5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4297AAE-91F9-4708-B2C8-5D223D6B5C3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E720B3B-92F7-467A-9E7D-ABEB9996F16E}"/>
              </a:ext>
            </a:extLst>
          </p:cNvPr>
          <p:cNvSpPr>
            <a:spLocks noGrp="1"/>
          </p:cNvSpPr>
          <p:nvPr>
            <p:ph type="sldNum" sz="quarter" idx="12"/>
          </p:nvPr>
        </p:nvSpPr>
        <p:spPr/>
        <p:txBody>
          <a:bodyPr/>
          <a:lstStyle>
            <a:lvl1pPr>
              <a:defRPr/>
            </a:lvl1pPr>
          </a:lstStyle>
          <a:p>
            <a:fld id="{1E3416F7-8278-4624-841F-0D283CC02F76}" type="slidenum">
              <a:rPr lang="en-US" altLang="en-US"/>
              <a:pPr/>
              <a:t>‹#›</a:t>
            </a:fld>
            <a:endParaRPr lang="en-US" altLang="en-US"/>
          </a:p>
        </p:txBody>
      </p:sp>
    </p:spTree>
    <p:extLst>
      <p:ext uri="{BB962C8B-B14F-4D97-AF65-F5344CB8AC3E}">
        <p14:creationId xmlns:p14="http://schemas.microsoft.com/office/powerpoint/2010/main" val="400096885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33B70-DCFF-49E4-A12F-039B8685C4F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B5CDF4E-FFC3-439C-9AF5-396CB8AD822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183E9D-51A1-4EEC-9EE2-D838F99CDAF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9D4ADDE-BFDB-49EF-A5AF-617EBB879BB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773BB78-27D0-4D81-89B1-1D3433337AF4}"/>
              </a:ext>
            </a:extLst>
          </p:cNvPr>
          <p:cNvSpPr>
            <a:spLocks noGrp="1"/>
          </p:cNvSpPr>
          <p:nvPr>
            <p:ph type="sldNum" sz="quarter" idx="12"/>
          </p:nvPr>
        </p:nvSpPr>
        <p:spPr/>
        <p:txBody>
          <a:bodyPr/>
          <a:lstStyle>
            <a:lvl1pPr>
              <a:defRPr/>
            </a:lvl1pPr>
          </a:lstStyle>
          <a:p>
            <a:fld id="{F672505B-B2EB-45C6-AACB-9ADA5DE58369}" type="slidenum">
              <a:rPr lang="en-US" altLang="en-US"/>
              <a:pPr/>
              <a:t>‹#›</a:t>
            </a:fld>
            <a:endParaRPr lang="en-US" altLang="en-US"/>
          </a:p>
        </p:txBody>
      </p:sp>
    </p:spTree>
    <p:extLst>
      <p:ext uri="{BB962C8B-B14F-4D97-AF65-F5344CB8AC3E}">
        <p14:creationId xmlns:p14="http://schemas.microsoft.com/office/powerpoint/2010/main" val="62499456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BDFFAE-A46A-40EC-ACE5-0EA8982D1FCE}"/>
              </a:ext>
            </a:extLst>
          </p:cNvPr>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2FF683A-D4AC-4103-89BD-AADDDE991C3F}"/>
              </a:ext>
            </a:extLst>
          </p:cNvPr>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7223A4-B0F9-4BC0-8F78-4BC713FEF2F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D2272B5-70CA-48E8-ADEC-F49B7F7E779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A48967C-4835-45BF-9322-3A39E5CCB9E0}"/>
              </a:ext>
            </a:extLst>
          </p:cNvPr>
          <p:cNvSpPr>
            <a:spLocks noGrp="1"/>
          </p:cNvSpPr>
          <p:nvPr>
            <p:ph type="sldNum" sz="quarter" idx="12"/>
          </p:nvPr>
        </p:nvSpPr>
        <p:spPr/>
        <p:txBody>
          <a:bodyPr/>
          <a:lstStyle>
            <a:lvl1pPr>
              <a:defRPr/>
            </a:lvl1pPr>
          </a:lstStyle>
          <a:p>
            <a:fld id="{8843CB69-14CC-41FD-92DC-F4FD047DE5BF}" type="slidenum">
              <a:rPr lang="en-US" altLang="en-US"/>
              <a:pPr/>
              <a:t>‹#›</a:t>
            </a:fld>
            <a:endParaRPr lang="en-US" altLang="en-US"/>
          </a:p>
        </p:txBody>
      </p:sp>
    </p:spTree>
    <p:extLst>
      <p:ext uri="{BB962C8B-B14F-4D97-AF65-F5344CB8AC3E}">
        <p14:creationId xmlns:p14="http://schemas.microsoft.com/office/powerpoint/2010/main" val="42839081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76C67C-E889-4AC7-B269-768ACE2B6935}"/>
              </a:ext>
            </a:extLst>
          </p:cNvPr>
          <p:cNvSpPr>
            <a:spLocks noGrp="1"/>
          </p:cNvSpPr>
          <p:nvPr>
            <p:ph/>
          </p:nvPr>
        </p:nvSpPr>
        <p:spPr>
          <a:xfrm>
            <a:off x="457200" y="274638"/>
            <a:ext cx="82296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a:extLst>
              <a:ext uri="{FF2B5EF4-FFF2-40B4-BE49-F238E27FC236}">
                <a16:creationId xmlns:a16="http://schemas.microsoft.com/office/drawing/2014/main" id="{C6F3C8B7-3F73-41FD-9D7F-9D0E429B5333}"/>
              </a:ext>
            </a:extLst>
          </p:cNvPr>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56375D5A-5FC7-4A83-9B6A-287C8DF2A77C}"/>
              </a:ext>
            </a:extLst>
          </p:cNvPr>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AF36B8A-48B8-4D32-854D-99C416325BA8}"/>
              </a:ext>
            </a:extLst>
          </p:cNvPr>
          <p:cNvSpPr>
            <a:spLocks noGrp="1"/>
          </p:cNvSpPr>
          <p:nvPr>
            <p:ph type="sldNum" sz="quarter" idx="12"/>
          </p:nvPr>
        </p:nvSpPr>
        <p:spPr>
          <a:xfrm>
            <a:off x="6553200" y="6245225"/>
            <a:ext cx="2133600" cy="476250"/>
          </a:xfrm>
        </p:spPr>
        <p:txBody>
          <a:bodyPr/>
          <a:lstStyle>
            <a:lvl1pPr>
              <a:defRPr/>
            </a:lvl1pPr>
          </a:lstStyle>
          <a:p>
            <a:fld id="{577FB69C-B1B8-4F8C-954F-96AC04693315}" type="slidenum">
              <a:rPr lang="en-US" altLang="en-US"/>
              <a:pPr/>
              <a:t>‹#›</a:t>
            </a:fld>
            <a:endParaRPr lang="en-US" altLang="en-US"/>
          </a:p>
        </p:txBody>
      </p:sp>
    </p:spTree>
    <p:extLst>
      <p:ext uri="{BB962C8B-B14F-4D97-AF65-F5344CB8AC3E}">
        <p14:creationId xmlns:p14="http://schemas.microsoft.com/office/powerpoint/2010/main" val="2439737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1" y="4406426"/>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1" y="2907086"/>
            <a:ext cx="7772009" cy="1499316"/>
          </a:xfrm>
        </p:spPr>
        <p:txBody>
          <a:bodyPr anchor="b"/>
          <a:lstStyle>
            <a:lvl1pPr marL="0" indent="0">
              <a:buNone/>
              <a:defRPr sz="1400"/>
            </a:lvl1pPr>
            <a:lvl2pPr marL="321119" indent="0">
              <a:buNone/>
              <a:defRPr sz="1300"/>
            </a:lvl2pPr>
            <a:lvl3pPr marL="642238" indent="0">
              <a:buNone/>
              <a:defRPr sz="1100"/>
            </a:lvl3pPr>
            <a:lvl4pPr marL="963359" indent="0">
              <a:buNone/>
              <a:defRPr sz="1000"/>
            </a:lvl4pPr>
            <a:lvl5pPr marL="1284476" indent="0">
              <a:buNone/>
              <a:defRPr sz="1000"/>
            </a:lvl5pPr>
            <a:lvl6pPr marL="1605603" indent="0">
              <a:buNone/>
              <a:defRPr sz="1000"/>
            </a:lvl6pPr>
            <a:lvl7pPr marL="1926722" indent="0">
              <a:buNone/>
              <a:defRPr sz="1000"/>
            </a:lvl7pPr>
            <a:lvl8pPr marL="2247848" indent="0">
              <a:buNone/>
              <a:defRPr sz="1000"/>
            </a:lvl8pPr>
            <a:lvl9pPr marL="2568953"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pPr/>
              <a:t>‹#›</a:t>
            </a:fld>
            <a:endParaRPr lang="en-US"/>
          </a:p>
        </p:txBody>
      </p:sp>
    </p:spTree>
    <p:extLst>
      <p:ext uri="{BB962C8B-B14F-4D97-AF65-F5344CB8AC3E}">
        <p14:creationId xmlns:p14="http://schemas.microsoft.com/office/powerpoint/2010/main" val="3283256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F9090-6306-4FB8-8764-A8A0D37D33DC}"/>
              </a:ext>
            </a:extLst>
          </p:cNvPr>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SmartArt Placeholder 2">
            <a:extLst>
              <a:ext uri="{FF2B5EF4-FFF2-40B4-BE49-F238E27FC236}">
                <a16:creationId xmlns:a16="http://schemas.microsoft.com/office/drawing/2014/main" id="{2D188A3F-A266-40C2-B31E-76B83371C8B3}"/>
              </a:ext>
            </a:extLst>
          </p:cNvPr>
          <p:cNvSpPr>
            <a:spLocks noGrp="1"/>
          </p:cNvSpPr>
          <p:nvPr>
            <p:ph type="dgm" idx="1"/>
          </p:nvPr>
        </p:nvSpPr>
        <p:spPr>
          <a:xfrm>
            <a:off x="457200" y="1600200"/>
            <a:ext cx="8229600" cy="4525963"/>
          </a:xfrm>
        </p:spPr>
        <p:txBody>
          <a:bodyPr/>
          <a:lstStyle/>
          <a:p>
            <a:endParaRPr lang="en-GB"/>
          </a:p>
        </p:txBody>
      </p:sp>
      <p:sp>
        <p:nvSpPr>
          <p:cNvPr id="4" name="Date Placeholder 3">
            <a:extLst>
              <a:ext uri="{FF2B5EF4-FFF2-40B4-BE49-F238E27FC236}">
                <a16:creationId xmlns:a16="http://schemas.microsoft.com/office/drawing/2014/main" id="{F259E8A4-24F8-4455-8FE2-672E5620B962}"/>
              </a:ext>
            </a:extLst>
          </p:cNvPr>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7BF2A14-868A-474C-8526-B9D50BD11D6F}"/>
              </a:ext>
            </a:extLst>
          </p:cNvPr>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AD98C20-A79E-4E51-8417-FBA60C2D88B2}"/>
              </a:ext>
            </a:extLst>
          </p:cNvPr>
          <p:cNvSpPr>
            <a:spLocks noGrp="1"/>
          </p:cNvSpPr>
          <p:nvPr>
            <p:ph type="sldNum" sz="quarter" idx="12"/>
          </p:nvPr>
        </p:nvSpPr>
        <p:spPr>
          <a:xfrm>
            <a:off x="6553200" y="6245225"/>
            <a:ext cx="2133600" cy="476250"/>
          </a:xfrm>
        </p:spPr>
        <p:txBody>
          <a:bodyPr/>
          <a:lstStyle>
            <a:lvl1pPr>
              <a:defRPr/>
            </a:lvl1pPr>
          </a:lstStyle>
          <a:p>
            <a:fld id="{8B2D7C4A-3912-4A8C-8100-8B03DE116E94}" type="slidenum">
              <a:rPr lang="en-US" altLang="en-US"/>
              <a:pPr/>
              <a:t>‹#›</a:t>
            </a:fld>
            <a:endParaRPr lang="en-US" altLang="en-US"/>
          </a:p>
        </p:txBody>
      </p:sp>
    </p:spTree>
    <p:extLst>
      <p:ext uri="{BB962C8B-B14F-4D97-AF65-F5344CB8AC3E}">
        <p14:creationId xmlns:p14="http://schemas.microsoft.com/office/powerpoint/2010/main" val="407220973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1"/>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19" indent="0" algn="ctr">
              <a:buNone/>
              <a:defRPr/>
            </a:lvl2pPr>
            <a:lvl3pPr marL="642238" indent="0" algn="ctr">
              <a:buNone/>
              <a:defRPr/>
            </a:lvl3pPr>
            <a:lvl4pPr marL="963359" indent="0" algn="ctr">
              <a:buNone/>
              <a:defRPr/>
            </a:lvl4pPr>
            <a:lvl5pPr marL="1284476" indent="0" algn="ctr">
              <a:buNone/>
              <a:defRPr/>
            </a:lvl5pPr>
            <a:lvl6pPr marL="1605603" indent="0" algn="ctr">
              <a:buNone/>
              <a:defRPr/>
            </a:lvl6pPr>
            <a:lvl7pPr marL="1926722" indent="0" algn="ctr">
              <a:buNone/>
              <a:defRPr/>
            </a:lvl7pPr>
            <a:lvl8pPr marL="2247848" indent="0" algn="ctr">
              <a:buNone/>
              <a:defRPr/>
            </a:lvl8pPr>
            <a:lvl9pPr marL="2568953"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pPr/>
              <a:t>‹#›</a:t>
            </a:fld>
            <a:endParaRPr lang="en-US"/>
          </a:p>
        </p:txBody>
      </p:sp>
    </p:spTree>
    <p:extLst>
      <p:ext uri="{BB962C8B-B14F-4D97-AF65-F5344CB8AC3E}">
        <p14:creationId xmlns:p14="http://schemas.microsoft.com/office/powerpoint/2010/main" val="310612094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pPr/>
              <a:t>‹#›</a:t>
            </a:fld>
            <a:endParaRPr lang="en-US"/>
          </a:p>
        </p:txBody>
      </p:sp>
    </p:spTree>
    <p:extLst>
      <p:ext uri="{BB962C8B-B14F-4D97-AF65-F5344CB8AC3E}">
        <p14:creationId xmlns:p14="http://schemas.microsoft.com/office/powerpoint/2010/main" val="127807134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1" y="4406426"/>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1" y="2907086"/>
            <a:ext cx="7772009" cy="1499316"/>
          </a:xfrm>
        </p:spPr>
        <p:txBody>
          <a:bodyPr anchor="b"/>
          <a:lstStyle>
            <a:lvl1pPr marL="0" indent="0">
              <a:buNone/>
              <a:defRPr sz="1400"/>
            </a:lvl1pPr>
            <a:lvl2pPr marL="321119" indent="0">
              <a:buNone/>
              <a:defRPr sz="1300"/>
            </a:lvl2pPr>
            <a:lvl3pPr marL="642238" indent="0">
              <a:buNone/>
              <a:defRPr sz="1100"/>
            </a:lvl3pPr>
            <a:lvl4pPr marL="963359" indent="0">
              <a:buNone/>
              <a:defRPr sz="1000"/>
            </a:lvl4pPr>
            <a:lvl5pPr marL="1284476" indent="0">
              <a:buNone/>
              <a:defRPr sz="1000"/>
            </a:lvl5pPr>
            <a:lvl6pPr marL="1605603" indent="0">
              <a:buNone/>
              <a:defRPr sz="1000"/>
            </a:lvl6pPr>
            <a:lvl7pPr marL="1926722" indent="0">
              <a:buNone/>
              <a:defRPr sz="1000"/>
            </a:lvl7pPr>
            <a:lvl8pPr marL="2247848" indent="0">
              <a:buNone/>
              <a:defRPr sz="1000"/>
            </a:lvl8pPr>
            <a:lvl9pPr marL="2568953"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pPr/>
              <a:t>‹#›</a:t>
            </a:fld>
            <a:endParaRPr lang="en-US"/>
          </a:p>
        </p:txBody>
      </p:sp>
    </p:spTree>
    <p:extLst>
      <p:ext uri="{BB962C8B-B14F-4D97-AF65-F5344CB8AC3E}">
        <p14:creationId xmlns:p14="http://schemas.microsoft.com/office/powerpoint/2010/main" val="300222996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2" y="1125348"/>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8"/>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pPr/>
              <a:t>‹#›</a:t>
            </a:fld>
            <a:endParaRPr lang="en-US"/>
          </a:p>
        </p:txBody>
      </p:sp>
    </p:spTree>
    <p:extLst>
      <p:ext uri="{BB962C8B-B14F-4D97-AF65-F5344CB8AC3E}">
        <p14:creationId xmlns:p14="http://schemas.microsoft.com/office/powerpoint/2010/main" val="311657454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7" y="1535040"/>
            <a:ext cx="4040061"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7"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pPr/>
              <a:t>‹#›</a:t>
            </a:fld>
            <a:endParaRPr lang="en-US"/>
          </a:p>
        </p:txBody>
      </p:sp>
    </p:spTree>
    <p:extLst>
      <p:ext uri="{BB962C8B-B14F-4D97-AF65-F5344CB8AC3E}">
        <p14:creationId xmlns:p14="http://schemas.microsoft.com/office/powerpoint/2010/main" val="46593855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pPr/>
              <a:t>‹#›</a:t>
            </a:fld>
            <a:endParaRPr lang="en-US"/>
          </a:p>
        </p:txBody>
      </p:sp>
    </p:spTree>
    <p:extLst>
      <p:ext uri="{BB962C8B-B14F-4D97-AF65-F5344CB8AC3E}">
        <p14:creationId xmlns:p14="http://schemas.microsoft.com/office/powerpoint/2010/main" val="84391978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pPr/>
              <a:t>‹#›</a:t>
            </a:fld>
            <a:endParaRPr lang="en-US"/>
          </a:p>
        </p:txBody>
      </p:sp>
    </p:spTree>
    <p:extLst>
      <p:ext uri="{BB962C8B-B14F-4D97-AF65-F5344CB8AC3E}">
        <p14:creationId xmlns:p14="http://schemas.microsoft.com/office/powerpoint/2010/main" val="141709455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7" y="1434565"/>
            <a:ext cx="3007439" cy="4691082"/>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pPr/>
              <a:t>‹#›</a:t>
            </a:fld>
            <a:endParaRPr lang="en-US"/>
          </a:p>
        </p:txBody>
      </p:sp>
    </p:spTree>
    <p:extLst>
      <p:ext uri="{BB962C8B-B14F-4D97-AF65-F5344CB8AC3E}">
        <p14:creationId xmlns:p14="http://schemas.microsoft.com/office/powerpoint/2010/main" val="140798773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2"/>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4"/>
            <a:ext cx="5486846" cy="4115023"/>
          </a:xfrm>
        </p:spPr>
        <p:txBody>
          <a:bodyPr/>
          <a:lstStyle>
            <a:lvl1pPr marL="0" indent="0">
              <a:buNone/>
              <a:defRPr sz="2300"/>
            </a:lvl1pPr>
            <a:lvl2pPr marL="321119" indent="0">
              <a:buNone/>
              <a:defRPr sz="2000"/>
            </a:lvl2pPr>
            <a:lvl3pPr marL="642238" indent="0">
              <a:buNone/>
              <a:defRPr sz="1700"/>
            </a:lvl3pPr>
            <a:lvl4pPr marL="963359" indent="0">
              <a:buNone/>
              <a:defRPr sz="1400"/>
            </a:lvl4pPr>
            <a:lvl5pPr marL="1284476" indent="0">
              <a:buNone/>
              <a:defRPr sz="1400"/>
            </a:lvl5pPr>
            <a:lvl6pPr marL="1605603" indent="0">
              <a:buNone/>
              <a:defRPr sz="1400"/>
            </a:lvl6pPr>
            <a:lvl7pPr marL="1926722" indent="0">
              <a:buNone/>
              <a:defRPr sz="1400"/>
            </a:lvl7pPr>
            <a:lvl8pPr marL="2247848" indent="0">
              <a:buNone/>
              <a:defRPr sz="1400"/>
            </a:lvl8pPr>
            <a:lvl9pPr marL="2568953" indent="0">
              <a:buNone/>
              <a:defRPr sz="1400"/>
            </a:lvl9pPr>
          </a:lstStyle>
          <a:p>
            <a:endParaRPr lang="en-US"/>
          </a:p>
        </p:txBody>
      </p:sp>
      <p:sp>
        <p:nvSpPr>
          <p:cNvPr id="4" name="Text Placeholder 3"/>
          <p:cNvSpPr>
            <a:spLocks noGrp="1"/>
          </p:cNvSpPr>
          <p:nvPr>
            <p:ph type="body" sz="half" idx="2"/>
          </p:nvPr>
        </p:nvSpPr>
        <p:spPr>
          <a:xfrm>
            <a:off x="1791738" y="5367640"/>
            <a:ext cx="5486846" cy="804919"/>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pPr/>
              <a:t>‹#›</a:t>
            </a:fld>
            <a:endParaRPr lang="en-US"/>
          </a:p>
        </p:txBody>
      </p:sp>
    </p:spTree>
    <p:extLst>
      <p:ext uri="{BB962C8B-B14F-4D97-AF65-F5344CB8AC3E}">
        <p14:creationId xmlns:p14="http://schemas.microsoft.com/office/powerpoint/2010/main" val="2516663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2" y="1125348"/>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8"/>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pPr/>
              <a:t>‹#›</a:t>
            </a:fld>
            <a:endParaRPr lang="en-US"/>
          </a:p>
        </p:txBody>
      </p:sp>
    </p:spTree>
    <p:extLst>
      <p:ext uri="{BB962C8B-B14F-4D97-AF65-F5344CB8AC3E}">
        <p14:creationId xmlns:p14="http://schemas.microsoft.com/office/powerpoint/2010/main" val="37563840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pPr/>
              <a:t>‹#›</a:t>
            </a:fld>
            <a:endParaRPr lang="en-US"/>
          </a:p>
        </p:txBody>
      </p:sp>
    </p:spTree>
    <p:extLst>
      <p:ext uri="{BB962C8B-B14F-4D97-AF65-F5344CB8AC3E}">
        <p14:creationId xmlns:p14="http://schemas.microsoft.com/office/powerpoint/2010/main" val="257856881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pPr/>
              <a:t>‹#›</a:t>
            </a:fld>
            <a:endParaRPr lang="en-US"/>
          </a:p>
        </p:txBody>
      </p:sp>
    </p:spTree>
    <p:extLst>
      <p:ext uri="{BB962C8B-B14F-4D97-AF65-F5344CB8AC3E}">
        <p14:creationId xmlns:p14="http://schemas.microsoft.com/office/powerpoint/2010/main" val="49991805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9/10/24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298913515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9/10/24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305730281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9/10/24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400427667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9/10/24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76470602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9/10/24</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192779556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9/10/24</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310942675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9/10/24</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268145618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9/10/24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13354442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7" y="1535040"/>
            <a:ext cx="4040061"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7"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pPr/>
              <a:t>‹#›</a:t>
            </a:fld>
            <a:endParaRPr lang="en-US"/>
          </a:p>
        </p:txBody>
      </p:sp>
    </p:spTree>
    <p:extLst>
      <p:ext uri="{BB962C8B-B14F-4D97-AF65-F5344CB8AC3E}">
        <p14:creationId xmlns:p14="http://schemas.microsoft.com/office/powerpoint/2010/main" val="317072672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9/10/24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192033655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9/10/24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5536967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9/10/24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62980365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195894129"/>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18567010"/>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913953310"/>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336172665"/>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40316434"/>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09050642"/>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243130755"/>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pPr/>
              <a:t>‹#›</a:t>
            </a:fld>
            <a:endParaRPr lang="en-US"/>
          </a:p>
        </p:txBody>
      </p:sp>
    </p:spTree>
    <p:extLst>
      <p:ext uri="{BB962C8B-B14F-4D97-AF65-F5344CB8AC3E}">
        <p14:creationId xmlns:p14="http://schemas.microsoft.com/office/powerpoint/2010/main" val="46495904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254857486"/>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581510865"/>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38542844"/>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325905717"/>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768800645"/>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875296269"/>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125760058"/>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649384234"/>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295795131"/>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603640833"/>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pPr/>
              <a:t>‹#›</a:t>
            </a:fld>
            <a:endParaRPr lang="en-US"/>
          </a:p>
        </p:txBody>
      </p:sp>
    </p:spTree>
    <p:extLst>
      <p:ext uri="{BB962C8B-B14F-4D97-AF65-F5344CB8AC3E}">
        <p14:creationId xmlns:p14="http://schemas.microsoft.com/office/powerpoint/2010/main" val="71528021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781639093"/>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795729066"/>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888590870"/>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612559783"/>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112400269"/>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67" indent="0" algn="ctr">
              <a:buNone/>
              <a:defRPr/>
            </a:lvl2pPr>
            <a:lvl3pPr marL="642334" indent="0" algn="ctr">
              <a:buNone/>
              <a:defRPr/>
            </a:lvl3pPr>
            <a:lvl4pPr marL="963502" indent="0" algn="ctr">
              <a:buNone/>
              <a:defRPr/>
            </a:lvl4pPr>
            <a:lvl5pPr marL="1284668" indent="0" algn="ctr">
              <a:buNone/>
              <a:defRPr/>
            </a:lvl5pPr>
            <a:lvl6pPr marL="1605842" indent="0" algn="ctr">
              <a:buNone/>
              <a:defRPr/>
            </a:lvl6pPr>
            <a:lvl7pPr marL="1927008" indent="0" algn="ctr">
              <a:buNone/>
              <a:defRPr/>
            </a:lvl7pPr>
            <a:lvl8pPr marL="2248182" indent="0" algn="ctr">
              <a:buNone/>
              <a:defRPr/>
            </a:lvl8pPr>
            <a:lvl9pPr marL="256933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7E2BFAD-0EC2-9A43-AB2D-F94577F3AF2B}" type="slidenum">
              <a:rPr lang="en-US"/>
              <a:pPr/>
              <a:t>‹#›</a:t>
            </a:fld>
            <a:endParaRPr lang="en-US"/>
          </a:p>
        </p:txBody>
      </p:sp>
    </p:spTree>
    <p:extLst>
      <p:ext uri="{BB962C8B-B14F-4D97-AF65-F5344CB8AC3E}">
        <p14:creationId xmlns:p14="http://schemas.microsoft.com/office/powerpoint/2010/main" val="246463755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9EC4DAB-36FA-2D40-B157-414862E7381D}" type="slidenum">
              <a:rPr lang="en-US"/>
              <a:pPr/>
              <a:t>‹#›</a:t>
            </a:fld>
            <a:endParaRPr lang="en-US"/>
          </a:p>
        </p:txBody>
      </p:sp>
    </p:spTree>
    <p:extLst>
      <p:ext uri="{BB962C8B-B14F-4D97-AF65-F5344CB8AC3E}">
        <p14:creationId xmlns:p14="http://schemas.microsoft.com/office/powerpoint/2010/main" val="155144789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8" y="440642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98" y="2907086"/>
            <a:ext cx="7772009" cy="1499316"/>
          </a:xfrm>
        </p:spPr>
        <p:txBody>
          <a:bodyPr anchor="b"/>
          <a:lstStyle>
            <a:lvl1pPr marL="0" indent="0">
              <a:buNone/>
              <a:defRPr sz="1400"/>
            </a:lvl1pPr>
            <a:lvl2pPr marL="321167" indent="0">
              <a:buNone/>
              <a:defRPr sz="1300"/>
            </a:lvl2pPr>
            <a:lvl3pPr marL="642334" indent="0">
              <a:buNone/>
              <a:defRPr sz="1100"/>
            </a:lvl3pPr>
            <a:lvl4pPr marL="963502" indent="0">
              <a:buNone/>
              <a:defRPr sz="1000"/>
            </a:lvl4pPr>
            <a:lvl5pPr marL="1284668" indent="0">
              <a:buNone/>
              <a:defRPr sz="1000"/>
            </a:lvl5pPr>
            <a:lvl6pPr marL="1605842" indent="0">
              <a:buNone/>
              <a:defRPr sz="1000"/>
            </a:lvl6pPr>
            <a:lvl7pPr marL="1927008" indent="0">
              <a:buNone/>
              <a:defRPr sz="1000"/>
            </a:lvl7pPr>
            <a:lvl8pPr marL="2248182" indent="0">
              <a:buNone/>
              <a:defRPr sz="1000"/>
            </a:lvl8pPr>
            <a:lvl9pPr marL="256933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55AFE92-67A7-D245-8DA4-5DFFCA0D3AAB}" type="slidenum">
              <a:rPr lang="en-US"/>
              <a:pPr/>
              <a:t>‹#›</a:t>
            </a:fld>
            <a:endParaRPr lang="en-US"/>
          </a:p>
        </p:txBody>
      </p:sp>
    </p:spTree>
    <p:extLst>
      <p:ext uri="{BB962C8B-B14F-4D97-AF65-F5344CB8AC3E}">
        <p14:creationId xmlns:p14="http://schemas.microsoft.com/office/powerpoint/2010/main" val="155562444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9" y="112534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A929D37-F9C2-9C47-A1F8-A1694C4BAFA9}" type="slidenum">
              <a:rPr lang="en-US"/>
              <a:pPr/>
              <a:t>‹#›</a:t>
            </a:fld>
            <a:endParaRPr lang="en-US"/>
          </a:p>
        </p:txBody>
      </p:sp>
    </p:spTree>
    <p:extLst>
      <p:ext uri="{BB962C8B-B14F-4D97-AF65-F5344CB8AC3E}">
        <p14:creationId xmlns:p14="http://schemas.microsoft.com/office/powerpoint/2010/main" val="228918668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4" y="1535040"/>
            <a:ext cx="4040061" cy="639693"/>
          </a:xfrm>
        </p:spPr>
        <p:txBody>
          <a:bodyPr anchor="b"/>
          <a:lstStyle>
            <a:lvl1pPr marL="0" indent="0">
              <a:buNone/>
              <a:defRPr sz="1700" b="1"/>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268CBA8F-BED0-9F4C-885A-075D5761D140}" type="slidenum">
              <a:rPr lang="en-US"/>
              <a:pPr/>
              <a:t>‹#›</a:t>
            </a:fld>
            <a:endParaRPr lang="en-US"/>
          </a:p>
        </p:txBody>
      </p:sp>
    </p:spTree>
    <p:extLst>
      <p:ext uri="{BB962C8B-B14F-4D97-AF65-F5344CB8AC3E}">
        <p14:creationId xmlns:p14="http://schemas.microsoft.com/office/powerpoint/2010/main" val="16511116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7" y="1434565"/>
            <a:ext cx="3007439" cy="4691082"/>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pPr/>
              <a:t>‹#›</a:t>
            </a:fld>
            <a:endParaRPr lang="en-US"/>
          </a:p>
        </p:txBody>
      </p:sp>
    </p:spTree>
    <p:extLst>
      <p:ext uri="{BB962C8B-B14F-4D97-AF65-F5344CB8AC3E}">
        <p14:creationId xmlns:p14="http://schemas.microsoft.com/office/powerpoint/2010/main" val="88390351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0319E176-983A-0745-A785-40E7C1052397}" type="slidenum">
              <a:rPr lang="en-US"/>
              <a:pPr/>
              <a:t>‹#›</a:t>
            </a:fld>
            <a:endParaRPr lang="en-US"/>
          </a:p>
        </p:txBody>
      </p:sp>
    </p:spTree>
    <p:extLst>
      <p:ext uri="{BB962C8B-B14F-4D97-AF65-F5344CB8AC3E}">
        <p14:creationId xmlns:p14="http://schemas.microsoft.com/office/powerpoint/2010/main" val="4757417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8302BED0-CCB7-6B4D-A978-23E15A43E896}" type="slidenum">
              <a:rPr lang="en-US"/>
              <a:pPr/>
              <a:t>‹#›</a:t>
            </a:fld>
            <a:endParaRPr lang="en-US"/>
          </a:p>
        </p:txBody>
      </p:sp>
    </p:spTree>
    <p:extLst>
      <p:ext uri="{BB962C8B-B14F-4D97-AF65-F5344CB8AC3E}">
        <p14:creationId xmlns:p14="http://schemas.microsoft.com/office/powerpoint/2010/main" val="333210670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4" y="1434565"/>
            <a:ext cx="3007439" cy="4691082"/>
          </a:xfrm>
        </p:spPr>
        <p:txBody>
          <a:bodyPr/>
          <a:lstStyle>
            <a:lvl1pPr marL="0" indent="0">
              <a:buNone/>
              <a:defRPr sz="1000"/>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CDBCAA3-140C-E44D-8753-7A6CFB352208}" type="slidenum">
              <a:rPr lang="en-US"/>
              <a:pPr/>
              <a:t>‹#›</a:t>
            </a:fld>
            <a:endParaRPr lang="en-US"/>
          </a:p>
        </p:txBody>
      </p:sp>
    </p:spTree>
    <p:extLst>
      <p:ext uri="{BB962C8B-B14F-4D97-AF65-F5344CB8AC3E}">
        <p14:creationId xmlns:p14="http://schemas.microsoft.com/office/powerpoint/2010/main" val="305378205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1"/>
            <a:ext cx="5486846" cy="4115023"/>
          </a:xfrm>
        </p:spPr>
        <p:txBody>
          <a:bodyPr/>
          <a:lstStyle>
            <a:lvl1pPr marL="0" indent="0">
              <a:buNone/>
              <a:defRPr sz="2300"/>
            </a:lvl1pPr>
            <a:lvl2pPr marL="321167" indent="0">
              <a:buNone/>
              <a:defRPr sz="2000"/>
            </a:lvl2pPr>
            <a:lvl3pPr marL="642334" indent="0">
              <a:buNone/>
              <a:defRPr sz="1700"/>
            </a:lvl3pPr>
            <a:lvl4pPr marL="963502" indent="0">
              <a:buNone/>
              <a:defRPr sz="1400"/>
            </a:lvl4pPr>
            <a:lvl5pPr marL="1284668" indent="0">
              <a:buNone/>
              <a:defRPr sz="1400"/>
            </a:lvl5pPr>
            <a:lvl6pPr marL="1605842" indent="0">
              <a:buNone/>
              <a:defRPr sz="1400"/>
            </a:lvl6pPr>
            <a:lvl7pPr marL="1927008" indent="0">
              <a:buNone/>
              <a:defRPr sz="1400"/>
            </a:lvl7pPr>
            <a:lvl8pPr marL="2248182" indent="0">
              <a:buNone/>
              <a:defRPr sz="1400"/>
            </a:lvl8pPr>
            <a:lvl9pPr marL="2569337" indent="0">
              <a:buNone/>
              <a:defRPr sz="1400"/>
            </a:lvl9pPr>
          </a:lstStyle>
          <a:p>
            <a:endParaRPr lang="en-US"/>
          </a:p>
        </p:txBody>
      </p:sp>
      <p:sp>
        <p:nvSpPr>
          <p:cNvPr id="4" name="Text Placeholder 3"/>
          <p:cNvSpPr>
            <a:spLocks noGrp="1"/>
          </p:cNvSpPr>
          <p:nvPr>
            <p:ph type="body" sz="half" idx="2"/>
          </p:nvPr>
        </p:nvSpPr>
        <p:spPr>
          <a:xfrm>
            <a:off x="1791738" y="5367637"/>
            <a:ext cx="5486846" cy="804919"/>
          </a:xfrm>
        </p:spPr>
        <p:txBody>
          <a:bodyPr/>
          <a:lstStyle>
            <a:lvl1pPr marL="0" indent="0">
              <a:buNone/>
              <a:defRPr sz="1000"/>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8CE4D5E-8B86-144A-9FF5-8EB7103056E5}" type="slidenum">
              <a:rPr lang="en-US"/>
              <a:pPr/>
              <a:t>‹#›</a:t>
            </a:fld>
            <a:endParaRPr lang="en-US"/>
          </a:p>
        </p:txBody>
      </p:sp>
    </p:spTree>
    <p:extLst>
      <p:ext uri="{BB962C8B-B14F-4D97-AF65-F5344CB8AC3E}">
        <p14:creationId xmlns:p14="http://schemas.microsoft.com/office/powerpoint/2010/main" val="108517920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962B78C-EDE1-C146-B147-170DB8E391B5}" type="slidenum">
              <a:rPr lang="en-US"/>
              <a:pPr/>
              <a:t>‹#›</a:t>
            </a:fld>
            <a:endParaRPr lang="en-US"/>
          </a:p>
        </p:txBody>
      </p:sp>
    </p:spTree>
    <p:extLst>
      <p:ext uri="{BB962C8B-B14F-4D97-AF65-F5344CB8AC3E}">
        <p14:creationId xmlns:p14="http://schemas.microsoft.com/office/powerpoint/2010/main" val="131767536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F3E714E-8045-FC4C-88D3-D50763D0F85C}" type="slidenum">
              <a:rPr lang="en-US"/>
              <a:pPr/>
              <a:t>‹#›</a:t>
            </a:fld>
            <a:endParaRPr lang="en-US"/>
          </a:p>
        </p:txBody>
      </p:sp>
    </p:spTree>
    <p:extLst>
      <p:ext uri="{BB962C8B-B14F-4D97-AF65-F5344CB8AC3E}">
        <p14:creationId xmlns:p14="http://schemas.microsoft.com/office/powerpoint/2010/main" val="215248673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DCFBC9-6C76-1A4C-A68F-50AEC8D7784F}" type="slidenum">
              <a:rPr lang="en-US"/>
              <a:pPr>
                <a:defRPr/>
              </a:pPr>
              <a:t>‹#›</a:t>
            </a:fld>
            <a:endParaRPr lang="en-US"/>
          </a:p>
        </p:txBody>
      </p:sp>
    </p:spTree>
    <p:extLst>
      <p:ext uri="{BB962C8B-B14F-4D97-AF65-F5344CB8AC3E}">
        <p14:creationId xmlns:p14="http://schemas.microsoft.com/office/powerpoint/2010/main" val="379934480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AA91A8-189E-D64D-BF78-33D1B5FB8F28}" type="slidenum">
              <a:rPr lang="en-US"/>
              <a:pPr>
                <a:defRPr/>
              </a:pPr>
              <a:t>‹#›</a:t>
            </a:fld>
            <a:endParaRPr lang="en-US"/>
          </a:p>
        </p:txBody>
      </p:sp>
    </p:spTree>
    <p:extLst>
      <p:ext uri="{BB962C8B-B14F-4D97-AF65-F5344CB8AC3E}">
        <p14:creationId xmlns:p14="http://schemas.microsoft.com/office/powerpoint/2010/main" val="364366337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FCEABF-8CCE-0C40-AD2B-F743F9904F37}" type="slidenum">
              <a:rPr lang="en-US"/>
              <a:pPr>
                <a:defRPr/>
              </a:pPr>
              <a:t>‹#›</a:t>
            </a:fld>
            <a:endParaRPr lang="en-US"/>
          </a:p>
        </p:txBody>
      </p:sp>
    </p:spTree>
    <p:extLst>
      <p:ext uri="{BB962C8B-B14F-4D97-AF65-F5344CB8AC3E}">
        <p14:creationId xmlns:p14="http://schemas.microsoft.com/office/powerpoint/2010/main" val="395925472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BF841B1-AA5B-E145-8133-808329DA235F}" type="slidenum">
              <a:rPr lang="en-US"/>
              <a:pPr>
                <a:defRPr/>
              </a:pPr>
              <a:t>‹#›</a:t>
            </a:fld>
            <a:endParaRPr lang="en-US"/>
          </a:p>
        </p:txBody>
      </p:sp>
    </p:spTree>
    <p:extLst>
      <p:ext uri="{BB962C8B-B14F-4D97-AF65-F5344CB8AC3E}">
        <p14:creationId xmlns:p14="http://schemas.microsoft.com/office/powerpoint/2010/main" val="2563441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2"/>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4"/>
            <a:ext cx="5486846" cy="4115023"/>
          </a:xfrm>
        </p:spPr>
        <p:txBody>
          <a:bodyPr/>
          <a:lstStyle>
            <a:lvl1pPr marL="0" indent="0">
              <a:buNone/>
              <a:defRPr sz="2300"/>
            </a:lvl1pPr>
            <a:lvl2pPr marL="321119" indent="0">
              <a:buNone/>
              <a:defRPr sz="2000"/>
            </a:lvl2pPr>
            <a:lvl3pPr marL="642238" indent="0">
              <a:buNone/>
              <a:defRPr sz="1700"/>
            </a:lvl3pPr>
            <a:lvl4pPr marL="963359" indent="0">
              <a:buNone/>
              <a:defRPr sz="1400"/>
            </a:lvl4pPr>
            <a:lvl5pPr marL="1284476" indent="0">
              <a:buNone/>
              <a:defRPr sz="1400"/>
            </a:lvl5pPr>
            <a:lvl6pPr marL="1605603" indent="0">
              <a:buNone/>
              <a:defRPr sz="1400"/>
            </a:lvl6pPr>
            <a:lvl7pPr marL="1926722" indent="0">
              <a:buNone/>
              <a:defRPr sz="1400"/>
            </a:lvl7pPr>
            <a:lvl8pPr marL="2247848" indent="0">
              <a:buNone/>
              <a:defRPr sz="1400"/>
            </a:lvl8pPr>
            <a:lvl9pPr marL="2568953" indent="0">
              <a:buNone/>
              <a:defRPr sz="1400"/>
            </a:lvl9pPr>
          </a:lstStyle>
          <a:p>
            <a:endParaRPr lang="en-US"/>
          </a:p>
        </p:txBody>
      </p:sp>
      <p:sp>
        <p:nvSpPr>
          <p:cNvPr id="4" name="Text Placeholder 3"/>
          <p:cNvSpPr>
            <a:spLocks noGrp="1"/>
          </p:cNvSpPr>
          <p:nvPr>
            <p:ph type="body" sz="half" idx="2"/>
          </p:nvPr>
        </p:nvSpPr>
        <p:spPr>
          <a:xfrm>
            <a:off x="1791738" y="5367640"/>
            <a:ext cx="5486846" cy="804919"/>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pPr/>
              <a:t>‹#›</a:t>
            </a:fld>
            <a:endParaRPr lang="en-US"/>
          </a:p>
        </p:txBody>
      </p:sp>
    </p:spTree>
    <p:extLst>
      <p:ext uri="{BB962C8B-B14F-4D97-AF65-F5344CB8AC3E}">
        <p14:creationId xmlns:p14="http://schemas.microsoft.com/office/powerpoint/2010/main" val="348635349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D8855AC-62F8-E742-B6AC-25A42CE20AB2}" type="slidenum">
              <a:rPr lang="en-US"/>
              <a:pPr>
                <a:defRPr/>
              </a:pPr>
              <a:t>‹#›</a:t>
            </a:fld>
            <a:endParaRPr lang="en-US"/>
          </a:p>
        </p:txBody>
      </p:sp>
    </p:spTree>
    <p:extLst>
      <p:ext uri="{BB962C8B-B14F-4D97-AF65-F5344CB8AC3E}">
        <p14:creationId xmlns:p14="http://schemas.microsoft.com/office/powerpoint/2010/main" val="305631312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A758C95-5938-FA4B-9321-B5650158C39D}" type="slidenum">
              <a:rPr lang="en-US"/>
              <a:pPr>
                <a:defRPr/>
              </a:pPr>
              <a:t>‹#›</a:t>
            </a:fld>
            <a:endParaRPr lang="en-US"/>
          </a:p>
        </p:txBody>
      </p:sp>
    </p:spTree>
    <p:extLst>
      <p:ext uri="{BB962C8B-B14F-4D97-AF65-F5344CB8AC3E}">
        <p14:creationId xmlns:p14="http://schemas.microsoft.com/office/powerpoint/2010/main" val="141993756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A0401BF-86C3-5C42-8276-64C1199C9276}" type="slidenum">
              <a:rPr lang="en-US"/>
              <a:pPr>
                <a:defRPr/>
              </a:pPr>
              <a:t>‹#›</a:t>
            </a:fld>
            <a:endParaRPr lang="en-US"/>
          </a:p>
        </p:txBody>
      </p:sp>
    </p:spTree>
    <p:extLst>
      <p:ext uri="{BB962C8B-B14F-4D97-AF65-F5344CB8AC3E}">
        <p14:creationId xmlns:p14="http://schemas.microsoft.com/office/powerpoint/2010/main" val="352551182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0BB768-E1B2-0841-9DE4-E42D3F5224F0}" type="slidenum">
              <a:rPr lang="en-US"/>
              <a:pPr>
                <a:defRPr/>
              </a:pPr>
              <a:t>‹#›</a:t>
            </a:fld>
            <a:endParaRPr lang="en-US"/>
          </a:p>
        </p:txBody>
      </p:sp>
    </p:spTree>
    <p:extLst>
      <p:ext uri="{BB962C8B-B14F-4D97-AF65-F5344CB8AC3E}">
        <p14:creationId xmlns:p14="http://schemas.microsoft.com/office/powerpoint/2010/main" val="127929499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B754BA-DC0A-8E43-93FC-6DBA2B4A9715}" type="slidenum">
              <a:rPr lang="en-US"/>
              <a:pPr>
                <a:defRPr/>
              </a:pPr>
              <a:t>‹#›</a:t>
            </a:fld>
            <a:endParaRPr lang="en-US"/>
          </a:p>
        </p:txBody>
      </p:sp>
    </p:spTree>
    <p:extLst>
      <p:ext uri="{BB962C8B-B14F-4D97-AF65-F5344CB8AC3E}">
        <p14:creationId xmlns:p14="http://schemas.microsoft.com/office/powerpoint/2010/main" val="258860348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5FD2B4-3DEE-0843-8DCD-F437BE8B5A9E}" type="slidenum">
              <a:rPr lang="en-US"/>
              <a:pPr>
                <a:defRPr/>
              </a:pPr>
              <a:t>‹#›</a:t>
            </a:fld>
            <a:endParaRPr lang="en-US"/>
          </a:p>
        </p:txBody>
      </p:sp>
    </p:spTree>
    <p:extLst>
      <p:ext uri="{BB962C8B-B14F-4D97-AF65-F5344CB8AC3E}">
        <p14:creationId xmlns:p14="http://schemas.microsoft.com/office/powerpoint/2010/main" val="172139637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E23DA4-76CC-A04C-9A4C-1467E8EA13FF}" type="slidenum">
              <a:rPr lang="en-US"/>
              <a:pPr>
                <a:defRPr/>
              </a:pPr>
              <a:t>‹#›</a:t>
            </a:fld>
            <a:endParaRPr lang="en-US"/>
          </a:p>
        </p:txBody>
      </p:sp>
    </p:spTree>
    <p:extLst>
      <p:ext uri="{BB962C8B-B14F-4D97-AF65-F5344CB8AC3E}">
        <p14:creationId xmlns:p14="http://schemas.microsoft.com/office/powerpoint/2010/main" val="157191951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endParaRPr lang="en-US">
              <a:solidFill>
                <a:prstClr val="black"/>
              </a:solidFill>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p:cNvSpPr>
            <a:spLocks noGrp="1" noChangeArrowheads="1"/>
          </p:cNvSpPr>
          <p:nvPr>
            <p:ph type="dt" sz="quarter" idx="10"/>
          </p:nvPr>
        </p:nvSpPr>
        <p:spPr/>
        <p:txBody>
          <a:bodyPr/>
          <a:lstStyle>
            <a:lvl1pPr>
              <a:defRPr/>
            </a:lvl1pPr>
          </a:lstStyle>
          <a:p>
            <a:fld id="{0B07F29E-9447-4E2A-835B-291BBE73A2BA}" type="datetime1">
              <a:rPr lang="en-US"/>
              <a:pPr/>
              <a:t>9/10/24</a:t>
            </a:fld>
            <a:endParaRPr lang="en-US"/>
          </a:p>
        </p:txBody>
      </p:sp>
      <p:sp>
        <p:nvSpPr>
          <p:cNvPr id="5" name="Rectangle 7"/>
          <p:cNvSpPr>
            <a:spLocks noGrp="1" noChangeArrowheads="1"/>
          </p:cNvSpPr>
          <p:nvPr>
            <p:ph type="ftr" sz="quarter" idx="11"/>
          </p:nvPr>
        </p:nvSpPr>
        <p:spPr/>
        <p:txBody>
          <a:bodyPr/>
          <a:lstStyle>
            <a:lvl1pPr>
              <a:defRPr/>
            </a:lvl1pPr>
          </a:lstStyle>
          <a:p>
            <a:endParaRPr lang="en-US"/>
          </a:p>
        </p:txBody>
      </p:sp>
      <p:sp>
        <p:nvSpPr>
          <p:cNvPr id="6" name="Rectangle 8"/>
          <p:cNvSpPr>
            <a:spLocks noGrp="1" noChangeArrowheads="1"/>
          </p:cNvSpPr>
          <p:nvPr>
            <p:ph type="sldNum" sz="quarter" idx="12"/>
          </p:nvPr>
        </p:nvSpPr>
        <p:spPr/>
        <p:txBody>
          <a:bodyPr/>
          <a:lstStyle>
            <a:lvl1pPr>
              <a:defRPr/>
            </a:lvl1pPr>
          </a:lstStyle>
          <a:p>
            <a:fld id="{686FABE6-736B-49C1-89B7-8AB4479D9781}" type="slidenum">
              <a:rPr lang="en-US"/>
              <a:pPr/>
              <a:t>‹#›</a:t>
            </a:fld>
            <a:endParaRPr lang="en-US"/>
          </a:p>
        </p:txBody>
      </p:sp>
    </p:spTree>
    <p:extLst>
      <p:ext uri="{BB962C8B-B14F-4D97-AF65-F5344CB8AC3E}">
        <p14:creationId xmlns:p14="http://schemas.microsoft.com/office/powerpoint/2010/main" val="41883401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52028151"/>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130987117"/>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pPr/>
              <a:t>‹#›</a:t>
            </a:fld>
            <a:endParaRPr lang="en-US"/>
          </a:p>
        </p:txBody>
      </p:sp>
    </p:spTree>
    <p:extLst>
      <p:ext uri="{BB962C8B-B14F-4D97-AF65-F5344CB8AC3E}">
        <p14:creationId xmlns:p14="http://schemas.microsoft.com/office/powerpoint/2010/main" val="36864219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612717585"/>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92744618"/>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035597973"/>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631743820"/>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935158387"/>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370255675"/>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546328865"/>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977260026"/>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848268963"/>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0066377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pPr/>
              <a:t>‹#›</a:t>
            </a:fld>
            <a:endParaRPr lang="en-US"/>
          </a:p>
        </p:txBody>
      </p:sp>
    </p:spTree>
    <p:extLst>
      <p:ext uri="{BB962C8B-B14F-4D97-AF65-F5344CB8AC3E}">
        <p14:creationId xmlns:p14="http://schemas.microsoft.com/office/powerpoint/2010/main" val="228690699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613324653"/>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90635835"/>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043898288"/>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31173807"/>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505526150"/>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40971523"/>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374988130"/>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02879463"/>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220736031"/>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79368535"/>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599130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1AA4BF-1FA7-B74D-B064-7D87EF08A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42153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CB783A-419F-5A4F-A9F9-7A24D35147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525261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A603A4-5E89-A442-9598-0449AE8BA1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668968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6CB522-B59B-1840-A200-9CB9016FA4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756635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17137E5-FFF4-1E46-835E-51AA029D7A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115525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C2280B7-7A0E-9941-A898-2701DDDB81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510162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C5F948B-5BD2-964F-A347-196BED123B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440880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305420-98A6-FB48-8F86-42F9055C7E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659440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50ED10-A436-0F4A-B730-27D032935C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168335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3332BA-1E8C-6F41-A5AE-E57B1831B5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6356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564750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D085D6-393A-8C4A-A03F-5FC8BCB18C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238320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87B37F-7B5E-F940-B561-20F07A8812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941812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2316655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2701301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7768923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68307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7072223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7560145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1021169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469797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88005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0561559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4297129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7798332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1FAE1CA5-3957-2A43-8EC3-632DD83D085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3833390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34A7D8FE-8870-EC4B-B646-778AFD82F38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9601585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4CC9EB7-04C3-7547-AF5D-F53BAEEFED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0761468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A157A0D0-88B6-3A4C-989C-778DD2D638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2066066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E8F00234-A598-DA40-8B63-3F7456552B1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0237991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90B2747A-4C9B-C748-AF31-67E458F638C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7484092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A6C924CF-8973-CA46-835F-308B426F2F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003376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829970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1841FB5A-050E-C141-89BA-51129F4892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9740351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B5E8553-C3FC-1447-9ABB-C56548BD64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7288063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D6A4F09-C372-5949-A651-12BE8D831C2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1738021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2B6EA332-CCFD-C14A-BDC4-52B13A6835E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0094398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928BCC10-6506-894D-9868-D65C2DC138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2943509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143914554"/>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423728915"/>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226332709"/>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079770808"/>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74912918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434375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806394649"/>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168749021"/>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125660283"/>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829734010"/>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460329618"/>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9355994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14660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046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20482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95172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38021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73432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93657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0"/>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455" indent="0" algn="ctr">
              <a:buNone/>
              <a:defRPr/>
            </a:lvl2pPr>
            <a:lvl3pPr marL="642910" indent="0" algn="ctr">
              <a:buNone/>
              <a:defRPr/>
            </a:lvl3pPr>
            <a:lvl4pPr marL="964365" indent="0" algn="ctr">
              <a:buNone/>
              <a:defRPr/>
            </a:lvl4pPr>
            <a:lvl5pPr marL="1285820" indent="0" algn="ctr">
              <a:buNone/>
              <a:defRPr/>
            </a:lvl5pPr>
            <a:lvl6pPr marL="1607276" indent="0" algn="ctr">
              <a:buNone/>
              <a:defRPr/>
            </a:lvl6pPr>
            <a:lvl7pPr marL="1928732" indent="0" algn="ctr">
              <a:buNone/>
              <a:defRPr/>
            </a:lvl7pPr>
            <a:lvl8pPr marL="2250187" indent="0" algn="ctr">
              <a:buNone/>
              <a:defRPr/>
            </a:lvl8pPr>
            <a:lvl9pPr marL="2571640"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8240517-BEF9-5B44-B83A-C7C4999FD4ED}" type="slidenum">
              <a:rPr lang="en-US"/>
              <a:pPr/>
              <a:t>‹#›</a:t>
            </a:fld>
            <a:endParaRPr lang="en-US"/>
          </a:p>
        </p:txBody>
      </p:sp>
    </p:spTree>
    <p:extLst>
      <p:ext uri="{BB962C8B-B14F-4D97-AF65-F5344CB8AC3E}">
        <p14:creationId xmlns:p14="http://schemas.microsoft.com/office/powerpoint/2010/main" val="25408133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B95138B-AAD4-6E48-B7A2-7CF55257014F}" type="slidenum">
              <a:rPr lang="en-US"/>
              <a:pPr/>
              <a:t>‹#›</a:t>
            </a:fld>
            <a:endParaRPr lang="en-US"/>
          </a:p>
        </p:txBody>
      </p:sp>
    </p:spTree>
    <p:extLst>
      <p:ext uri="{BB962C8B-B14F-4D97-AF65-F5344CB8AC3E}">
        <p14:creationId xmlns:p14="http://schemas.microsoft.com/office/powerpoint/2010/main" val="41664319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0" y="4406405"/>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0" y="2907086"/>
            <a:ext cx="7772009" cy="1499316"/>
          </a:xfrm>
        </p:spPr>
        <p:txBody>
          <a:bodyPr anchor="b"/>
          <a:lstStyle>
            <a:lvl1pPr marL="0" indent="0">
              <a:buNone/>
              <a:defRPr sz="1400"/>
            </a:lvl1pPr>
            <a:lvl2pPr marL="321455" indent="0">
              <a:buNone/>
              <a:defRPr sz="1300"/>
            </a:lvl2pPr>
            <a:lvl3pPr marL="642910" indent="0">
              <a:buNone/>
              <a:defRPr sz="1100"/>
            </a:lvl3pPr>
            <a:lvl4pPr marL="964365" indent="0">
              <a:buNone/>
              <a:defRPr sz="1000"/>
            </a:lvl4pPr>
            <a:lvl5pPr marL="1285820" indent="0">
              <a:buNone/>
              <a:defRPr sz="1000"/>
            </a:lvl5pPr>
            <a:lvl6pPr marL="1607276" indent="0">
              <a:buNone/>
              <a:defRPr sz="1000"/>
            </a:lvl6pPr>
            <a:lvl7pPr marL="1928732" indent="0">
              <a:buNone/>
              <a:defRPr sz="1000"/>
            </a:lvl7pPr>
            <a:lvl8pPr marL="2250187" indent="0">
              <a:buNone/>
              <a:defRPr sz="1000"/>
            </a:lvl8pPr>
            <a:lvl9pPr marL="2571640"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E1985E9-6F85-9D41-9EA9-515E90BB0C5D}" type="slidenum">
              <a:rPr lang="en-US"/>
              <a:pPr/>
              <a:t>‹#›</a:t>
            </a:fld>
            <a:endParaRPr lang="en-US"/>
          </a:p>
        </p:txBody>
      </p:sp>
    </p:spTree>
    <p:extLst>
      <p:ext uri="{BB962C8B-B14F-4D97-AF65-F5344CB8AC3E}">
        <p14:creationId xmlns:p14="http://schemas.microsoft.com/office/powerpoint/2010/main" val="13229290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1" y="1125327"/>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7"/>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029B02F8-678A-B44B-AA03-7563B9CB025C}" type="slidenum">
              <a:rPr lang="en-US"/>
              <a:pPr/>
              <a:t>‹#›</a:t>
            </a:fld>
            <a:endParaRPr lang="en-US"/>
          </a:p>
        </p:txBody>
      </p:sp>
    </p:spTree>
    <p:extLst>
      <p:ext uri="{BB962C8B-B14F-4D97-AF65-F5344CB8AC3E}">
        <p14:creationId xmlns:p14="http://schemas.microsoft.com/office/powerpoint/2010/main" val="15303415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6" y="1535040"/>
            <a:ext cx="4040061"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6"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6C43F3F-A073-264B-A2CD-9702F623EADF}" type="slidenum">
              <a:rPr lang="en-US"/>
              <a:pPr/>
              <a:t>‹#›</a:t>
            </a:fld>
            <a:endParaRPr lang="en-US"/>
          </a:p>
        </p:txBody>
      </p:sp>
    </p:spTree>
    <p:extLst>
      <p:ext uri="{BB962C8B-B14F-4D97-AF65-F5344CB8AC3E}">
        <p14:creationId xmlns:p14="http://schemas.microsoft.com/office/powerpoint/2010/main" val="2327831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10/09/2024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FB1E8082-CAD5-9B4F-A7A8-89FAD430E617}" type="slidenum">
              <a:rPr lang="en-US"/>
              <a:pPr/>
              <a:t>‹#›</a:t>
            </a:fld>
            <a:endParaRPr lang="en-US"/>
          </a:p>
        </p:txBody>
      </p:sp>
    </p:spTree>
    <p:extLst>
      <p:ext uri="{BB962C8B-B14F-4D97-AF65-F5344CB8AC3E}">
        <p14:creationId xmlns:p14="http://schemas.microsoft.com/office/powerpoint/2010/main" val="29168940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96A03651-6E26-254B-816C-4AA53A2FAB39}" type="slidenum">
              <a:rPr lang="en-US"/>
              <a:pPr/>
              <a:t>‹#›</a:t>
            </a:fld>
            <a:endParaRPr lang="en-US"/>
          </a:p>
        </p:txBody>
      </p:sp>
    </p:spTree>
    <p:extLst>
      <p:ext uri="{BB962C8B-B14F-4D97-AF65-F5344CB8AC3E}">
        <p14:creationId xmlns:p14="http://schemas.microsoft.com/office/powerpoint/2010/main" val="17671022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6" y="1434565"/>
            <a:ext cx="3007439" cy="4691082"/>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2B6F637-A453-E84F-94C4-6BF821E363DD}" type="slidenum">
              <a:rPr lang="en-US"/>
              <a:pPr/>
              <a:t>‹#›</a:t>
            </a:fld>
            <a:endParaRPr lang="en-US"/>
          </a:p>
        </p:txBody>
      </p:sp>
    </p:spTree>
    <p:extLst>
      <p:ext uri="{BB962C8B-B14F-4D97-AF65-F5344CB8AC3E}">
        <p14:creationId xmlns:p14="http://schemas.microsoft.com/office/powerpoint/2010/main" val="133827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1"/>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3"/>
            <a:ext cx="5486846" cy="4115023"/>
          </a:xfrm>
        </p:spPr>
        <p:txBody>
          <a:bodyPr/>
          <a:lstStyle>
            <a:lvl1pPr marL="0" indent="0">
              <a:buNone/>
              <a:defRPr sz="2300"/>
            </a:lvl1pPr>
            <a:lvl2pPr marL="321455" indent="0">
              <a:buNone/>
              <a:defRPr sz="2000"/>
            </a:lvl2pPr>
            <a:lvl3pPr marL="642910" indent="0">
              <a:buNone/>
              <a:defRPr sz="1700"/>
            </a:lvl3pPr>
            <a:lvl4pPr marL="964365" indent="0">
              <a:buNone/>
              <a:defRPr sz="1400"/>
            </a:lvl4pPr>
            <a:lvl5pPr marL="1285820" indent="0">
              <a:buNone/>
              <a:defRPr sz="1400"/>
            </a:lvl5pPr>
            <a:lvl6pPr marL="1607276" indent="0">
              <a:buNone/>
              <a:defRPr sz="1400"/>
            </a:lvl6pPr>
            <a:lvl7pPr marL="1928732" indent="0">
              <a:buNone/>
              <a:defRPr sz="1400"/>
            </a:lvl7pPr>
            <a:lvl8pPr marL="2250187" indent="0">
              <a:buNone/>
              <a:defRPr sz="1400"/>
            </a:lvl8pPr>
            <a:lvl9pPr marL="2571640" indent="0">
              <a:buNone/>
              <a:defRPr sz="1400"/>
            </a:lvl9pPr>
          </a:lstStyle>
          <a:p>
            <a:endParaRPr lang="en-US"/>
          </a:p>
        </p:txBody>
      </p:sp>
      <p:sp>
        <p:nvSpPr>
          <p:cNvPr id="4" name="Text Placeholder 3"/>
          <p:cNvSpPr>
            <a:spLocks noGrp="1"/>
          </p:cNvSpPr>
          <p:nvPr>
            <p:ph type="body" sz="half" idx="2"/>
          </p:nvPr>
        </p:nvSpPr>
        <p:spPr>
          <a:xfrm>
            <a:off x="1791738" y="5367619"/>
            <a:ext cx="5486846" cy="804919"/>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E027091-AB02-7343-BD73-FDFF653865E2}" type="slidenum">
              <a:rPr lang="en-US"/>
              <a:pPr/>
              <a:t>‹#›</a:t>
            </a:fld>
            <a:endParaRPr lang="en-US"/>
          </a:p>
        </p:txBody>
      </p:sp>
    </p:spTree>
    <p:extLst>
      <p:ext uri="{BB962C8B-B14F-4D97-AF65-F5344CB8AC3E}">
        <p14:creationId xmlns:p14="http://schemas.microsoft.com/office/powerpoint/2010/main" val="40284600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071B384-14F2-AD4E-BFD3-B7E781677FB5}" type="slidenum">
              <a:rPr lang="en-US"/>
              <a:pPr/>
              <a:t>‹#›</a:t>
            </a:fld>
            <a:endParaRPr lang="en-US"/>
          </a:p>
        </p:txBody>
      </p:sp>
    </p:spTree>
    <p:extLst>
      <p:ext uri="{BB962C8B-B14F-4D97-AF65-F5344CB8AC3E}">
        <p14:creationId xmlns:p14="http://schemas.microsoft.com/office/powerpoint/2010/main" val="34197910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0236A21-0EA6-4342-B3C8-F90D815D66F4}" type="slidenum">
              <a:rPr lang="en-US"/>
              <a:pPr/>
              <a:t>‹#›</a:t>
            </a:fld>
            <a:endParaRPr lang="en-US"/>
          </a:p>
        </p:txBody>
      </p:sp>
    </p:spTree>
    <p:extLst>
      <p:ext uri="{BB962C8B-B14F-4D97-AF65-F5344CB8AC3E}">
        <p14:creationId xmlns:p14="http://schemas.microsoft.com/office/powerpoint/2010/main" val="18272022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83" indent="0" algn="ctr">
              <a:buNone/>
              <a:defRPr/>
            </a:lvl2pPr>
            <a:lvl3pPr marL="642366" indent="0" algn="ctr">
              <a:buNone/>
              <a:defRPr/>
            </a:lvl3pPr>
            <a:lvl4pPr marL="963550" indent="0" algn="ctr">
              <a:buNone/>
              <a:defRPr/>
            </a:lvl4pPr>
            <a:lvl5pPr marL="1284732" indent="0" algn="ctr">
              <a:buNone/>
              <a:defRPr/>
            </a:lvl5pPr>
            <a:lvl6pPr marL="1605921" indent="0" algn="ctr">
              <a:buNone/>
              <a:defRPr/>
            </a:lvl6pPr>
            <a:lvl7pPr marL="1927104" indent="0" algn="ctr">
              <a:buNone/>
              <a:defRPr/>
            </a:lvl7pPr>
            <a:lvl8pPr marL="2248294" indent="0" algn="ctr">
              <a:buNone/>
              <a:defRPr/>
            </a:lvl8pPr>
            <a:lvl9pPr marL="2569465"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0350064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15947058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7" y="440642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97" y="2907086"/>
            <a:ext cx="7772009" cy="1499316"/>
          </a:xfrm>
        </p:spPr>
        <p:txBody>
          <a:bodyPr anchor="b"/>
          <a:lstStyle>
            <a:lvl1pPr marL="0" indent="0">
              <a:buNone/>
              <a:defRPr sz="1400"/>
            </a:lvl1pPr>
            <a:lvl2pPr marL="321183" indent="0">
              <a:buNone/>
              <a:defRPr sz="1300"/>
            </a:lvl2pPr>
            <a:lvl3pPr marL="642366" indent="0">
              <a:buNone/>
              <a:defRPr sz="1100"/>
            </a:lvl3pPr>
            <a:lvl4pPr marL="963550" indent="0">
              <a:buNone/>
              <a:defRPr sz="1000"/>
            </a:lvl4pPr>
            <a:lvl5pPr marL="1284732" indent="0">
              <a:buNone/>
              <a:defRPr sz="1000"/>
            </a:lvl5pPr>
            <a:lvl6pPr marL="1605921" indent="0">
              <a:buNone/>
              <a:defRPr sz="1000"/>
            </a:lvl6pPr>
            <a:lvl7pPr marL="1927104" indent="0">
              <a:buNone/>
              <a:defRPr sz="1000"/>
            </a:lvl7pPr>
            <a:lvl8pPr marL="2248294" indent="0">
              <a:buNone/>
              <a:defRPr sz="1000"/>
            </a:lvl8pPr>
            <a:lvl9pPr marL="2569465"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5563750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8" y="112534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427081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10/09/2024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3" y="1535040"/>
            <a:ext cx="4040061" cy="639693"/>
          </a:xfrm>
        </p:spPr>
        <p:txBody>
          <a:bodyPr anchor="b"/>
          <a:lstStyle>
            <a:lvl1pPr marL="0" indent="0">
              <a:buNone/>
              <a:defRPr sz="1700" b="1"/>
            </a:lvl1pPr>
            <a:lvl2pPr marL="321183" indent="0">
              <a:buNone/>
              <a:defRPr sz="1400" b="1"/>
            </a:lvl2pPr>
            <a:lvl3pPr marL="642366" indent="0">
              <a:buNone/>
              <a:defRPr sz="1300" b="1"/>
            </a:lvl3pPr>
            <a:lvl4pPr marL="963550" indent="0">
              <a:buNone/>
              <a:defRPr sz="1100" b="1"/>
            </a:lvl4pPr>
            <a:lvl5pPr marL="1284732" indent="0">
              <a:buNone/>
              <a:defRPr sz="1100" b="1"/>
            </a:lvl5pPr>
            <a:lvl6pPr marL="1605921" indent="0">
              <a:buNone/>
              <a:defRPr sz="1100" b="1"/>
            </a:lvl6pPr>
            <a:lvl7pPr marL="1927104" indent="0">
              <a:buNone/>
              <a:defRPr sz="1100" b="1"/>
            </a:lvl7pPr>
            <a:lvl8pPr marL="2248294" indent="0">
              <a:buNone/>
              <a:defRPr sz="1100" b="1"/>
            </a:lvl8pPr>
            <a:lvl9pPr marL="2569465"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3"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83" indent="0">
              <a:buNone/>
              <a:defRPr sz="1400" b="1"/>
            </a:lvl2pPr>
            <a:lvl3pPr marL="642366" indent="0">
              <a:buNone/>
              <a:defRPr sz="1300" b="1"/>
            </a:lvl3pPr>
            <a:lvl4pPr marL="963550" indent="0">
              <a:buNone/>
              <a:defRPr sz="1100" b="1"/>
            </a:lvl4pPr>
            <a:lvl5pPr marL="1284732" indent="0">
              <a:buNone/>
              <a:defRPr sz="1100" b="1"/>
            </a:lvl5pPr>
            <a:lvl6pPr marL="1605921" indent="0">
              <a:buNone/>
              <a:defRPr sz="1100" b="1"/>
            </a:lvl6pPr>
            <a:lvl7pPr marL="1927104" indent="0">
              <a:buNone/>
              <a:defRPr sz="1100" b="1"/>
            </a:lvl7pPr>
            <a:lvl8pPr marL="2248294" indent="0">
              <a:buNone/>
              <a:defRPr sz="1100" b="1"/>
            </a:lvl8pPr>
            <a:lvl9pPr marL="2569465"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8" name="Footer Placeholder 7"/>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6978856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4" name="Footer Placeholder 3"/>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124275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3" name="Footer Placeholder 2"/>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12002747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3" y="1434565"/>
            <a:ext cx="3007439" cy="4691082"/>
          </a:xfrm>
        </p:spPr>
        <p:txBody>
          <a:bodyPr/>
          <a:lstStyle>
            <a:lvl1pPr marL="0" indent="0">
              <a:buNone/>
              <a:defRPr sz="1000"/>
            </a:lvl1pPr>
            <a:lvl2pPr marL="321183" indent="0">
              <a:buNone/>
              <a:defRPr sz="800"/>
            </a:lvl2pPr>
            <a:lvl3pPr marL="642366" indent="0">
              <a:buNone/>
              <a:defRPr sz="700"/>
            </a:lvl3pPr>
            <a:lvl4pPr marL="963550" indent="0">
              <a:buNone/>
              <a:defRPr sz="600"/>
            </a:lvl4pPr>
            <a:lvl5pPr marL="1284732" indent="0">
              <a:buNone/>
              <a:defRPr sz="600"/>
            </a:lvl5pPr>
            <a:lvl6pPr marL="1605921" indent="0">
              <a:buNone/>
              <a:defRPr sz="600"/>
            </a:lvl6pPr>
            <a:lvl7pPr marL="1927104" indent="0">
              <a:buNone/>
              <a:defRPr sz="600"/>
            </a:lvl7pPr>
            <a:lvl8pPr marL="2248294" indent="0">
              <a:buNone/>
              <a:defRPr sz="600"/>
            </a:lvl8pPr>
            <a:lvl9pPr marL="256946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11402969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0"/>
            <a:ext cx="5486846" cy="4115023"/>
          </a:xfrm>
        </p:spPr>
        <p:txBody>
          <a:bodyPr/>
          <a:lstStyle>
            <a:lvl1pPr marL="0" indent="0">
              <a:buNone/>
              <a:defRPr sz="2300"/>
            </a:lvl1pPr>
            <a:lvl2pPr marL="321183" indent="0">
              <a:buNone/>
              <a:defRPr sz="2000"/>
            </a:lvl2pPr>
            <a:lvl3pPr marL="642366" indent="0">
              <a:buNone/>
              <a:defRPr sz="1700"/>
            </a:lvl3pPr>
            <a:lvl4pPr marL="963550" indent="0">
              <a:buNone/>
              <a:defRPr sz="1400"/>
            </a:lvl4pPr>
            <a:lvl5pPr marL="1284732" indent="0">
              <a:buNone/>
              <a:defRPr sz="1400"/>
            </a:lvl5pPr>
            <a:lvl6pPr marL="1605921" indent="0">
              <a:buNone/>
              <a:defRPr sz="1400"/>
            </a:lvl6pPr>
            <a:lvl7pPr marL="1927104" indent="0">
              <a:buNone/>
              <a:defRPr sz="1400"/>
            </a:lvl7pPr>
            <a:lvl8pPr marL="2248294" indent="0">
              <a:buNone/>
              <a:defRPr sz="1400"/>
            </a:lvl8pPr>
            <a:lvl9pPr marL="2569465" indent="0">
              <a:buNone/>
              <a:defRPr sz="1400"/>
            </a:lvl9pPr>
          </a:lstStyle>
          <a:p>
            <a:endParaRPr lang="en-US"/>
          </a:p>
        </p:txBody>
      </p:sp>
      <p:sp>
        <p:nvSpPr>
          <p:cNvPr id="4" name="Text Placeholder 3"/>
          <p:cNvSpPr>
            <a:spLocks noGrp="1"/>
          </p:cNvSpPr>
          <p:nvPr>
            <p:ph type="body" sz="half" idx="2"/>
          </p:nvPr>
        </p:nvSpPr>
        <p:spPr>
          <a:xfrm>
            <a:off x="1791738" y="5367636"/>
            <a:ext cx="5486846" cy="804919"/>
          </a:xfrm>
        </p:spPr>
        <p:txBody>
          <a:bodyPr/>
          <a:lstStyle>
            <a:lvl1pPr marL="0" indent="0">
              <a:buNone/>
              <a:defRPr sz="1000"/>
            </a:lvl1pPr>
            <a:lvl2pPr marL="321183" indent="0">
              <a:buNone/>
              <a:defRPr sz="800"/>
            </a:lvl2pPr>
            <a:lvl3pPr marL="642366" indent="0">
              <a:buNone/>
              <a:defRPr sz="700"/>
            </a:lvl3pPr>
            <a:lvl4pPr marL="963550" indent="0">
              <a:buNone/>
              <a:defRPr sz="600"/>
            </a:lvl4pPr>
            <a:lvl5pPr marL="1284732" indent="0">
              <a:buNone/>
              <a:defRPr sz="600"/>
            </a:lvl5pPr>
            <a:lvl6pPr marL="1605921" indent="0">
              <a:buNone/>
              <a:defRPr sz="600"/>
            </a:lvl6pPr>
            <a:lvl7pPr marL="1927104" indent="0">
              <a:buNone/>
              <a:defRPr sz="600"/>
            </a:lvl7pPr>
            <a:lvl8pPr marL="2248294" indent="0">
              <a:buNone/>
              <a:defRPr sz="600"/>
            </a:lvl8pPr>
            <a:lvl9pPr marL="256946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11364593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6636145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4101139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0C5B3E-9547-D642-9855-28DB1B3896AE}" type="slidenum">
              <a:rPr lang="en-US"/>
              <a:pPr/>
              <a:t>‹#›</a:t>
            </a:fld>
            <a:endParaRPr lang="en-US"/>
          </a:p>
        </p:txBody>
      </p:sp>
    </p:spTree>
    <p:extLst>
      <p:ext uri="{BB962C8B-B14F-4D97-AF65-F5344CB8AC3E}">
        <p14:creationId xmlns:p14="http://schemas.microsoft.com/office/powerpoint/2010/main" val="18070207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60E381B-319F-DC4E-89C6-E33F56842455}" type="slidenum">
              <a:rPr lang="en-US"/>
              <a:pPr/>
              <a:t>‹#›</a:t>
            </a:fld>
            <a:endParaRPr lang="en-US"/>
          </a:p>
        </p:txBody>
      </p:sp>
    </p:spTree>
    <p:extLst>
      <p:ext uri="{BB962C8B-B14F-4D97-AF65-F5344CB8AC3E}">
        <p14:creationId xmlns:p14="http://schemas.microsoft.com/office/powerpoint/2010/main" val="31190388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A5A218F-849F-8A4C-B7AC-53F4AE69ACB7}" type="slidenum">
              <a:rPr lang="en-US"/>
              <a:pPr/>
              <a:t>‹#›</a:t>
            </a:fld>
            <a:endParaRPr lang="en-US"/>
          </a:p>
        </p:txBody>
      </p:sp>
    </p:spTree>
    <p:extLst>
      <p:ext uri="{BB962C8B-B14F-4D97-AF65-F5344CB8AC3E}">
        <p14:creationId xmlns:p14="http://schemas.microsoft.com/office/powerpoint/2010/main" val="453020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10/09/2024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6"/>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77AE0B1-5D10-294D-B1E9-EA9AFEBE2382}" type="slidenum">
              <a:rPr lang="en-US"/>
              <a:pPr/>
              <a:t>‹#›</a:t>
            </a:fld>
            <a:endParaRPr lang="en-US"/>
          </a:p>
        </p:txBody>
      </p:sp>
    </p:spTree>
    <p:extLst>
      <p:ext uri="{BB962C8B-B14F-4D97-AF65-F5344CB8AC3E}">
        <p14:creationId xmlns:p14="http://schemas.microsoft.com/office/powerpoint/2010/main" val="27805089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CA6B0D9-2619-3C45-B8CA-706F3EF4821C}" type="slidenum">
              <a:rPr lang="en-US"/>
              <a:pPr/>
              <a:t>‹#›</a:t>
            </a:fld>
            <a:endParaRPr lang="en-US"/>
          </a:p>
        </p:txBody>
      </p:sp>
    </p:spTree>
    <p:extLst>
      <p:ext uri="{BB962C8B-B14F-4D97-AF65-F5344CB8AC3E}">
        <p14:creationId xmlns:p14="http://schemas.microsoft.com/office/powerpoint/2010/main" val="31881222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F545251-EC3C-D649-B2BD-863F121F397A}" type="slidenum">
              <a:rPr lang="en-US"/>
              <a:pPr/>
              <a:t>‹#›</a:t>
            </a:fld>
            <a:endParaRPr lang="en-US"/>
          </a:p>
        </p:txBody>
      </p:sp>
    </p:spTree>
    <p:extLst>
      <p:ext uri="{BB962C8B-B14F-4D97-AF65-F5344CB8AC3E}">
        <p14:creationId xmlns:p14="http://schemas.microsoft.com/office/powerpoint/2010/main" val="27507244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3DADEDDB-E0F2-294F-9627-6F85CBA1D62D}" type="slidenum">
              <a:rPr lang="en-US"/>
              <a:pPr/>
              <a:t>‹#›</a:t>
            </a:fld>
            <a:endParaRPr lang="en-US"/>
          </a:p>
        </p:txBody>
      </p:sp>
    </p:spTree>
    <p:extLst>
      <p:ext uri="{BB962C8B-B14F-4D97-AF65-F5344CB8AC3E}">
        <p14:creationId xmlns:p14="http://schemas.microsoft.com/office/powerpoint/2010/main" val="14597235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7081DBFA-4B68-6A42-A7E2-0F2A80FD334F}" type="slidenum">
              <a:rPr lang="en-US"/>
              <a:pPr/>
              <a:t>‹#›</a:t>
            </a:fld>
            <a:endParaRPr lang="en-US"/>
          </a:p>
        </p:txBody>
      </p:sp>
    </p:spTree>
    <p:extLst>
      <p:ext uri="{BB962C8B-B14F-4D97-AF65-F5344CB8AC3E}">
        <p14:creationId xmlns:p14="http://schemas.microsoft.com/office/powerpoint/2010/main" val="2395912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B3B1424-6478-AB4C-80DB-D828B3C73F48}" type="slidenum">
              <a:rPr lang="en-US"/>
              <a:pPr/>
              <a:t>‹#›</a:t>
            </a:fld>
            <a:endParaRPr lang="en-US"/>
          </a:p>
        </p:txBody>
      </p:sp>
    </p:spTree>
    <p:extLst>
      <p:ext uri="{BB962C8B-B14F-4D97-AF65-F5344CB8AC3E}">
        <p14:creationId xmlns:p14="http://schemas.microsoft.com/office/powerpoint/2010/main" val="28870669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4B51CC8-F77A-6B4D-8CE3-C59CD6B9C722}" type="slidenum">
              <a:rPr lang="en-US"/>
              <a:pPr/>
              <a:t>‹#›</a:t>
            </a:fld>
            <a:endParaRPr lang="en-US"/>
          </a:p>
        </p:txBody>
      </p:sp>
    </p:spTree>
    <p:extLst>
      <p:ext uri="{BB962C8B-B14F-4D97-AF65-F5344CB8AC3E}">
        <p14:creationId xmlns:p14="http://schemas.microsoft.com/office/powerpoint/2010/main" val="34959709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7E75C74-4659-854B-A7BA-B572B868C92A}" type="slidenum">
              <a:rPr lang="en-US"/>
              <a:pPr/>
              <a:t>‹#›</a:t>
            </a:fld>
            <a:endParaRPr lang="en-US"/>
          </a:p>
        </p:txBody>
      </p:sp>
    </p:spTree>
    <p:extLst>
      <p:ext uri="{BB962C8B-B14F-4D97-AF65-F5344CB8AC3E}">
        <p14:creationId xmlns:p14="http://schemas.microsoft.com/office/powerpoint/2010/main" val="42435066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42330600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4098387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10/09/2024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26492135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37212408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20625676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16267370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22319354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42354343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1423861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4545054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35158913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1973490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11093281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endParaRPr lang="en-US">
              <a:solidFill>
                <a:srgbClr val="FFFFFF"/>
              </a:solidFill>
            </a:endParaRPr>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55307"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55308"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CB1936AE-F3E0-F04D-966A-7B17869E42B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12098301"/>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5161311"/>
      </p:ext>
    </p:extLst>
  </p:cSld>
  <p:clrMapOvr>
    <a:masterClrMapping/>
  </p:clrMapOvr>
  <p:transition>
    <p:cu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260952"/>
      </p:ext>
    </p:extLst>
  </p:cSld>
  <p:clrMapOvr>
    <a:masterClrMapping/>
  </p:clrMapOvr>
  <p:transition>
    <p:cu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4231911"/>
      </p:ext>
    </p:extLst>
  </p:cSld>
  <p:clrMapOvr>
    <a:masterClrMapping/>
  </p:clrMapOvr>
  <p:transition>
    <p:cu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7429802"/>
      </p:ext>
    </p:extLst>
  </p:cSld>
  <p:clrMapOvr>
    <a:masterClrMapping/>
  </p:clrMapOvr>
  <p:transition>
    <p:cu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292658254"/>
      </p:ext>
    </p:extLst>
  </p:cSld>
  <p:clrMapOvr>
    <a:masterClrMapping/>
  </p:clrMapOvr>
  <p:transition>
    <p:cu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8350966"/>
      </p:ext>
    </p:extLst>
  </p:cSld>
  <p:clrMapOvr>
    <a:masterClrMapping/>
  </p:clrMapOvr>
  <p:transition>
    <p:cu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92814019"/>
      </p:ext>
    </p:extLst>
  </p:cSld>
  <p:clrMapOvr>
    <a:masterClrMapping/>
  </p:clrMapOvr>
  <p:transition>
    <p:cu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67067774"/>
      </p:ext>
    </p:extLst>
  </p:cSld>
  <p:clrMapOvr>
    <a:masterClrMapping/>
  </p:clrMapOvr>
  <p:transition>
    <p:cu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1273713"/>
      </p:ext>
    </p:extLst>
  </p:cSld>
  <p:clrMapOvr>
    <a:masterClrMapping/>
  </p:clrMapOvr>
  <p:transition>
    <p:cu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1127077"/>
      </p:ext>
    </p:extLst>
  </p:cSld>
  <p:clrMapOvr>
    <a:masterClrMapping/>
  </p:clrMapOvr>
  <p:transition>
    <p:cu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7413807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29130016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10621445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15357944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39618662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55997434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40113888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2668838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theme" Target="../theme/theme11.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3.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4.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18" Type="http://schemas.openxmlformats.org/officeDocument/2006/relationships/slideLayout" Target="../slideLayouts/slideLayout180.xml"/><Relationship Id="rId3" Type="http://schemas.openxmlformats.org/officeDocument/2006/relationships/slideLayout" Target="../slideLayouts/slideLayout165.xml"/><Relationship Id="rId21" Type="http://schemas.openxmlformats.org/officeDocument/2006/relationships/slideLayout" Target="../slideLayouts/slideLayout183.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17" Type="http://schemas.openxmlformats.org/officeDocument/2006/relationships/slideLayout" Target="../slideLayouts/slideLayout179.xml"/><Relationship Id="rId2" Type="http://schemas.openxmlformats.org/officeDocument/2006/relationships/slideLayout" Target="../slideLayouts/slideLayout164.xml"/><Relationship Id="rId16" Type="http://schemas.openxmlformats.org/officeDocument/2006/relationships/slideLayout" Target="../slideLayouts/slideLayout178.xml"/><Relationship Id="rId20" Type="http://schemas.openxmlformats.org/officeDocument/2006/relationships/slideLayout" Target="../slideLayouts/slideLayout182.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5" Type="http://schemas.openxmlformats.org/officeDocument/2006/relationships/slideLayout" Target="../slideLayouts/slideLayout177.xml"/><Relationship Id="rId23" Type="http://schemas.openxmlformats.org/officeDocument/2006/relationships/theme" Target="../theme/theme15.xml"/><Relationship Id="rId10" Type="http://schemas.openxmlformats.org/officeDocument/2006/relationships/slideLayout" Target="../slideLayouts/slideLayout172.xml"/><Relationship Id="rId19" Type="http://schemas.openxmlformats.org/officeDocument/2006/relationships/slideLayout" Target="../slideLayouts/slideLayout181.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 Id="rId22" Type="http://schemas.openxmlformats.org/officeDocument/2006/relationships/slideLayout" Target="../slideLayouts/slideLayout18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6.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theme" Target="../theme/theme17.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18" Type="http://schemas.openxmlformats.org/officeDocument/2006/relationships/slideLayout" Target="../slideLayouts/slideLayout225.xml"/><Relationship Id="rId3" Type="http://schemas.openxmlformats.org/officeDocument/2006/relationships/slideLayout" Target="../slideLayouts/slideLayout210.xml"/><Relationship Id="rId21" Type="http://schemas.openxmlformats.org/officeDocument/2006/relationships/slideLayout" Target="../slideLayouts/slideLayout228.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17" Type="http://schemas.openxmlformats.org/officeDocument/2006/relationships/slideLayout" Target="../slideLayouts/slideLayout224.xml"/><Relationship Id="rId2" Type="http://schemas.openxmlformats.org/officeDocument/2006/relationships/slideLayout" Target="../slideLayouts/slideLayout209.xml"/><Relationship Id="rId16" Type="http://schemas.openxmlformats.org/officeDocument/2006/relationships/slideLayout" Target="../slideLayouts/slideLayout223.xml"/><Relationship Id="rId20" Type="http://schemas.openxmlformats.org/officeDocument/2006/relationships/slideLayout" Target="../slideLayouts/slideLayout227.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5" Type="http://schemas.openxmlformats.org/officeDocument/2006/relationships/slideLayout" Target="../slideLayouts/slideLayout222.xml"/><Relationship Id="rId23" Type="http://schemas.openxmlformats.org/officeDocument/2006/relationships/theme" Target="../theme/theme18.xml"/><Relationship Id="rId10" Type="http://schemas.openxmlformats.org/officeDocument/2006/relationships/slideLayout" Target="../slideLayouts/slideLayout217.xml"/><Relationship Id="rId19" Type="http://schemas.openxmlformats.org/officeDocument/2006/relationships/slideLayout" Target="../slideLayouts/slideLayout226.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slideLayout" Target="../slideLayouts/slideLayout221.xml"/><Relationship Id="rId22" Type="http://schemas.openxmlformats.org/officeDocument/2006/relationships/slideLayout" Target="../slideLayouts/slideLayout22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theme" Target="../theme/theme19.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slideLayout" Target="../slideLayouts/slideLayout241.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49.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theme" Target="../theme/theme20.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theme" Target="../theme/theme21.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slideLayout" Target="../slideLayouts/slideLayout264.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2.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10/09/2024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618982909"/>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55F991D0-A1B2-9F42-90B3-8624B8ADF385}"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217301622"/>
      </p:ext>
    </p:extLst>
  </p:cSld>
  <p:clrMap bg1="dk2" tx1="lt1" bg2="dk1" tx2="lt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7906" name="Rectangle 2">
            <a:extLst>
              <a:ext uri="{FF2B5EF4-FFF2-40B4-BE49-F238E27FC236}">
                <a16:creationId xmlns:a16="http://schemas.microsoft.com/office/drawing/2014/main" id="{E150E5FC-F7DE-47E5-B968-FA0DE4C15D42}"/>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7907" name="Rectangle 3">
            <a:extLst>
              <a:ext uri="{FF2B5EF4-FFF2-40B4-BE49-F238E27FC236}">
                <a16:creationId xmlns:a16="http://schemas.microsoft.com/office/drawing/2014/main" id="{CFADF351-E74A-47FF-B55A-4FFCDD476248}"/>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07908" name="Rectangle 4">
            <a:extLst>
              <a:ext uri="{FF2B5EF4-FFF2-40B4-BE49-F238E27FC236}">
                <a16:creationId xmlns:a16="http://schemas.microsoft.com/office/drawing/2014/main" id="{E96F2F25-F185-478B-857A-21E56BDA1534}"/>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endParaRPr lang="en-US" altLang="en-US"/>
          </a:p>
        </p:txBody>
      </p:sp>
      <p:sp>
        <p:nvSpPr>
          <p:cNvPr id="507909" name="Rectangle 5">
            <a:extLst>
              <a:ext uri="{FF2B5EF4-FFF2-40B4-BE49-F238E27FC236}">
                <a16:creationId xmlns:a16="http://schemas.microsoft.com/office/drawing/2014/main" id="{75F70550-04E7-4C1E-AD88-A43DAC1D3BF9}"/>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507910" name="Rectangle 6">
            <a:extLst>
              <a:ext uri="{FF2B5EF4-FFF2-40B4-BE49-F238E27FC236}">
                <a16:creationId xmlns:a16="http://schemas.microsoft.com/office/drawing/2014/main" id="{54AD4ED4-D120-4E7A-9776-9ED70CFDA0BA}"/>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04B45F4-ADD7-4B10-AB95-D1592DA62574}" type="slidenum">
              <a:rPr lang="en-US" altLang="en-US"/>
              <a:pPr/>
              <a:t>‹#›</a:t>
            </a:fld>
            <a:endParaRPr lang="en-US" altLang="en-US"/>
          </a:p>
        </p:txBody>
      </p:sp>
    </p:spTree>
    <p:extLst>
      <p:ext uri="{BB962C8B-B14F-4D97-AF65-F5344CB8AC3E}">
        <p14:creationId xmlns:p14="http://schemas.microsoft.com/office/powerpoint/2010/main" val="1912012320"/>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8"/>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6"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fld id="{12737187-998D-C145-BAF2-CB6526813A35}" type="slidenum">
              <a:rPr lang="en-US" sz="1800" smtClean="0">
                <a:latin typeface="Arial" charset="0"/>
                <a:cs typeface="DejaVu Sans" charset="0"/>
              </a:rPr>
              <a:pPr defTabSz="321119"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3889340793"/>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xStyles>
    <p:titleStyle>
      <a:lvl1pPr algn="ctr" defTabSz="321119"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18" indent="-200699"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9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921"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04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16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278"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407"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53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39" indent="-240839" algn="l" defTabSz="321119"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18" indent="-200699" algn="l" defTabSz="321119"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799" indent="-160560" algn="l" defTabSz="321119"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921"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049"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16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278"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407"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53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19" rtl="0" eaLnBrk="1" latinLnBrk="0" hangingPunct="1">
        <a:defRPr sz="1300" kern="1200">
          <a:solidFill>
            <a:schemeClr val="tx1"/>
          </a:solidFill>
          <a:latin typeface="+mn-lt"/>
          <a:ea typeface="+mn-ea"/>
          <a:cs typeface="+mn-cs"/>
        </a:defRPr>
      </a:lvl1pPr>
      <a:lvl2pPr marL="321119" algn="l" defTabSz="321119" rtl="0" eaLnBrk="1" latinLnBrk="0" hangingPunct="1">
        <a:defRPr sz="1300" kern="1200">
          <a:solidFill>
            <a:schemeClr val="tx1"/>
          </a:solidFill>
          <a:latin typeface="+mn-lt"/>
          <a:ea typeface="+mn-ea"/>
          <a:cs typeface="+mn-cs"/>
        </a:defRPr>
      </a:lvl2pPr>
      <a:lvl3pPr marL="642238" algn="l" defTabSz="321119" rtl="0" eaLnBrk="1" latinLnBrk="0" hangingPunct="1">
        <a:defRPr sz="1300" kern="1200">
          <a:solidFill>
            <a:schemeClr val="tx1"/>
          </a:solidFill>
          <a:latin typeface="+mn-lt"/>
          <a:ea typeface="+mn-ea"/>
          <a:cs typeface="+mn-cs"/>
        </a:defRPr>
      </a:lvl3pPr>
      <a:lvl4pPr marL="963359" algn="l" defTabSz="321119" rtl="0" eaLnBrk="1" latinLnBrk="0" hangingPunct="1">
        <a:defRPr sz="1300" kern="1200">
          <a:solidFill>
            <a:schemeClr val="tx1"/>
          </a:solidFill>
          <a:latin typeface="+mn-lt"/>
          <a:ea typeface="+mn-ea"/>
          <a:cs typeface="+mn-cs"/>
        </a:defRPr>
      </a:lvl4pPr>
      <a:lvl5pPr marL="1284476" algn="l" defTabSz="321119" rtl="0" eaLnBrk="1" latinLnBrk="0" hangingPunct="1">
        <a:defRPr sz="1300" kern="1200">
          <a:solidFill>
            <a:schemeClr val="tx1"/>
          </a:solidFill>
          <a:latin typeface="+mn-lt"/>
          <a:ea typeface="+mn-ea"/>
          <a:cs typeface="+mn-cs"/>
        </a:defRPr>
      </a:lvl5pPr>
      <a:lvl6pPr marL="1605603" algn="l" defTabSz="321119" rtl="0" eaLnBrk="1" latinLnBrk="0" hangingPunct="1">
        <a:defRPr sz="1300" kern="1200">
          <a:solidFill>
            <a:schemeClr val="tx1"/>
          </a:solidFill>
          <a:latin typeface="+mn-lt"/>
          <a:ea typeface="+mn-ea"/>
          <a:cs typeface="+mn-cs"/>
        </a:defRPr>
      </a:lvl6pPr>
      <a:lvl7pPr marL="1926722" algn="l" defTabSz="321119" rtl="0" eaLnBrk="1" latinLnBrk="0" hangingPunct="1">
        <a:defRPr sz="1300" kern="1200">
          <a:solidFill>
            <a:schemeClr val="tx1"/>
          </a:solidFill>
          <a:latin typeface="+mn-lt"/>
          <a:ea typeface="+mn-ea"/>
          <a:cs typeface="+mn-cs"/>
        </a:defRPr>
      </a:lvl7pPr>
      <a:lvl8pPr marL="2247848" algn="l" defTabSz="321119" rtl="0" eaLnBrk="1" latinLnBrk="0" hangingPunct="1">
        <a:defRPr sz="1300" kern="1200">
          <a:solidFill>
            <a:schemeClr val="tx1"/>
          </a:solidFill>
          <a:latin typeface="+mn-lt"/>
          <a:ea typeface="+mn-ea"/>
          <a:cs typeface="+mn-cs"/>
        </a:defRPr>
      </a:lvl8pPr>
      <a:lvl9pPr marL="2568953" algn="l" defTabSz="321119" rtl="0" eaLnBrk="1" latinLnBrk="0" hangingPunct="1">
        <a:defRPr sz="13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fld id="{3E731733-F2BA-4E3E-A13B-50DC44DBF30E}" type="datetimeFigureOut">
              <a:rPr lang="en-US">
                <a:ea typeface="MS PGothic" pitchFamily="34" charset="-128"/>
              </a:rPr>
              <a:pPr/>
              <a:t>9/10/24</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fld id="{71C8EB3A-54B5-4EE2-89C2-9A321DB21FF7}" type="slidenum">
              <a:rPr lang="en-US">
                <a:ea typeface="MS PGothic" pitchFamily="34" charset="-128"/>
              </a:rPr>
              <a:pPr/>
              <a:t>‹#›</a:t>
            </a:fld>
            <a:endParaRPr lang="en-US">
              <a:ea typeface="MS PGothic" pitchFamily="34" charset="-128"/>
            </a:endParaRPr>
          </a:p>
        </p:txBody>
      </p:sp>
    </p:spTree>
    <p:extLst>
      <p:ext uri="{BB962C8B-B14F-4D97-AF65-F5344CB8AC3E}">
        <p14:creationId xmlns:p14="http://schemas.microsoft.com/office/powerpoint/2010/main" val="177107815"/>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fontAlgn="auto" hangingPunct="0">
              <a:spcBef>
                <a:spcPts val="0"/>
              </a:spcBef>
              <a:spcAft>
                <a:spcPts val="0"/>
              </a:spcAft>
            </a:pPr>
            <a:fld id="{86CB4B4D-7CA3-9044-876B-883B54F8677D}" type="slidenum">
              <a:rPr kern="0">
                <a:latin typeface="Calibri"/>
                <a:ea typeface="Calibri"/>
                <a:cs typeface="Calibri"/>
                <a:sym typeface="Calibri"/>
              </a:rPr>
              <a:pPr fontAlgn="auto" hangingPunct="0">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963770590"/>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 id="2147483976" r:id="rId13"/>
    <p:sldLayoutId id="2147483977" r:id="rId14"/>
    <p:sldLayoutId id="2147483978" r:id="rId15"/>
    <p:sldLayoutId id="2147483979" r:id="rId16"/>
    <p:sldLayoutId id="2147483980" r:id="rId17"/>
    <p:sldLayoutId id="2147483981" r:id="rId18"/>
    <p:sldLayoutId id="2147483982" r:id="rId19"/>
    <p:sldLayoutId id="2147483983" r:id="rId20"/>
    <p:sldLayoutId id="2147483984" r:id="rId21"/>
    <p:sldLayoutId id="2147483985"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5"/>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eaLnBrk="0" hangingPunct="0">
              <a:buSzPct val="100000"/>
            </a:pPr>
            <a:endParaRPr lang="en-US" sz="1800">
              <a:latin typeface="Arial"/>
              <a:ea typeface="ＭＳ Ｐゴシック"/>
            </a:endParaRPr>
          </a:p>
        </p:txBody>
      </p:sp>
      <p:sp>
        <p:nvSpPr>
          <p:cNvPr id="1028" name="Rectangle 4"/>
          <p:cNvSpPr>
            <a:spLocks noGrp="1" noChangeArrowheads="1"/>
          </p:cNvSpPr>
          <p:nvPr>
            <p:ph type="ftr"/>
          </p:nvPr>
        </p:nvSpPr>
        <p:spPr bwMode="auto">
          <a:xfrm>
            <a:off x="2196993"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eaLnBrk="0" hangingPunct="0">
              <a:buSzPct val="100000"/>
            </a:pPr>
            <a:endParaRPr lang="en-US" sz="1800">
              <a:latin typeface="Arial"/>
              <a:ea typeface="ＭＳ Ｐゴシック"/>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eaLnBrk="0" hangingPunct="0">
              <a:buSzPct val="100000"/>
            </a:pPr>
            <a:fld id="{B6B71643-512B-4846-8DF5-F79A95AC2F7F}" type="slidenum">
              <a:rPr lang="en-US" sz="1800" smtClean="0">
                <a:latin typeface="Arial"/>
                <a:ea typeface="ＭＳ Ｐゴシック"/>
              </a:rPr>
              <a:pPr defTabSz="321167" eaLnBrk="0" hangingPunct="0">
                <a:buSzPct val="100000"/>
              </a:pPr>
              <a:t>‹#›</a:t>
            </a:fld>
            <a:endParaRPr lang="en-US" sz="1800">
              <a:latin typeface="Arial"/>
              <a:ea typeface="ＭＳ Ｐゴシック"/>
            </a:endParaRPr>
          </a:p>
        </p:txBody>
      </p:sp>
    </p:spTree>
    <p:extLst>
      <p:ext uri="{BB962C8B-B14F-4D97-AF65-F5344CB8AC3E}">
        <p14:creationId xmlns:p14="http://schemas.microsoft.com/office/powerpoint/2010/main" val="1121842903"/>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txStyles>
    <p:titleStyle>
      <a:lvl1pPr algn="ctr" defTabSz="32116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96" indent="-200729"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91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08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263"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426"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589"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765"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93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75" indent="-240875" algn="l" defTabSz="32116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96" indent="-200729" algn="l" defTabSz="32116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918" indent="-160584" algn="l" defTabSz="32116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088"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263"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426"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589"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765"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938"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67" rtl="0" eaLnBrk="1" latinLnBrk="0" hangingPunct="1">
        <a:defRPr sz="1300" kern="1200">
          <a:solidFill>
            <a:schemeClr val="tx1"/>
          </a:solidFill>
          <a:latin typeface="+mn-lt"/>
          <a:ea typeface="+mn-ea"/>
          <a:cs typeface="+mn-cs"/>
        </a:defRPr>
      </a:lvl1pPr>
      <a:lvl2pPr marL="321167" algn="l" defTabSz="321167" rtl="0" eaLnBrk="1" latinLnBrk="0" hangingPunct="1">
        <a:defRPr sz="1300" kern="1200">
          <a:solidFill>
            <a:schemeClr val="tx1"/>
          </a:solidFill>
          <a:latin typeface="+mn-lt"/>
          <a:ea typeface="+mn-ea"/>
          <a:cs typeface="+mn-cs"/>
        </a:defRPr>
      </a:lvl2pPr>
      <a:lvl3pPr marL="642334" algn="l" defTabSz="321167" rtl="0" eaLnBrk="1" latinLnBrk="0" hangingPunct="1">
        <a:defRPr sz="1300" kern="1200">
          <a:solidFill>
            <a:schemeClr val="tx1"/>
          </a:solidFill>
          <a:latin typeface="+mn-lt"/>
          <a:ea typeface="+mn-ea"/>
          <a:cs typeface="+mn-cs"/>
        </a:defRPr>
      </a:lvl3pPr>
      <a:lvl4pPr marL="963502" algn="l" defTabSz="321167" rtl="0" eaLnBrk="1" latinLnBrk="0" hangingPunct="1">
        <a:defRPr sz="1300" kern="1200">
          <a:solidFill>
            <a:schemeClr val="tx1"/>
          </a:solidFill>
          <a:latin typeface="+mn-lt"/>
          <a:ea typeface="+mn-ea"/>
          <a:cs typeface="+mn-cs"/>
        </a:defRPr>
      </a:lvl4pPr>
      <a:lvl5pPr marL="1284668" algn="l" defTabSz="321167" rtl="0" eaLnBrk="1" latinLnBrk="0" hangingPunct="1">
        <a:defRPr sz="1300" kern="1200">
          <a:solidFill>
            <a:schemeClr val="tx1"/>
          </a:solidFill>
          <a:latin typeface="+mn-lt"/>
          <a:ea typeface="+mn-ea"/>
          <a:cs typeface="+mn-cs"/>
        </a:defRPr>
      </a:lvl5pPr>
      <a:lvl6pPr marL="1605842" algn="l" defTabSz="321167" rtl="0" eaLnBrk="1" latinLnBrk="0" hangingPunct="1">
        <a:defRPr sz="1300" kern="1200">
          <a:solidFill>
            <a:schemeClr val="tx1"/>
          </a:solidFill>
          <a:latin typeface="+mn-lt"/>
          <a:ea typeface="+mn-ea"/>
          <a:cs typeface="+mn-cs"/>
        </a:defRPr>
      </a:lvl6pPr>
      <a:lvl7pPr marL="1927008" algn="l" defTabSz="321167" rtl="0" eaLnBrk="1" latinLnBrk="0" hangingPunct="1">
        <a:defRPr sz="1300" kern="1200">
          <a:solidFill>
            <a:schemeClr val="tx1"/>
          </a:solidFill>
          <a:latin typeface="+mn-lt"/>
          <a:ea typeface="+mn-ea"/>
          <a:cs typeface="+mn-cs"/>
        </a:defRPr>
      </a:lvl7pPr>
      <a:lvl8pPr marL="2248182" algn="l" defTabSz="321167" rtl="0" eaLnBrk="1" latinLnBrk="0" hangingPunct="1">
        <a:defRPr sz="1300" kern="1200">
          <a:solidFill>
            <a:schemeClr val="tx1"/>
          </a:solidFill>
          <a:latin typeface="+mn-lt"/>
          <a:ea typeface="+mn-ea"/>
          <a:cs typeface="+mn-cs"/>
        </a:defRPr>
      </a:lvl8pPr>
      <a:lvl9pPr marL="2569337" algn="l" defTabSz="321167" rtl="0" eaLnBrk="1" latinLnBrk="0" hangingPunct="1">
        <a:defRPr sz="13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ea typeface="ＭＳ Ｐゴシック" charset="-128"/>
                <a:cs typeface="ＭＳ Ｐゴシック" charset="-128"/>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B3B5A3FF-14F9-154B-86EE-005E44F03221}" type="slidenum">
              <a:rPr lang="en-US"/>
              <a:pPr>
                <a:defRPr/>
              </a:pPr>
              <a:t>‹#›</a:t>
            </a:fld>
            <a:endParaRPr lang="en-US"/>
          </a:p>
        </p:txBody>
      </p:sp>
    </p:spTree>
    <p:extLst>
      <p:ext uri="{BB962C8B-B14F-4D97-AF65-F5344CB8AC3E}">
        <p14:creationId xmlns:p14="http://schemas.microsoft.com/office/powerpoint/2010/main" val="3431254033"/>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 id="2147484010"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eaLnBrk="1" fontAlgn="auto">
              <a:spcBef>
                <a:spcPts val="0"/>
              </a:spcBef>
              <a:spcAft>
                <a:spcPts val="0"/>
              </a:spcAft>
            </a:pPr>
            <a:fld id="{86CB4B4D-7CA3-9044-876B-883B54F8677D}" type="slidenum">
              <a:rPr kern="0">
                <a:latin typeface="Calibri"/>
                <a:ea typeface="Calibri"/>
                <a:cs typeface="Calibri"/>
                <a:sym typeface="Calibri"/>
              </a:rPr>
              <a:pPr eaLnBrk="1" fontAlgn="auto">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2911721269"/>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 id="2147484023" r:id="rId12"/>
    <p:sldLayoutId id="2147484024" r:id="rId13"/>
    <p:sldLayoutId id="2147484025" r:id="rId14"/>
    <p:sldLayoutId id="2147484026" r:id="rId15"/>
    <p:sldLayoutId id="2147484027" r:id="rId16"/>
    <p:sldLayoutId id="2147484028" r:id="rId17"/>
    <p:sldLayoutId id="2147484029" r:id="rId18"/>
    <p:sldLayoutId id="2147484030" r:id="rId19"/>
    <p:sldLayoutId id="2147484031" r:id="rId20"/>
    <p:sldLayoutId id="2147484032" r:id="rId21"/>
    <p:sldLayoutId id="2147484033"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15BE52D-7129-CD4F-90F4-4D4DEF4217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0899828"/>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 id="2147484046"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8"/>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6"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fld id="{12737187-998D-C145-BAF2-CB6526813A35}" type="slidenum">
              <a:rPr lang="en-US" sz="1800" smtClean="0">
                <a:latin typeface="Arial" charset="0"/>
                <a:cs typeface="DejaVu Sans" charset="0"/>
              </a:rPr>
              <a:pPr defTabSz="321119"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31891861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321119"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18" indent="-200699"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9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921"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04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16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278"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407"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53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39" indent="-240839" algn="l" defTabSz="321119"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18" indent="-200699" algn="l" defTabSz="321119"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799" indent="-160560" algn="l" defTabSz="321119"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921"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049"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16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278"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407"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53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19" rtl="0" eaLnBrk="1" latinLnBrk="0" hangingPunct="1">
        <a:defRPr sz="1300" kern="1200">
          <a:solidFill>
            <a:schemeClr val="tx1"/>
          </a:solidFill>
          <a:latin typeface="+mn-lt"/>
          <a:ea typeface="+mn-ea"/>
          <a:cs typeface="+mn-cs"/>
        </a:defRPr>
      </a:lvl1pPr>
      <a:lvl2pPr marL="321119" algn="l" defTabSz="321119" rtl="0" eaLnBrk="1" latinLnBrk="0" hangingPunct="1">
        <a:defRPr sz="1300" kern="1200">
          <a:solidFill>
            <a:schemeClr val="tx1"/>
          </a:solidFill>
          <a:latin typeface="+mn-lt"/>
          <a:ea typeface="+mn-ea"/>
          <a:cs typeface="+mn-cs"/>
        </a:defRPr>
      </a:lvl2pPr>
      <a:lvl3pPr marL="642238" algn="l" defTabSz="321119" rtl="0" eaLnBrk="1" latinLnBrk="0" hangingPunct="1">
        <a:defRPr sz="1300" kern="1200">
          <a:solidFill>
            <a:schemeClr val="tx1"/>
          </a:solidFill>
          <a:latin typeface="+mn-lt"/>
          <a:ea typeface="+mn-ea"/>
          <a:cs typeface="+mn-cs"/>
        </a:defRPr>
      </a:lvl3pPr>
      <a:lvl4pPr marL="963359" algn="l" defTabSz="321119" rtl="0" eaLnBrk="1" latinLnBrk="0" hangingPunct="1">
        <a:defRPr sz="1300" kern="1200">
          <a:solidFill>
            <a:schemeClr val="tx1"/>
          </a:solidFill>
          <a:latin typeface="+mn-lt"/>
          <a:ea typeface="+mn-ea"/>
          <a:cs typeface="+mn-cs"/>
        </a:defRPr>
      </a:lvl4pPr>
      <a:lvl5pPr marL="1284476" algn="l" defTabSz="321119" rtl="0" eaLnBrk="1" latinLnBrk="0" hangingPunct="1">
        <a:defRPr sz="1300" kern="1200">
          <a:solidFill>
            <a:schemeClr val="tx1"/>
          </a:solidFill>
          <a:latin typeface="+mn-lt"/>
          <a:ea typeface="+mn-ea"/>
          <a:cs typeface="+mn-cs"/>
        </a:defRPr>
      </a:lvl5pPr>
      <a:lvl6pPr marL="1605603" algn="l" defTabSz="321119" rtl="0" eaLnBrk="1" latinLnBrk="0" hangingPunct="1">
        <a:defRPr sz="1300" kern="1200">
          <a:solidFill>
            <a:schemeClr val="tx1"/>
          </a:solidFill>
          <a:latin typeface="+mn-lt"/>
          <a:ea typeface="+mn-ea"/>
          <a:cs typeface="+mn-cs"/>
        </a:defRPr>
      </a:lvl6pPr>
      <a:lvl7pPr marL="1926722" algn="l" defTabSz="321119" rtl="0" eaLnBrk="1" latinLnBrk="0" hangingPunct="1">
        <a:defRPr sz="1300" kern="1200">
          <a:solidFill>
            <a:schemeClr val="tx1"/>
          </a:solidFill>
          <a:latin typeface="+mn-lt"/>
          <a:ea typeface="+mn-ea"/>
          <a:cs typeface="+mn-cs"/>
        </a:defRPr>
      </a:lvl7pPr>
      <a:lvl8pPr marL="2247848" algn="l" defTabSz="321119" rtl="0" eaLnBrk="1" latinLnBrk="0" hangingPunct="1">
        <a:defRPr sz="1300" kern="1200">
          <a:solidFill>
            <a:schemeClr val="tx1"/>
          </a:solidFill>
          <a:latin typeface="+mn-lt"/>
          <a:ea typeface="+mn-ea"/>
          <a:cs typeface="+mn-cs"/>
        </a:defRPr>
      </a:lvl8pPr>
      <a:lvl9pPr marL="2568953" algn="l" defTabSz="321119" rtl="0" eaLnBrk="1" latinLnBrk="0" hangingPunct="1">
        <a:defRPr sz="13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729448057"/>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72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45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17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9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mn-ea"/>
          <a:cs typeface="+mn-cs"/>
        </a:defRPr>
      </a:lvl1pPr>
      <a:lvl2pPr marL="742174" indent="-285456" algn="l" rtl="0" eaLnBrk="0" fontAlgn="base" hangingPunct="0">
        <a:spcBef>
          <a:spcPct val="20000"/>
        </a:spcBef>
        <a:spcAft>
          <a:spcPct val="0"/>
        </a:spcAft>
        <a:buChar char="–"/>
        <a:defRPr sz="2800">
          <a:solidFill>
            <a:schemeClr val="tx1"/>
          </a:solidFill>
          <a:latin typeface="+mn-lt"/>
          <a:ea typeface="+mn-ea"/>
          <a:cs typeface="+mn-cs"/>
        </a:defRPr>
      </a:lvl2pPr>
      <a:lvl3pPr marL="1141806" indent="-228363" algn="l" rtl="0" eaLnBrk="0" fontAlgn="base" hangingPunct="0">
        <a:spcBef>
          <a:spcPct val="20000"/>
        </a:spcBef>
        <a:spcAft>
          <a:spcPct val="0"/>
        </a:spcAft>
        <a:buChar char="•"/>
        <a:defRPr sz="2400">
          <a:solidFill>
            <a:schemeClr val="tx1"/>
          </a:solidFill>
          <a:latin typeface="+mn-lt"/>
          <a:ea typeface="+mn-ea"/>
          <a:cs typeface="+mn-cs"/>
        </a:defRPr>
      </a:lvl3pPr>
      <a:lvl4pPr marL="1598537" indent="-228363" algn="l" rtl="0" eaLnBrk="0" fontAlgn="base" hangingPunct="0">
        <a:spcBef>
          <a:spcPct val="20000"/>
        </a:spcBef>
        <a:spcAft>
          <a:spcPct val="0"/>
        </a:spcAft>
        <a:buChar char="–"/>
        <a:defRPr sz="2000">
          <a:solidFill>
            <a:schemeClr val="tx1"/>
          </a:solidFill>
          <a:latin typeface="+mn-lt"/>
          <a:ea typeface="+mn-ea"/>
          <a:cs typeface="+mn-cs"/>
        </a:defRPr>
      </a:lvl4pPr>
      <a:lvl5pPr marL="2055258" indent="-228363" algn="l" rtl="0" eaLnBrk="0" fontAlgn="base" hangingPunct="0">
        <a:spcBef>
          <a:spcPct val="20000"/>
        </a:spcBef>
        <a:spcAft>
          <a:spcPct val="0"/>
        </a:spcAft>
        <a:buChar char="»"/>
        <a:defRPr sz="2000">
          <a:solidFill>
            <a:schemeClr val="tx1"/>
          </a:solidFill>
          <a:latin typeface="+mn-lt"/>
          <a:ea typeface="+mn-ea"/>
          <a:cs typeface="+mn-cs"/>
        </a:defRPr>
      </a:lvl5pPr>
      <a:lvl6pPr marL="2511982" indent="-228363" algn="l" rtl="0" fontAlgn="base">
        <a:spcBef>
          <a:spcPct val="20000"/>
        </a:spcBef>
        <a:spcAft>
          <a:spcPct val="0"/>
        </a:spcAft>
        <a:buChar char="»"/>
        <a:defRPr sz="2000">
          <a:solidFill>
            <a:schemeClr val="tx1"/>
          </a:solidFill>
          <a:latin typeface="+mn-lt"/>
          <a:ea typeface="+mn-ea"/>
          <a:cs typeface="+mn-cs"/>
        </a:defRPr>
      </a:lvl6pPr>
      <a:lvl7pPr marL="2968711" indent="-228363" algn="l" rtl="0" fontAlgn="base">
        <a:spcBef>
          <a:spcPct val="20000"/>
        </a:spcBef>
        <a:spcAft>
          <a:spcPct val="0"/>
        </a:spcAft>
        <a:buChar char="»"/>
        <a:defRPr sz="2000">
          <a:solidFill>
            <a:schemeClr val="tx1"/>
          </a:solidFill>
          <a:latin typeface="+mn-lt"/>
          <a:ea typeface="+mn-ea"/>
          <a:cs typeface="+mn-cs"/>
        </a:defRPr>
      </a:lvl7pPr>
      <a:lvl8pPr marL="3425430" indent="-228363" algn="l" rtl="0" fontAlgn="base">
        <a:spcBef>
          <a:spcPct val="20000"/>
        </a:spcBef>
        <a:spcAft>
          <a:spcPct val="0"/>
        </a:spcAft>
        <a:buChar char="»"/>
        <a:defRPr sz="2000">
          <a:solidFill>
            <a:schemeClr val="tx1"/>
          </a:solidFill>
          <a:latin typeface="+mn-lt"/>
          <a:ea typeface="+mn-ea"/>
          <a:cs typeface="+mn-cs"/>
        </a:defRPr>
      </a:lvl8pPr>
      <a:lvl9pPr marL="3882160" indent="-22836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1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D57CCA1F-9353-1E4C-8ECD-1719F3F18017}"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0712338"/>
      </p:ext>
    </p:extLst>
  </p:cSld>
  <p:clrMap bg1="dk2" tx1="lt1" bg2="dk1" tx2="lt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 id="2147484071"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fontAlgn="base" hangingPunct="1">
              <a:spcBef>
                <a:spcPct val="0"/>
              </a:spcBef>
              <a:defRPr/>
            </a:pPr>
            <a:fld id="{61F442D0-A11F-2640-8129-5D1BEF7A3C1E}" type="slidenum">
              <a:rPr lang="en-US"/>
              <a:pPr eaLnBrk="1" fontAlgn="base" hangingPunct="1">
                <a:spcBef>
                  <a:spcPct val="0"/>
                </a:spcBef>
                <a:defRPr/>
              </a:pPr>
              <a:t>‹#›</a:t>
            </a:fld>
            <a:endParaRPr lang="en-US"/>
          </a:p>
        </p:txBody>
      </p:sp>
    </p:spTree>
    <p:extLst>
      <p:ext uri="{BB962C8B-B14F-4D97-AF65-F5344CB8AC3E}">
        <p14:creationId xmlns:p14="http://schemas.microsoft.com/office/powerpoint/2010/main" val="834021816"/>
      </p:ext>
    </p:extLst>
  </p:cSld>
  <p:clrMap bg1="dk2" tx1="lt1" bg2="dk1" tx2="lt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15716156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7"/>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endParaRPr lang="en-US" sz="1800">
              <a:cs typeface="DejaVu Sans" charset="0"/>
            </a:endParaRPr>
          </a:p>
        </p:txBody>
      </p:sp>
      <p:sp>
        <p:nvSpPr>
          <p:cNvPr id="1028" name="Rectangle 4"/>
          <p:cNvSpPr>
            <a:spLocks noGrp="1" noChangeArrowheads="1"/>
          </p:cNvSpPr>
          <p:nvPr>
            <p:ph type="ftr"/>
          </p:nvPr>
        </p:nvSpPr>
        <p:spPr bwMode="auto">
          <a:xfrm>
            <a:off x="2196975"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fld id="{F3A1AA03-108C-694A-97E0-746B59CCE717}" type="slidenum">
              <a:rPr lang="en-US" sz="1800" smtClean="0">
                <a:cs typeface="DejaVu Sans" charset="0"/>
              </a:rPr>
              <a:pPr defTabSz="321455">
                <a:buSzPct val="100000"/>
              </a:pPr>
              <a:t>‹#›</a:t>
            </a:fld>
            <a:endParaRPr lang="en-US" sz="1800">
              <a:cs typeface="DejaVu Sans" charset="0"/>
            </a:endParaRPr>
          </a:p>
        </p:txBody>
      </p:sp>
    </p:spTree>
    <p:extLst>
      <p:ext uri="{BB962C8B-B14F-4D97-AF65-F5344CB8AC3E}">
        <p14:creationId xmlns:p14="http://schemas.microsoft.com/office/powerpoint/2010/main" val="51220007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defTabSz="321455"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364" indent="-200909"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63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09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54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00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45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91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36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91" indent="-241091" algn="l" defTabSz="321455"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364" indent="-200909" algn="l" defTabSz="321455"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638" indent="-160728" algn="l" defTabSz="321455"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09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54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00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458"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91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36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455" rtl="0" eaLnBrk="1" latinLnBrk="0" hangingPunct="1">
        <a:defRPr sz="1300" kern="1200">
          <a:solidFill>
            <a:schemeClr val="tx1"/>
          </a:solidFill>
          <a:latin typeface="+mn-lt"/>
          <a:ea typeface="+mn-ea"/>
          <a:cs typeface="+mn-cs"/>
        </a:defRPr>
      </a:lvl1pPr>
      <a:lvl2pPr marL="321455" algn="l" defTabSz="321455" rtl="0" eaLnBrk="1" latinLnBrk="0" hangingPunct="1">
        <a:defRPr sz="1300" kern="1200">
          <a:solidFill>
            <a:schemeClr val="tx1"/>
          </a:solidFill>
          <a:latin typeface="+mn-lt"/>
          <a:ea typeface="+mn-ea"/>
          <a:cs typeface="+mn-cs"/>
        </a:defRPr>
      </a:lvl2pPr>
      <a:lvl3pPr marL="642910" algn="l" defTabSz="321455" rtl="0" eaLnBrk="1" latinLnBrk="0" hangingPunct="1">
        <a:defRPr sz="1300" kern="1200">
          <a:solidFill>
            <a:schemeClr val="tx1"/>
          </a:solidFill>
          <a:latin typeface="+mn-lt"/>
          <a:ea typeface="+mn-ea"/>
          <a:cs typeface="+mn-cs"/>
        </a:defRPr>
      </a:lvl3pPr>
      <a:lvl4pPr marL="964365" algn="l" defTabSz="321455" rtl="0" eaLnBrk="1" latinLnBrk="0" hangingPunct="1">
        <a:defRPr sz="1300" kern="1200">
          <a:solidFill>
            <a:schemeClr val="tx1"/>
          </a:solidFill>
          <a:latin typeface="+mn-lt"/>
          <a:ea typeface="+mn-ea"/>
          <a:cs typeface="+mn-cs"/>
        </a:defRPr>
      </a:lvl4pPr>
      <a:lvl5pPr marL="1285820" algn="l" defTabSz="321455" rtl="0" eaLnBrk="1" latinLnBrk="0" hangingPunct="1">
        <a:defRPr sz="1300" kern="1200">
          <a:solidFill>
            <a:schemeClr val="tx1"/>
          </a:solidFill>
          <a:latin typeface="+mn-lt"/>
          <a:ea typeface="+mn-ea"/>
          <a:cs typeface="+mn-cs"/>
        </a:defRPr>
      </a:lvl5pPr>
      <a:lvl6pPr marL="1607276" algn="l" defTabSz="321455" rtl="0" eaLnBrk="1" latinLnBrk="0" hangingPunct="1">
        <a:defRPr sz="1300" kern="1200">
          <a:solidFill>
            <a:schemeClr val="tx1"/>
          </a:solidFill>
          <a:latin typeface="+mn-lt"/>
          <a:ea typeface="+mn-ea"/>
          <a:cs typeface="+mn-cs"/>
        </a:defRPr>
      </a:lvl6pPr>
      <a:lvl7pPr marL="1928732" algn="l" defTabSz="321455" rtl="0" eaLnBrk="1" latinLnBrk="0" hangingPunct="1">
        <a:defRPr sz="1300" kern="1200">
          <a:solidFill>
            <a:schemeClr val="tx1"/>
          </a:solidFill>
          <a:latin typeface="+mn-lt"/>
          <a:ea typeface="+mn-ea"/>
          <a:cs typeface="+mn-cs"/>
        </a:defRPr>
      </a:lvl7pPr>
      <a:lvl8pPr marL="2250187" algn="l" defTabSz="321455" rtl="0" eaLnBrk="1" latinLnBrk="0" hangingPunct="1">
        <a:defRPr sz="1300" kern="1200">
          <a:solidFill>
            <a:schemeClr val="tx1"/>
          </a:solidFill>
          <a:latin typeface="+mn-lt"/>
          <a:ea typeface="+mn-ea"/>
          <a:cs typeface="+mn-cs"/>
        </a:defRPr>
      </a:lvl8pPr>
      <a:lvl9pPr marL="2571640" algn="l" defTabSz="321455" rtl="0" eaLnBrk="1" latinLnBrk="0" hangingPunct="1">
        <a:defRPr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8" tIns="32875" rIns="63228" bIns="32875"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8" tIns="32875" rIns="63228" bIns="32875"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8" tIns="32875" rIns="63228" bIns="32875" numCol="1" anchor="t" anchorCtr="0" compatLnSpc="1">
            <a:prstTxWarp prst="textNoShape">
              <a:avLst/>
            </a:prstTxWarp>
          </a:bodyPr>
          <a:lstStyle>
            <a:lvl1pPr>
              <a:buClrTx/>
              <a:buFontTx/>
              <a:buNone/>
              <a:tabLst>
                <a:tab pos="0" algn="l"/>
                <a:tab pos="642366" algn="l"/>
                <a:tab pos="1284732" algn="l"/>
                <a:tab pos="1927104" algn="l"/>
                <a:tab pos="2569465" algn="l"/>
                <a:tab pos="3211847" algn="l"/>
                <a:tab pos="3854208" algn="l"/>
                <a:tab pos="4496583" algn="l"/>
                <a:tab pos="5138949" algn="l"/>
                <a:tab pos="5781317" algn="l"/>
                <a:tab pos="6423686" algn="l"/>
                <a:tab pos="7066052" algn="l"/>
              </a:tabLst>
              <a:defRPr>
                <a:solidFill>
                  <a:srgbClr val="000000"/>
                </a:solidFill>
              </a:defRPr>
            </a:lvl1pPr>
          </a:lstStyle>
          <a:p>
            <a:pPr defTabSz="32118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8" tIns="32875" rIns="63228" bIns="32875" numCol="1" anchor="t" anchorCtr="0" compatLnSpc="1">
            <a:prstTxWarp prst="textNoShape">
              <a:avLst/>
            </a:prstTxWarp>
          </a:bodyPr>
          <a:lstStyle>
            <a:lvl1pPr>
              <a:buClrTx/>
              <a:buFontTx/>
              <a:buNone/>
              <a:tabLst>
                <a:tab pos="0" algn="l"/>
                <a:tab pos="642366" algn="l"/>
                <a:tab pos="1284732" algn="l"/>
                <a:tab pos="1927104" algn="l"/>
                <a:tab pos="2569465" algn="l"/>
                <a:tab pos="3211847" algn="l"/>
                <a:tab pos="3854208" algn="l"/>
                <a:tab pos="4496583" algn="l"/>
                <a:tab pos="5138949" algn="l"/>
                <a:tab pos="5781317" algn="l"/>
                <a:tab pos="6423686" algn="l"/>
                <a:tab pos="7066052" algn="l"/>
              </a:tabLst>
              <a:defRPr>
                <a:solidFill>
                  <a:srgbClr val="000000"/>
                </a:solidFill>
              </a:defRPr>
            </a:lvl1pPr>
          </a:lstStyle>
          <a:p>
            <a:pPr defTabSz="32118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8" tIns="32875" rIns="63228" bIns="32875" numCol="1" anchor="t" anchorCtr="0" compatLnSpc="1">
            <a:prstTxWarp prst="textNoShape">
              <a:avLst/>
            </a:prstTxWarp>
          </a:bodyPr>
          <a:lstStyle>
            <a:lvl1pPr>
              <a:buClrTx/>
              <a:buFontTx/>
              <a:buNone/>
              <a:tabLst>
                <a:tab pos="0" algn="l"/>
                <a:tab pos="642366" algn="l"/>
                <a:tab pos="1284732" algn="l"/>
                <a:tab pos="1927104" algn="l"/>
                <a:tab pos="2569465" algn="l"/>
                <a:tab pos="3211847" algn="l"/>
                <a:tab pos="3854208" algn="l"/>
                <a:tab pos="4496583" algn="l"/>
                <a:tab pos="5138949" algn="l"/>
                <a:tab pos="5781317" algn="l"/>
                <a:tab pos="6423686" algn="l"/>
                <a:tab pos="7066052" algn="l"/>
              </a:tabLst>
              <a:defRPr>
                <a:solidFill>
                  <a:srgbClr val="000000"/>
                </a:solidFill>
              </a:defRPr>
            </a:lvl1pPr>
          </a:lstStyle>
          <a:p>
            <a:pPr defTabSz="321183" eaLnBrk="0" hangingPunct="0">
              <a:buSzPct val="100000"/>
            </a:pPr>
            <a:fld id="{12737187-998D-C145-BAF2-CB6526813A35}" type="slidenum">
              <a:rPr lang="en-US" sz="1800" smtClean="0">
                <a:latin typeface="Arial" charset="0"/>
                <a:cs typeface="DejaVu Sans" charset="0"/>
              </a:rPr>
              <a:pPr defTabSz="32118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817619264"/>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defTabSz="32118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922" indent="-200739"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958"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144"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335"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514"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693"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885"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0073"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87" indent="-240887" algn="l" defTabSz="32118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922" indent="-200739" algn="l" defTabSz="32118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958" indent="-160592" algn="l" defTabSz="32118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144"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335"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514"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693"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885"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0073"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83" rtl="0" eaLnBrk="1" latinLnBrk="0" hangingPunct="1">
        <a:defRPr sz="1300" kern="1200">
          <a:solidFill>
            <a:schemeClr val="tx1"/>
          </a:solidFill>
          <a:latin typeface="+mn-lt"/>
          <a:ea typeface="+mn-ea"/>
          <a:cs typeface="+mn-cs"/>
        </a:defRPr>
      </a:lvl1pPr>
      <a:lvl2pPr marL="321183" algn="l" defTabSz="321183" rtl="0" eaLnBrk="1" latinLnBrk="0" hangingPunct="1">
        <a:defRPr sz="1300" kern="1200">
          <a:solidFill>
            <a:schemeClr val="tx1"/>
          </a:solidFill>
          <a:latin typeface="+mn-lt"/>
          <a:ea typeface="+mn-ea"/>
          <a:cs typeface="+mn-cs"/>
        </a:defRPr>
      </a:lvl2pPr>
      <a:lvl3pPr marL="642366" algn="l" defTabSz="321183" rtl="0" eaLnBrk="1" latinLnBrk="0" hangingPunct="1">
        <a:defRPr sz="1300" kern="1200">
          <a:solidFill>
            <a:schemeClr val="tx1"/>
          </a:solidFill>
          <a:latin typeface="+mn-lt"/>
          <a:ea typeface="+mn-ea"/>
          <a:cs typeface="+mn-cs"/>
        </a:defRPr>
      </a:lvl3pPr>
      <a:lvl4pPr marL="963550" algn="l" defTabSz="321183" rtl="0" eaLnBrk="1" latinLnBrk="0" hangingPunct="1">
        <a:defRPr sz="1300" kern="1200">
          <a:solidFill>
            <a:schemeClr val="tx1"/>
          </a:solidFill>
          <a:latin typeface="+mn-lt"/>
          <a:ea typeface="+mn-ea"/>
          <a:cs typeface="+mn-cs"/>
        </a:defRPr>
      </a:lvl4pPr>
      <a:lvl5pPr marL="1284732" algn="l" defTabSz="321183" rtl="0" eaLnBrk="1" latinLnBrk="0" hangingPunct="1">
        <a:defRPr sz="1300" kern="1200">
          <a:solidFill>
            <a:schemeClr val="tx1"/>
          </a:solidFill>
          <a:latin typeface="+mn-lt"/>
          <a:ea typeface="+mn-ea"/>
          <a:cs typeface="+mn-cs"/>
        </a:defRPr>
      </a:lvl5pPr>
      <a:lvl6pPr marL="1605921" algn="l" defTabSz="321183" rtl="0" eaLnBrk="1" latinLnBrk="0" hangingPunct="1">
        <a:defRPr sz="1300" kern="1200">
          <a:solidFill>
            <a:schemeClr val="tx1"/>
          </a:solidFill>
          <a:latin typeface="+mn-lt"/>
          <a:ea typeface="+mn-ea"/>
          <a:cs typeface="+mn-cs"/>
        </a:defRPr>
      </a:lvl6pPr>
      <a:lvl7pPr marL="1927104" algn="l" defTabSz="321183" rtl="0" eaLnBrk="1" latinLnBrk="0" hangingPunct="1">
        <a:defRPr sz="1300" kern="1200">
          <a:solidFill>
            <a:schemeClr val="tx1"/>
          </a:solidFill>
          <a:latin typeface="+mn-lt"/>
          <a:ea typeface="+mn-ea"/>
          <a:cs typeface="+mn-cs"/>
        </a:defRPr>
      </a:lvl7pPr>
      <a:lvl8pPr marL="2248294" algn="l" defTabSz="321183" rtl="0" eaLnBrk="1" latinLnBrk="0" hangingPunct="1">
        <a:defRPr sz="1300" kern="1200">
          <a:solidFill>
            <a:schemeClr val="tx1"/>
          </a:solidFill>
          <a:latin typeface="+mn-lt"/>
          <a:ea typeface="+mn-ea"/>
          <a:cs typeface="+mn-cs"/>
        </a:defRPr>
      </a:lvl8pPr>
      <a:lvl9pPr marL="2569465" algn="l" defTabSz="321183"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fld id="{2EE7642A-7B80-D448-BF65-EEDFC4BA5E40}" type="slidenum">
              <a:rPr lang="en-US" sz="1800" smtClean="0">
                <a:latin typeface="Arial" charset="0"/>
                <a:cs typeface="DejaVu Sans" charset="0"/>
              </a:rPr>
              <a:pPr defTabSz="32131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159644175"/>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ctr" defTabSz="32131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2870747857"/>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52226" name="Text Box 1026"/>
          <p:cNvSpPr txBox="1">
            <a:spLocks noChangeArrowheads="1"/>
          </p:cNvSpPr>
          <p:nvPr/>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900" b="1">
                <a:solidFill>
                  <a:srgbClr val="FFFFFF"/>
                </a:solidFill>
              </a:rPr>
              <a:t>© </a:t>
            </a:r>
            <a:r>
              <a:rPr lang="en-US" sz="1000" b="1">
                <a:solidFill>
                  <a:srgbClr val="FFFFFF"/>
                </a:solidFill>
              </a:rPr>
              <a:t>2004</a:t>
            </a:r>
            <a:r>
              <a:rPr lang="en-US" sz="900" b="1">
                <a:solidFill>
                  <a:srgbClr val="FFFFFF"/>
                </a:solidFill>
              </a:rPr>
              <a:t> TBBMI</a:t>
            </a:r>
          </a:p>
        </p:txBody>
      </p:sp>
      <p:sp>
        <p:nvSpPr>
          <p:cNvPr id="54275" name="Rectangle 1027"/>
          <p:cNvSpPr>
            <a:spLocks noChangeArrowheads="1"/>
          </p:cNvSpPr>
          <p:nvPr/>
        </p:nvSpPr>
        <p:spPr bwMode="auto">
          <a:xfrm>
            <a:off x="7553325" y="6515100"/>
            <a:ext cx="741363" cy="268288"/>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8.0.05B.</a:t>
            </a:r>
          </a:p>
        </p:txBody>
      </p:sp>
    </p:spTree>
    <p:extLst>
      <p:ext uri="{BB962C8B-B14F-4D97-AF65-F5344CB8AC3E}">
        <p14:creationId xmlns:p14="http://schemas.microsoft.com/office/powerpoint/2010/main" val="3003916039"/>
      </p:ext>
    </p:extLst>
  </p:cSld>
  <p:clrMap bg1="dk2" tx1="lt1" bg2="dk1" tx2="lt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ransition>
    <p:cu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18D94F5A-BBA2-0548-A8CE-8022E4E9B81A}"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35488873"/>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2.jpeg"/><Relationship Id="rId1" Type="http://schemas.openxmlformats.org/officeDocument/2006/relationships/slideLayout" Target="../slideLayouts/slideLayout46.xml"/><Relationship Id="rId4" Type="http://schemas.openxmlformats.org/officeDocument/2006/relationships/image" Target="../media/image4.jpeg"/></Relationships>
</file>

<file path=ppt/slides/_rels/slide10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8.xml"/><Relationship Id="rId1" Type="http://schemas.openxmlformats.org/officeDocument/2006/relationships/slideLayout" Target="../slideLayouts/slideLayout63.xml"/></Relationships>
</file>

<file path=ppt/slides/_rels/slide10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9.xml"/><Relationship Id="rId1" Type="http://schemas.openxmlformats.org/officeDocument/2006/relationships/slideLayout" Target="../slideLayouts/slideLayout63.xml"/></Relationships>
</file>

<file path=ppt/slides/_rels/slide10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0.xml"/><Relationship Id="rId1" Type="http://schemas.openxmlformats.org/officeDocument/2006/relationships/slideLayout" Target="../slideLayouts/slideLayout63.xml"/></Relationships>
</file>

<file path=ppt/slides/_rels/slide10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1.xml"/><Relationship Id="rId1" Type="http://schemas.openxmlformats.org/officeDocument/2006/relationships/slideLayout" Target="../slideLayouts/slideLayout63.xml"/></Relationships>
</file>

<file path=ppt/slides/_rels/slide10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2.xml"/><Relationship Id="rId1" Type="http://schemas.openxmlformats.org/officeDocument/2006/relationships/slideLayout" Target="../slideLayouts/slideLayout63.xml"/></Relationships>
</file>

<file path=ppt/slides/_rels/slide10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3.xml"/><Relationship Id="rId1" Type="http://schemas.openxmlformats.org/officeDocument/2006/relationships/slideLayout" Target="../slideLayouts/slideLayout6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4.xml"/><Relationship Id="rId1" Type="http://schemas.openxmlformats.org/officeDocument/2006/relationships/slideLayout" Target="../slideLayouts/slideLayout63.xml"/></Relationships>
</file>

<file path=ppt/slides/_rels/slide11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5.xml"/><Relationship Id="rId1" Type="http://schemas.openxmlformats.org/officeDocument/2006/relationships/slideLayout" Target="../slideLayouts/slideLayout63.xml"/></Relationships>
</file>

<file path=ppt/slides/_rels/slide11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6.xml"/><Relationship Id="rId1" Type="http://schemas.openxmlformats.org/officeDocument/2006/relationships/slideLayout" Target="../slideLayouts/slideLayout63.xml"/></Relationships>
</file>

<file path=ppt/slides/_rels/slide11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7.xml"/><Relationship Id="rId1" Type="http://schemas.openxmlformats.org/officeDocument/2006/relationships/slideLayout" Target="../slideLayouts/slideLayout63.xml"/></Relationships>
</file>

<file path=ppt/slides/_rels/slide11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8.xml"/><Relationship Id="rId1" Type="http://schemas.openxmlformats.org/officeDocument/2006/relationships/slideLayout" Target="../slideLayouts/slideLayout63.xml"/></Relationships>
</file>

<file path=ppt/slides/_rels/slide11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9.xml"/><Relationship Id="rId1" Type="http://schemas.openxmlformats.org/officeDocument/2006/relationships/slideLayout" Target="../slideLayouts/slideLayout63.xml"/></Relationships>
</file>

<file path=ppt/slides/_rels/slide11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0.xml"/><Relationship Id="rId1" Type="http://schemas.openxmlformats.org/officeDocument/2006/relationships/slideLayout" Target="../slideLayouts/slideLayout63.xml"/></Relationships>
</file>

<file path=ppt/slides/_rels/slide11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1.xml"/><Relationship Id="rId1" Type="http://schemas.openxmlformats.org/officeDocument/2006/relationships/slideLayout" Target="../slideLayouts/slideLayout63.xml"/></Relationships>
</file>

<file path=ppt/slides/_rels/slide11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2.xml"/><Relationship Id="rId1" Type="http://schemas.openxmlformats.org/officeDocument/2006/relationships/slideLayout" Target="../slideLayouts/slideLayout63.xml"/></Relationships>
</file>

<file path=ppt/slides/_rels/slide11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3.xml"/><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4.xml"/><Relationship Id="rId1" Type="http://schemas.openxmlformats.org/officeDocument/2006/relationships/slideLayout" Target="../slideLayouts/slideLayout63.xml"/></Relationships>
</file>

<file path=ppt/slides/_rels/slide12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7.jpeg"/><Relationship Id="rId1" Type="http://schemas.openxmlformats.org/officeDocument/2006/relationships/slideLayout" Target="../slideLayouts/slideLayout163.xml"/><Relationship Id="rId4" Type="http://schemas.openxmlformats.org/officeDocument/2006/relationships/hyperlink" Target="http://www.lumoproject.com/"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5.xml"/><Relationship Id="rId1" Type="http://schemas.openxmlformats.org/officeDocument/2006/relationships/slideLayout" Target="../slideLayouts/slideLayout259.xml"/></Relationships>
</file>

<file path=ppt/slides/_rels/slide1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86.xml"/></Relationships>
</file>

<file path=ppt/slides/_rels/slide129.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86.xml"/><Relationship Id="rId1" Type="http://schemas.openxmlformats.org/officeDocument/2006/relationships/slideLayout" Target="../slideLayouts/slideLayout231.xml"/><Relationship Id="rId4" Type="http://schemas.openxmlformats.org/officeDocument/2006/relationships/image" Target="../media/image92.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7.xml"/><Relationship Id="rId1" Type="http://schemas.openxmlformats.org/officeDocument/2006/relationships/slideLayout" Target="../slideLayouts/slideLayout86.xml"/></Relationships>
</file>

<file path=ppt/slides/_rels/slide131.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88.xml"/><Relationship Id="rId1" Type="http://schemas.openxmlformats.org/officeDocument/2006/relationships/slideLayout" Target="../slideLayouts/slideLayout86.xml"/><Relationship Id="rId4" Type="http://schemas.openxmlformats.org/officeDocument/2006/relationships/image" Target="../media/image95.jpg"/></Relationships>
</file>

<file path=ppt/slides/_rels/slide132.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89.xml"/><Relationship Id="rId1" Type="http://schemas.openxmlformats.org/officeDocument/2006/relationships/slideLayout" Target="../slideLayouts/slideLayout86.xml"/></Relationships>
</file>

<file path=ppt/slides/_rels/slide13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0.xml"/><Relationship Id="rId1" Type="http://schemas.openxmlformats.org/officeDocument/2006/relationships/slideLayout" Target="../slideLayouts/slideLayout86.xml"/></Relationships>
</file>

<file path=ppt/slides/_rels/slide13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1.xml"/><Relationship Id="rId1" Type="http://schemas.openxmlformats.org/officeDocument/2006/relationships/slideLayout" Target="../slideLayouts/slideLayout231.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68.xml"/></Relationships>
</file>

<file path=ppt/slides/_rels/slide1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3.xml"/><Relationship Id="rId1" Type="http://schemas.openxmlformats.org/officeDocument/2006/relationships/slideLayout" Target="../slideLayouts/slideLayout68.xml"/></Relationships>
</file>

<file path=ppt/slides/_rels/slide1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4.xml"/><Relationship Id="rId1" Type="http://schemas.openxmlformats.org/officeDocument/2006/relationships/slideLayout" Target="../slideLayouts/slideLayout68.xml"/></Relationships>
</file>

<file path=ppt/slides/_rels/slide14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5.xml"/><Relationship Id="rId1" Type="http://schemas.openxmlformats.org/officeDocument/2006/relationships/slideLayout" Target="../slideLayouts/slideLayout68.xml"/></Relationships>
</file>

<file path=ppt/slides/_rels/slide14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6.xml"/><Relationship Id="rId1" Type="http://schemas.openxmlformats.org/officeDocument/2006/relationships/slideLayout" Target="../slideLayouts/slideLayout68.xml"/></Relationships>
</file>

<file path=ppt/slides/_rels/slide14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7.xml"/><Relationship Id="rId1" Type="http://schemas.openxmlformats.org/officeDocument/2006/relationships/slideLayout" Target="../slideLayouts/slideLayout86.xml"/><Relationship Id="rId5" Type="http://schemas.openxmlformats.org/officeDocument/2006/relationships/image" Target="../media/image104.png"/><Relationship Id="rId4" Type="http://schemas.openxmlformats.org/officeDocument/2006/relationships/image" Target="../media/image103.png"/></Relationships>
</file>

<file path=ppt/slides/_rels/slide14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8.xml"/><Relationship Id="rId1" Type="http://schemas.openxmlformats.org/officeDocument/2006/relationships/slideLayout" Target="../slideLayouts/slideLayout231.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68.xml"/></Relationships>
</file>

<file path=ppt/slides/_rels/slide14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0.xml"/><Relationship Id="rId1" Type="http://schemas.openxmlformats.org/officeDocument/2006/relationships/slideLayout" Target="../slideLayouts/slideLayout68.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68.xml"/></Relationships>
</file>

<file path=ppt/slides/_rels/slide14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2.xml"/><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3.xml"/><Relationship Id="rId1" Type="http://schemas.openxmlformats.org/officeDocument/2006/relationships/slideLayout" Target="../slideLayouts/slideLayout68.xml"/></Relationships>
</file>

<file path=ppt/slides/_rels/slide15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4.xml"/><Relationship Id="rId1" Type="http://schemas.openxmlformats.org/officeDocument/2006/relationships/slideLayout" Target="../slideLayouts/slideLayout68.xml"/></Relationships>
</file>

<file path=ppt/slides/_rels/slide15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5.xml"/><Relationship Id="rId1" Type="http://schemas.openxmlformats.org/officeDocument/2006/relationships/slideLayout" Target="../slideLayouts/slideLayout231.xml"/></Relationships>
</file>

<file path=ppt/slides/_rels/slide15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6.xml"/><Relationship Id="rId1" Type="http://schemas.openxmlformats.org/officeDocument/2006/relationships/slideLayout" Target="../slideLayouts/slideLayout68.xml"/></Relationships>
</file>

<file path=ppt/slides/_rels/slide15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7.xml"/><Relationship Id="rId1" Type="http://schemas.openxmlformats.org/officeDocument/2006/relationships/slideLayout" Target="../slideLayouts/slideLayout68.xml"/></Relationships>
</file>

<file path=ppt/slides/_rels/slide15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8.xml"/><Relationship Id="rId1" Type="http://schemas.openxmlformats.org/officeDocument/2006/relationships/slideLayout" Target="../slideLayouts/slideLayout92.xml"/></Relationships>
</file>

<file path=ppt/slides/_rels/slide15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9.xml"/><Relationship Id="rId1" Type="http://schemas.openxmlformats.org/officeDocument/2006/relationships/slideLayout" Target="../slideLayouts/slideLayout92.xml"/></Relationships>
</file>

<file path=ppt/slides/_rels/slide15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0.xml"/><Relationship Id="rId1" Type="http://schemas.openxmlformats.org/officeDocument/2006/relationships/slideLayout" Target="../slideLayouts/slideLayout92.xml"/></Relationships>
</file>

<file path=ppt/slides/_rels/slide15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1.xml"/><Relationship Id="rId1" Type="http://schemas.openxmlformats.org/officeDocument/2006/relationships/slideLayout" Target="../slideLayouts/slideLayout9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6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2.xml"/><Relationship Id="rId1" Type="http://schemas.openxmlformats.org/officeDocument/2006/relationships/slideLayout" Target="../slideLayouts/slideLayout92.xml"/></Relationships>
</file>

<file path=ppt/slides/_rels/slide16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3.xml"/><Relationship Id="rId1" Type="http://schemas.openxmlformats.org/officeDocument/2006/relationships/slideLayout" Target="../slideLayouts/slideLayout92.xml"/></Relationships>
</file>

<file path=ppt/slides/_rels/slide16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105.xml"/><Relationship Id="rId1" Type="http://schemas.openxmlformats.org/officeDocument/2006/relationships/themeOverride" Target="../theme/themeOverride1.xml"/><Relationship Id="rId4" Type="http://schemas.openxmlformats.org/officeDocument/2006/relationships/image" Target="../media/image117.png"/></Relationships>
</file>

<file path=ppt/slides/_rels/slide16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5.xml"/><Relationship Id="rId1" Type="http://schemas.openxmlformats.org/officeDocument/2006/relationships/slideLayout" Target="../slideLayouts/slideLayout105.xml"/></Relationships>
</file>

<file path=ppt/slides/_rels/slide168.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16.xml"/><Relationship Id="rId1" Type="http://schemas.openxmlformats.org/officeDocument/2006/relationships/slideLayout" Target="../slideLayouts/slideLayout105.xml"/></Relationships>
</file>

<file path=ppt/slides/_rels/slide169.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17.xml"/><Relationship Id="rId1" Type="http://schemas.openxmlformats.org/officeDocument/2006/relationships/slideLayout" Target="../slideLayouts/slideLayout105.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7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8.xml"/><Relationship Id="rId1" Type="http://schemas.openxmlformats.org/officeDocument/2006/relationships/slideLayout" Target="../slideLayouts/slideLayout105.xml"/></Relationships>
</file>

<file path=ppt/slides/_rels/slide17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9.xml"/><Relationship Id="rId1" Type="http://schemas.openxmlformats.org/officeDocument/2006/relationships/slideLayout" Target="../slideLayouts/slideLayout105.xml"/></Relationships>
</file>

<file path=ppt/slides/_rels/slide17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0.xml"/><Relationship Id="rId1" Type="http://schemas.openxmlformats.org/officeDocument/2006/relationships/slideLayout" Target="../slideLayouts/slideLayout105.xml"/></Relationships>
</file>

<file path=ppt/slides/_rels/slide17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1.xml"/><Relationship Id="rId1" Type="http://schemas.openxmlformats.org/officeDocument/2006/relationships/slideLayout" Target="../slideLayouts/slideLayout105.xml"/></Relationships>
</file>

<file path=ppt/slides/_rels/slide17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2.xml"/><Relationship Id="rId1" Type="http://schemas.openxmlformats.org/officeDocument/2006/relationships/slideLayout" Target="../slideLayouts/slideLayout105.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8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23.xml"/><Relationship Id="rId1" Type="http://schemas.openxmlformats.org/officeDocument/2006/relationships/slideLayout" Target="../slideLayouts/slideLayout105.xml"/></Relationships>
</file>

<file path=ppt/slides/_rels/slide18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68.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68.xml"/></Relationships>
</file>

<file path=ppt/slides/_rels/slide18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52.xml"/></Relationships>
</file>

<file path=ppt/slides/_rels/slide19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36.xml"/></Relationships>
</file>

<file path=ppt/slides/_rels/slide19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7.jpeg"/><Relationship Id="rId1" Type="http://schemas.openxmlformats.org/officeDocument/2006/relationships/slideLayout" Target="../slideLayouts/slideLayout163.xml"/><Relationship Id="rId4" Type="http://schemas.openxmlformats.org/officeDocument/2006/relationships/hyperlink" Target="http://www.lumoproject.com/" TargetMode="Externa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36.xml"/></Relationships>
</file>

<file path=ppt/slides/_rels/slide20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8.xml"/><Relationship Id="rId1" Type="http://schemas.openxmlformats.org/officeDocument/2006/relationships/slideLayout" Target="../slideLayouts/slideLayout139.xml"/><Relationship Id="rId4" Type="http://schemas.openxmlformats.org/officeDocument/2006/relationships/image" Target="../media/image128.jpeg"/></Relationships>
</file>

<file path=ppt/slides/_rels/slide202.xml.rels><?xml version="1.0" encoding="UTF-8" standalone="yes"?>
<Relationships xmlns="http://schemas.openxmlformats.org/package/2006/relationships"><Relationship Id="rId2" Type="http://schemas.openxmlformats.org/officeDocument/2006/relationships/image" Target="../media/image129.wmf"/><Relationship Id="rId1" Type="http://schemas.openxmlformats.org/officeDocument/2006/relationships/slideLayout" Target="../slideLayouts/slideLayout139.xml"/></Relationships>
</file>

<file path=ppt/slides/_rels/slide203.xml.rels><?xml version="1.0" encoding="UTF-8" standalone="yes"?>
<Relationships xmlns="http://schemas.openxmlformats.org/package/2006/relationships"><Relationship Id="rId2" Type="http://schemas.openxmlformats.org/officeDocument/2006/relationships/image" Target="../media/image130.wmf"/><Relationship Id="rId1" Type="http://schemas.openxmlformats.org/officeDocument/2006/relationships/slideLayout" Target="../slideLayouts/slideLayout139.xml"/></Relationships>
</file>

<file path=ppt/slides/_rels/slide20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34.xml"/></Relationships>
</file>

<file path=ppt/slides/_rels/slide205.xml.rels><?xml version="1.0" encoding="UTF-8" standalone="yes"?>
<Relationships xmlns="http://schemas.openxmlformats.org/package/2006/relationships"><Relationship Id="rId2" Type="http://schemas.openxmlformats.org/officeDocument/2006/relationships/image" Target="../media/image132.wmf"/><Relationship Id="rId1" Type="http://schemas.openxmlformats.org/officeDocument/2006/relationships/slideLayout" Target="../slideLayouts/slideLayout139.xml"/></Relationships>
</file>

<file path=ppt/slides/_rels/slide206.xml.rels><?xml version="1.0" encoding="UTF-8" standalone="yes"?>
<Relationships xmlns="http://schemas.openxmlformats.org/package/2006/relationships"><Relationship Id="rId2" Type="http://schemas.openxmlformats.org/officeDocument/2006/relationships/image" Target="../media/image133.wmf"/><Relationship Id="rId1" Type="http://schemas.openxmlformats.org/officeDocument/2006/relationships/slideLayout" Target="../slideLayouts/slideLayout139.xml"/></Relationships>
</file>

<file path=ppt/slides/_rels/slide20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129.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211.xml.rels><?xml version="1.0" encoding="UTF-8" standalone="yes"?>
<Relationships xmlns="http://schemas.openxmlformats.org/package/2006/relationships"><Relationship Id="rId2" Type="http://schemas.openxmlformats.org/officeDocument/2006/relationships/image" Target="../media/image136.wmf"/><Relationship Id="rId1" Type="http://schemas.openxmlformats.org/officeDocument/2006/relationships/slideLayout" Target="../slideLayouts/slideLayout139.xml"/></Relationships>
</file>

<file path=ppt/slides/_rels/slide21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31.xml"/></Relationships>
</file>

<file path=ppt/slides/_rels/slide213.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31.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215.xml.rels><?xml version="1.0" encoding="UTF-8" standalone="yes"?>
<Relationships xmlns="http://schemas.openxmlformats.org/package/2006/relationships"><Relationship Id="rId2" Type="http://schemas.openxmlformats.org/officeDocument/2006/relationships/image" Target="../media/image139.wmf"/><Relationship Id="rId1" Type="http://schemas.openxmlformats.org/officeDocument/2006/relationships/slideLayout" Target="../slideLayouts/slideLayout139.xml"/></Relationships>
</file>

<file path=ppt/slides/_rels/slide21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129.xml"/><Relationship Id="rId5" Type="http://schemas.openxmlformats.org/officeDocument/2006/relationships/image" Target="../media/image143.jpeg"/><Relationship Id="rId4" Type="http://schemas.openxmlformats.org/officeDocument/2006/relationships/image" Target="../media/image142.jpeg"/></Relationships>
</file>

<file path=ppt/slides/_rels/slide217.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39.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219.xml.rels><?xml version="1.0" encoding="UTF-8" standalone="yes"?>
<Relationships xmlns="http://schemas.openxmlformats.org/package/2006/relationships"><Relationship Id="rId2" Type="http://schemas.openxmlformats.org/officeDocument/2006/relationships/image" Target="../media/image145.wmf"/><Relationship Id="rId1" Type="http://schemas.openxmlformats.org/officeDocument/2006/relationships/slideLayout" Target="../slideLayouts/slideLayout139.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wmf"/><Relationship Id="rId1" Type="http://schemas.openxmlformats.org/officeDocument/2006/relationships/slideLayout" Target="../slideLayouts/slideLayout139.xml"/></Relationships>
</file>

<file path=ppt/slides/_rels/slide22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134.xml"/><Relationship Id="rId4" Type="http://schemas.openxmlformats.org/officeDocument/2006/relationships/image" Target="../media/image150.jpeg"/></Relationships>
</file>

<file path=ppt/slides/_rels/slide222.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39.xml"/></Relationships>
</file>

<file path=ppt/slides/_rels/slide223.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34.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2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29.xml"/><Relationship Id="rId1" Type="http://schemas.openxmlformats.org/officeDocument/2006/relationships/slideLayout" Target="../slideLayouts/slideLayout275.xml"/><Relationship Id="rId4" Type="http://schemas.openxmlformats.org/officeDocument/2006/relationships/image" Target="../media/image154.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8.jpeg"/><Relationship Id="rId1" Type="http://schemas.openxmlformats.org/officeDocument/2006/relationships/slideLayout" Target="../slideLayouts/slideLayout185.xml"/><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52.xml"/></Relationships>
</file>

<file path=ppt/slides/_rels/slide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02.xml"/></Relationships>
</file>

<file path=ppt/slides/_rels/slide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41.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5.jpeg"/><Relationship Id="rId1" Type="http://schemas.openxmlformats.org/officeDocument/2006/relationships/slideLayout" Target="../slideLayouts/slideLayout242.xml"/><Relationship Id="rId4" Type="http://schemas.openxmlformats.org/officeDocument/2006/relationships/image" Target="../media/image36.jpeg"/></Relationships>
</file>

<file path=ppt/slides/_rels/slide5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41.xml"/></Relationships>
</file>

<file path=ppt/slides/_rels/slide5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41.xml"/></Relationships>
</file>

<file path=ppt/slides/_rels/slide6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41.xml"/></Relationships>
</file>

<file path=ppt/slides/_rels/slide6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41.xml"/></Relationships>
</file>

<file path=ppt/slides/_rels/slide6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41.xml"/></Relationships>
</file>

<file path=ppt/slides/_rels/slide6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41.xml"/></Relationships>
</file>

<file path=ppt/slides/_rels/slide6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41.xml"/></Relationships>
</file>

<file path=ppt/slides/_rels/slide6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41.xml"/></Relationships>
</file>

<file path=ppt/slides/_rels/slide6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5.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7.jpeg"/><Relationship Id="rId1" Type="http://schemas.openxmlformats.org/officeDocument/2006/relationships/slideLayout" Target="../slideLayouts/slideLayout208.xml"/><Relationship Id="rId4" Type="http://schemas.openxmlformats.org/officeDocument/2006/relationships/hyperlink" Target="http://www.lumoproject.com/"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36.xml"/></Relationships>
</file>

<file path=ppt/slides/_rels/slide7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1.jpeg"/><Relationship Id="rId1" Type="http://schemas.openxmlformats.org/officeDocument/2006/relationships/slideLayout" Target="../slideLayouts/slideLayout242.xml"/><Relationship Id="rId4" Type="http://schemas.openxmlformats.org/officeDocument/2006/relationships/image" Target="../media/image36.jpeg"/></Relationships>
</file>

<file path=ppt/slides/_rels/slide7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7.xml"/><Relationship Id="rId1" Type="http://schemas.openxmlformats.org/officeDocument/2006/relationships/slideLayout" Target="../slideLayouts/slideLayout41.xml"/></Relationships>
</file>

<file path=ppt/slides/_rels/slide7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8.xml"/><Relationship Id="rId1" Type="http://schemas.openxmlformats.org/officeDocument/2006/relationships/slideLayout" Target="../slideLayouts/slideLayout41.xml"/></Relationships>
</file>

<file path=ppt/slides/_rels/slide7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9.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0.xml"/><Relationship Id="rId1" Type="http://schemas.openxmlformats.org/officeDocument/2006/relationships/slideLayout" Target="../slideLayouts/slideLayout41.xml"/></Relationships>
</file>

<file path=ppt/slides/_rels/slide8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1.xml"/><Relationship Id="rId1" Type="http://schemas.openxmlformats.org/officeDocument/2006/relationships/slideLayout" Target="../slideLayouts/slideLayout41.xml"/></Relationships>
</file>

<file path=ppt/slides/_rels/slide8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2.xml"/><Relationship Id="rId1" Type="http://schemas.openxmlformats.org/officeDocument/2006/relationships/slideLayout" Target="../slideLayouts/slideLayout41.xml"/></Relationships>
</file>

<file path=ppt/slides/_rels/slide8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3.xml"/><Relationship Id="rId1" Type="http://schemas.openxmlformats.org/officeDocument/2006/relationships/slideLayout" Target="../slideLayouts/slideLayout41.xml"/></Relationships>
</file>

<file path=ppt/slides/_rels/slide8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4.xml"/><Relationship Id="rId1" Type="http://schemas.openxmlformats.org/officeDocument/2006/relationships/slideLayout" Target="../slideLayouts/slideLayout41.xml"/></Relationships>
</file>

<file path=ppt/slides/_rels/slide8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5.xml"/><Relationship Id="rId1" Type="http://schemas.openxmlformats.org/officeDocument/2006/relationships/slideLayout" Target="../slideLayouts/slideLayout41.xml"/></Relationships>
</file>

<file path=ppt/slides/_rels/slide8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6.xml"/><Relationship Id="rId1" Type="http://schemas.openxmlformats.org/officeDocument/2006/relationships/slideLayout" Target="../slideLayouts/slideLayout41.xml"/></Relationships>
</file>

<file path=ppt/slides/_rels/slide8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7.xml"/><Relationship Id="rId1" Type="http://schemas.openxmlformats.org/officeDocument/2006/relationships/slideLayout" Target="../slideLayouts/slideLayout41.xml"/></Relationships>
</file>

<file path=ppt/slides/_rels/slide8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8.xml"/><Relationship Id="rId1" Type="http://schemas.openxmlformats.org/officeDocument/2006/relationships/slideLayout" Target="../slideLayouts/slideLayout41.xml"/></Relationships>
</file>

<file path=ppt/slides/_rels/slide8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9.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0.xml"/><Relationship Id="rId1" Type="http://schemas.openxmlformats.org/officeDocument/2006/relationships/slideLayout" Target="../slideLayouts/slideLayout41.xml"/></Relationships>
</file>

<file path=ppt/slides/_rels/slide9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1.xml"/><Relationship Id="rId1" Type="http://schemas.openxmlformats.org/officeDocument/2006/relationships/slideLayout" Target="../slideLayouts/slideLayout41.xml"/></Relationships>
</file>

<file path=ppt/slides/_rels/slide9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2.xml"/><Relationship Id="rId1" Type="http://schemas.openxmlformats.org/officeDocument/2006/relationships/slideLayout" Target="../slideLayouts/slideLayout41.xml"/></Relationships>
</file>

<file path=ppt/slides/_rels/slide9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3.xml"/><Relationship Id="rId1" Type="http://schemas.openxmlformats.org/officeDocument/2006/relationships/slideLayout" Target="../slideLayouts/slideLayout41.xml"/></Relationships>
</file>

<file path=ppt/slides/_rels/slide9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4.xml"/><Relationship Id="rId1" Type="http://schemas.openxmlformats.org/officeDocument/2006/relationships/slideLayout" Target="../slideLayouts/slideLayout41.xml"/></Relationships>
</file>

<file path=ppt/slides/_rels/slide9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5.xml"/><Relationship Id="rId1" Type="http://schemas.openxmlformats.org/officeDocument/2006/relationships/slideLayout" Target="../slideLayouts/slideLayout41.xml"/></Relationships>
</file>

<file path=ppt/slides/_rels/slide9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6.xml"/><Relationship Id="rId1" Type="http://schemas.openxmlformats.org/officeDocument/2006/relationships/slideLayout" Target="../slideLayouts/slideLayout41.xml"/></Relationships>
</file>

<file path=ppt/slides/_rels/slide9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7.xml"/><Relationship Id="rId1" Type="http://schemas.openxmlformats.org/officeDocument/2006/relationships/slideLayout" Target="../slideLayouts/slideLayout41.xml"/></Relationships>
</file>

<file path=ppt/slides/_rels/slide9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7.jpeg"/><Relationship Id="rId1" Type="http://schemas.openxmlformats.org/officeDocument/2006/relationships/slideLayout" Target="../slideLayouts/slideLayout208.xml"/><Relationship Id="rId4" Type="http://schemas.openxmlformats.org/officeDocument/2006/relationships/hyperlink" Target="http://www.lumoproject.com/" TargetMode="External"/></Relationships>
</file>

<file path=ppt/slides/_rels/slide9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defPPr>
              <a:defRPr lang="en-US"/>
            </a:defPPr>
            <a:lvl1pPr algn="ctr" defTabSz="914400" fontAlgn="base">
              <a:spcBef>
                <a:spcPct val="20000"/>
              </a:spcBef>
              <a:buClr>
                <a:srgbClr val="FFCC00"/>
              </a:buClr>
              <a:buSzPct val="70000"/>
              <a:defRPr sz="3200" b="1" kern="0">
                <a:solidFill>
                  <a:srgbClr val="FFFFFF"/>
                </a:solidFill>
                <a:effectLst>
                  <a:glow rad="228600">
                    <a:srgbClr val="220011"/>
                  </a:glow>
                </a:effectLst>
                <a:latin typeface="Arial"/>
                <a:ea typeface="ＭＳ Ｐゴシック" charset="0"/>
                <a:cs typeface="Arial"/>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zh-CN" altLang="en-US" sz="6600">
                <a:latin typeface="Arial" panose="020B0604020202020204" pitchFamily="34" charset="0"/>
                <a:cs typeface="Arial" panose="020B0604020202020204" pitchFamily="34" charset="0"/>
              </a:rPr>
              <a:t>君王的认证</a:t>
            </a:r>
            <a:endParaRPr lang="en-US" sz="660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28-59</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79513" y="6722850"/>
            <a:ext cx="9144000" cy="1988685"/>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The Messianic identity of Jesus is evident in the initial acceptance of His person and in his authority shown in His works and teaching</a:t>
            </a:r>
            <a:endParaRPr lang="en-US" sz="3200" b="1" kern="0" dirty="0">
              <a:solidFill>
                <a:srgbClr val="FFFFFF"/>
              </a:solidFill>
              <a:effectLst>
                <a:glow rad="228600">
                  <a:srgbClr val="220011"/>
                </a:glow>
              </a:effectLst>
              <a:latin typeface="Arial"/>
              <a:ea typeface="ＭＳ Ｐゴシック" charset="0"/>
              <a:cs typeface="Arial"/>
            </a:endParaRPr>
          </a:p>
        </p:txBody>
      </p:sp>
      <p:sp>
        <p:nvSpPr>
          <p:cNvPr id="7" name="Rectangle 6"/>
          <p:cNvSpPr>
            <a:spLocks noChangeArrowheads="1"/>
          </p:cNvSpPr>
          <p:nvPr/>
        </p:nvSpPr>
        <p:spPr bwMode="auto">
          <a:xfrm>
            <a:off x="0" y="6453336"/>
            <a:ext cx="9144000" cy="41579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 Singapore Bible College • BibleStudyDownloads.org</a:t>
            </a:r>
          </a:p>
        </p:txBody>
      </p:sp>
      <p:sp>
        <p:nvSpPr>
          <p:cNvPr id="8" name="Rectangle 7"/>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1600" b="1" kern="0" dirty="0">
                <a:solidFill>
                  <a:srgbClr val="FFFFFF"/>
                </a:solidFill>
                <a:effectLst>
                  <a:outerShdw blurRad="38100" dist="38100" dir="2700000" algn="tl">
                    <a:srgbClr val="000000"/>
                  </a:outerShdw>
                </a:effectLst>
                <a:latin typeface="Arial"/>
                <a:cs typeface="Arial"/>
              </a:rPr>
              <a:t>Section summaries based on J. Dwight Pentecost, </a:t>
            </a:r>
            <a:r>
              <a:rPr lang="en-US" sz="1600" b="1" i="1" kern="0" dirty="0">
                <a:solidFill>
                  <a:srgbClr val="FFFFFF"/>
                </a:solidFill>
                <a:effectLst>
                  <a:outerShdw blurRad="38100" dist="38100" dir="2700000" algn="tl">
                    <a:srgbClr val="000000"/>
                  </a:outerShdw>
                </a:effectLst>
                <a:latin typeface="Arial"/>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cs typeface="Arial"/>
              </a:rPr>
              <a:t>  (Grand Rapids: Zondervan, 1981)</a:t>
            </a:r>
          </a:p>
        </p:txBody>
      </p:sp>
    </p:spTree>
    <p:extLst>
      <p:ext uri="{BB962C8B-B14F-4D97-AF65-F5344CB8AC3E}">
        <p14:creationId xmlns:p14="http://schemas.microsoft.com/office/powerpoint/2010/main" val="1401498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008349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9308AC-9315-4D4D-B076-32FC58EA45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12. Christ's Authority Over Tradition</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48</a:t>
            </a:r>
          </a:p>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de-DE" sz="2800" b="1" i="1" kern="0">
                <a:solidFill>
                  <a:srgbClr val="FFFFFF"/>
                </a:solidFill>
                <a:effectLst>
                  <a:outerShdw blurRad="38100" dist="38100" dir="2700000" algn="tl">
                    <a:srgbClr val="000000"/>
                  </a:outerShdw>
                </a:effectLst>
                <a:latin typeface="Arial"/>
                <a:ea typeface="ＭＳ Ｐゴシック" charset="0"/>
                <a:cs typeface="Arial"/>
              </a:rPr>
              <a:t> 9:14-17;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2:18-22;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de-DE" sz="2800" b="1" i="1" kern="0">
                <a:solidFill>
                  <a:srgbClr val="FFFFFF"/>
                </a:solidFill>
                <a:effectLst>
                  <a:outerShdw blurRad="38100" dist="38100" dir="2700000" algn="tl">
                    <a:srgbClr val="000000"/>
                  </a:outerShdw>
                </a:effectLst>
                <a:latin typeface="Arial"/>
                <a:ea typeface="ＭＳ Ｐゴシック" charset="0"/>
                <a:cs typeface="Arial"/>
              </a:rPr>
              <a:t> 5:33-39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In reply to a question why His disciples do not fast Christ declares His authority as Messiah over tradition by commencing a new system incompatible with the Pharisaical system</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69440056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4457A5-41D6-4B1E-8D9E-69CCBD684A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13. Christ's Authority Over the Sabbath</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49-51</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In two incidents of Sabbath healings and one defending the rights of His disciples Christ declares Himself as sovereign over the Sabbath institution due to His prerogatives as Israel's Messiah and demonstrates God's perspective of Sabbath work</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32959509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A9C1E1-CECA-4E47-B69C-FA5682997A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a. Through the Healing of the Paralytic</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49</a:t>
            </a:r>
          </a:p>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5:1-47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heals the paralytic in order to verify His authority over the Sabbath as Messiah (Son of Man) and deity (Son of God), co-equal with the Father and the One on whom the Father had conferred His authority</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66231818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441777"/>
            <a:ext cx="8876128" cy="1390854"/>
          </a:xfrm>
          <a:prstGeom prst="rect">
            <a:avLst/>
          </a:prstGeom>
          <a:noFill/>
        </p:spPr>
        <p:txBody>
          <a:bodyPr wrap="square" lIns="91228" tIns="45614" rIns="91228" bIns="45614">
            <a:spAutoFit/>
          </a:bodyPr>
          <a:lstStyle/>
          <a:p>
            <a:pPr marL="0" marR="0" lvl="0" indent="0" algn="l" defTabSz="912780" rtl="0" eaLnBrk="1" fontAlgn="base" latinLnBrk="0" hangingPunct="1">
              <a:lnSpc>
                <a:spcPct val="100000"/>
              </a:lnSpc>
              <a:spcBef>
                <a:spcPct val="0"/>
              </a:spcBef>
              <a:spcAft>
                <a:spcPct val="0"/>
              </a:spcAft>
              <a:buClrTx/>
              <a:buSzTx/>
              <a:buFontTx/>
              <a:buNone/>
              <a:tabLst/>
              <a:defRPr/>
            </a:pPr>
            <a:r>
              <a:rPr kumimoji="0" lang="en-US" sz="4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AND THE LAME MAN </a:t>
            </a:r>
            <a:br>
              <a:rPr kumimoji="0" lang="en-US" sz="4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br>
            <a:r>
              <a:rPr kumimoji="0" lang="en-US" sz="4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AT THE POOL OF BETHESDA</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9146" y="3884749"/>
            <a:ext cx="5284995" cy="676615"/>
          </a:xfrm>
          <a:prstGeom prst="rect">
            <a:avLst/>
          </a:prstGeom>
          <a:noFill/>
        </p:spPr>
        <p:txBody>
          <a:bodyPr wrap="square" lIns="91228" tIns="45614" rIns="91228" bIns="45614">
            <a:spAutoFit/>
          </a:bodyPr>
          <a:lstStyle/>
          <a:p>
            <a:pPr marL="0" marR="0" lvl="0" indent="0" algn="l" defTabSz="912780" rtl="0" eaLnBrk="1" fontAlgn="base" latinLnBrk="0" hangingPunct="1">
              <a:lnSpc>
                <a:spcPct val="100000"/>
              </a:lnSpc>
              <a:spcBef>
                <a:spcPct val="0"/>
              </a:spcBef>
              <a:spcAft>
                <a:spcPct val="0"/>
              </a:spcAft>
              <a:buClrTx/>
              <a:buSzTx/>
              <a:buFontTx/>
              <a:buNone/>
              <a:tabLst/>
              <a:defRPr/>
            </a:pPr>
            <a:r>
              <a:rPr kumimoji="0" lang="zh-CN"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约翰</a:t>
            </a:r>
            <a:r>
              <a:rPr kumimoji="0" 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5:1-30</a:t>
            </a:r>
          </a:p>
        </p:txBody>
      </p:sp>
      <p:grpSp>
        <p:nvGrpSpPr>
          <p:cNvPr id="7" name="Group 6"/>
          <p:cNvGrpSpPr/>
          <p:nvPr/>
        </p:nvGrpSpPr>
        <p:grpSpPr>
          <a:xfrm>
            <a:off x="179512" y="188640"/>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09777695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812134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045751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044857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915170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271535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368059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239320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957079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85233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36156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786991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492073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20774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331174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718836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720553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068136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36372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323320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由Lumo Project出版独家资源，我们特此通知您我们不授权将这些图片发放给除</a:t>
            </a: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3"/>
              </a:rPr>
              <a:t>freebibleimages.org</a:t>
            </a: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客户以外的任何人。</a:t>
            </a:r>
            <a:endPar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马太福音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马可福音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路加福音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约翰福音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marL="0" marR="0" lvl="0" indent="0" algn="l" defTabSz="914400" rtl="0" eaLnBrk="1" fontAlgn="auto" latinLnBrk="0" hangingPunct="0">
              <a:lnSpc>
                <a:spcPct val="100000"/>
              </a:lnSpc>
              <a:spcBef>
                <a:spcPts val="0"/>
              </a:spcBef>
              <a:spcAft>
                <a:spcPts val="0"/>
              </a:spcAft>
              <a:buClrTx/>
              <a:buSzTx/>
              <a:buFontTx/>
              <a:buNone/>
              <a:tabLst/>
              <a:defRPr sz="1300">
                <a:solidFill>
                  <a:srgbClr val="FFFFFF"/>
                </a:solidFill>
                <a:latin typeface="Times New Roman"/>
                <a:ea typeface="Times New Roman"/>
                <a:cs typeface="Times New Roman"/>
                <a:sym typeface="Times New Roman"/>
              </a:defRPr>
            </a:pPr>
            <a:r>
              <a:rPr kumimoji="0" sz="13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图片仅供教育展示、博客和社交媒体使用；所有用途均需注明出处</a:t>
            </a:r>
            <a:br>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b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rPr>
              <a:t>www.LumoProject.com</a:t>
            </a:r>
            <a:endParaRPr kumimoji="0" lang="en-US"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图片声明 BBM</a:t>
            </a:r>
            <a:b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b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 版权所有</a:t>
            </a: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spTree>
    <p:extLst>
      <p:ext uri="{BB962C8B-B14F-4D97-AF65-F5344CB8AC3E}">
        <p14:creationId xmlns:p14="http://schemas.microsoft.com/office/powerpoint/2010/main" val="3071219112"/>
      </p:ext>
    </p:extLst>
  </p:cSld>
  <p:clrMapOvr>
    <a:masterClrMapping/>
  </p:clrMapOvr>
  <p:transition spd="med"/>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p:cNvSpPr>
            <a:spLocks noChangeArrowheads="1"/>
          </p:cNvSpPr>
          <p:nvPr/>
        </p:nvSpPr>
        <p:spPr bwMode="auto">
          <a:xfrm>
            <a:off x="-76200" y="-76200"/>
            <a:ext cx="9296400" cy="7010400"/>
          </a:xfrm>
          <a:prstGeom prst="rect">
            <a:avLst/>
          </a:prstGeom>
          <a:solidFill>
            <a:schemeClr val="bg2"/>
          </a:solidFill>
          <a:ln w="12700" cap="sq">
            <a:solidFill>
              <a:schemeClr val="tx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24962" name="Text Box 3"/>
          <p:cNvSpPr txBox="1">
            <a:spLocks noChangeArrowheads="1"/>
          </p:cNvSpPr>
          <p:nvPr/>
        </p:nvSpPr>
        <p:spPr bwMode="auto">
          <a:xfrm>
            <a:off x="8578850" y="0"/>
            <a:ext cx="6753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rPr>
              <a:t>119</a:t>
            </a:r>
          </a:p>
        </p:txBody>
      </p:sp>
      <p:sp>
        <p:nvSpPr>
          <p:cNvPr id="424965" name="Title 5"/>
          <p:cNvSpPr>
            <a:spLocks noGrp="1"/>
          </p:cNvSpPr>
          <p:nvPr>
            <p:ph type="title" idx="4294967295"/>
          </p:nvPr>
        </p:nvSpPr>
        <p:spPr>
          <a:xfrm>
            <a:off x="1219200" y="-30156"/>
            <a:ext cx="4853893" cy="523862"/>
          </a:xfrm>
          <a:solidFill>
            <a:schemeClr val="folHlink"/>
          </a:solidFill>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zh-TW" altLang="en-US" sz="2800" b="1" dirty="0">
                <a:solidFill>
                  <a:schemeClr val="bg2"/>
                </a:solidFill>
                <a:effectLst/>
                <a:latin typeface="Arial" charset="0"/>
                <a:ea typeface="ＭＳ Ｐゴシック" charset="0"/>
                <a:cs typeface="Arial" charset="0"/>
              </a:rPr>
              <a:t>约翰福音中七个神迹的重要性</a:t>
            </a:r>
            <a:endParaRPr lang="en-US" altLang="zh-CN" sz="2800" b="1" dirty="0">
              <a:solidFill>
                <a:schemeClr val="bg2"/>
              </a:solidFill>
              <a:effectLst/>
              <a:latin typeface="Arial" charset="0"/>
              <a:ea typeface="ＭＳ Ｐゴシック" charset="0"/>
              <a:cs typeface="Arial" charset="0"/>
            </a:endParaRPr>
          </a:p>
        </p:txBody>
      </p:sp>
      <p:graphicFrame>
        <p:nvGraphicFramePr>
          <p:cNvPr id="2" name="Table 1"/>
          <p:cNvGraphicFramePr>
            <a:graphicFrameLocks noGrp="1"/>
          </p:cNvGraphicFramePr>
          <p:nvPr/>
        </p:nvGraphicFramePr>
        <p:xfrm>
          <a:off x="-36511" y="548680"/>
          <a:ext cx="7123111" cy="5907082"/>
        </p:xfrm>
        <a:graphic>
          <a:graphicData uri="http://schemas.openxmlformats.org/drawingml/2006/table">
            <a:tbl>
              <a:tblPr firstRow="1" bandRow="1">
                <a:tableStyleId>{2A488322-F2BA-4B5B-9748-0D474271808F}</a:tableStyleId>
              </a:tblPr>
              <a:tblGrid>
                <a:gridCol w="2374370">
                  <a:extLst>
                    <a:ext uri="{9D8B030D-6E8A-4147-A177-3AD203B41FA5}">
                      <a16:colId xmlns:a16="http://schemas.microsoft.com/office/drawing/2014/main" val="20000"/>
                    </a:ext>
                  </a:extLst>
                </a:gridCol>
                <a:gridCol w="2103013">
                  <a:extLst>
                    <a:ext uri="{9D8B030D-6E8A-4147-A177-3AD203B41FA5}">
                      <a16:colId xmlns:a16="http://schemas.microsoft.com/office/drawing/2014/main" val="20001"/>
                    </a:ext>
                  </a:extLst>
                </a:gridCol>
                <a:gridCol w="2645728">
                  <a:extLst>
                    <a:ext uri="{9D8B030D-6E8A-4147-A177-3AD203B41FA5}">
                      <a16:colId xmlns:a16="http://schemas.microsoft.com/office/drawing/2014/main" val="20002"/>
                    </a:ext>
                  </a:extLst>
                </a:gridCol>
              </a:tblGrid>
              <a:tr h="45275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TW" altLang="en-US" sz="1800" b="1" dirty="0">
                          <a:latin typeface="Arial"/>
                          <a:cs typeface="Arial"/>
                        </a:rPr>
                        <a:t>神迹</a:t>
                      </a:r>
                    </a:p>
                  </a:txBody>
                  <a:tcPr>
                    <a:solidFill>
                      <a:srgbClr val="000090"/>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TW" altLang="en-US" sz="1800" b="1" dirty="0">
                          <a:latin typeface="Arial"/>
                          <a:cs typeface="Arial"/>
                        </a:rPr>
                        <a:t>关於永生的教导</a:t>
                      </a:r>
                    </a:p>
                  </a:txBody>
                  <a:tcPr>
                    <a:solidFill>
                      <a:srgbClr val="000090"/>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TW" altLang="en-US" sz="1800" b="1" dirty="0">
                          <a:latin typeface="Arial"/>
                          <a:cs typeface="Arial"/>
                        </a:rPr>
                        <a:t>应用</a:t>
                      </a:r>
                    </a:p>
                  </a:txBody>
                  <a:tcPr>
                    <a:solidFill>
                      <a:srgbClr val="000090"/>
                    </a:solidFill>
                  </a:tcPr>
                </a:tc>
                <a:extLst>
                  <a:ext uri="{0D108BD9-81ED-4DB2-BD59-A6C34878D82A}">
                    <a16:rowId xmlns:a16="http://schemas.microsoft.com/office/drawing/2014/main" val="10000"/>
                  </a:ext>
                </a:extLst>
              </a:tr>
              <a:tr h="707038">
                <a:tc>
                  <a:txBody>
                    <a:bodyPr/>
                    <a:lstStyle/>
                    <a:p>
                      <a:r>
                        <a:rPr lang="en-US" sz="1800" b="1" dirty="0">
                          <a:latin typeface="Arial"/>
                          <a:cs typeface="Arial"/>
                        </a:rPr>
                        <a:t>1.</a:t>
                      </a:r>
                      <a:r>
                        <a:rPr lang="zh-CN" altLang="en-US" sz="1800" b="1" dirty="0">
                          <a:latin typeface="Arial"/>
                          <a:ea typeface="SimHei" charset="0"/>
                          <a:cs typeface="Arial"/>
                        </a:rPr>
                        <a:t>于迦拿变水为酒</a:t>
                      </a:r>
                      <a:r>
                        <a:rPr lang="en-US" altLang="zh-CN" sz="1800" b="1" dirty="0">
                          <a:latin typeface="Arial"/>
                          <a:ea typeface="SimHei" charset="0"/>
                          <a:cs typeface="Arial"/>
                        </a:rPr>
                        <a:t>(2:1-11)</a:t>
                      </a:r>
                      <a:r>
                        <a:rPr lang="en-US" sz="1800" b="1" dirty="0">
                          <a:latin typeface="Arial"/>
                          <a:cs typeface="Arial"/>
                        </a:rPr>
                        <a:t>*</a:t>
                      </a:r>
                    </a:p>
                  </a:txBody>
                  <a:tcPr/>
                </a:tc>
                <a:tc>
                  <a:txBody>
                    <a:bodyPr/>
                    <a:lstStyle/>
                    <a:p>
                      <a:r>
                        <a:rPr lang="zh-CN" altLang="en-US" sz="1800" b="1" dirty="0">
                          <a:latin typeface="Arial"/>
                          <a:ea typeface="SimHei" charset="0"/>
                          <a:cs typeface="Arial"/>
                        </a:rPr>
                        <a:t>永生的喜乐</a:t>
                      </a:r>
                      <a:endParaRPr lang="en-US" sz="1800" b="1" dirty="0">
                        <a:latin typeface="Arial"/>
                        <a:cs typeface="Arial"/>
                      </a:endParaRPr>
                    </a:p>
                  </a:txBody>
                  <a:tcPr/>
                </a:tc>
                <a:tc>
                  <a:txBody>
                    <a:bodyPr/>
                    <a:lstStyle/>
                    <a:p>
                      <a:r>
                        <a:rPr lang="zh-CN" altLang="en-US" sz="1800" b="1" dirty="0">
                          <a:latin typeface="Arial"/>
                          <a:ea typeface="SimHei" charset="0"/>
                          <a:cs typeface="Arial"/>
                        </a:rPr>
                        <a:t>如果他可以变水为酒</a:t>
                      </a:r>
                      <a:r>
                        <a:rPr lang="en-US" altLang="zh-CN" sz="1800" b="1" dirty="0">
                          <a:latin typeface="Arial"/>
                          <a:ea typeface="SimHei" charset="0"/>
                          <a:cs typeface="Arial"/>
                        </a:rPr>
                        <a:t>, </a:t>
                      </a:r>
                      <a:r>
                        <a:rPr lang="zh-CN" altLang="en-US" sz="1800" b="1" dirty="0">
                          <a:latin typeface="Arial"/>
                          <a:ea typeface="SimHei" charset="0"/>
                          <a:cs typeface="Arial"/>
                        </a:rPr>
                        <a:t>他一定可以改变我</a:t>
                      </a:r>
                      <a:endParaRPr lang="en-US" sz="1800" b="1" dirty="0">
                        <a:latin typeface="Arial"/>
                        <a:cs typeface="Arial"/>
                      </a:endParaRPr>
                    </a:p>
                  </a:txBody>
                  <a:tcPr/>
                </a:tc>
                <a:extLst>
                  <a:ext uri="{0D108BD9-81ED-4DB2-BD59-A6C34878D82A}">
                    <a16:rowId xmlns:a16="http://schemas.microsoft.com/office/drawing/2014/main" val="10001"/>
                  </a:ext>
                </a:extLst>
              </a:tr>
              <a:tr h="707038">
                <a:tc>
                  <a:txBody>
                    <a:bodyPr/>
                    <a:lstStyle/>
                    <a:p>
                      <a:r>
                        <a:rPr lang="en-US" sz="1800" b="1" dirty="0">
                          <a:latin typeface="Arial"/>
                          <a:cs typeface="Arial"/>
                        </a:rPr>
                        <a:t>2.</a:t>
                      </a:r>
                      <a:r>
                        <a:rPr lang="zh-CN" altLang="en-US" sz="1800" b="1" dirty="0">
                          <a:latin typeface="Arial"/>
                          <a:ea typeface="SimHei" charset="0"/>
                          <a:cs typeface="Arial"/>
                        </a:rPr>
                        <a:t>于迦百农医治大臣的儿子</a:t>
                      </a:r>
                      <a:r>
                        <a:rPr lang="en-US" altLang="zh-CN" sz="1800" b="1" dirty="0">
                          <a:latin typeface="Arial"/>
                          <a:ea typeface="SimHei" charset="0"/>
                          <a:cs typeface="Arial"/>
                        </a:rPr>
                        <a:t> </a:t>
                      </a:r>
                      <a:r>
                        <a:rPr lang="en-US" sz="1800" b="1" baseline="0" dirty="0">
                          <a:latin typeface="Arial"/>
                          <a:cs typeface="Arial"/>
                        </a:rPr>
                        <a:t>(4:46-54)*</a:t>
                      </a:r>
                      <a:endParaRPr lang="en-US" sz="1800" b="1" dirty="0">
                        <a:latin typeface="Arial"/>
                        <a:cs typeface="Aria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CN" altLang="en-US" sz="1800" b="1" dirty="0">
                          <a:latin typeface="Arial"/>
                          <a:ea typeface="SimHei" charset="0"/>
                          <a:cs typeface="Arial"/>
                        </a:rPr>
                        <a:t>永生的情形 </a:t>
                      </a:r>
                      <a:r>
                        <a:rPr lang="en-US" altLang="zh-CN" sz="1800" b="1" dirty="0">
                          <a:latin typeface="Arial"/>
                          <a:ea typeface="SimHei" charset="0"/>
                          <a:cs typeface="Arial"/>
                        </a:rPr>
                        <a:t>(</a:t>
                      </a:r>
                      <a:r>
                        <a:rPr lang="zh-CN" altLang="en-US" sz="1800" b="1" dirty="0">
                          <a:latin typeface="Arial"/>
                          <a:ea typeface="SimHei" charset="0"/>
                          <a:cs typeface="Arial"/>
                        </a:rPr>
                        <a:t>信心</a:t>
                      </a:r>
                      <a:r>
                        <a:rPr lang="en-US" altLang="zh-CN" sz="1800" b="1" dirty="0">
                          <a:latin typeface="Arial"/>
                          <a:ea typeface="SimHei" charset="0"/>
                          <a:cs typeface="Arial"/>
                        </a:rPr>
                        <a:t>)</a:t>
                      </a:r>
                    </a:p>
                  </a:txBody>
                  <a:tcPr/>
                </a:tc>
                <a:tc>
                  <a:txBody>
                    <a:bodyPr/>
                    <a:lstStyle/>
                    <a:p>
                      <a:r>
                        <a:rPr lang="zh-CN" altLang="en-US" sz="1800" b="1" dirty="0">
                          <a:latin typeface="Arial"/>
                          <a:ea typeface="SimHei" charset="0"/>
                          <a:cs typeface="Arial"/>
                        </a:rPr>
                        <a:t>他的关怀永远环绕我</a:t>
                      </a:r>
                      <a:endParaRPr lang="en-US" sz="1800" b="1" dirty="0">
                        <a:latin typeface="Arial"/>
                        <a:cs typeface="Arial"/>
                      </a:endParaRPr>
                    </a:p>
                  </a:txBody>
                  <a:tcPr/>
                </a:tc>
                <a:extLst>
                  <a:ext uri="{0D108BD9-81ED-4DB2-BD59-A6C34878D82A}">
                    <a16:rowId xmlns:a16="http://schemas.microsoft.com/office/drawing/2014/main" val="10002"/>
                  </a:ext>
                </a:extLst>
              </a:tr>
              <a:tr h="1004739">
                <a:tc>
                  <a:txBody>
                    <a:bodyPr/>
                    <a:lstStyle/>
                    <a:p>
                      <a:r>
                        <a:rPr lang="en-US" sz="1800" b="1" dirty="0">
                          <a:latin typeface="Arial"/>
                          <a:cs typeface="Arial"/>
                        </a:rPr>
                        <a:t>3.</a:t>
                      </a:r>
                      <a:r>
                        <a:rPr lang="zh-CN" altLang="en-US" sz="1800" b="1" dirty="0">
                          <a:latin typeface="Arial"/>
                          <a:ea typeface="SimHei" charset="0"/>
                          <a:cs typeface="Arial"/>
                        </a:rPr>
                        <a:t>于耶路撒冷毕士大池子旁医治病了三十八年的人</a:t>
                      </a:r>
                      <a:r>
                        <a:rPr lang="en-US" sz="1800" b="1" baseline="0" dirty="0">
                          <a:latin typeface="Arial"/>
                          <a:cs typeface="Arial"/>
                        </a:rPr>
                        <a:t>(5:1-18)*</a:t>
                      </a:r>
                      <a:endParaRPr lang="en-US" sz="1800" b="1" dirty="0">
                        <a:latin typeface="Arial"/>
                        <a:cs typeface="Arial"/>
                      </a:endParaRPr>
                    </a:p>
                  </a:txBody>
                  <a:tcPr/>
                </a:tc>
                <a:tc>
                  <a:txBody>
                    <a:bodyPr/>
                    <a:lstStyle/>
                    <a:p>
                      <a:r>
                        <a:rPr lang="zh-CN" altLang="en-US" sz="1800" b="1" dirty="0">
                          <a:latin typeface="Arial"/>
                          <a:ea typeface="SimHei" charset="0"/>
                          <a:cs typeface="Arial"/>
                        </a:rPr>
                        <a:t>得着能力过永生</a:t>
                      </a:r>
                      <a:endParaRPr lang="en-US" sz="1800" b="1" dirty="0">
                        <a:latin typeface="Arial"/>
                        <a:cs typeface="Arial"/>
                      </a:endParaRPr>
                    </a:p>
                  </a:txBody>
                  <a:tcPr/>
                </a:tc>
                <a:tc>
                  <a:txBody>
                    <a:bodyPr/>
                    <a:lstStyle/>
                    <a:p>
                      <a:r>
                        <a:rPr lang="zh-CN" altLang="en-US" sz="1800" b="1" dirty="0">
                          <a:latin typeface="Arial"/>
                          <a:ea typeface="SimHei" charset="0"/>
                          <a:cs typeface="Arial"/>
                        </a:rPr>
                        <a:t>他的权柄永无极限</a:t>
                      </a:r>
                      <a:endParaRPr lang="en-US" sz="1800" b="1" dirty="0">
                        <a:latin typeface="Arial"/>
                        <a:cs typeface="Arial"/>
                      </a:endParaRPr>
                    </a:p>
                  </a:txBody>
                  <a:tcPr/>
                </a:tc>
                <a:extLst>
                  <a:ext uri="{0D108BD9-81ED-4DB2-BD59-A6C34878D82A}">
                    <a16:rowId xmlns:a16="http://schemas.microsoft.com/office/drawing/2014/main" val="10003"/>
                  </a:ext>
                </a:extLst>
              </a:tr>
              <a:tr h="707038">
                <a:tc>
                  <a:txBody>
                    <a:bodyPr/>
                    <a:lstStyle/>
                    <a:p>
                      <a:r>
                        <a:rPr lang="en-US" sz="1800" b="1" dirty="0">
                          <a:latin typeface="Arial"/>
                          <a:cs typeface="Arial"/>
                        </a:rPr>
                        <a:t>4.</a:t>
                      </a:r>
                      <a:r>
                        <a:rPr lang="zh-CN" altLang="en-US" sz="1800" b="1" dirty="0">
                          <a:latin typeface="Arial"/>
                          <a:ea typeface="SimHei" charset="0"/>
                          <a:cs typeface="Arial"/>
                        </a:rPr>
                        <a:t>于加利利海边喂饱</a:t>
                      </a:r>
                      <a:r>
                        <a:rPr lang="en-US" altLang="zh-CN" sz="1800" b="1" dirty="0">
                          <a:latin typeface="Arial"/>
                          <a:ea typeface="SimHei" charset="0"/>
                          <a:cs typeface="Arial"/>
                        </a:rPr>
                        <a:t>5,000</a:t>
                      </a:r>
                      <a:r>
                        <a:rPr lang="zh-CN" altLang="en-US" sz="1800" b="1" dirty="0">
                          <a:latin typeface="Arial"/>
                          <a:ea typeface="SimHei" charset="0"/>
                          <a:cs typeface="Arial"/>
                        </a:rPr>
                        <a:t>人</a:t>
                      </a:r>
                      <a:r>
                        <a:rPr lang="en-US" altLang="zh-CN" sz="1800" b="1" dirty="0">
                          <a:latin typeface="Arial"/>
                          <a:ea typeface="SimHei" charset="0"/>
                          <a:cs typeface="Arial"/>
                        </a:rPr>
                        <a:t> </a:t>
                      </a:r>
                      <a:r>
                        <a:rPr lang="en-US" sz="1800" b="1" dirty="0">
                          <a:latin typeface="Arial"/>
                          <a:cs typeface="Arial"/>
                        </a:rPr>
                        <a:t>(6:16-21)</a:t>
                      </a:r>
                    </a:p>
                  </a:txBody>
                  <a:tcPr/>
                </a:tc>
                <a:tc>
                  <a:txBody>
                    <a:bodyPr/>
                    <a:lstStyle/>
                    <a:p>
                      <a:r>
                        <a:rPr lang="zh-CN" altLang="en-US" sz="1800" b="1" dirty="0">
                          <a:latin typeface="Arial"/>
                          <a:ea typeface="SimHei" charset="0"/>
                          <a:cs typeface="Arial"/>
                        </a:rPr>
                        <a:t>永生的粮食</a:t>
                      </a:r>
                      <a:endParaRPr lang="en-US" sz="1800" b="1" dirty="0">
                        <a:latin typeface="Arial"/>
                        <a:cs typeface="Aria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CN" altLang="en-US" sz="1800" b="1" dirty="0">
                          <a:latin typeface="Arial"/>
                          <a:ea typeface="SimHei" charset="0"/>
                          <a:cs typeface="Arial"/>
                        </a:rPr>
                        <a:t>耶稣能满足我们深深的需要</a:t>
                      </a:r>
                      <a:endParaRPr lang="en-US" sz="1800" b="1" dirty="0">
                        <a:latin typeface="Arial"/>
                        <a:cs typeface="Arial"/>
                      </a:endParaRPr>
                    </a:p>
                  </a:txBody>
                  <a:tcPr/>
                </a:tc>
                <a:extLst>
                  <a:ext uri="{0D108BD9-81ED-4DB2-BD59-A6C34878D82A}">
                    <a16:rowId xmlns:a16="http://schemas.microsoft.com/office/drawing/2014/main" val="10004"/>
                  </a:ext>
                </a:extLst>
              </a:tr>
              <a:tr h="707038">
                <a:tc>
                  <a:txBody>
                    <a:bodyPr/>
                    <a:lstStyle/>
                    <a:p>
                      <a:r>
                        <a:rPr lang="en-US" sz="1800" b="1" dirty="0">
                          <a:latin typeface="Arial"/>
                          <a:cs typeface="Arial"/>
                        </a:rPr>
                        <a:t>5.</a:t>
                      </a:r>
                      <a:r>
                        <a:rPr lang="zh-CN" altLang="en-US" sz="1800" b="1" dirty="0">
                          <a:latin typeface="Arial"/>
                          <a:ea typeface="SimHei" charset="0"/>
                          <a:cs typeface="Arial"/>
                        </a:rPr>
                        <a:t>行走于加利利海的海面上</a:t>
                      </a:r>
                      <a:r>
                        <a:rPr lang="en-US" altLang="zh-CN" sz="1800" b="1" dirty="0">
                          <a:latin typeface="Arial"/>
                          <a:ea typeface="SimHei" charset="0"/>
                          <a:cs typeface="Arial"/>
                        </a:rPr>
                        <a:t> </a:t>
                      </a:r>
                      <a:r>
                        <a:rPr lang="en-US" sz="1800" b="1" dirty="0">
                          <a:latin typeface="Arial"/>
                          <a:cs typeface="Arial"/>
                        </a:rPr>
                        <a:t>(6:5-14)</a:t>
                      </a:r>
                    </a:p>
                  </a:txBody>
                  <a:tcPr/>
                </a:tc>
                <a:tc>
                  <a:txBody>
                    <a:bodyPr/>
                    <a:lstStyle/>
                    <a:p>
                      <a:r>
                        <a:rPr lang="zh-CN" altLang="en-US" sz="1800" b="1" dirty="0">
                          <a:latin typeface="Arial"/>
                          <a:ea typeface="SimHei" charset="0"/>
                          <a:cs typeface="Arial"/>
                        </a:rPr>
                        <a:t>永生的引导</a:t>
                      </a:r>
                      <a:endParaRPr lang="en-US" sz="1800" b="1" dirty="0">
                        <a:latin typeface="Arial"/>
                        <a:cs typeface="Arial"/>
                      </a:endParaRPr>
                    </a:p>
                  </a:txBody>
                  <a:tcPr/>
                </a:tc>
                <a:tc>
                  <a:txBody>
                    <a:bodyPr/>
                    <a:lstStyle/>
                    <a:p>
                      <a:r>
                        <a:rPr lang="zh-CN" altLang="en-US" sz="1800" b="1" dirty="0">
                          <a:latin typeface="Arial"/>
                          <a:ea typeface="SimHei" charset="0"/>
                          <a:cs typeface="Arial"/>
                        </a:rPr>
                        <a:t>耶稣是生命里风暴的主</a:t>
                      </a:r>
                      <a:endParaRPr lang="en-US" sz="1800" b="1" dirty="0">
                        <a:latin typeface="Arial"/>
                        <a:cs typeface="Arial"/>
                      </a:endParaRPr>
                    </a:p>
                  </a:txBody>
                  <a:tcPr/>
                </a:tc>
                <a:extLst>
                  <a:ext uri="{0D108BD9-81ED-4DB2-BD59-A6C34878D82A}">
                    <a16:rowId xmlns:a16="http://schemas.microsoft.com/office/drawing/2014/main" val="10005"/>
                  </a:ext>
                </a:extLst>
              </a:tr>
              <a:tr h="707038">
                <a:tc>
                  <a:txBody>
                    <a:bodyPr/>
                    <a:lstStyle/>
                    <a:p>
                      <a:r>
                        <a:rPr lang="en-US" sz="1800" b="1" dirty="0">
                          <a:latin typeface="Arial"/>
                          <a:cs typeface="Arial"/>
                        </a:rPr>
                        <a:t>6.</a:t>
                      </a:r>
                      <a:r>
                        <a:rPr lang="zh-CN" altLang="en-US" sz="1800" b="1" dirty="0">
                          <a:latin typeface="Arial"/>
                          <a:ea typeface="SimHei" charset="0"/>
                          <a:cs typeface="Arial"/>
                        </a:rPr>
                        <a:t>于耶路撒冷医治生来瞎眼的</a:t>
                      </a:r>
                      <a:r>
                        <a:rPr lang="en-US" altLang="zh-CN" sz="1800" b="1" dirty="0">
                          <a:latin typeface="Arial"/>
                          <a:ea typeface="SimHei" charset="0"/>
                          <a:cs typeface="Arial"/>
                        </a:rPr>
                        <a:t> </a:t>
                      </a:r>
                      <a:r>
                        <a:rPr lang="en-US" sz="1800" b="1" baseline="0" dirty="0">
                          <a:latin typeface="Arial"/>
                          <a:cs typeface="Arial"/>
                        </a:rPr>
                        <a:t>(9:1-7)*</a:t>
                      </a:r>
                      <a:endParaRPr lang="en-US" sz="1800" b="1" dirty="0">
                        <a:latin typeface="Arial"/>
                        <a:cs typeface="Arial"/>
                      </a:endParaRPr>
                    </a:p>
                  </a:txBody>
                  <a:tcPr/>
                </a:tc>
                <a:tc>
                  <a:txBody>
                    <a:bodyPr/>
                    <a:lstStyle/>
                    <a:p>
                      <a:r>
                        <a:rPr lang="zh-CN" altLang="en-US" sz="1800" b="1" dirty="0">
                          <a:latin typeface="Arial"/>
                          <a:ea typeface="SimHei" charset="0"/>
                          <a:cs typeface="Arial"/>
                        </a:rPr>
                        <a:t>永生的真光</a:t>
                      </a:r>
                      <a:endParaRPr lang="en-US" sz="1800" b="1" dirty="0">
                        <a:latin typeface="Arial"/>
                        <a:cs typeface="Arial"/>
                      </a:endParaRPr>
                    </a:p>
                  </a:txBody>
                  <a:tcPr/>
                </a:tc>
                <a:tc>
                  <a:txBody>
                    <a:bodyPr/>
                    <a:lstStyle/>
                    <a:p>
                      <a:r>
                        <a:rPr lang="zh-CN" altLang="en-US" sz="1800" b="1" dirty="0">
                          <a:latin typeface="Arial"/>
                          <a:ea typeface="SimHei" charset="0"/>
                          <a:cs typeface="Arial"/>
                        </a:rPr>
                        <a:t>耶稣提供我们身心灵属灵的远见</a:t>
                      </a:r>
                      <a:endParaRPr lang="en-US" sz="1800" b="1" dirty="0">
                        <a:latin typeface="Arial"/>
                        <a:cs typeface="Arial"/>
                      </a:endParaRPr>
                    </a:p>
                  </a:txBody>
                  <a:tcPr/>
                </a:tc>
                <a:extLst>
                  <a:ext uri="{0D108BD9-81ED-4DB2-BD59-A6C34878D82A}">
                    <a16:rowId xmlns:a16="http://schemas.microsoft.com/office/drawing/2014/main" val="10006"/>
                  </a:ext>
                </a:extLst>
              </a:tr>
              <a:tr h="707038">
                <a:tc>
                  <a:txBody>
                    <a:bodyPr/>
                    <a:lstStyle/>
                    <a:p>
                      <a:r>
                        <a:rPr lang="en-US" sz="1800" b="1" dirty="0">
                          <a:latin typeface="Arial"/>
                          <a:cs typeface="Arial"/>
                        </a:rPr>
                        <a:t>7.</a:t>
                      </a:r>
                      <a:r>
                        <a:rPr lang="zh-CN" altLang="en-US" sz="1800" b="1" dirty="0">
                          <a:latin typeface="Arial"/>
                          <a:ea typeface="SimHei" charset="0"/>
                          <a:cs typeface="Arial"/>
                        </a:rPr>
                        <a:t>于伯大尼叫拉撒路从死里复活</a:t>
                      </a:r>
                      <a:r>
                        <a:rPr lang="en-US" altLang="zh-CN" sz="1800" b="1" dirty="0">
                          <a:latin typeface="Arial"/>
                          <a:ea typeface="SimHei" charset="0"/>
                          <a:cs typeface="Arial"/>
                        </a:rPr>
                        <a:t> </a:t>
                      </a:r>
                      <a:r>
                        <a:rPr lang="en-US" sz="1800" b="1" dirty="0">
                          <a:latin typeface="Arial"/>
                          <a:cs typeface="Arial"/>
                        </a:rPr>
                        <a:t>(11:1-45)*</a:t>
                      </a:r>
                    </a:p>
                  </a:txBody>
                  <a:tcPr/>
                </a:tc>
                <a:tc>
                  <a:txBody>
                    <a:bodyPr/>
                    <a:lstStyle/>
                    <a:p>
                      <a:r>
                        <a:rPr lang="zh-CN" altLang="en-US" sz="1800" b="1" dirty="0">
                          <a:latin typeface="Arial"/>
                          <a:ea typeface="SimHei" charset="0"/>
                          <a:cs typeface="Arial"/>
                        </a:rPr>
                        <a:t>永生战胜死亡</a:t>
                      </a:r>
                      <a:endParaRPr lang="en-US" sz="1800" b="1" dirty="0">
                        <a:latin typeface="Arial"/>
                        <a:cs typeface="Arial"/>
                      </a:endParaRPr>
                    </a:p>
                  </a:txBody>
                  <a:tcPr/>
                </a:tc>
                <a:tc>
                  <a:txBody>
                    <a:bodyPr/>
                    <a:lstStyle/>
                    <a:p>
                      <a:r>
                        <a:rPr lang="zh-CN" altLang="en-US" sz="1800" b="1" dirty="0">
                          <a:latin typeface="Arial"/>
                          <a:ea typeface="SimHei" charset="0"/>
                          <a:cs typeface="Arial"/>
                        </a:rPr>
                        <a:t>耶稣掌控生死</a:t>
                      </a:r>
                      <a:endParaRPr lang="en-US" sz="1800" b="1" dirty="0">
                        <a:latin typeface="Arial"/>
                        <a:cs typeface="Arial"/>
                      </a:endParaRPr>
                    </a:p>
                  </a:txBody>
                  <a:tcPr/>
                </a:tc>
                <a:extLst>
                  <a:ext uri="{0D108BD9-81ED-4DB2-BD59-A6C34878D82A}">
                    <a16:rowId xmlns:a16="http://schemas.microsoft.com/office/drawing/2014/main" val="10007"/>
                  </a:ext>
                </a:extLst>
              </a:tr>
            </a:tbl>
          </a:graphicData>
        </a:graphic>
      </p:graphicFrame>
      <p:sp>
        <p:nvSpPr>
          <p:cNvPr id="8" name="Text Box 3"/>
          <p:cNvSpPr txBox="1">
            <a:spLocks noChangeArrowheads="1"/>
          </p:cNvSpPr>
          <p:nvPr/>
        </p:nvSpPr>
        <p:spPr bwMode="auto">
          <a:xfrm>
            <a:off x="-69197" y="6434172"/>
            <a:ext cx="93217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ＭＳ Ｐゴシック" charset="0"/>
                <a:cs typeface="Arial"/>
              </a:rPr>
              <a:t>Charles Ryrie, </a:t>
            </a:r>
            <a:r>
              <a:rPr kumimoji="0" lang="en-US" sz="1400" b="0" i="1" u="none" strike="noStrike" kern="1200" cap="none" spc="0" normalizeH="0" baseline="0" noProof="0" dirty="0">
                <a:ln>
                  <a:noFill/>
                </a:ln>
                <a:solidFill>
                  <a:srgbClr val="FFFFFF"/>
                </a:solidFill>
                <a:effectLst/>
                <a:uLnTx/>
                <a:uFillTx/>
                <a:latin typeface="Arial"/>
                <a:ea typeface="ＭＳ Ｐゴシック" charset="0"/>
                <a:cs typeface="Arial"/>
              </a:rPr>
              <a:t>Ryrie Study Bible</a:t>
            </a:r>
            <a:r>
              <a:rPr kumimoji="0" lang="en-US" sz="1400" b="0" i="0" u="none" strike="noStrike" kern="1200" cap="none" spc="0" normalizeH="0" baseline="0" noProof="0" dirty="0">
                <a:ln>
                  <a:noFill/>
                </a:ln>
                <a:solidFill>
                  <a:srgbClr val="FFFFFF"/>
                </a:solidFill>
                <a:effectLst/>
                <a:uLnTx/>
                <a:uFillTx/>
                <a:latin typeface="Arial"/>
                <a:ea typeface="ＭＳ Ｐゴシック" charset="0"/>
                <a:cs typeface="Arial"/>
              </a:rPr>
              <a:t>, 1618 (column 2); </a:t>
            </a:r>
            <a:r>
              <a:rPr kumimoji="0" lang="en-US" sz="1400" b="0" i="0" u="none" strike="noStrike" kern="1200" cap="none" spc="0" normalizeH="0" baseline="0" noProof="0" dirty="0" err="1">
                <a:ln>
                  <a:noFill/>
                </a:ln>
                <a:solidFill>
                  <a:srgbClr val="FFFFFF"/>
                </a:solidFill>
                <a:effectLst/>
                <a:uLnTx/>
                <a:uFillTx/>
                <a:latin typeface="Arial"/>
                <a:ea typeface="ＭＳ Ｐゴシック" charset="0"/>
                <a:cs typeface="Arial"/>
              </a:rPr>
              <a:t>Mahlon</a:t>
            </a:r>
            <a:r>
              <a:rPr kumimoji="0" lang="en-US" sz="1400" b="0" i="0" u="none" strike="noStrike" kern="1200" cap="none" spc="0" normalizeH="0" baseline="0" noProof="0" dirty="0">
                <a:ln>
                  <a:noFill/>
                </a:ln>
                <a:solidFill>
                  <a:srgbClr val="FFFFFF"/>
                </a:solidFill>
                <a:effectLst/>
                <a:uLnTx/>
                <a:uFillTx/>
                <a:latin typeface="Arial"/>
                <a:ea typeface="ＭＳ Ｐゴシック" charset="0"/>
                <a:cs typeface="Arial"/>
              </a:rPr>
              <a:t> Friesen, First Baptist Church of Yucaipa, CA (column 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ＭＳ Ｐゴシック" charset="0"/>
                <a:cs typeface="Arial"/>
              </a:rPr>
              <a:t>* The asterisks indicate signs unique </a:t>
            </a:r>
            <a:r>
              <a:rPr kumimoji="0" lang="en-US" sz="1400" b="0" i="0" u="none" strike="noStrike" kern="1200" cap="none" spc="0" normalizeH="0" baseline="0" noProof="0">
                <a:ln>
                  <a:noFill/>
                </a:ln>
                <a:solidFill>
                  <a:srgbClr val="FFFFFF"/>
                </a:solidFill>
                <a:effectLst/>
                <a:uLnTx/>
                <a:uFillTx/>
                <a:latin typeface="Arial"/>
                <a:ea typeface="ＭＳ Ｐゴシック" charset="0"/>
                <a:cs typeface="Arial"/>
              </a:rPr>
              <a:t>to </a:t>
            </a:r>
            <a:r>
              <a:rPr kumimoji="0" lang="zh-CN" altLang="en-US" sz="1400" b="0" i="0" u="none" strike="noStrike" kern="1200" cap="none" spc="0" normalizeH="0" baseline="0" noProof="0">
                <a:ln>
                  <a:noFill/>
                </a:ln>
                <a:solidFill>
                  <a:srgbClr val="FFFFFF"/>
                </a:solidFill>
                <a:effectLst/>
                <a:uLnTx/>
                <a:uFillTx/>
                <a:latin typeface="Arial"/>
                <a:ea typeface="ＭＳ Ｐゴシック" charset="0"/>
                <a:cs typeface="Arial"/>
              </a:rPr>
              <a:t>约翰</a:t>
            </a:r>
            <a:r>
              <a:rPr kumimoji="0" lang="en-US" sz="1400" b="0" i="0" u="none" strike="noStrike" kern="1200" cap="none" spc="0" normalizeH="0" baseline="0" noProof="0">
                <a:ln>
                  <a:noFill/>
                </a:ln>
                <a:solidFill>
                  <a:srgbClr val="FFFFFF"/>
                </a:solidFill>
                <a:effectLst/>
                <a:uLnTx/>
                <a:uFillTx/>
                <a:latin typeface="Arial"/>
                <a:ea typeface="ＭＳ Ｐゴシック" charset="0"/>
                <a:cs typeface="Arial"/>
              </a:rPr>
              <a:t>'s </a:t>
            </a:r>
            <a:r>
              <a:rPr kumimoji="0" lang="en-US" sz="1400" b="0" i="0" u="none" strike="noStrike" kern="1200" cap="none" spc="0" normalizeH="0" baseline="0" noProof="0" dirty="0">
                <a:ln>
                  <a:noFill/>
                </a:ln>
                <a:solidFill>
                  <a:srgbClr val="FFFFFF"/>
                </a:solidFill>
                <a:effectLst/>
                <a:uLnTx/>
                <a:uFillTx/>
                <a:latin typeface="Arial"/>
                <a:ea typeface="ＭＳ Ｐゴシック" charset="0"/>
                <a:cs typeface="Arial"/>
              </a:rPr>
              <a:t>gospel.</a:t>
            </a:r>
          </a:p>
        </p:txBody>
      </p:sp>
      <p:pic>
        <p:nvPicPr>
          <p:cNvPr id="424964" name="Picture 116" descr="lazar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9716" y="2780928"/>
            <a:ext cx="2108788" cy="2759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860639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2EB5AD-34B9-4B2A-B003-0325691E0A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b. Through the Controversy Over Grain </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50</a:t>
            </a:r>
          </a:p>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de-DE" sz="2800" b="1" i="1" kern="0">
                <a:solidFill>
                  <a:srgbClr val="FFFFFF"/>
                </a:solidFill>
                <a:effectLst>
                  <a:outerShdw blurRad="38100" dist="38100" dir="2700000" algn="tl">
                    <a:srgbClr val="000000"/>
                  </a:outerShdw>
                </a:effectLst>
                <a:latin typeface="Arial"/>
                <a:ea typeface="ＭＳ Ｐゴシック" charset="0"/>
                <a:cs typeface="Arial"/>
              </a:rPr>
              <a:t> 21:1-8;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2:23-28;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de-DE" sz="2800" b="1" i="1" kern="0">
                <a:solidFill>
                  <a:srgbClr val="FFFFFF"/>
                </a:solidFill>
                <a:effectLst>
                  <a:outerShdw blurRad="38100" dist="38100" dir="2700000" algn="tl">
                    <a:srgbClr val="000000"/>
                  </a:outerShdw>
                </a:effectLst>
                <a:latin typeface="Arial"/>
                <a:ea typeface="ＭＳ Ｐゴシック" charset="0"/>
                <a:cs typeface="Arial"/>
              </a:rPr>
              <a:t> 6:1-5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defends His disciples' right to pick grain on the Sabbath through Old Testament Sabbath exceptions of necessity and worship in order to prove His authority over the institution and to demonstrate His deity since Israel's salvation depended upon faith in His person as Son of God</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92561509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8E5F5A-D5C9-4863-BA0C-35B89645FD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c. Through Healing the Man With the Withered Hand </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51</a:t>
            </a:r>
          </a:p>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de-DE" sz="2800" b="1" i="1" kern="0">
                <a:solidFill>
                  <a:srgbClr val="FFFFFF"/>
                </a:solidFill>
                <a:effectLst>
                  <a:outerShdw blurRad="38100" dist="38100" dir="2700000" algn="tl">
                    <a:srgbClr val="000000"/>
                  </a:outerShdw>
                </a:effectLst>
                <a:latin typeface="Arial"/>
                <a:ea typeface="ＭＳ Ｐゴシック" charset="0"/>
                <a:cs typeface="Arial"/>
              </a:rPr>
              <a:t> 12:9-14;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3:1-6;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de-DE" sz="2800" b="1" i="1" kern="0">
                <a:solidFill>
                  <a:srgbClr val="FFFFFF"/>
                </a:solidFill>
                <a:effectLst>
                  <a:outerShdw blurRad="38100" dist="38100" dir="2700000" algn="tl">
                    <a:srgbClr val="000000"/>
                  </a:outerShdw>
                </a:effectLst>
                <a:latin typeface="Arial"/>
                <a:ea typeface="ＭＳ Ｐゴシック" charset="0"/>
                <a:cs typeface="Arial"/>
              </a:rPr>
              <a:t> 6:6-11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Though the Pharisees seek to trick Christ into breaking the Sabbath, Christ demonstrates His authority over the day by healing a man's withered hand as an act of mercy in order to reveal the Pharisees' hypocrisy and to model the legitimacy of doing good on the Sabbath</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6301532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4B9B5D-179D-44C2-ABCD-946C911B6F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14. Christ's Authority to Heal</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52</a:t>
            </a:r>
          </a:p>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de-DE" sz="2800" b="1" i="1" kern="0">
                <a:solidFill>
                  <a:srgbClr val="FFFFFF"/>
                </a:solidFill>
                <a:effectLst>
                  <a:outerShdw blurRad="38100" dist="38100" dir="2700000" algn="tl">
                    <a:srgbClr val="000000"/>
                  </a:outerShdw>
                </a:effectLst>
                <a:latin typeface="Arial"/>
                <a:ea typeface="ＭＳ Ｐゴシック" charset="0"/>
                <a:cs typeface="Arial"/>
              </a:rPr>
              <a:t> 12:15-21;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3:7-12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demonstrates authority to heal not only Jews but Gentiles as well, thus showing that as Messiah His ministry was one of compassion, gentleness and mercy to Gentiles in fulfillment of Isaiah 42:1-4</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97034273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3CCA83-B074-492C-96BF-68843B84D7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15. Commissioning of the Twelve</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53</a:t>
            </a:r>
          </a:p>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3:13-19;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de-DE" sz="2800" b="1" i="1" kern="0">
                <a:solidFill>
                  <a:srgbClr val="FFFFFF"/>
                </a:solidFill>
                <a:effectLst>
                  <a:outerShdw blurRad="38100" dist="38100" dir="2700000" algn="tl">
                    <a:srgbClr val="000000"/>
                  </a:outerShdw>
                </a:effectLst>
                <a:latin typeface="Arial"/>
                <a:ea typeface="ＭＳ Ｐゴシック" charset="0"/>
                <a:cs typeface="Arial"/>
              </a:rPr>
              <a:t> 6:12-16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235022"/>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Following a night in prayer, Christ chooses from among the disciples twelve apostles to act as His authoritative representatives in His work</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93799502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844400-40B0-4A53-9DA3-DDCFB918AB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16. Christ's Authority to Interpret the Law</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 54-56</a:t>
            </a:r>
          </a:p>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fi-FI" sz="2800" b="1" i="1" kern="0">
                <a:solidFill>
                  <a:srgbClr val="FFFFFF"/>
                </a:solidFill>
                <a:effectLst>
                  <a:outerShdw blurRad="38100" dist="38100" dir="2700000" algn="tl">
                    <a:srgbClr val="000000"/>
                  </a:outerShdw>
                </a:effectLst>
                <a:latin typeface="Arial"/>
                <a:ea typeface="ＭＳ Ｐゴシック" charset="0"/>
                <a:cs typeface="Arial"/>
              </a:rPr>
              <a:t> 5:1-7:29;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fi-FI" sz="2800" b="1" i="1" kern="0">
                <a:solidFill>
                  <a:srgbClr val="FFFFFF"/>
                </a:solidFill>
                <a:effectLst>
                  <a:outerShdw blurRad="38100" dist="38100" dir="2700000" algn="tl">
                    <a:srgbClr val="000000"/>
                  </a:outerShdw>
                </a:effectLst>
                <a:latin typeface="Arial"/>
                <a:ea typeface="ＭＳ Ｐゴシック" charset="0"/>
                <a:cs typeface="Arial"/>
              </a:rPr>
              <a:t> 6:17-42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623037"/>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2400" b="1" kern="0">
                <a:solidFill>
                  <a:srgbClr val="FFFFFF"/>
                </a:solidFill>
                <a:effectLst>
                  <a:glow rad="228600">
                    <a:srgbClr val="220011"/>
                  </a:glow>
                </a:effectLst>
                <a:latin typeface="Arial"/>
                <a:ea typeface="ＭＳ Ｐゴシック" charset="0"/>
                <a:cs typeface="Arial"/>
              </a:rPr>
              <a:t>In response to the crowds' interest regarding the nature of righteousness necessary to enter the kingdom Christ preaches the Sermon on the Mount to describe the holiness of God through teaching the characteristics of the kingdom's subjects, His relationship to the Law, and instruction to those who would enter the kingdom in order to discredit Pharisaic righteousness and to offer Himself as the sole basis for kingdom entrance </a:t>
            </a:r>
            <a:endParaRPr lang="en-US" sz="24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04328998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513" y="-26988"/>
            <a:ext cx="9251951" cy="6956426"/>
          </a:xfrm>
          <a:prstGeom prst="rect">
            <a:avLst/>
          </a:prstGeom>
          <a:solidFill>
            <a:srgbClr val="000404"/>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352258" name="Picture 2" descr="Mt of Beatitudes and Sea of Galilee in spring, 75-36t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27384"/>
            <a:ext cx="9295029" cy="6048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2260" name="Title 1"/>
          <p:cNvSpPr>
            <a:spLocks noGrp="1"/>
          </p:cNvSpPr>
          <p:nvPr>
            <p:ph type="title"/>
          </p:nvPr>
        </p:nvSpPr>
        <p:spPr bwMode="auto">
          <a:xfrm>
            <a:off x="179512" y="188640"/>
            <a:ext cx="8712968" cy="1354162"/>
          </a:xfrm>
          <a:solidFill>
            <a:srgbClr val="000404"/>
          </a:solidFill>
          <a:extLs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zh-CN" altLang="en-US" dirty="0">
                <a:latin typeface="KaiTi" panose="02010609060101010101" pitchFamily="49" charset="-122"/>
                <a:ea typeface="KaiTi" panose="02010609060101010101" pitchFamily="49" charset="-122"/>
              </a:rPr>
              <a:t>山上宝训</a:t>
            </a:r>
            <a:br>
              <a:rPr lang="en-US" altLang="zh-CN" dirty="0">
                <a:latin typeface="KaiTi" panose="02010609060101010101" pitchFamily="49" charset="-122"/>
                <a:ea typeface="KaiTi" panose="02010609060101010101" pitchFamily="49" charset="-122"/>
              </a:rPr>
            </a:br>
            <a:r>
              <a:rPr lang="en-US" sz="3600" b="1" dirty="0">
                <a:solidFill>
                  <a:srgbClr val="FFFFFF"/>
                </a:solidFill>
                <a:latin typeface="KaiTi" panose="02010609060101010101" pitchFamily="49" charset="-122"/>
                <a:ea typeface="KaiTi" panose="02010609060101010101" pitchFamily="49" charset="-122"/>
                <a:cs typeface="Arial" charset="0"/>
              </a:rPr>
              <a:t>(</a:t>
            </a:r>
            <a:r>
              <a:rPr lang="zh-CN" altLang="en-US" sz="3600" dirty="0">
                <a:solidFill>
                  <a:schemeClr val="tx1"/>
                </a:solidFill>
                <a:latin typeface="KaiTi" panose="02010609060101010101" pitchFamily="49" charset="-122"/>
                <a:ea typeface="KaiTi" panose="02010609060101010101" pitchFamily="49" charset="-122"/>
              </a:rPr>
              <a:t>马太福音介绍</a:t>
            </a:r>
            <a:r>
              <a:rPr lang="en-US" sz="3600" b="1" dirty="0">
                <a:solidFill>
                  <a:srgbClr val="FFFFFF"/>
                </a:solidFill>
                <a:latin typeface="KaiTi" panose="02010609060101010101" pitchFamily="49" charset="-122"/>
                <a:ea typeface="KaiTi" panose="02010609060101010101" pitchFamily="49" charset="-122"/>
                <a:cs typeface="Arial" charset="0"/>
              </a:rPr>
              <a:t>5–7)</a:t>
            </a:r>
          </a:p>
        </p:txBody>
      </p:sp>
      <p:sp>
        <p:nvSpPr>
          <p:cNvPr id="6" name="Text Box 2"/>
          <p:cNvSpPr txBox="1">
            <a:spLocks noChangeArrowheads="1"/>
          </p:cNvSpPr>
          <p:nvPr/>
        </p:nvSpPr>
        <p:spPr bwMode="auto">
          <a:xfrm>
            <a:off x="0" y="6021288"/>
            <a:ext cx="9252520" cy="936103"/>
          </a:xfrm>
          <a:prstGeom prst="rect">
            <a:avLst/>
          </a:prstGeom>
          <a:noFill/>
          <a:ln>
            <a:noFill/>
          </a:ln>
          <a:effec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4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请参阅</a:t>
            </a:r>
            <a:r>
              <a:rPr kumimoji="0" lang="en-US" altLang="zh-CN" sz="24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NT</a:t>
            </a:r>
            <a:r>
              <a:rPr kumimoji="0" lang="zh-CN" altLang="en-US" sz="24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讲道中</a:t>
            </a:r>
            <a:r>
              <a:rPr kumimoji="0" lang="en-US" altLang="zh-CN" sz="24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1133</a:t>
            </a:r>
            <a:r>
              <a:rPr kumimoji="0" lang="zh-CN" altLang="en-US" sz="24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张幻灯片的</a:t>
            </a:r>
            <a:r>
              <a:rPr kumimoji="0" lang="en-US" altLang="zh-CN" sz="24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21 PPT</a:t>
            </a:r>
            <a:r>
              <a:rPr kumimoji="0" lang="zh-CN" altLang="en-US" sz="24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rPr>
              <a:t>演示</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KaiTi" panose="02010609060101010101" pitchFamily="49" charset="-122"/>
              <a:ea typeface="KaiTi" panose="02010609060101010101" pitchFamily="49" charset="-122"/>
              <a:cs typeface="Arial" charset="0"/>
            </a:endParaRPr>
          </a:p>
        </p:txBody>
      </p:sp>
    </p:spTree>
    <p:extLst>
      <p:ext uri="{BB962C8B-B14F-4D97-AF65-F5344CB8AC3E}">
        <p14:creationId xmlns:p14="http://schemas.microsoft.com/office/powerpoint/2010/main" val="2683030494"/>
      </p:ext>
    </p:extLst>
  </p:cSld>
  <p:clrMapOvr>
    <a:masterClrMapping/>
  </p:clrMapOvr>
  <p:transition>
    <p:cut/>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chemeClr val="accent4">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7410" name="Rectangle 2"/>
          <p:cNvSpPr>
            <a:spLocks noGrp="1" noChangeArrowheads="1"/>
          </p:cNvSpPr>
          <p:nvPr>
            <p:ph type="title"/>
          </p:nvPr>
        </p:nvSpPr>
        <p:spPr>
          <a:xfrm>
            <a:off x="-1367" y="620688"/>
            <a:ext cx="9144000" cy="1143000"/>
          </a:xfrm>
          <a:effectLst>
            <a:outerShdw blurRad="63500" dist="35921" dir="2700000" algn="ctr" rotWithShape="0">
              <a:schemeClr val="tx2">
                <a:alpha val="74998"/>
              </a:schemeClr>
            </a:outerShdw>
          </a:effectLst>
        </p:spPr>
        <p:txBody>
          <a:bodyPr/>
          <a:lstStyle/>
          <a:p>
            <a:pPr eaLnBrk="1" hangingPunct="1">
              <a:defRPr/>
            </a:pPr>
            <a:r>
              <a:rPr lang="zh-CN" altLang="en-US" sz="6600" b="1" dirty="0">
                <a:latin typeface="KaiTi" panose="02010609060101010101" pitchFamily="49" charset="-122"/>
                <a:ea typeface="KaiTi" panose="02010609060101010101" pitchFamily="49" charset="-122"/>
              </a:rPr>
              <a:t>山上宝训</a:t>
            </a:r>
            <a:br>
              <a:rPr lang="en-US" altLang="zh-CN" sz="6600" b="1" dirty="0">
                <a:latin typeface="KaiTi" panose="02010609060101010101" pitchFamily="49" charset="-122"/>
                <a:ea typeface="KaiTi" panose="02010609060101010101" pitchFamily="49" charset="-122"/>
              </a:rPr>
            </a:br>
            <a:r>
              <a:rPr lang="en-US" sz="4000" b="1" dirty="0">
                <a:solidFill>
                  <a:schemeClr val="bg1"/>
                </a:solidFill>
                <a:latin typeface="Arial" charset="0"/>
                <a:ea typeface="ＭＳ Ｐゴシック" charset="0"/>
                <a:cs typeface="ＭＳ Ｐゴシック" charset="0"/>
              </a:rPr>
              <a:t>(</a:t>
            </a:r>
            <a:r>
              <a:rPr lang="zh-CN" altLang="en-US" sz="4000" dirty="0">
                <a:solidFill>
                  <a:schemeClr val="bg1"/>
                </a:solidFill>
                <a:latin typeface="KaiTi" panose="02010609060101010101" pitchFamily="49" charset="-122"/>
                <a:ea typeface="KaiTi" panose="02010609060101010101" pitchFamily="49" charset="-122"/>
              </a:rPr>
              <a:t>马太福音</a:t>
            </a:r>
            <a:r>
              <a:rPr lang="en-US" sz="4000" b="1" dirty="0">
                <a:solidFill>
                  <a:schemeClr val="bg1"/>
                </a:solidFill>
                <a:latin typeface="Arial" charset="0"/>
                <a:ea typeface="ＭＳ Ｐゴシック" charset="0"/>
                <a:cs typeface="ＭＳ Ｐゴシック" charset="0"/>
              </a:rPr>
              <a:t>5–7)</a:t>
            </a:r>
          </a:p>
        </p:txBody>
      </p:sp>
      <p:pic>
        <p:nvPicPr>
          <p:cNvPr id="2" name="Picture 1" descr="best_sermon_ever_log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214" y="2348880"/>
            <a:ext cx="9167592" cy="3819830"/>
          </a:xfrm>
          <a:prstGeom prst="rect">
            <a:avLst/>
          </a:prstGeom>
        </p:spPr>
      </p:pic>
      <p:sp>
        <p:nvSpPr>
          <p:cNvPr id="3" name="Rectangle 2"/>
          <p:cNvSpPr/>
          <p:nvPr/>
        </p:nvSpPr>
        <p:spPr>
          <a:xfrm>
            <a:off x="2890911" y="2529428"/>
            <a:ext cx="3570208" cy="3139321"/>
          </a:xfrm>
          <a:prstGeom prst="rect">
            <a:avLst/>
          </a:prstGeom>
          <a:blipFill dpi="0" rotWithShape="1">
            <a:blip r:embed="rId4"/>
            <a:srcRect/>
            <a:tile tx="0" ty="0" sx="100000" sy="100000" flip="none" algn="tl"/>
          </a:blip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6600" b="0" i="0" u="none" strike="noStrike" kern="1200" cap="none" spc="0" normalizeH="0" baseline="0" noProof="0" dirty="0">
                <a:ln>
                  <a:noFill/>
                </a:ln>
                <a:solidFill>
                  <a:srgbClr val="DAEDEF">
                    <a:lumMod val="25000"/>
                  </a:srgbClr>
                </a:solidFill>
                <a:effectLst>
                  <a:outerShdw blurRad="38100" dist="38100" dir="2700000" algn="tl">
                    <a:srgbClr val="000000">
                      <a:alpha val="43137"/>
                    </a:srgbClr>
                  </a:outerShdw>
                </a:effectLst>
                <a:uLnTx/>
                <a:uFillTx/>
                <a:latin typeface="KaiTi" panose="02010609060101010101" pitchFamily="49" charset="-122"/>
                <a:ea typeface="KaiTi" panose="02010609060101010101" pitchFamily="49" charset="-122"/>
              </a:rPr>
              <a:t>有史以来</a:t>
            </a:r>
            <a:endParaRPr kumimoji="0" lang="en-US" altLang="zh-CN" sz="6600" b="0" i="0" u="none" strike="noStrike" kern="1200" cap="none" spc="0" normalizeH="0" baseline="0" noProof="0" dirty="0">
              <a:ln>
                <a:noFill/>
              </a:ln>
              <a:solidFill>
                <a:srgbClr val="DAEDEF">
                  <a:lumMod val="25000"/>
                </a:srgbClr>
              </a:solidFill>
              <a:effectLst>
                <a:outerShdw blurRad="38100" dist="38100" dir="2700000" algn="tl">
                  <a:srgbClr val="000000">
                    <a:alpha val="43137"/>
                  </a:srgbClr>
                </a:outerShdw>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6600" b="0" i="0" u="none" strike="noStrike" kern="1200" cap="none" spc="0" normalizeH="0" baseline="0" noProof="0" dirty="0">
                <a:ln>
                  <a:noFill/>
                </a:ln>
                <a:solidFill>
                  <a:srgbClr val="DAEDEF">
                    <a:lumMod val="25000"/>
                  </a:srgbClr>
                </a:solidFill>
                <a:effectLst>
                  <a:outerShdw blurRad="38100" dist="38100" dir="2700000" algn="tl">
                    <a:srgbClr val="000000">
                      <a:alpha val="43137"/>
                    </a:srgbClr>
                  </a:outerShdw>
                </a:effectLst>
                <a:uLnTx/>
                <a:uFillTx/>
                <a:latin typeface="KaiTi" panose="02010609060101010101" pitchFamily="49" charset="-122"/>
                <a:ea typeface="KaiTi" panose="02010609060101010101" pitchFamily="49" charset="-122"/>
              </a:rPr>
              <a:t>最好的</a:t>
            </a:r>
            <a:endParaRPr kumimoji="0" lang="en-US" altLang="zh-CN" sz="6600" b="0" i="0" u="none" strike="noStrike" kern="1200" cap="none" spc="0" normalizeH="0" baseline="0" noProof="0" dirty="0">
              <a:ln>
                <a:noFill/>
              </a:ln>
              <a:solidFill>
                <a:srgbClr val="DAEDEF">
                  <a:lumMod val="25000"/>
                </a:srgbClr>
              </a:solidFill>
              <a:effectLst>
                <a:outerShdw blurRad="38100" dist="38100" dir="2700000" algn="tl">
                  <a:srgbClr val="000000">
                    <a:alpha val="43137"/>
                  </a:srgbClr>
                </a:outerShdw>
              </a:effectLst>
              <a:uLnTx/>
              <a:uFillTx/>
              <a:latin typeface="KaiTi" panose="02010609060101010101" pitchFamily="49" charset="-122"/>
              <a:ea typeface="KaiTi" panose="02010609060101010101"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6600" b="0" i="0" u="none" strike="noStrike" kern="1200" cap="none" spc="0" normalizeH="0" baseline="0" noProof="0" dirty="0">
                <a:ln>
                  <a:noFill/>
                </a:ln>
                <a:solidFill>
                  <a:srgbClr val="DAEDEF">
                    <a:lumMod val="25000"/>
                  </a:srgbClr>
                </a:solidFill>
                <a:effectLst>
                  <a:outerShdw blurRad="38100" dist="38100" dir="2700000" algn="tl">
                    <a:srgbClr val="000000">
                      <a:alpha val="43137"/>
                    </a:srgbClr>
                  </a:outerShdw>
                </a:effectLst>
                <a:uLnTx/>
                <a:uFillTx/>
                <a:latin typeface="KaiTi" panose="02010609060101010101" pitchFamily="49" charset="-122"/>
                <a:ea typeface="KaiTi" panose="02010609060101010101" pitchFamily="49" charset="-122"/>
              </a:rPr>
              <a:t>宝训</a:t>
            </a:r>
            <a:endParaRPr kumimoji="0" lang="en-SG" sz="6600" b="0" i="0" u="none" strike="noStrike" kern="1200" cap="none" spc="0" normalizeH="0" baseline="0" noProof="0" dirty="0">
              <a:ln>
                <a:noFill/>
              </a:ln>
              <a:solidFill>
                <a:srgbClr val="DAEDEF">
                  <a:lumMod val="25000"/>
                </a:srgbClr>
              </a:solidFill>
              <a:effectLst>
                <a:outerShdw blurRad="38100" dist="38100" dir="2700000" algn="tl">
                  <a:srgbClr val="000000">
                    <a:alpha val="43137"/>
                  </a:srgbClr>
                </a:outerShdw>
              </a:effectLst>
              <a:uLnTx/>
              <a:uFillTx/>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145713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09022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513" y="-26988"/>
            <a:ext cx="9251951" cy="6956426"/>
          </a:xfrm>
          <a:prstGeom prst="rect">
            <a:avLst/>
          </a:prstGeom>
          <a:solidFill>
            <a:srgbClr val="000404"/>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352259" name="Picture 3" descr="Mt of Beatitudes hillside in spring,Mt 7 75-35t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047" y="908720"/>
            <a:ext cx="9298567" cy="6048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2260" name="Title 1"/>
          <p:cNvSpPr>
            <a:spLocks noGrp="1"/>
          </p:cNvSpPr>
          <p:nvPr>
            <p:ph type="title"/>
          </p:nvPr>
        </p:nvSpPr>
        <p:spPr bwMode="auto">
          <a:xfrm>
            <a:off x="0" y="44624"/>
            <a:ext cx="9144000" cy="777875"/>
          </a:xfrm>
          <a:solidFill>
            <a:srgbClr val="000404"/>
          </a:solidFill>
          <a:extLs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zh-CN" altLang="en-US" sz="3600" dirty="0">
                <a:solidFill>
                  <a:schemeClr val="tx1"/>
                </a:solidFill>
                <a:latin typeface="KaiTi" panose="02010609060101010101" pitchFamily="49" charset="-122"/>
                <a:ea typeface="KaiTi" panose="02010609060101010101" pitchFamily="49" charset="-122"/>
              </a:rPr>
              <a:t>八福山</a:t>
            </a:r>
            <a:r>
              <a:rPr lang="en-US" sz="3600" b="1" dirty="0">
                <a:solidFill>
                  <a:schemeClr val="tx1"/>
                </a:solidFill>
                <a:latin typeface="KaiTi" panose="02010609060101010101" pitchFamily="49" charset="-122"/>
                <a:ea typeface="KaiTi" panose="02010609060101010101" pitchFamily="49" charset="-122"/>
                <a:cs typeface="Arial" charset="0"/>
              </a:rPr>
              <a:t>(</a:t>
            </a:r>
            <a:r>
              <a:rPr lang="zh-CN" altLang="en-US" sz="3600" b="1" dirty="0">
                <a:solidFill>
                  <a:schemeClr val="tx1"/>
                </a:solidFill>
                <a:latin typeface="KaiTi" panose="02010609060101010101" pitchFamily="49" charset="-122"/>
                <a:ea typeface="KaiTi" panose="02010609060101010101" pitchFamily="49" charset="-122"/>
                <a:cs typeface="Arial" charset="0"/>
              </a:rPr>
              <a:t>马太福音</a:t>
            </a:r>
            <a:r>
              <a:rPr lang="en-US" sz="3600" b="1" dirty="0">
                <a:solidFill>
                  <a:schemeClr val="tx1"/>
                </a:solidFill>
                <a:latin typeface="KaiTi" panose="02010609060101010101" pitchFamily="49" charset="-122"/>
                <a:ea typeface="KaiTi" panose="02010609060101010101" pitchFamily="49" charset="-122"/>
                <a:cs typeface="Arial" charset="0"/>
              </a:rPr>
              <a:t> 5–7)</a:t>
            </a:r>
          </a:p>
        </p:txBody>
      </p:sp>
    </p:spTree>
    <p:extLst>
      <p:ext uri="{BB962C8B-B14F-4D97-AF65-F5344CB8AC3E}">
        <p14:creationId xmlns:p14="http://schemas.microsoft.com/office/powerpoint/2010/main" val="1080108200"/>
      </p:ext>
    </p:extLst>
  </p:cSld>
  <p:clrMapOvr>
    <a:masterClrMapping/>
  </p:clrMapOvr>
  <p:transition>
    <p:cut/>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513" y="-26988"/>
            <a:ext cx="9251951" cy="6956426"/>
          </a:xfrm>
          <a:prstGeom prst="rect">
            <a:avLst/>
          </a:prstGeom>
          <a:solidFill>
            <a:srgbClr val="000404"/>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52260" name="Title 1"/>
          <p:cNvSpPr>
            <a:spLocks noGrp="1"/>
          </p:cNvSpPr>
          <p:nvPr>
            <p:ph type="title"/>
          </p:nvPr>
        </p:nvSpPr>
        <p:spPr bwMode="auto">
          <a:xfrm>
            <a:off x="0" y="44624"/>
            <a:ext cx="9144000" cy="777875"/>
          </a:xfrm>
          <a:solidFill>
            <a:srgbClr val="000404"/>
          </a:solidFill>
          <a:extLs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zh-CN" altLang="en-US" sz="3600" dirty="0">
                <a:solidFill>
                  <a:schemeClr val="tx1"/>
                </a:solidFill>
                <a:latin typeface="KaiTi" panose="02010609060101010101" pitchFamily="49" charset="-122"/>
                <a:ea typeface="KaiTi" panose="02010609060101010101" pitchFamily="49" charset="-122"/>
              </a:rPr>
              <a:t>八福山</a:t>
            </a:r>
            <a:r>
              <a:rPr lang="en-US" sz="3600" b="1" dirty="0">
                <a:solidFill>
                  <a:schemeClr val="tx1"/>
                </a:solidFill>
                <a:latin typeface="KaiTi" panose="02010609060101010101" pitchFamily="49" charset="-122"/>
                <a:ea typeface="KaiTi" panose="02010609060101010101" pitchFamily="49" charset="-122"/>
                <a:cs typeface="Arial" charset="0"/>
              </a:rPr>
              <a:t>(</a:t>
            </a:r>
            <a:r>
              <a:rPr lang="zh-CN" altLang="en-US" sz="3600" b="1" dirty="0">
                <a:solidFill>
                  <a:schemeClr val="tx1"/>
                </a:solidFill>
                <a:latin typeface="KaiTi" panose="02010609060101010101" pitchFamily="49" charset="-122"/>
                <a:ea typeface="KaiTi" panose="02010609060101010101" pitchFamily="49" charset="-122"/>
                <a:cs typeface="Arial" charset="0"/>
              </a:rPr>
              <a:t>马太福音</a:t>
            </a:r>
            <a:r>
              <a:rPr lang="en-US" sz="3600" b="1" dirty="0">
                <a:solidFill>
                  <a:schemeClr val="tx1"/>
                </a:solidFill>
                <a:latin typeface="KaiTi" panose="02010609060101010101" pitchFamily="49" charset="-122"/>
                <a:ea typeface="KaiTi" panose="02010609060101010101" pitchFamily="49" charset="-122"/>
                <a:cs typeface="Arial" charset="0"/>
              </a:rPr>
              <a:t> 5–7)</a:t>
            </a:r>
            <a:endParaRPr lang="en-US" sz="3600" b="1" dirty="0">
              <a:solidFill>
                <a:schemeClr val="tx1"/>
              </a:solidFill>
              <a:latin typeface="Arial" charset="0"/>
              <a:ea typeface="ＭＳ Ｐゴシック" charset="0"/>
              <a:cs typeface="Arial" charset="0"/>
            </a:endParaRPr>
          </a:p>
        </p:txBody>
      </p:sp>
      <p:pic>
        <p:nvPicPr>
          <p:cNvPr id="2" name="Picture 1" descr="From Mt Beatitude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24100" y="2249028"/>
            <a:ext cx="6819900" cy="4546600"/>
          </a:xfrm>
          <a:prstGeom prst="rect">
            <a:avLst/>
          </a:prstGeom>
        </p:spPr>
      </p:pic>
      <p:pic>
        <p:nvPicPr>
          <p:cNvPr id="3" name="Picture 2" descr="beatitudes churchofthebeatitudes009.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0069" y="1144594"/>
            <a:ext cx="5687449" cy="3940590"/>
          </a:xfrm>
          <a:prstGeom prst="rect">
            <a:avLst/>
          </a:prstGeom>
        </p:spPr>
      </p:pic>
    </p:spTree>
    <p:extLst>
      <p:ext uri="{BB962C8B-B14F-4D97-AF65-F5344CB8AC3E}">
        <p14:creationId xmlns:p14="http://schemas.microsoft.com/office/powerpoint/2010/main" val="457908641"/>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513" y="-26988"/>
            <a:ext cx="9251951" cy="6956426"/>
          </a:xfrm>
          <a:prstGeom prst="rect">
            <a:avLst/>
          </a:prstGeom>
          <a:solidFill>
            <a:srgbClr val="000404"/>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52260" name="Title 1"/>
          <p:cNvSpPr>
            <a:spLocks noGrp="1"/>
          </p:cNvSpPr>
          <p:nvPr>
            <p:ph type="title"/>
          </p:nvPr>
        </p:nvSpPr>
        <p:spPr bwMode="auto">
          <a:xfrm>
            <a:off x="0" y="44624"/>
            <a:ext cx="9144000" cy="777875"/>
          </a:xfrm>
          <a:solidFill>
            <a:srgbClr val="000404"/>
          </a:solidFill>
          <a:extLs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zh-CN" altLang="en-US" sz="3600" b="1" dirty="0">
                <a:solidFill>
                  <a:schemeClr val="tx1"/>
                </a:solidFill>
                <a:latin typeface="KaiTi" panose="02010609060101010101" pitchFamily="49" charset="-122"/>
                <a:ea typeface="KaiTi" panose="02010609060101010101" pitchFamily="49" charset="-122"/>
              </a:rPr>
              <a:t>天上人间</a:t>
            </a:r>
            <a:r>
              <a:rPr lang="en-US" sz="3600" b="1" dirty="0">
                <a:solidFill>
                  <a:schemeClr val="tx1"/>
                </a:solidFill>
                <a:latin typeface="KaiTi" panose="02010609060101010101" pitchFamily="49" charset="-122"/>
                <a:ea typeface="KaiTi" panose="02010609060101010101" pitchFamily="49" charset="-122"/>
                <a:cs typeface="Arial" charset="0"/>
              </a:rPr>
              <a:t>(</a:t>
            </a:r>
            <a:r>
              <a:rPr lang="zh-CN" altLang="en-US" sz="3600" b="1" dirty="0">
                <a:solidFill>
                  <a:schemeClr val="tx1"/>
                </a:solidFill>
                <a:latin typeface="KaiTi" panose="02010609060101010101" pitchFamily="49" charset="-122"/>
                <a:ea typeface="KaiTi" panose="02010609060101010101" pitchFamily="49" charset="-122"/>
                <a:cs typeface="Arial" charset="0"/>
              </a:rPr>
              <a:t>马太福音</a:t>
            </a:r>
            <a:r>
              <a:rPr lang="en-US" sz="3600" b="1" dirty="0">
                <a:solidFill>
                  <a:schemeClr val="tx1"/>
                </a:solidFill>
                <a:latin typeface="KaiTi" panose="02010609060101010101" pitchFamily="49" charset="-122"/>
                <a:ea typeface="KaiTi" panose="02010609060101010101" pitchFamily="49" charset="-122"/>
                <a:cs typeface="Arial" charset="0"/>
              </a:rPr>
              <a:t> 5–7)</a:t>
            </a:r>
          </a:p>
        </p:txBody>
      </p:sp>
      <p:pic>
        <p:nvPicPr>
          <p:cNvPr id="2" name="Picture 1" descr="beatitudes heaven on earth.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61434"/>
            <a:ext cx="9144000" cy="5715000"/>
          </a:xfrm>
          <a:prstGeom prst="rect">
            <a:avLst/>
          </a:prstGeom>
        </p:spPr>
      </p:pic>
    </p:spTree>
    <p:extLst>
      <p:ext uri="{BB962C8B-B14F-4D97-AF65-F5344CB8AC3E}">
        <p14:creationId xmlns:p14="http://schemas.microsoft.com/office/powerpoint/2010/main" val="363127207"/>
      </p:ext>
    </p:extLst>
  </p:cSld>
  <p:clrMapOvr>
    <a:masterClrMapping/>
  </p:clrMapOvr>
  <p:transition>
    <p:cut/>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513" y="-26988"/>
            <a:ext cx="9251951" cy="6956426"/>
          </a:xfrm>
          <a:prstGeom prst="rect">
            <a:avLst/>
          </a:prstGeom>
          <a:solidFill>
            <a:srgbClr val="000404"/>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52260" name="Title 1"/>
          <p:cNvSpPr>
            <a:spLocks noGrp="1"/>
          </p:cNvSpPr>
          <p:nvPr>
            <p:ph type="title"/>
          </p:nvPr>
        </p:nvSpPr>
        <p:spPr bwMode="auto">
          <a:xfrm>
            <a:off x="0" y="44624"/>
            <a:ext cx="9144000" cy="777875"/>
          </a:xfrm>
          <a:solidFill>
            <a:srgbClr val="000404"/>
          </a:solidFill>
          <a:extLs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zh-CN" altLang="en-US" sz="3600" dirty="0">
                <a:solidFill>
                  <a:schemeClr val="tx1"/>
                </a:solidFill>
                <a:latin typeface="KaiTi" panose="02010609060101010101" pitchFamily="49" charset="-122"/>
                <a:ea typeface="KaiTi" panose="02010609060101010101" pitchFamily="49" charset="-122"/>
              </a:rPr>
              <a:t>宣道的目的</a:t>
            </a:r>
            <a:r>
              <a:rPr lang="en-US" sz="3600" b="1" dirty="0">
                <a:solidFill>
                  <a:schemeClr val="tx1"/>
                </a:solidFill>
                <a:latin typeface="KaiTi" panose="02010609060101010101" pitchFamily="49" charset="-122"/>
                <a:ea typeface="KaiTi" panose="02010609060101010101" pitchFamily="49" charset="-122"/>
                <a:cs typeface="Arial" charset="0"/>
              </a:rPr>
              <a:t>(</a:t>
            </a:r>
            <a:r>
              <a:rPr lang="zh-CN" altLang="en-US" sz="3600" b="1" dirty="0">
                <a:solidFill>
                  <a:schemeClr val="tx1"/>
                </a:solidFill>
                <a:latin typeface="KaiTi" panose="02010609060101010101" pitchFamily="49" charset="-122"/>
                <a:ea typeface="KaiTi" panose="02010609060101010101" pitchFamily="49" charset="-122"/>
                <a:cs typeface="Arial" charset="0"/>
              </a:rPr>
              <a:t>马太福音</a:t>
            </a:r>
            <a:r>
              <a:rPr lang="en-US" sz="3600" b="1" dirty="0">
                <a:solidFill>
                  <a:schemeClr val="tx1"/>
                </a:solidFill>
                <a:latin typeface="KaiTi" panose="02010609060101010101" pitchFamily="49" charset="-122"/>
                <a:ea typeface="KaiTi" panose="02010609060101010101" pitchFamily="49" charset="-122"/>
                <a:cs typeface="Arial" charset="0"/>
              </a:rPr>
              <a:t> 5–7)</a:t>
            </a:r>
          </a:p>
        </p:txBody>
      </p:sp>
      <p:pic>
        <p:nvPicPr>
          <p:cNvPr id="3" name="Picture 2" descr="Mt of Beatitudes church aerial from northwest, 114-26t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86" y="707934"/>
            <a:ext cx="9296457" cy="6249458"/>
          </a:xfrm>
          <a:prstGeom prst="rect">
            <a:avLst/>
          </a:prstGeom>
        </p:spPr>
      </p:pic>
      <p:sp>
        <p:nvSpPr>
          <p:cNvPr id="6" name="Title 1"/>
          <p:cNvSpPr txBox="1">
            <a:spLocks/>
          </p:cNvSpPr>
          <p:nvPr/>
        </p:nvSpPr>
        <p:spPr bwMode="auto">
          <a:xfrm>
            <a:off x="107504" y="1124744"/>
            <a:ext cx="9144000" cy="1584176"/>
          </a:xfrm>
          <a:prstGeom prst="rect">
            <a:avLst/>
          </a:prstGeom>
          <a:noFill/>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zh-CN" altLang="en-US" sz="36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如何得救</a:t>
            </a: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zh-CN" altLang="en-US" sz="36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得救的理论</a:t>
            </a: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p>
        </p:txBody>
      </p:sp>
    </p:spTree>
    <p:extLst>
      <p:ext uri="{BB962C8B-B14F-4D97-AF65-F5344CB8AC3E}">
        <p14:creationId xmlns:p14="http://schemas.microsoft.com/office/powerpoint/2010/main" val="1123334403"/>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6018" cy="6913215"/>
          </a:xfrm>
          <a:prstGeom prst="rect">
            <a:avLst/>
          </a:prstGeom>
        </p:spPr>
      </p:pic>
      <p:sp>
        <p:nvSpPr>
          <p:cNvPr id="17410" name="Rectangle 2"/>
          <p:cNvSpPr>
            <a:spLocks noGrp="1" noChangeArrowheads="1"/>
          </p:cNvSpPr>
          <p:nvPr>
            <p:ph type="title"/>
          </p:nvPr>
        </p:nvSpPr>
        <p:spPr>
          <a:xfrm>
            <a:off x="-23275" y="1124744"/>
            <a:ext cx="9144000" cy="1143000"/>
          </a:xfrm>
          <a:effectLst/>
        </p:spPr>
        <p:txBody>
          <a:bodyPr/>
          <a:lstStyle/>
          <a:p>
            <a:pPr eaLnBrk="1" hangingPunct="1">
              <a:defRPr/>
            </a:pPr>
            <a:r>
              <a:rPr lang="zh-CN" altLang="en-US" sz="6000" b="1" dirty="0">
                <a:solidFill>
                  <a:schemeClr val="bg1"/>
                </a:solidFill>
                <a:effectLst>
                  <a:glow rad="228600">
                    <a:schemeClr val="tx1"/>
                  </a:glow>
                </a:effectLst>
                <a:latin typeface="Arial" charset="0"/>
                <a:ea typeface="ＭＳ Ｐゴシック" charset="0"/>
                <a:cs typeface="ＭＳ Ｐゴシック" charset="0"/>
              </a:rPr>
              <a:t>当耶稣是君王时</a:t>
            </a:r>
            <a:r>
              <a:rPr lang="is-IS" sz="6000" b="1" dirty="0">
                <a:solidFill>
                  <a:schemeClr val="bg1"/>
                </a:solidFill>
                <a:effectLst>
                  <a:glow rad="228600">
                    <a:schemeClr val="tx1"/>
                  </a:glow>
                </a:effectLst>
                <a:latin typeface="Arial" charset="0"/>
                <a:ea typeface="ＭＳ Ｐゴシック" charset="0"/>
                <a:cs typeface="ＭＳ Ｐゴシック" charset="0"/>
              </a:rPr>
              <a:t>…</a:t>
            </a:r>
            <a:r>
              <a:rPr lang="en-US" sz="4800" b="1" dirty="0">
                <a:solidFill>
                  <a:schemeClr val="bg1"/>
                </a:solidFill>
                <a:effectLst>
                  <a:glow rad="228600">
                    <a:schemeClr val="tx1"/>
                  </a:glow>
                </a:effectLst>
                <a:latin typeface="Arial" charset="0"/>
                <a:ea typeface="ＭＳ Ｐゴシック" charset="0"/>
                <a:cs typeface="ＭＳ Ｐゴシック" charset="0"/>
              </a:rPr>
              <a:t> </a:t>
            </a:r>
            <a:br>
              <a:rPr lang="en-US" sz="4000" b="1" dirty="0">
                <a:solidFill>
                  <a:schemeClr val="bg1"/>
                </a:solidFill>
                <a:effectLst>
                  <a:glow rad="228600">
                    <a:schemeClr val="tx1"/>
                  </a:glow>
                </a:effectLst>
                <a:latin typeface="Arial" charset="0"/>
                <a:ea typeface="ＭＳ Ｐゴシック" charset="0"/>
                <a:cs typeface="ＭＳ Ｐゴシック" charset="0"/>
              </a:rPr>
            </a:br>
            <a:r>
              <a:rPr lang="en-US" sz="4000" b="1" dirty="0">
                <a:solidFill>
                  <a:schemeClr val="bg1"/>
                </a:solidFill>
                <a:effectLst>
                  <a:glow rad="228600">
                    <a:schemeClr val="tx1"/>
                  </a:glow>
                </a:effectLst>
                <a:latin typeface="Arial" charset="0"/>
                <a:ea typeface="ＭＳ Ｐゴシック" charset="0"/>
                <a:cs typeface="ＭＳ Ｐゴシック" charset="0"/>
              </a:rPr>
              <a:t>(</a:t>
            </a:r>
            <a:r>
              <a:rPr lang="zh-CN" altLang="en-US" sz="4000" b="1" dirty="0">
                <a:solidFill>
                  <a:schemeClr val="bg1"/>
                </a:solidFill>
                <a:effectLst>
                  <a:glow rad="228600">
                    <a:schemeClr val="tx1"/>
                  </a:glow>
                </a:effectLst>
                <a:latin typeface="Arial" charset="0"/>
                <a:ea typeface="ＭＳ Ｐゴシック" charset="0"/>
                <a:cs typeface="ＭＳ Ｐゴシック" charset="0"/>
              </a:rPr>
              <a:t>马太福音</a:t>
            </a:r>
            <a:r>
              <a:rPr lang="en-US" sz="4000" b="1" dirty="0">
                <a:solidFill>
                  <a:schemeClr val="bg1"/>
                </a:solidFill>
                <a:effectLst>
                  <a:glow rad="228600">
                    <a:schemeClr val="tx1"/>
                  </a:glow>
                </a:effectLst>
                <a:latin typeface="Arial" charset="0"/>
                <a:ea typeface="ＭＳ Ｐゴシック" charset="0"/>
                <a:cs typeface="ＭＳ Ｐゴシック" charset="0"/>
              </a:rPr>
              <a:t> 5–7)</a:t>
            </a:r>
          </a:p>
        </p:txBody>
      </p:sp>
      <p:sp>
        <p:nvSpPr>
          <p:cNvPr id="5" name="Rectangle 2"/>
          <p:cNvSpPr txBox="1">
            <a:spLocks noChangeArrowheads="1"/>
          </p:cNvSpPr>
          <p:nvPr/>
        </p:nvSpPr>
        <p:spPr bwMode="auto">
          <a:xfrm>
            <a:off x="-15398" y="4365104"/>
            <a:ext cx="9144000" cy="23762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ＭＳ Ｐゴシック" charset="0"/>
              </a:rPr>
              <a:t>如果基督果真是你生命中的王，你的生活会是什么样子呢</a:t>
            </a:r>
            <a:r>
              <a:rPr kumimoji="0" lang="en-US" sz="4800" b="1" i="1"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ＭＳ Ｐゴシック" charset="0"/>
              </a:rPr>
              <a:t>? </a:t>
            </a:r>
            <a:endParaRPr kumimoji="0" lang="en-US" sz="3200" b="1" i="1"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ＭＳ Ｐゴシック" charset="0"/>
            </a:endParaRPr>
          </a:p>
        </p:txBody>
      </p:sp>
    </p:spTree>
    <p:extLst>
      <p:ext uri="{BB962C8B-B14F-4D97-AF65-F5344CB8AC3E}">
        <p14:creationId xmlns:p14="http://schemas.microsoft.com/office/powerpoint/2010/main" val="87973056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755673"/>
          </a:xfrm>
          <a:effectLst/>
        </p:spPr>
        <p:txBody>
          <a:bodyPr anchor="t"/>
          <a:lstStyle/>
          <a:p>
            <a:pPr>
              <a:defRPr/>
            </a:pPr>
            <a:r>
              <a:rPr lang="zh-CN" altLang="en-US" sz="4000" dirty="0">
                <a:latin typeface="KaiTi" panose="02010609060101010101" pitchFamily="49" charset="-122"/>
                <a:ea typeface="KaiTi" panose="02010609060101010101" pitchFamily="49" charset="-122"/>
              </a:rPr>
              <a:t>回归本源</a:t>
            </a:r>
            <a:r>
              <a:rPr lang="en-US" sz="4000" b="1" dirty="0">
                <a:effectLst>
                  <a:glow rad="127000">
                    <a:schemeClr val="tx1"/>
                  </a:glow>
                </a:effectLst>
                <a:latin typeface="KaiTi" panose="02010609060101010101" pitchFamily="49" charset="-122"/>
                <a:ea typeface="KaiTi" panose="02010609060101010101" pitchFamily="49" charset="-122"/>
                <a:cs typeface="ＭＳ Ｐゴシック" charset="0"/>
              </a:rPr>
              <a:t>(</a:t>
            </a:r>
            <a:r>
              <a:rPr lang="zh-CN" altLang="en-US" sz="4000" b="1" dirty="0">
                <a:effectLst>
                  <a:glow rad="127000">
                    <a:schemeClr val="tx1"/>
                  </a:glow>
                </a:effectLst>
                <a:latin typeface="KaiTi" panose="02010609060101010101" pitchFamily="49" charset="-122"/>
                <a:ea typeface="KaiTi" panose="02010609060101010101" pitchFamily="49" charset="-122"/>
                <a:cs typeface="ＭＳ Ｐゴシック" charset="0"/>
              </a:rPr>
              <a:t>马太福音</a:t>
            </a:r>
            <a:r>
              <a:rPr lang="en-US" sz="4000" b="1" dirty="0">
                <a:effectLst>
                  <a:glow rad="127000">
                    <a:schemeClr val="tx1"/>
                  </a:glow>
                </a:effectLst>
                <a:latin typeface="Arial" charset="0"/>
                <a:ea typeface="ＭＳ Ｐゴシック" charset="0"/>
                <a:cs typeface="ＭＳ Ｐゴシック" charset="0"/>
              </a:rPr>
              <a:t> </a:t>
            </a:r>
            <a:r>
              <a:rPr lang="en-US" sz="4000" b="1" dirty="0">
                <a:effectLst>
                  <a:glow rad="127000">
                    <a:schemeClr val="tx1"/>
                  </a:glow>
                </a:effectLst>
                <a:latin typeface="KaiTi" panose="02010609060101010101" pitchFamily="49" charset="-122"/>
                <a:ea typeface="KaiTi" panose="02010609060101010101" pitchFamily="49" charset="-122"/>
                <a:cs typeface="ＭＳ Ｐゴシック" charset="0"/>
              </a:rPr>
              <a:t>5:21-48)</a:t>
            </a:r>
          </a:p>
        </p:txBody>
      </p:sp>
      <p:sp>
        <p:nvSpPr>
          <p:cNvPr id="4" name="Rectangle 2"/>
          <p:cNvSpPr txBox="1">
            <a:spLocks noChangeArrowheads="1"/>
          </p:cNvSpPr>
          <p:nvPr/>
        </p:nvSpPr>
        <p:spPr bwMode="auto">
          <a:xfrm>
            <a:off x="1" y="923701"/>
            <a:ext cx="2270366" cy="5934299"/>
          </a:xfrm>
          <a:prstGeom prst="rect">
            <a:avLst/>
          </a:prstGeom>
          <a:solidFill>
            <a:srgbClr val="FF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mr-I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40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cs typeface="Arial"/>
              </a:rPr>
              <a:t>你</a:t>
            </a:r>
            <a:endParaRPr kumimoji="0" lang="en-US" altLang="zh-CN" sz="40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cs typeface="Arial"/>
              </a:rPr>
              <a:t>听</a:t>
            </a:r>
            <a:endParaRPr kumimoji="0" lang="en-US" altLang="zh-CN" sz="40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cs typeface="Arial"/>
              </a:rPr>
              <a:t>人</a:t>
            </a:r>
            <a:endParaRPr kumimoji="0" lang="en-US" altLang="zh-CN" sz="40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cs typeface="Arial"/>
              </a:rPr>
              <a:t>说</a:t>
            </a:r>
            <a:endParaRPr kumimoji="0" lang="en-US" altLang="zh-CN" sz="40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cs typeface="Arial"/>
              </a:rPr>
              <a:t>过</a:t>
            </a:r>
            <a:endParaRPr kumimoji="0" lang="en-US" altLang="zh-CN" sz="40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is-I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mr-I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6984264" y="923701"/>
            <a:ext cx="2159735" cy="5934299"/>
          </a:xfrm>
          <a:prstGeom prst="rect">
            <a:avLst/>
          </a:prstGeom>
          <a:solidFill>
            <a:srgbClr val="008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mr-I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40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cs typeface="Arial"/>
              </a:rPr>
              <a:t>但</a:t>
            </a:r>
            <a:endParaRPr kumimoji="0" lang="en-US" altLang="zh-CN" sz="40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cs typeface="Arial"/>
              </a:rPr>
              <a:t>我</a:t>
            </a:r>
            <a:endParaRPr kumimoji="0" lang="en-US" altLang="zh-CN" sz="40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cs typeface="Arial"/>
              </a:rPr>
              <a:t>告</a:t>
            </a:r>
            <a:endParaRPr kumimoji="0" lang="en-US" altLang="zh-CN" sz="40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cs typeface="Arial"/>
              </a:rPr>
              <a:t>诉</a:t>
            </a:r>
            <a:endParaRPr kumimoji="0" lang="en-US" altLang="zh-CN" sz="40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cs typeface="Arial"/>
              </a:rPr>
              <a:t>你</a:t>
            </a:r>
            <a:endParaRPr kumimoji="0" lang="en-US" altLang="zh-CN" sz="40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is-I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mr-I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270367" y="824925"/>
            <a:ext cx="4713897" cy="9195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sng" strike="noStrike" kern="1200" cap="none" spc="0" normalizeH="0" baseline="0" noProof="0" dirty="0">
                <a:ln>
                  <a:noFill/>
                </a:ln>
                <a:solidFill>
                  <a:srgbClr val="FFFFFF"/>
                </a:solidFill>
                <a:effectLst>
                  <a:glow rad="127000">
                    <a:srgbClr val="000000"/>
                  </a:glow>
                </a:effectLst>
                <a:uLnTx/>
                <a:uFillTx/>
                <a:latin typeface="KaiTi" panose="02010609060101010101" pitchFamily="49" charset="-122"/>
                <a:ea typeface="KaiTi" panose="02010609060101010101" pitchFamily="49" charset="-122"/>
                <a:cs typeface="ＭＳ Ｐゴシック" charset="0"/>
              </a:rPr>
              <a:t>6</a:t>
            </a:r>
            <a:r>
              <a:rPr kumimoji="0" lang="zh-CN" altLang="en-US" sz="4000" b="1" i="0" u="sng"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cs typeface="Arial"/>
              </a:rPr>
              <a:t>议题</a:t>
            </a:r>
            <a:r>
              <a:rPr kumimoji="0" lang="en-US" sz="4000" b="1" i="0" u="sng" strike="noStrike" kern="1200" cap="none" spc="0" normalizeH="0" baseline="0" noProof="0" dirty="0">
                <a:ln>
                  <a:noFill/>
                </a:ln>
                <a:solidFill>
                  <a:srgbClr val="FFFFFF"/>
                </a:solidFill>
                <a:effectLst>
                  <a:glow rad="127000">
                    <a:srgbClr val="000000"/>
                  </a:glow>
                </a:effectLst>
                <a:uLnTx/>
                <a:uFillTx/>
                <a:latin typeface="KaiTi" panose="02010609060101010101" pitchFamily="49" charset="-122"/>
                <a:ea typeface="KaiTi" panose="02010609060101010101" pitchFamily="49" charset="-122"/>
                <a:cs typeface="ＭＳ Ｐゴシック" charset="0"/>
              </a:rPr>
              <a:t>:</a:t>
            </a:r>
          </a:p>
        </p:txBody>
      </p:sp>
      <p:sp>
        <p:nvSpPr>
          <p:cNvPr id="8" name="Rectangle 2"/>
          <p:cNvSpPr txBox="1">
            <a:spLocks noChangeArrowheads="1"/>
          </p:cNvSpPr>
          <p:nvPr/>
        </p:nvSpPr>
        <p:spPr bwMode="auto">
          <a:xfrm>
            <a:off x="2270367" y="1531348"/>
            <a:ext cx="4713897" cy="38144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cs typeface="Arial"/>
              </a:rPr>
              <a:t>谋杀 </a:t>
            </a:r>
            <a:endParaRPr kumimoji="0" lang="en-US" altLang="zh-CN" sz="40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cs typeface="Arial"/>
              </a:rPr>
              <a:t>通奸 </a:t>
            </a:r>
            <a:endParaRPr kumimoji="0" lang="en-US" altLang="zh-CN" sz="40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cs typeface="Arial"/>
              </a:rPr>
              <a:t>离婚 </a:t>
            </a:r>
            <a:endParaRPr kumimoji="0" lang="en-US" altLang="zh-CN" sz="40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cs typeface="Arial"/>
              </a:rPr>
              <a:t>誓言 </a:t>
            </a:r>
            <a:endParaRPr kumimoji="0" lang="en-US" altLang="zh-CN" sz="40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cs typeface="Arial"/>
              </a:rPr>
              <a:t>复仇</a:t>
            </a:r>
            <a:endParaRPr kumimoji="0" lang="en-US" altLang="zh-CN" sz="40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cs typeface="Arial"/>
              </a:rPr>
              <a:t>敌人</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KaiTi" panose="02010609060101010101" pitchFamily="49" charset="-122"/>
              <a:ea typeface="KaiTi" panose="02010609060101010101" pitchFamily="49" charset="-122"/>
              <a:cs typeface="ＭＳ Ｐゴシック" charset="0"/>
            </a:endParaRPr>
          </a:p>
        </p:txBody>
      </p:sp>
      <p:sp>
        <p:nvSpPr>
          <p:cNvPr id="11" name="Rectangle 2"/>
          <p:cNvSpPr txBox="1">
            <a:spLocks noChangeArrowheads="1"/>
          </p:cNvSpPr>
          <p:nvPr/>
        </p:nvSpPr>
        <p:spPr bwMode="auto">
          <a:xfrm>
            <a:off x="2270367" y="5557425"/>
            <a:ext cx="4713897" cy="1295219"/>
          </a:xfrm>
          <a:prstGeom prst="rect">
            <a:avLst/>
          </a:prstGeom>
          <a:solidFill>
            <a:srgbClr val="000090"/>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cs typeface="Arial"/>
              </a:rPr>
              <a:t>外在的纯洁不会</a:t>
            </a:r>
            <a:endParaRPr kumimoji="0" lang="en-US" altLang="zh-CN" sz="36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cs typeface="Arial"/>
              </a:rPr>
              <a:t>进入王国</a:t>
            </a:r>
            <a:r>
              <a:rPr kumimoji="0" lang="en-US" altLang="zh-CN" sz="3600" b="0" i="0" u="none" strike="noStrike" kern="1200" cap="none" spc="0" normalizeH="0" baseline="0" noProof="0" dirty="0">
                <a:ln>
                  <a:noFill/>
                </a:ln>
                <a:solidFill>
                  <a:srgbClr val="FFFFFF"/>
                </a:solidFill>
                <a:effectLst/>
                <a:uLnTx/>
                <a:uFillTx/>
                <a:latin typeface="KaiTi" panose="02010609060101010101" pitchFamily="49" charset="-122"/>
                <a:ea typeface="KaiTi" panose="02010609060101010101" pitchFamily="49" charset="-122"/>
                <a:cs typeface="Arial"/>
              </a:rPr>
              <a:t>(20)</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KaiTi" panose="02010609060101010101" pitchFamily="49" charset="-122"/>
              <a:ea typeface="KaiTi" panose="02010609060101010101" pitchFamily="49" charset="-122"/>
              <a:cs typeface="ＭＳ Ｐゴシック" charset="0"/>
            </a:endParaRPr>
          </a:p>
        </p:txBody>
      </p:sp>
      <p:sp>
        <p:nvSpPr>
          <p:cNvPr id="9" name="Rectangle 2"/>
          <p:cNvSpPr txBox="1">
            <a:spLocks noChangeArrowheads="1"/>
          </p:cNvSpPr>
          <p:nvPr/>
        </p:nvSpPr>
        <p:spPr bwMode="auto">
          <a:xfrm rot="20871214">
            <a:off x="-35709" y="5319889"/>
            <a:ext cx="2640300" cy="16583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a:ln>
                  <a:noFill/>
                </a:ln>
                <a:solidFill>
                  <a:srgbClr val="FFFFFF"/>
                </a:solidFill>
                <a:effectLst>
                  <a:glow rad="635000">
                    <a:srgbClr val="000000"/>
                  </a:glow>
                </a:effectLst>
                <a:uLnTx/>
                <a:uFillTx/>
                <a:latin typeface="Arial" charset="0"/>
                <a:ea typeface="ＭＳ Ｐゴシック" charset="0"/>
                <a:cs typeface="ＭＳ Ｐゴシック" charset="0"/>
              </a:rPr>
              <a:t>法利赛的教导</a:t>
            </a:r>
            <a:endParaRPr kumimoji="0" lang="en-US" sz="4000" b="0" i="0" u="none" strike="noStrike" kern="1200" cap="none" spc="0" normalizeH="0" baseline="0" noProof="0" dirty="0">
              <a:ln>
                <a:noFill/>
              </a:ln>
              <a:solidFill>
                <a:srgbClr val="FFFFFF"/>
              </a:solidFill>
              <a:effectLst>
                <a:glow rad="635000">
                  <a:srgbClr val="000000"/>
                </a:glow>
              </a:effectLst>
              <a:uLnTx/>
              <a:uFillTx/>
              <a:latin typeface="Arial" charset="0"/>
              <a:ea typeface="ＭＳ Ｐゴシック" charset="0"/>
              <a:cs typeface="ＭＳ Ｐゴシック" charset="0"/>
            </a:endParaRPr>
          </a:p>
        </p:txBody>
      </p:sp>
      <p:sp>
        <p:nvSpPr>
          <p:cNvPr id="10" name="Rectangle 2"/>
          <p:cNvSpPr txBox="1">
            <a:spLocks noChangeArrowheads="1"/>
          </p:cNvSpPr>
          <p:nvPr/>
        </p:nvSpPr>
        <p:spPr bwMode="auto">
          <a:xfrm rot="20871214">
            <a:off x="6692300" y="4999866"/>
            <a:ext cx="2640300" cy="19550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635000">
                    <a:srgbClr val="000000"/>
                  </a:glow>
                </a:effectLst>
                <a:uLnTx/>
                <a:uFillTx/>
                <a:latin typeface="Arial" charset="0"/>
                <a:ea typeface="ＭＳ Ｐゴシック" charset="0"/>
                <a:cs typeface="ＭＳ Ｐゴシック" charset="0"/>
              </a:rPr>
              <a:t>上帝</a:t>
            </a:r>
            <a:endParaRPr kumimoji="0" lang="en-US" altLang="zh-CN" sz="4000" b="1" i="0" u="none" strike="noStrike" kern="1200" cap="none" spc="0" normalizeH="0" baseline="0" noProof="0" dirty="0">
              <a:ln>
                <a:noFill/>
              </a:ln>
              <a:solidFill>
                <a:srgbClr val="FFFFFF"/>
              </a:solidFill>
              <a:effectLst>
                <a:glow rad="635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635000">
                    <a:srgbClr val="000000"/>
                  </a:glow>
                </a:effectLst>
                <a:uLnTx/>
                <a:uFillTx/>
                <a:latin typeface="Arial" charset="0"/>
                <a:ea typeface="ＭＳ Ｐゴシック" charset="0"/>
                <a:cs typeface="ＭＳ Ｐゴシック" charset="0"/>
              </a:rPr>
              <a:t>的意念</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635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9644188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dissolv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dissolve">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dissolve">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dissolve">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dissolve">
                                      <p:cBhvr>
                                        <p:cTn id="42" dur="500"/>
                                        <p:tgtEl>
                                          <p:spTgt spid="8">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dissolve">
                                      <p:cBhvr>
                                        <p:cTn id="47" dur="500"/>
                                        <p:tgtEl>
                                          <p:spTgt spid="8">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9">
                                            <p:txEl>
                                              <p:pRg st="0" end="0"/>
                                            </p:txEl>
                                          </p:spTgt>
                                        </p:tgtEl>
                                        <p:attrNameLst>
                                          <p:attrName>style.visibility</p:attrName>
                                        </p:attrNameLst>
                                      </p:cBhvr>
                                      <p:to>
                                        <p:strVal val="visible"/>
                                      </p:to>
                                    </p:set>
                                    <p:animEffect transition="in" filter="dissolve">
                                      <p:cBhvr>
                                        <p:cTn id="52" dur="500"/>
                                        <p:tgtEl>
                                          <p:spTgt spid="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0">
                                            <p:txEl>
                                              <p:pRg st="0" end="0"/>
                                            </p:txEl>
                                          </p:spTgt>
                                        </p:tgtEl>
                                        <p:attrNameLst>
                                          <p:attrName>style.visibility</p:attrName>
                                        </p:attrNameLst>
                                      </p:cBhvr>
                                      <p:to>
                                        <p:strVal val="visible"/>
                                      </p:to>
                                    </p:set>
                                    <p:animEffect transition="in" filter="dissolve">
                                      <p:cBhvr>
                                        <p:cTn id="57" dur="500"/>
                                        <p:tgtEl>
                                          <p:spTgt spid="1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0">
                                            <p:txEl>
                                              <p:pRg st="1" end="1"/>
                                            </p:txEl>
                                          </p:spTgt>
                                        </p:tgtEl>
                                        <p:attrNameLst>
                                          <p:attrName>style.visibility</p:attrName>
                                        </p:attrNameLst>
                                      </p:cBhvr>
                                      <p:to>
                                        <p:strVal val="visible"/>
                                      </p:to>
                                    </p:set>
                                    <p:animEffect transition="in" filter="dissolve">
                                      <p:cBhvr>
                                        <p:cTn id="62" dur="500"/>
                                        <p:tgtEl>
                                          <p:spTgt spid="10">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dissolve">
                                      <p:cBhvr>
                                        <p:cTn id="6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8" grpId="0" build="p"/>
      <p:bldP spid="11" grpId="0" animBg="1"/>
      <p:bldP spid="9" grpId="0" build="p"/>
      <p:bldP spid="10" grpId="0" build="p"/>
    </p:bldLst>
  </p:timing>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70324C-2C35-4180-8346-84A01174A9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a. The Subjects of the Kingdom</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 54</a:t>
            </a:r>
          </a:p>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fi-FI" sz="2800" b="1" i="1" kern="0">
                <a:solidFill>
                  <a:srgbClr val="FFFFFF"/>
                </a:solidFill>
                <a:effectLst>
                  <a:outerShdw blurRad="38100" dist="38100" dir="2700000" algn="tl">
                    <a:srgbClr val="000000"/>
                  </a:outerShdw>
                </a:effectLst>
                <a:latin typeface="Arial"/>
                <a:ea typeface="ＭＳ Ｐゴシック" charset="0"/>
                <a:cs typeface="Arial"/>
              </a:rPr>
              <a:t> 5:1-16;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fi-FI" sz="2800" b="1" i="1" kern="0">
                <a:solidFill>
                  <a:srgbClr val="FFFFFF"/>
                </a:solidFill>
                <a:effectLst>
                  <a:outerShdw blurRad="38100" dist="38100" dir="2700000" algn="tl">
                    <a:srgbClr val="000000"/>
                  </a:outerShdw>
                </a:effectLst>
                <a:latin typeface="Arial"/>
                <a:ea typeface="ＭＳ Ｐゴシック" charset="0"/>
                <a:cs typeface="Arial"/>
              </a:rPr>
              <a:t> 6:17-26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Those who would enter Messiah's kingdom must evidence a righteousness surpassing Pharisaical observances to demonstrate a Godly character and influence befitting the righteous kingdom Christ offered</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83541240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23822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238224" y="29469"/>
            <a:ext cx="3905776" cy="6828531"/>
          </a:xfrm>
          <a:effectLst>
            <a:outerShdw blurRad="63500" dist="35921" dir="2700000" algn="ctr" rotWithShape="0">
              <a:schemeClr val="tx2">
                <a:alpha val="74998"/>
              </a:schemeClr>
            </a:outerShdw>
          </a:effectLst>
        </p:spPr>
        <p:txBody>
          <a:bodyPr anchor="t"/>
          <a:lstStyle/>
          <a:p>
            <a:pPr>
              <a:defRPr/>
            </a:pPr>
            <a:r>
              <a:rPr lang="mr-IN"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我告诉你们，你们的义若不胜过经学家和法利赛人的</a:t>
            </a:r>
            <a:br>
              <a:rPr lang="en-US" altLang="zh-CN" b="1" dirty="0">
                <a:effectLst>
                  <a:glow rad="127000">
                    <a:schemeClr val="tx1"/>
                  </a:glow>
                </a:effectLst>
                <a:latin typeface="Arial" charset="0"/>
                <a:ea typeface="ＭＳ Ｐゴシック" charset="0"/>
                <a:cs typeface="ＭＳ Ｐゴシック" charset="0"/>
              </a:rPr>
            </a:br>
            <a:r>
              <a:rPr lang="zh-CN" altLang="en-US" b="1" dirty="0">
                <a:effectLst>
                  <a:glow rad="127000">
                    <a:schemeClr val="tx1"/>
                  </a:glow>
                </a:effectLst>
                <a:latin typeface="Arial" charset="0"/>
                <a:ea typeface="ＭＳ Ｐゴシック" charset="0"/>
                <a:cs typeface="ＭＳ Ｐゴシック" charset="0"/>
              </a:rPr>
              <a:t>义，就必不能进天国。</a:t>
            </a:r>
            <a:r>
              <a:rPr lang="mr-IN"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(5:20 </a:t>
            </a:r>
            <a:r>
              <a:rPr lang="en-US" altLang="zh-CN" sz="4000" b="1" dirty="0">
                <a:effectLst>
                  <a:glow rad="127000">
                    <a:schemeClr val="tx1"/>
                  </a:glow>
                </a:effectLst>
                <a:latin typeface="Arial" charset="0"/>
                <a:ea typeface="ＭＳ Ｐゴシック" charset="0"/>
                <a:cs typeface="ＭＳ Ｐゴシック" charset="0"/>
              </a:rPr>
              <a:t>CNV</a:t>
            </a:r>
            <a:r>
              <a:rPr lang="en-US"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2872621"/>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E41726-C242-4526-8355-6E7C7D91B5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(1) Introduction</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en-US" sz="2800" b="1" i="1" kern="0">
                <a:solidFill>
                  <a:srgbClr val="FFFFFF"/>
                </a:solidFill>
                <a:effectLst>
                  <a:outerShdw blurRad="38100" dist="38100" dir="2700000" algn="tl">
                    <a:srgbClr val="000000"/>
                  </a:outerShdw>
                </a:effectLst>
                <a:latin typeface="Arial"/>
                <a:ea typeface="ＭＳ Ｐゴシック" charset="0"/>
                <a:cs typeface="Arial"/>
              </a:rPr>
              <a:t> 5:1-2;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6:17-19</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describes the characteristics and influence of a righteous man that His hearers might know the type of person who would enter the kingdom</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81243421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4CFFC6-5D50-4797-B5D2-FF664E7E25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(2) The subjects</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en-US" sz="2800" b="1" i="1" kern="0">
                <a:solidFill>
                  <a:srgbClr val="FFFFFF"/>
                </a:solidFill>
                <a:effectLst>
                  <a:outerShdw blurRad="38100" dist="38100" dir="2700000" algn="tl">
                    <a:srgbClr val="000000"/>
                  </a:outerShdw>
                </a:effectLst>
                <a:latin typeface="Arial"/>
                <a:ea typeface="ＭＳ Ｐゴシック" charset="0"/>
                <a:cs typeface="Arial"/>
              </a:rPr>
              <a:t> 5:3-16;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6:20-26</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describes the characteristics and influence of a righteous man that His hearers might know the type of person who would enter the kingdom</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203747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257282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A4C1A3-B8B9-4ECD-8295-F84873AD2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 (a) Their character</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en-US" sz="2800" b="1" i="1" kern="0">
                <a:solidFill>
                  <a:srgbClr val="FFFFFF"/>
                </a:solidFill>
                <a:effectLst>
                  <a:outerShdw blurRad="38100" dist="38100" dir="2700000" algn="tl">
                    <a:srgbClr val="000000"/>
                  </a:outerShdw>
                </a:effectLst>
                <a:latin typeface="Arial"/>
                <a:ea typeface="ＭＳ Ｐゴシック" charset="0"/>
                <a:cs typeface="Arial"/>
              </a:rPr>
              <a:t> 5:3-12;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6:20-26</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The Beatitudes describe the characteristics of the righteous person and the basis of blessing in one's life that the hearers might know the </a:t>
            </a:r>
            <a:r>
              <a:rPr lang="zh-CN" altLang="en-US" sz="3200" b="1" kern="0">
                <a:solidFill>
                  <a:srgbClr val="FFFFFF"/>
                </a:solidFill>
                <a:effectLst>
                  <a:glow rad="228600">
                    <a:srgbClr val="220011"/>
                  </a:glow>
                </a:effectLst>
                <a:latin typeface="Arial"/>
                <a:ea typeface="ＭＳ Ｐゴシック" charset="0"/>
                <a:cs typeface="Arial"/>
              </a:rPr>
              <a:t>马可</a:t>
            </a:r>
            <a:r>
              <a:rPr lang="en-GB" sz="3200" b="1" kern="0">
                <a:solidFill>
                  <a:srgbClr val="FFFFFF"/>
                </a:solidFill>
                <a:effectLst>
                  <a:glow rad="228600">
                    <a:srgbClr val="220011"/>
                  </a:glow>
                </a:effectLst>
                <a:latin typeface="Arial"/>
                <a:ea typeface="ＭＳ Ｐゴシック" charset="0"/>
                <a:cs typeface="Arial"/>
              </a:rPr>
              <a:t>s of a righteous person and experience a happy life resulting from holiness</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1291298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How to Be Happy in the Beatitudes Screensho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243651" cy="68853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to Be Happy in the Beatitudes</a:t>
            </a:r>
          </a:p>
        </p:txBody>
      </p:sp>
    </p:spTree>
    <p:extLst>
      <p:ext uri="{BB962C8B-B14F-4D97-AF65-F5344CB8AC3E}">
        <p14:creationId xmlns:p14="http://schemas.microsoft.com/office/powerpoint/2010/main" val="154507648"/>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0095"/>
            <a:ext cx="9144000" cy="609790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
            <a:ext cx="9144000" cy="764704"/>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Revelation of the King (Matt 1–10)</a:t>
            </a:r>
          </a:p>
        </p:txBody>
      </p:sp>
      <p:sp>
        <p:nvSpPr>
          <p:cNvPr id="5" name="Rectangle 2"/>
          <p:cNvSpPr txBox="1">
            <a:spLocks noChangeArrowheads="1"/>
          </p:cNvSpPr>
          <p:nvPr/>
        </p:nvSpPr>
        <p:spPr bwMode="auto">
          <a:xfrm>
            <a:off x="0" y="692696"/>
            <a:ext cx="3240079"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His </a:t>
            </a:r>
            <a:br>
              <a:rPr kumimoji="0" lang="en-US" sz="4000" b="1" i="0" u="none" strike="noStrike" kern="1200" cap="none" spc="0" normalizeH="0" baseline="0" noProof="0" dirty="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br>
            <a:r>
              <a:rPr kumimoji="0" lang="en-US" sz="4000" b="1" i="0" u="none" strike="noStrike" kern="1200" cap="none" spc="0" normalizeH="0" baseline="0" noProof="0" dirty="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Person </a:t>
            </a:r>
            <a:br>
              <a:rPr kumimoji="0" lang="en-US" sz="4000" b="1" i="0" u="none" strike="noStrike" kern="1200" cap="none" spc="0" normalizeH="0" baseline="0" noProof="0" dirty="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br>
            <a:r>
              <a:rPr kumimoji="0" lang="en-US" sz="4000" b="1" i="0" u="none" strike="noStrike" kern="1200" cap="none" spc="0" normalizeH="0" baseline="0" noProof="0" dirty="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(Matt 1–4)</a:t>
            </a:r>
          </a:p>
        </p:txBody>
      </p:sp>
      <p:sp>
        <p:nvSpPr>
          <p:cNvPr id="6" name="Rectangle 2"/>
          <p:cNvSpPr txBox="1">
            <a:spLocks noChangeArrowheads="1"/>
          </p:cNvSpPr>
          <p:nvPr/>
        </p:nvSpPr>
        <p:spPr bwMode="auto">
          <a:xfrm>
            <a:off x="2967813" y="692696"/>
            <a:ext cx="3240079"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His Principles</a:t>
            </a:r>
            <a:br>
              <a:rPr kumimoji="0" lang="en-US" sz="4000" b="1" i="0" u="none" strike="noStrike" kern="1200" cap="none" spc="0" normalizeH="0" baseline="0" noProof="0" dirty="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br>
            <a:r>
              <a:rPr kumimoji="0" lang="en-US" sz="4000" b="1" i="0" u="none" strike="noStrike" kern="1200" cap="none" spc="0" normalizeH="0" baseline="0" noProof="0" dirty="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(Matt 5–7)</a:t>
            </a:r>
          </a:p>
        </p:txBody>
      </p:sp>
      <p:sp>
        <p:nvSpPr>
          <p:cNvPr id="7" name="Rectangle 2"/>
          <p:cNvSpPr txBox="1">
            <a:spLocks noChangeArrowheads="1"/>
          </p:cNvSpPr>
          <p:nvPr/>
        </p:nvSpPr>
        <p:spPr bwMode="auto">
          <a:xfrm>
            <a:off x="5935626" y="692696"/>
            <a:ext cx="3240079"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His </a:t>
            </a:r>
            <a:br>
              <a:rPr kumimoji="0" lang="en-US" sz="4000" b="1" i="0" u="none" strike="noStrike" kern="1200" cap="none" spc="0" normalizeH="0" baseline="0" noProof="0" dirty="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br>
            <a:r>
              <a:rPr kumimoji="0" lang="en-US" sz="4000" b="1" i="0" u="none" strike="noStrike" kern="1200" cap="none" spc="0" normalizeH="0" baseline="0" noProof="0" dirty="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Power</a:t>
            </a:r>
            <a:br>
              <a:rPr kumimoji="0" lang="en-US" sz="4000" b="1" i="0" u="none" strike="noStrike" kern="1200" cap="none" spc="0" normalizeH="0" baseline="0" noProof="0" dirty="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br>
            <a:r>
              <a:rPr kumimoji="0" lang="en-US" sz="4000" b="1" i="0" u="none" strike="noStrike" kern="1200" cap="none" spc="0" normalizeH="0" baseline="0" noProof="0" dirty="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(Matt 8–10)</a:t>
            </a:r>
          </a:p>
        </p:txBody>
      </p:sp>
      <p:sp>
        <p:nvSpPr>
          <p:cNvPr id="8" name="Rectangle 1026"/>
          <p:cNvSpPr txBox="1">
            <a:spLocks noChangeArrowheads="1"/>
          </p:cNvSpPr>
          <p:nvPr/>
        </p:nvSpPr>
        <p:spPr bwMode="auto">
          <a:xfrm>
            <a:off x="-36512" y="6336704"/>
            <a:ext cx="9180512" cy="548680"/>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a:rPr>
              <a:t>Warren W. Wiersbe, </a:t>
            </a:r>
            <a:r>
              <a:rPr kumimoji="0" lang="en-US" sz="2400" b="1" i="1" u="none" strike="noStrike" kern="1200" cap="none" spc="0" normalizeH="0" baseline="0" noProof="0" dirty="0">
                <a:ln>
                  <a:noFill/>
                </a:ln>
                <a:solidFill>
                  <a:srgbClr val="FFFFFF"/>
                </a:solidFill>
                <a:effectLst/>
                <a:uLnTx/>
                <a:uFillTx/>
                <a:latin typeface="Arial" charset="0"/>
                <a:ea typeface="ＭＳ Ｐゴシック" charset="0"/>
                <a:cs typeface="Arial"/>
              </a:rPr>
              <a:t>Be Loyal: Following the King of Kings</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a:rPr>
              <a:t>, 15</a:t>
            </a:r>
            <a:endParaRPr kumimoji="0" lang="en-US" sz="1000" b="1" i="0" u="none" strike="noStrike" kern="1200" cap="none" spc="0" normalizeH="0" baseline="0" noProof="0" dirty="0">
              <a:ln>
                <a:noFill/>
              </a:ln>
              <a:solidFill>
                <a:srgbClr val="FFFFFF"/>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26596068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4" name="Group 3"/>
          <p:cNvGrpSpPr/>
          <p:nvPr/>
        </p:nvGrpSpPr>
        <p:grpSpPr>
          <a:xfrm>
            <a:off x="0" y="-27384"/>
            <a:ext cx="8532440" cy="6984088"/>
            <a:chOff x="0" y="-27384"/>
            <a:chExt cx="8532440" cy="6984088"/>
          </a:xfrm>
        </p:grpSpPr>
        <p:pic>
          <p:nvPicPr>
            <p:cNvPr id="2" name="Picture 1"/>
            <p:cNvPicPr>
              <a:picLocks noChangeAspect="1"/>
            </p:cNvPicPr>
            <p:nvPr/>
          </p:nvPicPr>
          <p:blipFill>
            <a:blip r:embed="rId3"/>
            <a:stretch>
              <a:fillRect/>
            </a:stretch>
          </p:blipFill>
          <p:spPr>
            <a:xfrm>
              <a:off x="1691680" y="-1"/>
              <a:ext cx="6840760" cy="6956705"/>
            </a:xfrm>
            <a:prstGeom prst="rect">
              <a:avLst/>
            </a:prstGeom>
          </p:spPr>
        </p:pic>
        <p:sp>
          <p:nvSpPr>
            <p:cNvPr id="3" name="Rounded Rectangle 2"/>
            <p:cNvSpPr/>
            <p:nvPr/>
          </p:nvSpPr>
          <p:spPr bwMode="auto">
            <a:xfrm>
              <a:off x="0" y="-27384"/>
              <a:ext cx="6372200" cy="2276872"/>
            </a:xfrm>
            <a:prstGeom prst="round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19644" y="72008"/>
            <a:ext cx="6324564" cy="2204864"/>
          </a:xfrm>
          <a:effectLst/>
        </p:spPr>
        <p:txBody>
          <a:bodyPr anchor="t"/>
          <a:lstStyle/>
          <a:p>
            <a:pPr>
              <a:defRPr/>
            </a:pPr>
            <a:r>
              <a:rPr lang="en-US" sz="4000" b="1" dirty="0">
                <a:solidFill>
                  <a:schemeClr val="tx1"/>
                </a:solidFill>
                <a:effectLst/>
                <a:latin typeface="Arial" charset="0"/>
                <a:ea typeface="ＭＳ Ｐゴシック" charset="0"/>
                <a:cs typeface="ＭＳ Ｐゴシック" charset="0"/>
              </a:rPr>
              <a:t>Are Beatitudes LAWS on how you get into the kingdom (eternal life)?</a:t>
            </a:r>
          </a:p>
        </p:txBody>
      </p:sp>
    </p:spTree>
    <p:extLst>
      <p:ext uri="{BB962C8B-B14F-4D97-AF65-F5344CB8AC3E}">
        <p14:creationId xmlns:p14="http://schemas.microsoft.com/office/powerpoint/2010/main" val="2912252910"/>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513" y="-26988"/>
            <a:ext cx="9251951" cy="6956426"/>
          </a:xfrm>
          <a:prstGeom prst="rect">
            <a:avLst/>
          </a:prstGeom>
          <a:solidFill>
            <a:srgbClr val="000404"/>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52260" name="Title 1"/>
          <p:cNvSpPr>
            <a:spLocks noGrp="1"/>
          </p:cNvSpPr>
          <p:nvPr>
            <p:ph type="title"/>
          </p:nvPr>
        </p:nvSpPr>
        <p:spPr bwMode="auto">
          <a:xfrm>
            <a:off x="0" y="44624"/>
            <a:ext cx="9144000" cy="777875"/>
          </a:xfrm>
          <a:solidFill>
            <a:srgbClr val="000404"/>
          </a:solidFill>
          <a:extLs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sz="3600" b="1" dirty="0">
                <a:solidFill>
                  <a:schemeClr val="tx1"/>
                </a:solidFill>
                <a:latin typeface="Arial" charset="0"/>
                <a:ea typeface="ＭＳ Ｐゴシック" charset="0"/>
                <a:cs typeface="Arial" charset="0"/>
              </a:rPr>
              <a:t>Purpose of the </a:t>
            </a:r>
            <a:r>
              <a:rPr lang="en-US" sz="3600" b="1">
                <a:solidFill>
                  <a:schemeClr val="tx1"/>
                </a:solidFill>
                <a:latin typeface="Arial" charset="0"/>
                <a:ea typeface="ＭＳ Ｐゴシック" charset="0"/>
                <a:cs typeface="Arial" charset="0"/>
              </a:rPr>
              <a:t>Sermon (</a:t>
            </a:r>
            <a:r>
              <a:rPr lang="zh-CN" altLang="en-US" sz="3600" b="1">
                <a:solidFill>
                  <a:schemeClr val="tx1"/>
                </a:solidFill>
                <a:latin typeface="Arial" charset="0"/>
                <a:ea typeface="ＭＳ Ｐゴシック" charset="0"/>
                <a:cs typeface="Arial" charset="0"/>
              </a:rPr>
              <a:t>马太</a:t>
            </a:r>
            <a:r>
              <a:rPr lang="en-US" sz="3600" b="1">
                <a:solidFill>
                  <a:schemeClr val="tx1"/>
                </a:solidFill>
                <a:latin typeface="Arial" charset="0"/>
                <a:ea typeface="ＭＳ Ｐゴシック" charset="0"/>
                <a:cs typeface="Arial" charset="0"/>
              </a:rPr>
              <a:t> </a:t>
            </a:r>
            <a:r>
              <a:rPr lang="en-US" sz="3600" b="1" dirty="0">
                <a:solidFill>
                  <a:schemeClr val="tx1"/>
                </a:solidFill>
                <a:latin typeface="Arial" charset="0"/>
                <a:ea typeface="ＭＳ Ｐゴシック" charset="0"/>
                <a:cs typeface="Arial" charset="0"/>
              </a:rPr>
              <a:t>5–7)</a:t>
            </a:r>
          </a:p>
        </p:txBody>
      </p:sp>
      <p:pic>
        <p:nvPicPr>
          <p:cNvPr id="3" name="Picture 2" descr="Mt of Beatitudes church aerial from northwest, 114-26t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86" y="707934"/>
            <a:ext cx="9296457" cy="6249458"/>
          </a:xfrm>
          <a:prstGeom prst="rect">
            <a:avLst/>
          </a:prstGeom>
        </p:spPr>
      </p:pic>
      <p:sp>
        <p:nvSpPr>
          <p:cNvPr id="6" name="Title 1"/>
          <p:cNvSpPr txBox="1">
            <a:spLocks/>
          </p:cNvSpPr>
          <p:nvPr/>
        </p:nvSpPr>
        <p:spPr bwMode="auto">
          <a:xfrm>
            <a:off x="107504" y="1124744"/>
            <a:ext cx="9144000" cy="3960440"/>
          </a:xfrm>
          <a:prstGeom prst="rect">
            <a:avLst/>
          </a:prstGeom>
          <a:noFill/>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4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 way to be saved?</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4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 charter for world peace?</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4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 model for the millennium?</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endParaRPr kumimoji="0" lang="en-US" sz="4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4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An ethic for believers now?</a:t>
            </a: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15616" y="836712"/>
            <a:ext cx="1584176" cy="16395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83768" y="1556792"/>
            <a:ext cx="1584176" cy="16395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39952" y="2348880"/>
            <a:ext cx="1584176" cy="16395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9552" y="3717032"/>
            <a:ext cx="2016224" cy="2016224"/>
          </a:xfrm>
          <a:prstGeom prst="rect">
            <a:avLst/>
          </a:prstGeom>
        </p:spPr>
      </p:pic>
    </p:spTree>
    <p:extLst>
      <p:ext uri="{BB962C8B-B14F-4D97-AF65-F5344CB8AC3E}">
        <p14:creationId xmlns:p14="http://schemas.microsoft.com/office/powerpoint/2010/main" val="13151630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p:tgtEl>
                                          <p:spTgt spid="7"/>
                                        </p:tgtEl>
                                        <p:attrNameLst>
                                          <p:attrName>ppt_y</p:attrName>
                                        </p:attrNameLst>
                                      </p:cBhvr>
                                      <p:tavLst>
                                        <p:tav tm="0">
                                          <p:val>
                                            <p:strVal val="#ppt_y+#ppt_h*1.125000"/>
                                          </p:val>
                                        </p:tav>
                                        <p:tav tm="100000">
                                          <p:val>
                                            <p:strVal val="#ppt_y"/>
                                          </p:val>
                                        </p:tav>
                                      </p:tavLst>
                                    </p:anim>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1000"/>
                                        <p:tgtEl>
                                          <p:spTgt spid="6">
                                            <p:txEl>
                                              <p:pRg st="1" end="1"/>
                                            </p:txEl>
                                          </p:spTgt>
                                        </p:tgtEl>
                                      </p:cBhvr>
                                    </p:animEffect>
                                    <p:anim calcmode="lin" valueType="num">
                                      <p:cBhvr>
                                        <p:cTn id="2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p:tgtEl>
                                          <p:spTgt spid="8"/>
                                        </p:tgtEl>
                                        <p:attrNameLst>
                                          <p:attrName>ppt_y</p:attrName>
                                        </p:attrNameLst>
                                      </p:cBhvr>
                                      <p:tavLst>
                                        <p:tav tm="0">
                                          <p:val>
                                            <p:strVal val="#ppt_y+#ppt_h*1.125000"/>
                                          </p:val>
                                        </p:tav>
                                        <p:tav tm="100000">
                                          <p:val>
                                            <p:strVal val="#ppt_y"/>
                                          </p:val>
                                        </p:tav>
                                      </p:tavLst>
                                    </p:anim>
                                    <p:animEffect transition="in" filter="wipe(up)">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fade">
                                      <p:cBhvr>
                                        <p:cTn id="33" dur="1000"/>
                                        <p:tgtEl>
                                          <p:spTgt spid="6">
                                            <p:txEl>
                                              <p:pRg st="2" end="2"/>
                                            </p:txEl>
                                          </p:spTgt>
                                        </p:tgtEl>
                                      </p:cBhvr>
                                    </p:animEffect>
                                    <p:anim calcmode="lin" valueType="num">
                                      <p:cBhvr>
                                        <p:cTn id="34"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p:tgtEl>
                                          <p:spTgt spid="9"/>
                                        </p:tgtEl>
                                        <p:attrNameLst>
                                          <p:attrName>ppt_y</p:attrName>
                                        </p:attrNameLst>
                                      </p:cBhvr>
                                      <p:tavLst>
                                        <p:tav tm="0">
                                          <p:val>
                                            <p:strVal val="#ppt_y+#ppt_h*1.125000"/>
                                          </p:val>
                                        </p:tav>
                                        <p:tav tm="100000">
                                          <p:val>
                                            <p:strVal val="#ppt_y"/>
                                          </p:val>
                                        </p:tav>
                                      </p:tavLst>
                                    </p:anim>
                                    <p:animEffect transition="in" filter="wipe(up)">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6">
                                            <p:txEl>
                                              <p:pRg st="4" end="4"/>
                                            </p:txEl>
                                          </p:spTgt>
                                        </p:tgtEl>
                                        <p:attrNameLst>
                                          <p:attrName>style.visibility</p:attrName>
                                        </p:attrNameLst>
                                      </p:cBhvr>
                                      <p:to>
                                        <p:strVal val="visible"/>
                                      </p:to>
                                    </p:set>
                                    <p:animEffect transition="in" filter="fade">
                                      <p:cBhvr>
                                        <p:cTn id="46" dur="1000"/>
                                        <p:tgtEl>
                                          <p:spTgt spid="6">
                                            <p:txEl>
                                              <p:pRg st="4" end="4"/>
                                            </p:txEl>
                                          </p:spTgt>
                                        </p:tgtEl>
                                      </p:cBhvr>
                                    </p:animEffect>
                                    <p:anim calcmode="lin" valueType="num">
                                      <p:cBhvr>
                                        <p:cTn id="47"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8"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p:cTn id="53"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56" dur="1000" fill="hold"/>
                                        <p:tgtEl>
                                          <p:spTgt spid="2"/>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6018" cy="6913215"/>
          </a:xfrm>
          <a:prstGeom prst="rect">
            <a:avLst/>
          </a:prstGeom>
        </p:spPr>
      </p:pic>
      <p:sp>
        <p:nvSpPr>
          <p:cNvPr id="17410" name="Rectangle 2"/>
          <p:cNvSpPr>
            <a:spLocks noGrp="1" noChangeArrowheads="1"/>
          </p:cNvSpPr>
          <p:nvPr>
            <p:ph type="title"/>
          </p:nvPr>
        </p:nvSpPr>
        <p:spPr>
          <a:xfrm>
            <a:off x="-23275" y="1124744"/>
            <a:ext cx="9144000" cy="1143000"/>
          </a:xfrm>
          <a:effectLst/>
        </p:spPr>
        <p:txBody>
          <a:bodyPr/>
          <a:lstStyle/>
          <a:p>
            <a:pPr eaLnBrk="1" hangingPunct="1">
              <a:defRPr/>
            </a:pPr>
            <a:r>
              <a:rPr lang="zh-CN" altLang="en-US" sz="6000" b="1" dirty="0">
                <a:solidFill>
                  <a:schemeClr val="bg1"/>
                </a:solidFill>
                <a:effectLst>
                  <a:glow rad="228600">
                    <a:schemeClr val="tx1"/>
                  </a:glow>
                </a:effectLst>
                <a:latin typeface="Arial" charset="0"/>
                <a:ea typeface="ＭＳ Ｐゴシック" charset="0"/>
                <a:cs typeface="ＭＳ Ｐゴシック" charset="0"/>
              </a:rPr>
              <a:t>当耶稣是君王时</a:t>
            </a:r>
            <a:r>
              <a:rPr lang="is-IS" sz="6000" b="1" dirty="0">
                <a:solidFill>
                  <a:schemeClr val="bg1"/>
                </a:solidFill>
                <a:effectLst>
                  <a:glow rad="228600">
                    <a:schemeClr val="tx1"/>
                  </a:glow>
                </a:effectLst>
                <a:latin typeface="Arial" charset="0"/>
                <a:ea typeface="ＭＳ Ｐゴシック" charset="0"/>
                <a:cs typeface="ＭＳ Ｐゴシック" charset="0"/>
              </a:rPr>
              <a:t>…</a:t>
            </a:r>
            <a:r>
              <a:rPr lang="en-US" sz="4800" b="1" dirty="0">
                <a:solidFill>
                  <a:schemeClr val="bg1"/>
                </a:solidFill>
                <a:effectLst>
                  <a:glow rad="228600">
                    <a:schemeClr val="tx1"/>
                  </a:glow>
                </a:effectLst>
                <a:latin typeface="Arial" charset="0"/>
                <a:ea typeface="ＭＳ Ｐゴシック" charset="0"/>
                <a:cs typeface="ＭＳ Ｐゴシック" charset="0"/>
              </a:rPr>
              <a:t> </a:t>
            </a:r>
            <a:br>
              <a:rPr lang="en-US" sz="4000" b="1" dirty="0">
                <a:solidFill>
                  <a:schemeClr val="bg1"/>
                </a:solidFill>
                <a:effectLst>
                  <a:glow rad="228600">
                    <a:schemeClr val="tx1"/>
                  </a:glow>
                </a:effectLst>
                <a:latin typeface="Arial" charset="0"/>
                <a:ea typeface="ＭＳ Ｐゴシック" charset="0"/>
                <a:cs typeface="ＭＳ Ｐゴシック" charset="0"/>
              </a:rPr>
            </a:br>
            <a:r>
              <a:rPr lang="en-US" sz="4000" b="1" dirty="0">
                <a:solidFill>
                  <a:schemeClr val="bg1"/>
                </a:solidFill>
                <a:effectLst>
                  <a:glow rad="228600">
                    <a:schemeClr val="tx1"/>
                  </a:glow>
                </a:effectLst>
                <a:latin typeface="Arial" charset="0"/>
                <a:ea typeface="ＭＳ Ｐゴシック" charset="0"/>
                <a:cs typeface="ＭＳ Ｐゴシック" charset="0"/>
              </a:rPr>
              <a:t>(</a:t>
            </a:r>
            <a:r>
              <a:rPr lang="zh-CN" altLang="en-US" sz="4000" b="1" dirty="0">
                <a:solidFill>
                  <a:schemeClr val="bg1"/>
                </a:solidFill>
                <a:effectLst>
                  <a:glow rad="228600">
                    <a:schemeClr val="tx1"/>
                  </a:glow>
                </a:effectLst>
                <a:latin typeface="Arial" charset="0"/>
                <a:ea typeface="ＭＳ Ｐゴシック" charset="0"/>
                <a:cs typeface="ＭＳ Ｐゴシック" charset="0"/>
              </a:rPr>
              <a:t>马太福音</a:t>
            </a:r>
            <a:r>
              <a:rPr lang="en-US" sz="4000" b="1" dirty="0">
                <a:solidFill>
                  <a:schemeClr val="bg1"/>
                </a:solidFill>
                <a:effectLst>
                  <a:glow rad="228600">
                    <a:schemeClr val="tx1"/>
                  </a:glow>
                </a:effectLst>
                <a:latin typeface="Arial" charset="0"/>
                <a:ea typeface="ＭＳ Ｐゴシック" charset="0"/>
                <a:cs typeface="ＭＳ Ｐゴシック" charset="0"/>
              </a:rPr>
              <a:t> 5–7)</a:t>
            </a:r>
          </a:p>
        </p:txBody>
      </p:sp>
      <p:sp>
        <p:nvSpPr>
          <p:cNvPr id="5" name="Rectangle 2"/>
          <p:cNvSpPr txBox="1">
            <a:spLocks noChangeArrowheads="1"/>
          </p:cNvSpPr>
          <p:nvPr/>
        </p:nvSpPr>
        <p:spPr bwMode="auto">
          <a:xfrm>
            <a:off x="-15398" y="4365104"/>
            <a:ext cx="9144000" cy="23762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ＭＳ Ｐゴシック" charset="0"/>
              </a:rPr>
              <a:t>如果基督果真是你生命中的王，你的生活会是什么样子呢</a:t>
            </a:r>
            <a:r>
              <a:rPr kumimoji="0" lang="en-US" sz="4800" b="1" i="1"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ＭＳ Ｐゴシック" charset="0"/>
              </a:rPr>
              <a:t>? </a:t>
            </a:r>
            <a:endParaRPr kumimoji="0" lang="en-US" sz="3200" b="1" i="1"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ＭＳ Ｐゴシック" charset="0"/>
            </a:endParaRPr>
          </a:p>
        </p:txBody>
      </p:sp>
    </p:spTree>
    <p:extLst>
      <p:ext uri="{BB962C8B-B14F-4D97-AF65-F5344CB8AC3E}">
        <p14:creationId xmlns:p14="http://schemas.microsoft.com/office/powerpoint/2010/main" val="119411339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rot="16200000">
            <a:off x="-3966512" y="2885699"/>
            <a:ext cx="6858002"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Beatitudes</a:t>
            </a:r>
          </a:p>
        </p:txBody>
      </p:sp>
      <p:sp>
        <p:nvSpPr>
          <p:cNvPr id="8" name="Rectangle 2"/>
          <p:cNvSpPr txBox="1">
            <a:spLocks noChangeArrowheads="1"/>
          </p:cNvSpPr>
          <p:nvPr/>
        </p:nvSpPr>
        <p:spPr bwMode="auto">
          <a:xfrm>
            <a:off x="144016" y="1073310"/>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Marker Felt"/>
                <a:ea typeface="ＭＳ Ｐゴシック" charset="0"/>
                <a:cs typeface="Marker Felt"/>
              </a:rPr>
              <a:t>MOURN</a:t>
            </a:r>
          </a:p>
        </p:txBody>
      </p:sp>
      <p:sp>
        <p:nvSpPr>
          <p:cNvPr id="9" name="Rectangle 2"/>
          <p:cNvSpPr txBox="1">
            <a:spLocks noChangeArrowheads="1"/>
          </p:cNvSpPr>
          <p:nvPr/>
        </p:nvSpPr>
        <p:spPr bwMode="auto">
          <a:xfrm>
            <a:off x="144016" y="260648"/>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127000">
                    <a:srgbClr val="000000"/>
                  </a:glow>
                </a:effectLst>
                <a:uLnTx/>
                <a:uFillTx/>
                <a:latin typeface="Marker Felt"/>
                <a:ea typeface="ＭＳ Ｐゴシック" charset="0"/>
                <a:cs typeface="Marker Felt"/>
              </a:rPr>
              <a:t>POOR IN SPIRIT</a:t>
            </a:r>
          </a:p>
        </p:txBody>
      </p:sp>
      <p:sp>
        <p:nvSpPr>
          <p:cNvPr id="10" name="Rectangle 2"/>
          <p:cNvSpPr txBox="1">
            <a:spLocks noChangeArrowheads="1"/>
          </p:cNvSpPr>
          <p:nvPr/>
        </p:nvSpPr>
        <p:spPr bwMode="auto">
          <a:xfrm>
            <a:off x="109328" y="2698634"/>
            <a:ext cx="9935280"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CCFF66"/>
                </a:solidFill>
                <a:effectLst>
                  <a:glow rad="127000">
                    <a:srgbClr val="000000"/>
                  </a:glow>
                </a:effectLst>
                <a:uLnTx/>
                <a:uFillTx/>
                <a:latin typeface="Marker Felt"/>
                <a:ea typeface="ＭＳ Ｐゴシック" charset="0"/>
                <a:cs typeface="Marker Felt"/>
              </a:rPr>
              <a:t>HUNGER &amp; THIRST FOR RIGHTEOUSNESS</a:t>
            </a:r>
          </a:p>
        </p:txBody>
      </p:sp>
      <p:sp>
        <p:nvSpPr>
          <p:cNvPr id="11" name="Rectangle 2"/>
          <p:cNvSpPr txBox="1">
            <a:spLocks noChangeArrowheads="1"/>
          </p:cNvSpPr>
          <p:nvPr/>
        </p:nvSpPr>
        <p:spPr bwMode="auto">
          <a:xfrm>
            <a:off x="144016" y="1885972"/>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CC99">
                    <a:lumMod val="40000"/>
                    <a:lumOff val="60000"/>
                  </a:srgbClr>
                </a:solidFill>
                <a:effectLst>
                  <a:glow rad="127000">
                    <a:srgbClr val="000000"/>
                  </a:glow>
                </a:effectLst>
                <a:uLnTx/>
                <a:uFillTx/>
                <a:latin typeface="Marker Felt"/>
                <a:ea typeface="ＭＳ Ｐゴシック" charset="0"/>
                <a:cs typeface="Marker Felt"/>
              </a:rPr>
              <a:t>MEEK</a:t>
            </a:r>
          </a:p>
        </p:txBody>
      </p:sp>
      <p:sp>
        <p:nvSpPr>
          <p:cNvPr id="12" name="Rectangle 2"/>
          <p:cNvSpPr txBox="1">
            <a:spLocks noChangeArrowheads="1"/>
          </p:cNvSpPr>
          <p:nvPr/>
        </p:nvSpPr>
        <p:spPr bwMode="auto">
          <a:xfrm>
            <a:off x="144016" y="4251950"/>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2D2DB9">
                    <a:lumMod val="40000"/>
                    <a:lumOff val="60000"/>
                  </a:srgbClr>
                </a:solidFill>
                <a:effectLst>
                  <a:glow rad="127000">
                    <a:srgbClr val="000000"/>
                  </a:glow>
                </a:effectLst>
                <a:uLnTx/>
                <a:uFillTx/>
                <a:latin typeface="Marker Felt"/>
                <a:ea typeface="ＭＳ Ｐゴシック" charset="0"/>
                <a:cs typeface="Marker Felt"/>
              </a:rPr>
              <a:t>PURE OF HEART</a:t>
            </a:r>
          </a:p>
        </p:txBody>
      </p:sp>
      <p:sp>
        <p:nvSpPr>
          <p:cNvPr id="13" name="Rectangle 2"/>
          <p:cNvSpPr txBox="1">
            <a:spLocks noChangeArrowheads="1"/>
          </p:cNvSpPr>
          <p:nvPr/>
        </p:nvSpPr>
        <p:spPr bwMode="auto">
          <a:xfrm>
            <a:off x="144016" y="5064612"/>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AAE2CA">
                    <a:lumMod val="60000"/>
                    <a:lumOff val="40000"/>
                  </a:srgbClr>
                </a:solidFill>
                <a:effectLst>
                  <a:glow rad="127000">
                    <a:srgbClr val="000000"/>
                  </a:glow>
                </a:effectLst>
                <a:uLnTx/>
                <a:uFillTx/>
                <a:latin typeface="Marker Felt"/>
                <a:ea typeface="ＭＳ Ｐゴシック" charset="0"/>
                <a:cs typeface="Marker Felt"/>
              </a:rPr>
              <a:t>PEACEMAKERS</a:t>
            </a:r>
          </a:p>
        </p:txBody>
      </p:sp>
      <p:sp>
        <p:nvSpPr>
          <p:cNvPr id="14" name="Rectangle 2"/>
          <p:cNvSpPr txBox="1">
            <a:spLocks noChangeArrowheads="1"/>
          </p:cNvSpPr>
          <p:nvPr/>
        </p:nvSpPr>
        <p:spPr bwMode="auto">
          <a:xfrm>
            <a:off x="122089" y="5877272"/>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8000"/>
                </a:solidFill>
                <a:effectLst>
                  <a:glow rad="127000">
                    <a:srgbClr val="000000"/>
                  </a:glow>
                </a:effectLst>
                <a:uLnTx/>
                <a:uFillTx/>
                <a:latin typeface="Marker Felt"/>
                <a:ea typeface="ＭＳ Ｐゴシック" charset="0"/>
                <a:cs typeface="Marker Felt"/>
              </a:rPr>
              <a:t>PERSECUTED</a:t>
            </a:r>
          </a:p>
        </p:txBody>
      </p:sp>
      <p:sp>
        <p:nvSpPr>
          <p:cNvPr id="15" name="Rectangle 2"/>
          <p:cNvSpPr txBox="1">
            <a:spLocks noChangeArrowheads="1"/>
          </p:cNvSpPr>
          <p:nvPr/>
        </p:nvSpPr>
        <p:spPr bwMode="auto">
          <a:xfrm>
            <a:off x="169668" y="3439288"/>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808080">
                    <a:lumMod val="40000"/>
                    <a:lumOff val="60000"/>
                  </a:srgbClr>
                </a:solidFill>
                <a:effectLst>
                  <a:glow rad="127000">
                    <a:srgbClr val="000000"/>
                  </a:glow>
                </a:effectLst>
                <a:uLnTx/>
                <a:uFillTx/>
                <a:latin typeface="Marker Felt"/>
                <a:ea typeface="ＭＳ Ｐゴシック" charset="0"/>
                <a:cs typeface="Marker Felt"/>
              </a:rPr>
              <a:t>MERCIFUL</a:t>
            </a:r>
          </a:p>
        </p:txBody>
      </p:sp>
    </p:spTree>
    <p:extLst>
      <p:ext uri="{BB962C8B-B14F-4D97-AF65-F5344CB8AC3E}">
        <p14:creationId xmlns:p14="http://schemas.microsoft.com/office/powerpoint/2010/main" val="1218803292"/>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Beatitudes</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50900"/>
            <a:ext cx="9144000" cy="5143500"/>
          </a:xfrm>
          <a:prstGeom prst="rect">
            <a:avLst/>
          </a:prstGeom>
        </p:spPr>
      </p:pic>
    </p:spTree>
    <p:extLst>
      <p:ext uri="{BB962C8B-B14F-4D97-AF65-F5344CB8AC3E}">
        <p14:creationId xmlns:p14="http://schemas.microsoft.com/office/powerpoint/2010/main" val="1042277634"/>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86" y="2780928"/>
            <a:ext cx="2774586" cy="1086599"/>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algn="r"/>
            <a:r>
              <a:rPr lang="is-IS" sz="4000" b="1" kern="1200" dirty="0">
                <a:solidFill>
                  <a:srgbClr val="FFFF00"/>
                </a:solidFill>
                <a:effectLst>
                  <a:glow rad="127000">
                    <a:schemeClr val="tx1"/>
                  </a:glow>
                </a:effectLst>
                <a:latin typeface="Marker Felt"/>
                <a:ea typeface="ＭＳ Ｐゴシック" charset="0"/>
                <a:cs typeface="Marker Felt"/>
              </a:rPr>
              <a:t>…f</a:t>
            </a:r>
            <a:r>
              <a:rPr lang="en-US" sz="4000" b="1" kern="1200" dirty="0">
                <a:solidFill>
                  <a:srgbClr val="FFFF00"/>
                </a:solidFill>
                <a:effectLst>
                  <a:glow rad="127000">
                    <a:schemeClr val="tx1"/>
                  </a:glow>
                </a:effectLst>
                <a:latin typeface="Marker Felt"/>
                <a:ea typeface="ＭＳ Ｐゴシック" charset="0"/>
                <a:cs typeface="Marker Felt"/>
              </a:rPr>
              <a:t>or they</a:t>
            </a:r>
            <a:r>
              <a:rPr lang="is-IS" sz="4000" b="1" kern="1200" dirty="0">
                <a:solidFill>
                  <a:srgbClr val="FFFF00"/>
                </a:solidFill>
                <a:effectLst>
                  <a:glow rad="127000">
                    <a:schemeClr val="tx1"/>
                  </a:glow>
                </a:effectLst>
                <a:latin typeface="Marker Felt"/>
                <a:ea typeface="ＭＳ Ｐゴシック" charset="0"/>
                <a:cs typeface="Marker Felt"/>
              </a:rPr>
              <a:t>…</a:t>
            </a:r>
            <a:endParaRPr lang="en-US" sz="4000" b="1" kern="1200" dirty="0">
              <a:solidFill>
                <a:srgbClr val="FFFF00"/>
              </a:solidFill>
              <a:effectLst>
                <a:glow rad="127000">
                  <a:schemeClr val="tx1"/>
                </a:glow>
              </a:effectLst>
              <a:latin typeface="Marker Felt"/>
              <a:ea typeface="ＭＳ Ｐゴシック" charset="0"/>
              <a:cs typeface="Marker Felt"/>
            </a:endParaRPr>
          </a:p>
        </p:txBody>
      </p:sp>
      <p:sp>
        <p:nvSpPr>
          <p:cNvPr id="8" name="Rectangle 2"/>
          <p:cNvSpPr txBox="1">
            <a:spLocks noChangeArrowheads="1"/>
          </p:cNvSpPr>
          <p:nvPr/>
        </p:nvSpPr>
        <p:spPr bwMode="auto">
          <a:xfrm>
            <a:off x="2800454" y="1073310"/>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Marker Felt"/>
                <a:ea typeface="ＭＳ Ｐゴシック" charset="0"/>
                <a:cs typeface="Marker Felt"/>
              </a:rPr>
              <a:t>will be comforted</a:t>
            </a:r>
          </a:p>
        </p:txBody>
      </p:sp>
      <p:sp>
        <p:nvSpPr>
          <p:cNvPr id="9" name="Rectangle 2"/>
          <p:cNvSpPr txBox="1">
            <a:spLocks noChangeArrowheads="1"/>
          </p:cNvSpPr>
          <p:nvPr/>
        </p:nvSpPr>
        <p:spPr bwMode="auto">
          <a:xfrm>
            <a:off x="73832" y="260648"/>
            <a:ext cx="8962664"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s-IS" sz="4000" b="1" i="0" u="none" strike="noStrike" kern="1200" cap="none" spc="0" normalizeH="0" baseline="0" noProof="0" dirty="0">
                <a:ln>
                  <a:noFill/>
                </a:ln>
                <a:solidFill>
                  <a:srgbClr val="FFFF00"/>
                </a:solidFill>
                <a:effectLst>
                  <a:glow rad="127000">
                    <a:srgbClr val="000000"/>
                  </a:glow>
                </a:effectLst>
                <a:uLnTx/>
                <a:uFillTx/>
                <a:latin typeface="Marker Felt"/>
                <a:ea typeface="ＭＳ Ｐゴシック" charset="0"/>
                <a:cs typeface="Marker Felt"/>
              </a:rPr>
              <a:t>…f</a:t>
            </a:r>
            <a:r>
              <a:rPr kumimoji="0" lang="en-US" sz="4000" b="1" i="0" u="none" strike="noStrike" kern="1200" cap="none" spc="0" normalizeH="0" baseline="0" noProof="0" dirty="0">
                <a:ln>
                  <a:noFill/>
                </a:ln>
                <a:solidFill>
                  <a:srgbClr val="FFFF00"/>
                </a:solidFill>
                <a:effectLst>
                  <a:glow rad="127000">
                    <a:srgbClr val="000000"/>
                  </a:glow>
                </a:effectLst>
                <a:uLnTx/>
                <a:uFillTx/>
                <a:latin typeface="Marker Felt"/>
                <a:ea typeface="ＭＳ Ｐゴシック" charset="0"/>
                <a:cs typeface="Marker Felt"/>
              </a:rPr>
              <a:t>or theirs is the kingdom of heaven</a:t>
            </a:r>
          </a:p>
        </p:txBody>
      </p:sp>
      <p:sp>
        <p:nvSpPr>
          <p:cNvPr id="10" name="Rectangle 2"/>
          <p:cNvSpPr txBox="1">
            <a:spLocks noChangeArrowheads="1"/>
          </p:cNvSpPr>
          <p:nvPr/>
        </p:nvSpPr>
        <p:spPr bwMode="auto">
          <a:xfrm>
            <a:off x="2699792" y="2698634"/>
            <a:ext cx="6336704"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8000"/>
                </a:solidFill>
                <a:effectLst>
                  <a:glow rad="127000">
                    <a:srgbClr val="000000"/>
                  </a:glow>
                </a:effectLst>
                <a:uLnTx/>
                <a:uFillTx/>
                <a:latin typeface="Marker Felt"/>
                <a:ea typeface="ＭＳ Ｐゴシック" charset="0"/>
                <a:cs typeface="Marker Felt"/>
              </a:rPr>
              <a:t>will be filled</a:t>
            </a:r>
          </a:p>
        </p:txBody>
      </p:sp>
      <p:sp>
        <p:nvSpPr>
          <p:cNvPr id="11" name="Rectangle 2"/>
          <p:cNvSpPr txBox="1">
            <a:spLocks noChangeArrowheads="1"/>
          </p:cNvSpPr>
          <p:nvPr/>
        </p:nvSpPr>
        <p:spPr bwMode="auto">
          <a:xfrm>
            <a:off x="2800454" y="1885972"/>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CC99">
                    <a:lumMod val="40000"/>
                    <a:lumOff val="60000"/>
                  </a:srgbClr>
                </a:solidFill>
                <a:effectLst>
                  <a:glow rad="127000">
                    <a:srgbClr val="000000"/>
                  </a:glow>
                </a:effectLst>
                <a:uLnTx/>
                <a:uFillTx/>
                <a:latin typeface="Marker Felt"/>
                <a:ea typeface="ＭＳ Ｐゴシック" charset="0"/>
                <a:cs typeface="Marker Felt"/>
              </a:rPr>
              <a:t>will inherit the earth</a:t>
            </a:r>
          </a:p>
        </p:txBody>
      </p:sp>
      <p:sp>
        <p:nvSpPr>
          <p:cNvPr id="12" name="Rectangle 2"/>
          <p:cNvSpPr txBox="1">
            <a:spLocks noChangeArrowheads="1"/>
          </p:cNvSpPr>
          <p:nvPr/>
        </p:nvSpPr>
        <p:spPr bwMode="auto">
          <a:xfrm>
            <a:off x="2800454" y="4251950"/>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2D2DB9">
                    <a:lumMod val="40000"/>
                    <a:lumOff val="60000"/>
                  </a:srgbClr>
                </a:solidFill>
                <a:effectLst>
                  <a:glow rad="127000">
                    <a:srgbClr val="000000"/>
                  </a:glow>
                </a:effectLst>
                <a:uLnTx/>
                <a:uFillTx/>
                <a:latin typeface="Marker Felt"/>
                <a:ea typeface="ＭＳ Ｐゴシック" charset="0"/>
                <a:cs typeface="Marker Felt"/>
              </a:rPr>
              <a:t>will see God</a:t>
            </a:r>
          </a:p>
        </p:txBody>
      </p:sp>
      <p:sp>
        <p:nvSpPr>
          <p:cNvPr id="13" name="Rectangle 2"/>
          <p:cNvSpPr txBox="1">
            <a:spLocks noChangeArrowheads="1"/>
          </p:cNvSpPr>
          <p:nvPr/>
        </p:nvSpPr>
        <p:spPr bwMode="auto">
          <a:xfrm>
            <a:off x="2800454" y="5064612"/>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AAE2CA">
                    <a:lumMod val="60000"/>
                    <a:lumOff val="40000"/>
                  </a:srgbClr>
                </a:solidFill>
                <a:effectLst>
                  <a:glow rad="127000">
                    <a:srgbClr val="000000"/>
                  </a:glow>
                </a:effectLst>
                <a:uLnTx/>
                <a:uFillTx/>
                <a:latin typeface="Marker Felt"/>
                <a:ea typeface="ＭＳ Ｐゴシック" charset="0"/>
                <a:cs typeface="Marker Felt"/>
              </a:rPr>
              <a:t>will be called sons of God</a:t>
            </a:r>
          </a:p>
        </p:txBody>
      </p:sp>
      <p:sp>
        <p:nvSpPr>
          <p:cNvPr id="14" name="Rectangle 2"/>
          <p:cNvSpPr txBox="1">
            <a:spLocks noChangeArrowheads="1"/>
          </p:cNvSpPr>
          <p:nvPr/>
        </p:nvSpPr>
        <p:spPr bwMode="auto">
          <a:xfrm>
            <a:off x="73832" y="5877272"/>
            <a:ext cx="8962664"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s-IS" sz="4000" b="1" i="0" u="none" strike="noStrike" kern="1200" cap="none" spc="0" normalizeH="0" baseline="0" noProof="0" dirty="0">
                <a:ln>
                  <a:noFill/>
                </a:ln>
                <a:solidFill>
                  <a:srgbClr val="FFFF00"/>
                </a:solidFill>
                <a:effectLst>
                  <a:glow rad="127000">
                    <a:srgbClr val="000000"/>
                  </a:glow>
                </a:effectLst>
                <a:uLnTx/>
                <a:uFillTx/>
                <a:latin typeface="Marker Felt"/>
                <a:ea typeface="ＭＳ Ｐゴシック" charset="0"/>
                <a:cs typeface="Marker Felt"/>
              </a:rPr>
              <a:t>…for </a:t>
            </a:r>
            <a:r>
              <a:rPr kumimoji="0" lang="en-US" sz="4000" b="1" i="0" u="none" strike="noStrike" kern="1200" cap="none" spc="0" normalizeH="0" baseline="0" noProof="0" dirty="0">
                <a:ln>
                  <a:noFill/>
                </a:ln>
                <a:solidFill>
                  <a:srgbClr val="FFFF00"/>
                </a:solidFill>
                <a:effectLst>
                  <a:glow rad="127000">
                    <a:srgbClr val="000000"/>
                  </a:glow>
                </a:effectLst>
                <a:uLnTx/>
                <a:uFillTx/>
                <a:latin typeface="Marker Felt"/>
                <a:ea typeface="ＭＳ Ｐゴシック" charset="0"/>
                <a:cs typeface="Marker Felt"/>
              </a:rPr>
              <a:t>theirs is the kingdom of heaven</a:t>
            </a:r>
          </a:p>
        </p:txBody>
      </p:sp>
      <p:sp>
        <p:nvSpPr>
          <p:cNvPr id="15" name="Rectangle 2"/>
          <p:cNvSpPr txBox="1">
            <a:spLocks noChangeArrowheads="1"/>
          </p:cNvSpPr>
          <p:nvPr/>
        </p:nvSpPr>
        <p:spPr bwMode="auto">
          <a:xfrm>
            <a:off x="2800454" y="3439288"/>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808080">
                    <a:lumMod val="40000"/>
                    <a:lumOff val="60000"/>
                  </a:srgbClr>
                </a:solidFill>
                <a:effectLst>
                  <a:glow rad="127000">
                    <a:srgbClr val="000000"/>
                  </a:glow>
                </a:effectLst>
                <a:uLnTx/>
                <a:uFillTx/>
                <a:latin typeface="Marker Felt"/>
                <a:ea typeface="ＭＳ Ｐゴシック" charset="0"/>
                <a:cs typeface="Marker Felt"/>
              </a:rPr>
              <a:t>will be shown mercy</a:t>
            </a:r>
          </a:p>
        </p:txBody>
      </p:sp>
      <p:sp>
        <p:nvSpPr>
          <p:cNvPr id="3" name="Left Bracket 2"/>
          <p:cNvSpPr/>
          <p:nvPr/>
        </p:nvSpPr>
        <p:spPr bwMode="auto">
          <a:xfrm>
            <a:off x="2987824" y="1268760"/>
            <a:ext cx="504056" cy="4464496"/>
          </a:xfrm>
          <a:prstGeom prst="leftBracket">
            <a:avLst/>
          </a:prstGeom>
          <a:noFill/>
          <a:ln w="57150" cap="flat" cmpd="sng" algn="ctr">
            <a:solidFill>
              <a:schemeClr val="bg1"/>
            </a:solidFill>
            <a:prstDash val="solid"/>
            <a:round/>
            <a:headEnd type="none" w="med" len="med"/>
            <a:tailEnd type="none"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815821416"/>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0"/>
            <a:ext cx="9168449"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 y="-315416"/>
            <a:ext cx="4139951" cy="3085540"/>
          </a:xfrm>
          <a:effectLst/>
        </p:spPr>
        <p:txBody>
          <a:bodyPr/>
          <a:lstStyle/>
          <a:p>
            <a:pPr>
              <a:defRPr/>
            </a:pPr>
            <a:r>
              <a:rPr lang="en-US" sz="4800" b="1" dirty="0">
                <a:effectLst>
                  <a:glow rad="228600">
                    <a:schemeClr val="tx1"/>
                  </a:glow>
                </a:effectLst>
                <a:latin typeface="Arial" charset="0"/>
                <a:ea typeface="ＭＳ Ｐゴシック" charset="0"/>
                <a:cs typeface="ＭＳ Ｐゴシック" charset="0"/>
              </a:rPr>
              <a:t>Results of believing in Christ (1-11)</a:t>
            </a:r>
          </a:p>
        </p:txBody>
      </p:sp>
      <p:sp>
        <p:nvSpPr>
          <p:cNvPr id="6" name="Rectangle 2"/>
          <p:cNvSpPr txBox="1">
            <a:spLocks noChangeArrowheads="1"/>
          </p:cNvSpPr>
          <p:nvPr/>
        </p:nvSpPr>
        <p:spPr bwMode="auto">
          <a:xfrm>
            <a:off x="4990009" y="-315416"/>
            <a:ext cx="4139951" cy="30855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ＭＳ Ｐゴシック" charset="0"/>
              </a:rPr>
              <a:t>What to do about these results (12)</a:t>
            </a:r>
          </a:p>
        </p:txBody>
      </p:sp>
      <p:sp>
        <p:nvSpPr>
          <p:cNvPr id="3" name="Right Arrow 2"/>
          <p:cNvSpPr/>
          <p:nvPr/>
        </p:nvSpPr>
        <p:spPr bwMode="auto">
          <a:xfrm>
            <a:off x="3995936" y="404664"/>
            <a:ext cx="1152128" cy="1728192"/>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412636482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821704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43460"/>
            <a:ext cx="9143999" cy="2581484"/>
          </a:xfrm>
          <a:effectLst/>
        </p:spPr>
        <p:txBody>
          <a:bodyPr/>
          <a:lstStyle/>
          <a:p>
            <a:pPr>
              <a:defRPr/>
            </a:pPr>
            <a:r>
              <a:rPr lang="en-US" sz="6000" b="1" dirty="0">
                <a:solidFill>
                  <a:srgbClr val="000000"/>
                </a:solidFill>
                <a:latin typeface="Arial" charset="0"/>
                <a:ea typeface="ＭＳ Ｐゴシック" charset="0"/>
                <a:cs typeface="ＭＳ Ｐゴシック" charset="0"/>
              </a:rPr>
              <a:t>How can you get </a:t>
            </a:r>
            <a:r>
              <a:rPr lang="en-US" sz="6000" b="1" dirty="0">
                <a:solidFill>
                  <a:srgbClr val="FF0000"/>
                </a:solidFill>
                <a:latin typeface="Arial" charset="0"/>
                <a:ea typeface="ＭＳ Ｐゴシック" charset="0"/>
                <a:cs typeface="ＭＳ Ｐゴシック" charset="0"/>
              </a:rPr>
              <a:t>blessed</a:t>
            </a:r>
            <a:r>
              <a:rPr lang="en-US" sz="6000" b="1" dirty="0">
                <a:solidFill>
                  <a:srgbClr val="000000"/>
                </a:solidFill>
                <a:latin typeface="Arial" charset="0"/>
                <a:ea typeface="ＭＳ Ｐゴシック" charset="0"/>
                <a:cs typeface="ＭＳ Ｐゴシック" charset="0"/>
              </a:rPr>
              <a:t> in life? </a:t>
            </a:r>
            <a:endParaRPr lang="en-US" sz="6000" b="1" dirty="0">
              <a:solidFill>
                <a:srgbClr val="000000"/>
              </a:solidFill>
              <a:effectLst/>
              <a:latin typeface="Arial" charset="0"/>
              <a:ea typeface="ＭＳ Ｐゴシック" charset="0"/>
              <a:cs typeface="ＭＳ Ｐゴシック" charset="0"/>
            </a:endParaRPr>
          </a:p>
        </p:txBody>
      </p:sp>
      <p:sp>
        <p:nvSpPr>
          <p:cNvPr id="100357" name="TextBox 2"/>
          <p:cNvSpPr txBox="1">
            <a:spLocks noChangeArrowheads="1"/>
          </p:cNvSpPr>
          <p:nvPr/>
        </p:nvSpPr>
        <p:spPr bwMode="auto">
          <a:xfrm>
            <a:off x="0" y="6370092"/>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rPr>
              <a:t>Website</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356429"/>
            <a:ext cx="9144000" cy="3501572"/>
          </a:xfrm>
          <a:prstGeom prst="rect">
            <a:avLst/>
          </a:prstGeom>
        </p:spPr>
      </p:pic>
    </p:spTree>
    <p:extLst>
      <p:ext uri="{BB962C8B-B14F-4D97-AF65-F5344CB8AC3E}">
        <p14:creationId xmlns:p14="http://schemas.microsoft.com/office/powerpoint/2010/main" val="2997759023"/>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Believer </a:t>
            </a:r>
            <a:r>
              <a:rPr lang="en-US" b="1" dirty="0">
                <a:solidFill>
                  <a:srgbClr val="FFFF00"/>
                </a:solidFill>
                <a:effectLst>
                  <a:glow rad="127000">
                    <a:schemeClr val="tx1"/>
                  </a:glow>
                </a:effectLst>
                <a:latin typeface="Arial" charset="0"/>
                <a:ea typeface="ＭＳ Ｐゴシック" charset="0"/>
                <a:cs typeface="ＭＳ Ｐゴシック" charset="0"/>
              </a:rPr>
              <a:t>attitudes</a:t>
            </a:r>
            <a:r>
              <a:rPr lang="en-US" b="1" dirty="0">
                <a:effectLst>
                  <a:glow rad="127000">
                    <a:schemeClr val="tx1"/>
                  </a:glow>
                </a:effectLst>
                <a:latin typeface="Arial" charset="0"/>
                <a:ea typeface="ＭＳ Ｐゴシック" charset="0"/>
                <a:cs typeface="ＭＳ Ｐゴシック" charset="0"/>
              </a:rPr>
              <a:t> bring blessing </a:t>
            </a:r>
            <a:br>
              <a:rPr lang="en-US"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(Main Idea).</a:t>
            </a:r>
          </a:p>
        </p:txBody>
      </p:sp>
    </p:spTree>
    <p:extLst>
      <p:ext uri="{BB962C8B-B14F-4D97-AF65-F5344CB8AC3E}">
        <p14:creationId xmlns:p14="http://schemas.microsoft.com/office/powerpoint/2010/main" val="2077081483"/>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6018" cy="6913215"/>
          </a:xfrm>
          <a:prstGeom prst="rect">
            <a:avLst/>
          </a:prstGeom>
        </p:spPr>
      </p:pic>
      <p:sp>
        <p:nvSpPr>
          <p:cNvPr id="17410" name="Rectangle 2"/>
          <p:cNvSpPr>
            <a:spLocks noGrp="1" noChangeArrowheads="1"/>
          </p:cNvSpPr>
          <p:nvPr>
            <p:ph type="title"/>
          </p:nvPr>
        </p:nvSpPr>
        <p:spPr>
          <a:xfrm>
            <a:off x="-23275" y="1124744"/>
            <a:ext cx="9144000" cy="1143000"/>
          </a:xfrm>
          <a:effectLst/>
        </p:spPr>
        <p:txBody>
          <a:bodyPr/>
          <a:lstStyle/>
          <a:p>
            <a:pPr eaLnBrk="1" hangingPunct="1">
              <a:defRPr/>
            </a:pPr>
            <a:r>
              <a:rPr lang="zh-CN" altLang="en-US" sz="6000" b="1" dirty="0">
                <a:solidFill>
                  <a:schemeClr val="bg1"/>
                </a:solidFill>
                <a:effectLst>
                  <a:glow rad="228600">
                    <a:schemeClr val="tx1"/>
                  </a:glow>
                </a:effectLst>
                <a:latin typeface="Arial" charset="0"/>
                <a:ea typeface="ＭＳ Ｐゴシック" charset="0"/>
                <a:cs typeface="ＭＳ Ｐゴシック" charset="0"/>
              </a:rPr>
              <a:t>当耶稣是君王时</a:t>
            </a:r>
            <a:r>
              <a:rPr lang="is-IS" sz="6000" b="1" dirty="0">
                <a:solidFill>
                  <a:schemeClr val="bg1"/>
                </a:solidFill>
                <a:effectLst>
                  <a:glow rad="228600">
                    <a:schemeClr val="tx1"/>
                  </a:glow>
                </a:effectLst>
                <a:latin typeface="Arial" charset="0"/>
                <a:ea typeface="ＭＳ Ｐゴシック" charset="0"/>
                <a:cs typeface="ＭＳ Ｐゴシック" charset="0"/>
              </a:rPr>
              <a:t>…</a:t>
            </a:r>
            <a:r>
              <a:rPr lang="en-US" sz="4800" b="1" dirty="0">
                <a:solidFill>
                  <a:schemeClr val="bg1"/>
                </a:solidFill>
                <a:effectLst>
                  <a:glow rad="228600">
                    <a:schemeClr val="tx1"/>
                  </a:glow>
                </a:effectLst>
                <a:latin typeface="Arial" charset="0"/>
                <a:ea typeface="ＭＳ Ｐゴシック" charset="0"/>
                <a:cs typeface="ＭＳ Ｐゴシック" charset="0"/>
              </a:rPr>
              <a:t> </a:t>
            </a:r>
            <a:br>
              <a:rPr lang="en-US" sz="4000" b="1" dirty="0">
                <a:solidFill>
                  <a:schemeClr val="bg1"/>
                </a:solidFill>
                <a:effectLst>
                  <a:glow rad="228600">
                    <a:schemeClr val="tx1"/>
                  </a:glow>
                </a:effectLst>
                <a:latin typeface="Arial" charset="0"/>
                <a:ea typeface="ＭＳ Ｐゴシック" charset="0"/>
                <a:cs typeface="ＭＳ Ｐゴシック" charset="0"/>
              </a:rPr>
            </a:br>
            <a:r>
              <a:rPr lang="en-US" sz="4000" b="1" dirty="0">
                <a:solidFill>
                  <a:schemeClr val="bg1"/>
                </a:solidFill>
                <a:effectLst>
                  <a:glow rad="228600">
                    <a:schemeClr val="tx1"/>
                  </a:glow>
                </a:effectLst>
                <a:latin typeface="Arial" charset="0"/>
                <a:ea typeface="ＭＳ Ｐゴシック" charset="0"/>
                <a:cs typeface="ＭＳ Ｐゴシック" charset="0"/>
              </a:rPr>
              <a:t>(</a:t>
            </a:r>
            <a:r>
              <a:rPr lang="zh-CN" altLang="en-US" sz="4000" b="1" dirty="0">
                <a:solidFill>
                  <a:schemeClr val="bg1"/>
                </a:solidFill>
                <a:effectLst>
                  <a:glow rad="228600">
                    <a:schemeClr val="tx1"/>
                  </a:glow>
                </a:effectLst>
                <a:latin typeface="Arial" charset="0"/>
                <a:ea typeface="ＭＳ Ｐゴシック" charset="0"/>
                <a:cs typeface="ＭＳ Ｐゴシック" charset="0"/>
              </a:rPr>
              <a:t>马太福音</a:t>
            </a:r>
            <a:r>
              <a:rPr lang="en-US" sz="4000" b="1" dirty="0">
                <a:solidFill>
                  <a:schemeClr val="bg1"/>
                </a:solidFill>
                <a:effectLst>
                  <a:glow rad="228600">
                    <a:schemeClr val="tx1"/>
                  </a:glow>
                </a:effectLst>
                <a:latin typeface="Arial" charset="0"/>
                <a:ea typeface="ＭＳ Ｐゴシック" charset="0"/>
                <a:cs typeface="ＭＳ Ｐゴシック" charset="0"/>
              </a:rPr>
              <a:t> 5–7)</a:t>
            </a:r>
          </a:p>
        </p:txBody>
      </p:sp>
      <p:sp>
        <p:nvSpPr>
          <p:cNvPr id="5" name="Rectangle 2"/>
          <p:cNvSpPr txBox="1">
            <a:spLocks noChangeArrowheads="1"/>
          </p:cNvSpPr>
          <p:nvPr/>
        </p:nvSpPr>
        <p:spPr bwMode="auto">
          <a:xfrm>
            <a:off x="-15398" y="4365104"/>
            <a:ext cx="9144000" cy="23762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ＭＳ Ｐゴシック" charset="0"/>
              </a:rPr>
              <a:t>如果基督果真是你生命中的王，你的生活会是什么样子呢</a:t>
            </a:r>
            <a:r>
              <a:rPr kumimoji="0" lang="en-US" sz="4800" b="1" i="1"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ＭＳ Ｐゴシック" charset="0"/>
              </a:rPr>
              <a:t>? </a:t>
            </a:r>
            <a:endParaRPr kumimoji="0" lang="en-US" sz="3200" b="1" i="1"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ＭＳ Ｐゴシック" charset="0"/>
            </a:endParaRPr>
          </a:p>
        </p:txBody>
      </p:sp>
    </p:spTree>
    <p:extLst>
      <p:ext uri="{BB962C8B-B14F-4D97-AF65-F5344CB8AC3E}">
        <p14:creationId xmlns:p14="http://schemas.microsoft.com/office/powerpoint/2010/main" val="319147549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en-US" sz="6000" b="1" dirty="0">
                <a:effectLst>
                  <a:glow rad="127000">
                    <a:schemeClr val="tx1"/>
                  </a:glow>
                </a:effectLst>
                <a:latin typeface="Arial" charset="0"/>
                <a:ea typeface="ＭＳ Ｐゴシック" charset="0"/>
                <a:cs typeface="ＭＳ Ｐゴシック" charset="0"/>
              </a:rPr>
              <a:t>I. You get blessed by </a:t>
            </a:r>
            <a:r>
              <a:rPr lang="en-US" sz="6000" b="1" dirty="0">
                <a:solidFill>
                  <a:srgbClr val="FFFF00"/>
                </a:solidFill>
                <a:effectLst>
                  <a:glow rad="127000">
                    <a:schemeClr val="tx1"/>
                  </a:glow>
                </a:effectLst>
                <a:latin typeface="Arial" charset="0"/>
                <a:ea typeface="ＭＳ Ｐゴシック" charset="0"/>
                <a:cs typeface="ＭＳ Ｐゴシック" charset="0"/>
              </a:rPr>
              <a:t>believing</a:t>
            </a:r>
            <a:r>
              <a:rPr lang="en-US" sz="6000" b="1" dirty="0">
                <a:effectLst>
                  <a:glow rad="127000">
                    <a:schemeClr val="tx1"/>
                  </a:glow>
                </a:effectLst>
                <a:latin typeface="Arial" charset="0"/>
                <a:ea typeface="ＭＳ Ｐゴシック" charset="0"/>
                <a:cs typeface="ＭＳ Ｐゴシック" charset="0"/>
              </a:rPr>
              <a:t> (5:1-11)! </a:t>
            </a:r>
          </a:p>
        </p:txBody>
      </p:sp>
    </p:spTree>
    <p:extLst>
      <p:ext uri="{BB962C8B-B14F-4D97-AF65-F5344CB8AC3E}">
        <p14:creationId xmlns:p14="http://schemas.microsoft.com/office/powerpoint/2010/main" val="3329696042"/>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20688"/>
            <a:ext cx="6837264" cy="55499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4860032" y="49784"/>
            <a:ext cx="4283968" cy="5251424"/>
          </a:xfrm>
          <a:effectLst>
            <a:outerShdw blurRad="63500" dist="35921" dir="2700000" algn="ctr" rotWithShape="0">
              <a:schemeClr val="tx2">
                <a:alpha val="74998"/>
              </a:schemeClr>
            </a:outerShdw>
          </a:effectLst>
        </p:spPr>
        <p:txBody>
          <a:bodyPr anchor="t"/>
          <a:lstStyle/>
          <a:p>
            <a:pPr>
              <a:defRPr/>
            </a:pPr>
            <a:r>
              <a:rPr lang="en-US" sz="6000" b="1" dirty="0">
                <a:effectLst>
                  <a:glow rad="127000">
                    <a:schemeClr val="tx1"/>
                  </a:glow>
                </a:effectLst>
                <a:latin typeface="Arial" charset="0"/>
                <a:ea typeface="ＭＳ Ｐゴシック" charset="0"/>
                <a:cs typeface="ＭＳ Ｐゴシック" charset="0"/>
              </a:rPr>
              <a:t>II. Be glad to </a:t>
            </a:r>
            <a:r>
              <a:rPr lang="en-US" sz="6000" b="1" dirty="0">
                <a:solidFill>
                  <a:srgbClr val="FFFF00"/>
                </a:solidFill>
                <a:effectLst>
                  <a:glow rad="127000">
                    <a:schemeClr val="tx1"/>
                  </a:glow>
                </a:effectLst>
                <a:latin typeface="Arial" charset="0"/>
                <a:ea typeface="ＭＳ Ｐゴシック" charset="0"/>
                <a:cs typeface="ＭＳ Ｐゴシック" charset="0"/>
              </a:rPr>
              <a:t>suffer</a:t>
            </a:r>
            <a:r>
              <a:rPr lang="en-US" sz="6000" b="1" dirty="0">
                <a:effectLst>
                  <a:glow rad="127000">
                    <a:schemeClr val="tx1"/>
                  </a:glow>
                </a:effectLst>
                <a:latin typeface="Arial" charset="0"/>
                <a:ea typeface="ＭＳ Ｐゴシック" charset="0"/>
                <a:cs typeface="ＭＳ Ｐゴシック" charset="0"/>
              </a:rPr>
              <a:t> for Christ (5:12)!</a:t>
            </a:r>
          </a:p>
        </p:txBody>
      </p:sp>
    </p:spTree>
    <p:extLst>
      <p:ext uri="{BB962C8B-B14F-4D97-AF65-F5344CB8AC3E}">
        <p14:creationId xmlns:p14="http://schemas.microsoft.com/office/powerpoint/2010/main" val="2429523557"/>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D4B15F-60FF-421B-AFE5-A2E1816A8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(b) Their influence</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en-US" sz="2800" b="1" i="1" kern="0">
                <a:solidFill>
                  <a:srgbClr val="FFFFFF"/>
                </a:solidFill>
                <a:effectLst>
                  <a:outerShdw blurRad="38100" dist="38100" dir="2700000" algn="tl">
                    <a:srgbClr val="000000"/>
                  </a:outerShdw>
                </a:effectLst>
                <a:latin typeface="Arial"/>
                <a:ea typeface="ＭＳ Ｐゴシック" charset="0"/>
                <a:cs typeface="Arial"/>
              </a:rPr>
              <a:t> 5:13-16</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85869"/>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The influence of a righteous person creates a thirst for God in others by revealing God's righteousness, exposing sin and attracting them to the Lord</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422461536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Salt &amp; Light</a:t>
            </a:r>
            <a:endPar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83956" y="889000"/>
            <a:ext cx="9211583" cy="5969000"/>
          </a:xfrm>
          <a:prstGeom prst="rect">
            <a:avLst/>
          </a:prstGeom>
        </p:spPr>
      </p:pic>
      <p:sp>
        <p:nvSpPr>
          <p:cNvPr id="900098" name="Rectangle 2"/>
          <p:cNvSpPr>
            <a:spLocks noGrp="1" noChangeArrowheads="1"/>
          </p:cNvSpPr>
          <p:nvPr>
            <p:ph type="ctrTitle"/>
          </p:nvPr>
        </p:nvSpPr>
        <p:spPr>
          <a:xfrm>
            <a:off x="-16373" y="115602"/>
            <a:ext cx="9144000" cy="1196752"/>
          </a:xfrm>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How can we </a:t>
            </a:r>
            <a:r>
              <a:rPr lang="en-US" sz="5400" b="1" dirty="0">
                <a:solidFill>
                  <a:srgbClr val="FFFF00"/>
                </a:solidFill>
                <a:effectLst>
                  <a:glow rad="127000">
                    <a:schemeClr val="tx1"/>
                  </a:glow>
                </a:effectLst>
                <a:latin typeface="Arial" charset="0"/>
                <a:ea typeface="ＭＳ Ｐゴシック" charset="0"/>
                <a:cs typeface="ＭＳ Ｐゴシック" charset="0"/>
              </a:rPr>
              <a:t>bless</a:t>
            </a:r>
            <a:r>
              <a:rPr lang="en-US" sz="5400" b="1" dirty="0">
                <a:effectLst>
                  <a:glow rad="127000">
                    <a:schemeClr val="tx1"/>
                  </a:glow>
                </a:effectLst>
                <a:latin typeface="Arial" charset="0"/>
                <a:ea typeface="ＭＳ Ｐゴシック" charset="0"/>
                <a:cs typeface="ＭＳ Ｐゴシック" charset="0"/>
              </a:rPr>
              <a:t> others?</a:t>
            </a:r>
          </a:p>
        </p:txBody>
      </p:sp>
    </p:spTree>
    <p:extLst>
      <p:ext uri="{BB962C8B-B14F-4D97-AF65-F5344CB8AC3E}">
        <p14:creationId xmlns:p14="http://schemas.microsoft.com/office/powerpoint/2010/main" val="1782380870"/>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6087"/>
          <a:stretch/>
        </p:blipFill>
        <p:spPr>
          <a:xfrm>
            <a:off x="870" y="0"/>
            <a:ext cx="9128125"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368300"/>
            <a:ext cx="9144000" cy="1196752"/>
          </a:xfrm>
          <a:effectLst>
            <a:outerShdw blurRad="63500" dist="35921" dir="2700000" algn="ctr" rotWithShape="0">
              <a:schemeClr val="tx2">
                <a:alpha val="74998"/>
              </a:schemeClr>
            </a:outerShdw>
          </a:effectLst>
        </p:spPr>
        <p:txBody>
          <a:bodyPr anchor="ctr"/>
          <a:lstStyle/>
          <a:p>
            <a:pPr>
              <a:defRPr/>
            </a:pPr>
            <a:r>
              <a:rPr lang="en-US" sz="5400" b="1" dirty="0">
                <a:solidFill>
                  <a:srgbClr val="FFFF00"/>
                </a:solidFill>
                <a:effectLst>
                  <a:glow rad="127000">
                    <a:schemeClr val="tx1"/>
                  </a:glow>
                </a:effectLst>
                <a:latin typeface="Arial" charset="0"/>
                <a:ea typeface="ＭＳ Ｐゴシック" charset="0"/>
                <a:cs typeface="ＭＳ Ｐゴシック" charset="0"/>
              </a:rPr>
              <a:t>Direct</a:t>
            </a:r>
            <a:r>
              <a:rPr lang="en-US" sz="5400" b="1" dirty="0">
                <a:effectLst>
                  <a:glow rad="127000">
                    <a:schemeClr val="tx1"/>
                  </a:glow>
                </a:effectLst>
                <a:latin typeface="Arial" charset="0"/>
                <a:ea typeface="ＭＳ Ｐゴシック" charset="0"/>
                <a:cs typeface="ＭＳ Ｐゴシック" charset="0"/>
              </a:rPr>
              <a:t> others to God.</a:t>
            </a:r>
          </a:p>
        </p:txBody>
      </p:sp>
      <p:sp>
        <p:nvSpPr>
          <p:cNvPr id="5" name="Rectangle 2"/>
          <p:cNvSpPr txBox="1">
            <a:spLocks noChangeArrowheads="1"/>
          </p:cNvSpPr>
          <p:nvPr/>
        </p:nvSpPr>
        <p:spPr bwMode="auto">
          <a:xfrm>
            <a:off x="-16373" y="5740066"/>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Main Idea</a:t>
            </a:r>
            <a:endPar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35896811"/>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39700" y="0"/>
            <a:ext cx="885825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368300"/>
            <a:ext cx="9144000" cy="1196752"/>
          </a:xfrm>
          <a:effectLst>
            <a:outerShdw blurRad="63500" dist="35921" dir="2700000" algn="ctr" rotWithShape="0">
              <a:schemeClr val="tx2">
                <a:alpha val="74998"/>
              </a:schemeClr>
            </a:outerShdw>
          </a:effectLst>
        </p:spPr>
        <p:txBody>
          <a:bodyPr anchor="ctr"/>
          <a:lstStyle/>
          <a:p>
            <a:pPr>
              <a:defRPr/>
            </a:pPr>
            <a:r>
              <a:rPr lang="en-US" sz="5400" b="1" dirty="0">
                <a:solidFill>
                  <a:srgbClr val="FFFF00"/>
                </a:solidFill>
                <a:effectLst>
                  <a:glow rad="127000">
                    <a:schemeClr val="tx1"/>
                  </a:glow>
                </a:effectLst>
                <a:latin typeface="Arial" charset="0"/>
                <a:ea typeface="ＭＳ Ｐゴシック" charset="0"/>
                <a:cs typeface="ＭＳ Ｐゴシック" charset="0"/>
              </a:rPr>
              <a:t>Direct</a:t>
            </a:r>
            <a:r>
              <a:rPr lang="en-US" sz="5400" b="1" dirty="0">
                <a:effectLst>
                  <a:glow rad="127000">
                    <a:schemeClr val="tx1"/>
                  </a:glow>
                </a:effectLst>
                <a:latin typeface="Arial" charset="0"/>
                <a:ea typeface="ＭＳ Ｐゴシック" charset="0"/>
                <a:cs typeface="ＭＳ Ｐゴシック" charset="0"/>
              </a:rPr>
              <a:t> others to God.</a:t>
            </a:r>
          </a:p>
        </p:txBody>
      </p:sp>
      <p:sp>
        <p:nvSpPr>
          <p:cNvPr id="5" name="Rectangle 2"/>
          <p:cNvSpPr txBox="1">
            <a:spLocks noChangeArrowheads="1"/>
          </p:cNvSpPr>
          <p:nvPr/>
        </p:nvSpPr>
        <p:spPr bwMode="auto">
          <a:xfrm>
            <a:off x="-16373" y="5740066"/>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Main Idea</a:t>
            </a:r>
            <a:endPar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257367146"/>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 r="-3946"/>
          <a:stretch/>
        </p:blipFill>
        <p:spPr>
          <a:xfrm>
            <a:off x="-16374" y="-1"/>
            <a:ext cx="9293067" cy="522816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198533" y="22447"/>
            <a:ext cx="4078160" cy="4126219"/>
          </a:xfrm>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I. Help people </a:t>
            </a:r>
            <a:r>
              <a:rPr lang="en-US" sz="5400" b="1" dirty="0">
                <a:solidFill>
                  <a:srgbClr val="FFFF00"/>
                </a:solidFill>
                <a:effectLst>
                  <a:glow rad="127000">
                    <a:schemeClr val="tx1"/>
                  </a:glow>
                </a:effectLst>
                <a:latin typeface="Arial" charset="0"/>
                <a:ea typeface="ＭＳ Ｐゴシック" charset="0"/>
                <a:cs typeface="ＭＳ Ｐゴシック" charset="0"/>
              </a:rPr>
              <a:t>hunger</a:t>
            </a:r>
            <a:r>
              <a:rPr lang="en-US" sz="5400" b="1" dirty="0">
                <a:effectLst>
                  <a:glow rad="127000">
                    <a:schemeClr val="tx1"/>
                  </a:glow>
                </a:effectLst>
                <a:latin typeface="Arial" charset="0"/>
                <a:ea typeface="ＭＳ Ｐゴシック" charset="0"/>
                <a:cs typeface="ＭＳ Ｐゴシック" charset="0"/>
              </a:rPr>
              <a:t> for God (13).</a:t>
            </a: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Subtitle</a:t>
            </a:r>
            <a:endPar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00027879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584547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10800000">
            <a:off x="871" y="0"/>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368300"/>
            <a:ext cx="9144000" cy="1196752"/>
          </a:xfrm>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II.	</a:t>
            </a:r>
            <a:r>
              <a:rPr lang="en-US" sz="5400" b="1" dirty="0">
                <a:solidFill>
                  <a:srgbClr val="FFFF00"/>
                </a:solidFill>
                <a:effectLst>
                  <a:glow rad="127000">
                    <a:schemeClr val="tx1"/>
                  </a:glow>
                </a:effectLst>
                <a:latin typeface="Arial" charset="0"/>
                <a:ea typeface="ＭＳ Ｐゴシック" charset="0"/>
                <a:cs typeface="ＭＳ Ｐゴシック" charset="0"/>
              </a:rPr>
              <a:t>Lead</a:t>
            </a:r>
            <a:r>
              <a:rPr lang="en-US" sz="5400" b="1" dirty="0">
                <a:effectLst>
                  <a:glow rad="127000">
                    <a:schemeClr val="tx1"/>
                  </a:glow>
                </a:effectLst>
                <a:latin typeface="Arial" charset="0"/>
                <a:ea typeface="ＭＳ Ｐゴシック" charset="0"/>
                <a:cs typeface="ＭＳ Ｐゴシック" charset="0"/>
              </a:rPr>
              <a:t> people to God so they</a:t>
            </a:r>
            <a:r>
              <a:rPr lang="uk-UA" sz="5400" b="1" dirty="0">
                <a:effectLst>
                  <a:glow rad="127000">
                    <a:schemeClr val="tx1"/>
                  </a:glow>
                </a:effectLst>
                <a:latin typeface="Arial" charset="0"/>
                <a:ea typeface="ＭＳ Ｐゴシック" charset="0"/>
                <a:cs typeface="ＭＳ Ｐゴシック" charset="0"/>
              </a:rPr>
              <a:t>'</a:t>
            </a:r>
            <a:r>
              <a:rPr lang="en-US" sz="5400" b="1" dirty="0" err="1">
                <a:effectLst>
                  <a:glow rad="127000">
                    <a:schemeClr val="tx1"/>
                  </a:glow>
                </a:effectLst>
                <a:latin typeface="Arial" charset="0"/>
                <a:ea typeface="ＭＳ Ｐゴシック" charset="0"/>
                <a:cs typeface="ＭＳ Ｐゴシック" charset="0"/>
              </a:rPr>
              <a:t>ll</a:t>
            </a:r>
            <a:r>
              <a:rPr lang="en-US" sz="5400" b="1" dirty="0">
                <a:effectLst>
                  <a:glow rad="127000">
                    <a:schemeClr val="tx1"/>
                  </a:glow>
                </a:effectLst>
                <a:latin typeface="Arial" charset="0"/>
                <a:ea typeface="ＭＳ Ｐゴシック" charset="0"/>
                <a:cs typeface="ＭＳ Ｐゴシック" charset="0"/>
              </a:rPr>
              <a:t> praise him (5:14-16). </a:t>
            </a: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Subtitle</a:t>
            </a:r>
            <a:endPar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839041391"/>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503764"/>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50799"/>
            <a:ext cx="9144000" cy="1196752"/>
          </a:xfrm>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Be involved</a:t>
            </a:r>
            <a:r>
              <a:rPr lang="is-IS"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011764"/>
            <a:ext cx="9144000" cy="5090984"/>
          </a:xfrm>
          <a:prstGeom prst="rect">
            <a:avLst/>
          </a:prstGeom>
        </p:spPr>
      </p:pic>
      <p:sp>
        <p:nvSpPr>
          <p:cNvPr id="5" name="Rectangle 2"/>
          <p:cNvSpPr txBox="1">
            <a:spLocks noChangeArrowheads="1"/>
          </p:cNvSpPr>
          <p:nvPr/>
        </p:nvSpPr>
        <p:spPr bwMode="auto">
          <a:xfrm>
            <a:off x="-16373" y="1011764"/>
            <a:ext cx="9144000" cy="50909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Both metaphors of salt and light raise important questions about Christian involvement in society regarding all forms of separatism or withdrawal. We are not called to control secular power structures; neither are we promised that we can Christianize the legislation and values of the world.  But we must remain active preservative agents, indeed irritants, in calling the world to heed God</a:t>
            </a:r>
            <a:r>
              <a:rPr kumimoji="0" lang="uk-UA"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standards.  We dare not form isolated Christian enclaves to which the world pays no attention.</a:t>
            </a:r>
            <a:r>
              <a:rPr kumimoji="0" lang="ru-RU"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endParaRPr kumimoji="0" lang="en-US" sz="1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6373" y="5960540"/>
            <a:ext cx="9144000" cy="10396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Craig Blomberg</a:t>
            </a:r>
            <a:r>
              <a:rPr kumimoji="0" lang="en-US" sz="2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2000" b="1" i="1"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马太</a:t>
            </a:r>
            <a:r>
              <a:rPr kumimoji="0" lang="en-US" sz="2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NAC (Nashville: Broadman, 1992), 103 </a:t>
            </a:r>
            <a:endParaRPr kumimoji="0" lang="en-US" sz="105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7795681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0F5B7F-FE4C-48AC-B425-26DDC2EAFC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b. The Relation of the King to the Law </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 55</a:t>
            </a:r>
          </a:p>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fi-FI" sz="2800" b="1" i="1" kern="0">
                <a:solidFill>
                  <a:srgbClr val="FFFFFF"/>
                </a:solidFill>
                <a:effectLst>
                  <a:outerShdw blurRad="38100" dist="38100" dir="2700000" algn="tl">
                    <a:srgbClr val="000000"/>
                  </a:outerShdw>
                </a:effectLst>
                <a:latin typeface="Arial"/>
                <a:ea typeface="ＭＳ Ｐゴシック" charset="0"/>
                <a:cs typeface="Arial"/>
              </a:rPr>
              <a:t> 5:17-7:6;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fi-FI" sz="2800" b="1" i="1" kern="0">
                <a:solidFill>
                  <a:srgbClr val="FFFFFF"/>
                </a:solidFill>
                <a:effectLst>
                  <a:outerShdw blurRad="38100" dist="38100" dir="2700000" algn="tl">
                    <a:srgbClr val="000000"/>
                  </a:outerShdw>
                </a:effectLst>
                <a:latin typeface="Arial"/>
                <a:ea typeface="ＭＳ Ｐゴシック" charset="0"/>
                <a:cs typeface="Arial"/>
              </a:rPr>
              <a:t> 6:27-42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As fulfiller of the law Christ rejects the Pharisaic interpretations and practices of the law that the disciples might know the proper type of righteousness necessary to enter the kingdom</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75682389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E11BBA-7B22-4C72-924A-1127A62EE9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(1) The Fulfiller</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en-US" sz="2800" b="1" i="1" kern="0">
                <a:solidFill>
                  <a:srgbClr val="FFFFFF"/>
                </a:solidFill>
                <a:effectLst>
                  <a:outerShdw blurRad="38100" dist="38100" dir="2700000" algn="tl">
                    <a:srgbClr val="000000"/>
                  </a:outerShdw>
                </a:effectLst>
                <a:latin typeface="Arial"/>
                <a:ea typeface="ＭＳ Ｐゴシック" charset="0"/>
                <a:cs typeface="Arial"/>
              </a:rPr>
              <a:t> 5:17-20</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declares Himself as the fulfiller of all that the law and prophets required and denies that Pharisaic righteousness has any saving value since the Pharisees misconstrued the law's original intent</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46031882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6BED5F-5686-41B9-805E-429CB9A8BD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(2) Rejection of traditional interpretation of the law</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en-US" sz="2800" b="1" i="1" kern="0">
                <a:solidFill>
                  <a:srgbClr val="FFFFFF"/>
                </a:solidFill>
                <a:effectLst>
                  <a:outerShdw blurRad="38100" dist="38100" dir="2700000" algn="tl">
                    <a:srgbClr val="000000"/>
                  </a:outerShdw>
                </a:effectLst>
                <a:latin typeface="Arial"/>
                <a:ea typeface="ＭＳ Ｐゴシック" charset="0"/>
                <a:cs typeface="Arial"/>
              </a:rPr>
              <a:t> 5:21-48</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2800" b="1" kern="0">
                <a:solidFill>
                  <a:srgbClr val="FFFFFF"/>
                </a:solidFill>
                <a:effectLst>
                  <a:glow rad="228600">
                    <a:srgbClr val="220011"/>
                  </a:glow>
                </a:effectLst>
                <a:latin typeface="Arial"/>
                <a:ea typeface="ＭＳ Ｐゴシック" charset="0"/>
                <a:cs typeface="Arial"/>
              </a:rPr>
              <a:t>Christ provides six illustrations how the Pharisees misconstrued the real intent of the law in their interpretations which did not fulfill the righteousness demanded by the law to instruct why Pharisaic righteousness is not able to bring one into the kingdom and to teach that the second table of the law demanding proper conduct towards others should also be followed</a:t>
            </a:r>
            <a:endParaRPr lang="en-US" sz="28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75310686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0877C5-DC93-4E84-9F12-0BA4C9A73E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(a) Murder</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en-US" sz="2800" b="1" i="1" kern="0">
                <a:solidFill>
                  <a:srgbClr val="FFFFFF"/>
                </a:solidFill>
                <a:effectLst>
                  <a:outerShdw blurRad="38100" dist="38100" dir="2700000" algn="tl">
                    <a:srgbClr val="000000"/>
                  </a:outerShdw>
                </a:effectLst>
                <a:latin typeface="Arial"/>
                <a:ea typeface="ＭＳ Ｐゴシック" charset="0"/>
                <a:cs typeface="Arial"/>
              </a:rPr>
              <a:t> 5:21-26</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One surpassing Pharisaic righteousness will not only preserve life but will avoid the anger, hatred and unreconciled relationships which eventually lead to murder</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39489568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How can you sustain great </a:t>
            </a:r>
            <a:r>
              <a:rPr lang="en-US" b="1" dirty="0">
                <a:solidFill>
                  <a:srgbClr val="800000"/>
                </a:solidFill>
                <a:effectLst>
                  <a:glow rad="127000">
                    <a:schemeClr val="bg1"/>
                  </a:glow>
                </a:effectLst>
                <a:latin typeface="Arial" charset="0"/>
                <a:ea typeface="ＭＳ Ｐゴシック" charset="0"/>
                <a:cs typeface="ＭＳ Ｐゴシック" charset="0"/>
              </a:rPr>
              <a:t>relationships</a:t>
            </a:r>
            <a:r>
              <a:rPr lang="en-US" b="1" dirty="0">
                <a:solidFill>
                  <a:schemeClr val="tx2"/>
                </a:solidFill>
                <a:effectLst>
                  <a:glow rad="127000">
                    <a:schemeClr val="bg1"/>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4"/>
          <a:stretch>
            <a:fillRect/>
          </a:stretch>
        </p:blipFill>
        <p:spPr>
          <a:xfrm>
            <a:off x="722677" y="1830847"/>
            <a:ext cx="7548278" cy="5027153"/>
          </a:xfrm>
          <a:prstGeom prst="rect">
            <a:avLst/>
          </a:prstGeom>
        </p:spPr>
      </p:pic>
    </p:spTree>
    <p:extLst>
      <p:ext uri="{BB962C8B-B14F-4D97-AF65-F5344CB8AC3E}">
        <p14:creationId xmlns:p14="http://schemas.microsoft.com/office/powerpoint/2010/main" val="2235651599"/>
      </p:ext>
    </p:extLst>
  </p:cSld>
  <p:clrMapOvr>
    <a:overrideClrMapping bg1="lt1" tx1="dk1" bg2="lt2" tx2="dk2" accent1="accent1" accent2="accent2" accent3="accent3" accent4="accent4" accent5="accent5" accent6="accent6" hlink="hlink" folHlink="folHlink"/>
  </p:clrMapOvr>
  <p:transition/>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7063" r="3293"/>
          <a:stretch/>
        </p:blipFill>
        <p:spPr>
          <a:xfrm>
            <a:off x="0" y="49784"/>
            <a:ext cx="9144000" cy="68082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Watch your </a:t>
            </a:r>
            <a:r>
              <a:rPr lang="en-US" sz="4800" b="1" dirty="0">
                <a:solidFill>
                  <a:srgbClr val="FFFF00"/>
                </a:solidFill>
                <a:effectLst>
                  <a:glow rad="127000">
                    <a:schemeClr val="tx1"/>
                  </a:glow>
                </a:effectLst>
                <a:latin typeface="Arial" charset="0"/>
                <a:ea typeface="ＭＳ Ｐゴシック" charset="0"/>
                <a:cs typeface="ＭＳ Ｐゴシック" charset="0"/>
              </a:rPr>
              <a:t>anger</a:t>
            </a:r>
            <a:r>
              <a:rPr lang="en-US" sz="4800" b="1" dirty="0">
                <a:effectLst>
                  <a:glow rad="127000">
                    <a:schemeClr val="tx1"/>
                  </a:glow>
                </a:effectLst>
                <a:latin typeface="Arial" charset="0"/>
                <a:ea typeface="ＭＳ Ｐゴシック" charset="0"/>
                <a:cs typeface="ＭＳ Ｐゴシック" charset="0"/>
              </a:rPr>
              <a:t> (21-22).</a:t>
            </a:r>
          </a:p>
        </p:txBody>
      </p:sp>
    </p:spTree>
    <p:extLst>
      <p:ext uri="{BB962C8B-B14F-4D97-AF65-F5344CB8AC3E}">
        <p14:creationId xmlns:p14="http://schemas.microsoft.com/office/powerpoint/2010/main" val="751811638"/>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Prayer Religious Stock Image.jpg"/>
          <p:cNvPicPr>
            <a:picLocks noChangeAspect="1"/>
          </p:cNvPicPr>
          <p:nvPr/>
        </p:nvPicPr>
        <p:blipFill rotWithShape="1">
          <a:blip r:embed="rId3">
            <a:extLst>
              <a:ext uri="{28A0092B-C50C-407E-A947-70E740481C1C}">
                <a14:useLocalDpi xmlns:a14="http://schemas.microsoft.com/office/drawing/2010/main" val="0"/>
              </a:ext>
            </a:extLst>
          </a:blip>
          <a:srcRect l="11837"/>
          <a:stretch/>
        </p:blipFill>
        <p:spPr>
          <a:xfrm>
            <a:off x="0" y="-55181"/>
            <a:ext cx="9144000" cy="691318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332110" y="49784"/>
            <a:ext cx="4811889" cy="322399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Watch your </a:t>
            </a:r>
            <a:r>
              <a:rPr lang="en-US" sz="4800" b="1" dirty="0">
                <a:solidFill>
                  <a:srgbClr val="FFFF00"/>
                </a:solidFill>
                <a:effectLst>
                  <a:glow rad="127000">
                    <a:schemeClr val="tx1"/>
                  </a:glow>
                </a:effectLst>
                <a:latin typeface="Arial" charset="0"/>
                <a:ea typeface="ＭＳ Ｐゴシック" charset="0"/>
                <a:cs typeface="ＭＳ Ｐゴシック" charset="0"/>
              </a:rPr>
              <a:t>worship</a:t>
            </a:r>
            <a:r>
              <a:rPr lang="en-US" sz="4800" b="1" dirty="0">
                <a:effectLst>
                  <a:glow rad="127000">
                    <a:schemeClr val="tx1"/>
                  </a:glow>
                </a:effectLst>
                <a:latin typeface="Arial" charset="0"/>
                <a:ea typeface="ＭＳ Ｐゴシック" charset="0"/>
                <a:cs typeface="ＭＳ Ｐゴシック" charset="0"/>
              </a:rPr>
              <a:t> (23-24).</a:t>
            </a:r>
          </a:p>
        </p:txBody>
      </p:sp>
    </p:spTree>
    <p:extLst>
      <p:ext uri="{BB962C8B-B14F-4D97-AF65-F5344CB8AC3E}">
        <p14:creationId xmlns:p14="http://schemas.microsoft.com/office/powerpoint/2010/main" val="1789150949"/>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Break the Chains Christian wallpap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Watch your </a:t>
            </a:r>
            <a:r>
              <a:rPr lang="en-US" sz="4800" b="1" dirty="0">
                <a:solidFill>
                  <a:srgbClr val="FFFF00"/>
                </a:solidFill>
                <a:effectLst>
                  <a:glow rad="127000">
                    <a:schemeClr val="tx1"/>
                  </a:glow>
                </a:effectLst>
                <a:latin typeface="Arial" charset="0"/>
                <a:ea typeface="ＭＳ Ｐゴシック" charset="0"/>
                <a:cs typeface="ＭＳ Ｐゴシック" charset="0"/>
              </a:rPr>
              <a:t>money</a:t>
            </a:r>
            <a:r>
              <a:rPr lang="en-US" sz="4800" b="1" dirty="0">
                <a:effectLst>
                  <a:glow rad="127000">
                    <a:schemeClr val="tx1"/>
                  </a:glow>
                </a:effectLst>
                <a:latin typeface="Arial" charset="0"/>
                <a:ea typeface="ＭＳ Ｐゴシック" charset="0"/>
                <a:cs typeface="ＭＳ Ｐゴシック" charset="0"/>
              </a:rPr>
              <a:t> (25-26).</a:t>
            </a:r>
          </a:p>
        </p:txBody>
      </p:sp>
    </p:spTree>
    <p:extLst>
      <p:ext uri="{BB962C8B-B14F-4D97-AF65-F5344CB8AC3E}">
        <p14:creationId xmlns:p14="http://schemas.microsoft.com/office/powerpoint/2010/main" val="170153737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048026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20002E-7DF8-442B-9221-A04188469C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(b) Adultery</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en-US" sz="2800" b="1" i="1" kern="0">
                <a:solidFill>
                  <a:srgbClr val="FFFFFF"/>
                </a:solidFill>
                <a:effectLst>
                  <a:outerShdw blurRad="38100" dist="38100" dir="2700000" algn="tl">
                    <a:srgbClr val="000000"/>
                  </a:outerShdw>
                </a:effectLst>
                <a:latin typeface="Arial"/>
                <a:ea typeface="ＭＳ Ｐゴシック" charset="0"/>
                <a:cs typeface="Arial"/>
              </a:rPr>
              <a:t> 5:27-30</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One surpassing Pharisaic righteousness will not only be faithful to his spouse but avoid the lustful desires which cause adultery and will remove the causes of lust in his life</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544464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74489D-0712-4F23-A55F-1BA1D525B7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(c) Divorce</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en-US" sz="2800" b="1" i="1" kern="0">
                <a:solidFill>
                  <a:srgbClr val="FFFFFF"/>
                </a:solidFill>
                <a:effectLst>
                  <a:outerShdw blurRad="38100" dist="38100" dir="2700000" algn="tl">
                    <a:srgbClr val="000000"/>
                  </a:outerShdw>
                </a:effectLst>
                <a:latin typeface="Arial"/>
                <a:ea typeface="ＭＳ Ｐゴシック" charset="0"/>
                <a:cs typeface="Arial"/>
              </a:rPr>
              <a:t> 5:31-32</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One surpassing Pharisaic righteousness will not only never divorce his wife without legal documentation but will never divorce his wife at all lest this cause her and her future husband to both commit adultery when she remarries</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40723507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How can you </a:t>
            </a:r>
            <a:r>
              <a:rPr lang="en-US" sz="4800" b="1" dirty="0">
                <a:solidFill>
                  <a:srgbClr val="800000"/>
                </a:solidFill>
                <a:effectLst>
                  <a:glow rad="127000">
                    <a:schemeClr val="bg1"/>
                  </a:glow>
                </a:effectLst>
                <a:latin typeface="Chalkduster"/>
                <a:ea typeface="ＭＳ Ｐゴシック" charset="0"/>
                <a:cs typeface="Chalkduster"/>
              </a:rPr>
              <a:t>defend</a:t>
            </a:r>
            <a:r>
              <a:rPr lang="en-US" sz="4800" b="1" dirty="0">
                <a:solidFill>
                  <a:schemeClr val="tx2"/>
                </a:solidFill>
                <a:effectLst>
                  <a:glow rad="127000">
                    <a:schemeClr val="bg1"/>
                  </a:glow>
                </a:effectLst>
                <a:latin typeface="Arial" charset="0"/>
                <a:ea typeface="ＭＳ Ｐゴシック" charset="0"/>
                <a:cs typeface="ＭＳ Ｐゴシック" charset="0"/>
              </a:rPr>
              <a:t> </a:t>
            </a:r>
            <a:r>
              <a:rPr lang="en-US" b="1" dirty="0">
                <a:solidFill>
                  <a:schemeClr val="tx2"/>
                </a:solidFill>
                <a:effectLst>
                  <a:glow rad="127000">
                    <a:schemeClr val="bg1"/>
                  </a:glow>
                </a:effectLst>
                <a:latin typeface="Arial" charset="0"/>
                <a:ea typeface="ＭＳ Ｐゴシック" charset="0"/>
                <a:cs typeface="ＭＳ Ｐゴシック" charset="0"/>
              </a:rPr>
              <a:t>marriage?</a:t>
            </a:r>
          </a:p>
        </p:txBody>
      </p:sp>
      <p:pic>
        <p:nvPicPr>
          <p:cNvPr id="2" name="Picture 1"/>
          <p:cNvPicPr>
            <a:picLocks noChangeAspect="1"/>
          </p:cNvPicPr>
          <p:nvPr/>
        </p:nvPicPr>
        <p:blipFill>
          <a:blip r:embed="rId3"/>
          <a:stretch>
            <a:fillRect/>
          </a:stretch>
        </p:blipFill>
        <p:spPr>
          <a:xfrm>
            <a:off x="1784184" y="2103941"/>
            <a:ext cx="5080000" cy="4000500"/>
          </a:xfrm>
          <a:prstGeom prst="rect">
            <a:avLst/>
          </a:prstGeom>
        </p:spPr>
      </p:pic>
      <p:sp>
        <p:nvSpPr>
          <p:cNvPr id="5" name="Rectangle 2"/>
          <p:cNvSpPr txBox="1">
            <a:spLocks noChangeArrowheads="1"/>
          </p:cNvSpPr>
          <p:nvPr/>
        </p:nvSpPr>
        <p:spPr bwMode="auto">
          <a:xfrm>
            <a:off x="-185861" y="1499314"/>
            <a:ext cx="9143999"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2 ways</a:t>
            </a:r>
          </a:p>
        </p:txBody>
      </p:sp>
    </p:spTree>
    <p:extLst>
      <p:ext uri="{BB962C8B-B14F-4D97-AF65-F5344CB8AC3E}">
        <p14:creationId xmlns:p14="http://schemas.microsoft.com/office/powerpoint/2010/main" val="26609106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1774805"/>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	Don</a:t>
            </a:r>
            <a:r>
              <a:rPr lang="uk-UA"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t let marriage be </a:t>
            </a:r>
            <a:r>
              <a:rPr lang="en-US" sz="4800" b="1" dirty="0">
                <a:solidFill>
                  <a:srgbClr val="FFFF00"/>
                </a:solidFill>
                <a:effectLst>
                  <a:glow rad="127000">
                    <a:schemeClr val="tx1"/>
                  </a:glow>
                </a:effectLst>
                <a:latin typeface="Arial" charset="0"/>
                <a:ea typeface="ＭＳ Ｐゴシック" charset="0"/>
                <a:cs typeface="ＭＳ Ｐゴシック" charset="0"/>
              </a:rPr>
              <a:t>devalued</a:t>
            </a:r>
            <a:r>
              <a:rPr lang="en-US" sz="4800" b="1" dirty="0">
                <a:effectLst>
                  <a:glow rad="127000">
                    <a:schemeClr val="tx1"/>
                  </a:glow>
                </a:effectLst>
                <a:latin typeface="Arial" charset="0"/>
                <a:ea typeface="ＭＳ Ｐゴシック" charset="0"/>
                <a:cs typeface="ＭＳ Ｐゴシック" charset="0"/>
              </a:rPr>
              <a:t> </a:t>
            </a:r>
            <a:r>
              <a:rPr lang="sv-SE" sz="4800" b="1" dirty="0">
                <a:effectLst>
                  <a:glow rad="127000">
                    <a:schemeClr val="tx1"/>
                  </a:glow>
                </a:effectLst>
                <a:latin typeface="Arial" charset="0"/>
                <a:ea typeface="ＭＳ Ｐゴシック" charset="0"/>
                <a:cs typeface="ＭＳ Ｐゴシック" charset="0"/>
              </a:rPr>
              <a:t>(Matt 5:3</a:t>
            </a:r>
            <a:r>
              <a:rPr lang="en-US" sz="4800" b="1" dirty="0">
                <a:effectLst>
                  <a:glow rad="127000">
                    <a:schemeClr val="tx1"/>
                  </a:glow>
                </a:effectLst>
                <a:latin typeface="Arial" charset="0"/>
                <a:ea typeface="ＭＳ Ｐゴシック" charset="0"/>
                <a:cs typeface="ＭＳ Ｐゴシック" charset="0"/>
              </a:rPr>
              <a:t>1). </a:t>
            </a:r>
          </a:p>
        </p:txBody>
      </p:sp>
    </p:spTree>
    <p:extLst>
      <p:ext uri="{BB962C8B-B14F-4D97-AF65-F5344CB8AC3E}">
        <p14:creationId xmlns:p14="http://schemas.microsoft.com/office/powerpoint/2010/main" val="1019352817"/>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6070"/>
            <a:ext cx="8424106" cy="687407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1774805"/>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	Defend marriage against </a:t>
            </a:r>
            <a:r>
              <a:rPr lang="en-US" sz="4800" b="1" dirty="0">
                <a:solidFill>
                  <a:srgbClr val="FFFF00"/>
                </a:solidFill>
                <a:effectLst>
                  <a:glow rad="127000">
                    <a:schemeClr val="tx1"/>
                  </a:glow>
                </a:effectLst>
                <a:latin typeface="Arial" charset="0"/>
                <a:ea typeface="ＭＳ Ｐゴシック" charset="0"/>
                <a:cs typeface="ＭＳ Ｐゴシック" charset="0"/>
              </a:rPr>
              <a:t>adultery</a:t>
            </a:r>
            <a:r>
              <a:rPr lang="en-US" sz="4800" b="1" dirty="0">
                <a:effectLst>
                  <a:glow rad="127000">
                    <a:schemeClr val="tx1"/>
                  </a:glow>
                </a:effectLst>
                <a:latin typeface="Arial" charset="0"/>
                <a:ea typeface="ＭＳ Ｐゴシック" charset="0"/>
                <a:cs typeface="ＭＳ Ｐゴシック" charset="0"/>
              </a:rPr>
              <a:t> </a:t>
            </a:r>
            <a:r>
              <a:rPr lang="sv-SE" sz="4800" b="1" dirty="0">
                <a:effectLst>
                  <a:glow rad="127000">
                    <a:schemeClr val="tx1"/>
                  </a:glow>
                </a:effectLst>
                <a:latin typeface="Arial" charset="0"/>
                <a:ea typeface="ＭＳ Ｐゴシック" charset="0"/>
                <a:cs typeface="ＭＳ Ｐゴシック" charset="0"/>
              </a:rPr>
              <a:t>(Matt 5:3</a:t>
            </a:r>
            <a:r>
              <a:rPr lang="en-US" sz="4800" b="1" dirty="0">
                <a:effectLst>
                  <a:glow rad="127000">
                    <a:schemeClr val="tx1"/>
                  </a:glow>
                </a:effectLst>
                <a:latin typeface="Arial" charset="0"/>
                <a:ea typeface="ＭＳ Ｐゴシック" charset="0"/>
                <a:cs typeface="ＭＳ Ｐゴシック" charset="0"/>
              </a:rPr>
              <a:t>2).</a:t>
            </a:r>
          </a:p>
        </p:txBody>
      </p:sp>
    </p:spTree>
    <p:extLst>
      <p:ext uri="{BB962C8B-B14F-4D97-AF65-F5344CB8AC3E}">
        <p14:creationId xmlns:p14="http://schemas.microsoft.com/office/powerpoint/2010/main" val="2582408179"/>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F6A163-2EDA-433E-83E9-3D518905E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(d) Oaths</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en-US" sz="2800" b="1" i="1" kern="0">
                <a:solidFill>
                  <a:srgbClr val="FFFFFF"/>
                </a:solidFill>
                <a:effectLst>
                  <a:outerShdw blurRad="38100" dist="38100" dir="2700000" algn="tl">
                    <a:srgbClr val="000000"/>
                  </a:outerShdw>
                </a:effectLst>
                <a:latin typeface="Arial"/>
                <a:ea typeface="ＭＳ Ｐゴシック" charset="0"/>
                <a:cs typeface="Arial"/>
              </a:rPr>
              <a:t> 5:33-37</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One surpassing Pharisaic righteousness will not only take oaths when affirming something which could be taken in more than one way but will have trustworthy speech at all times so oath-taking becomes unnecessary</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88453853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A7F791-E1F3-4989-9D52-EC27F6975A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(e) Retaliation</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en-US" sz="2800" b="1" i="1" kern="0">
                <a:solidFill>
                  <a:srgbClr val="FFFFFF"/>
                </a:solidFill>
                <a:effectLst>
                  <a:outerShdw blurRad="38100" dist="38100" dir="2700000" algn="tl">
                    <a:srgbClr val="000000"/>
                  </a:outerShdw>
                </a:effectLst>
                <a:latin typeface="Arial"/>
                <a:ea typeface="ＭＳ Ｐゴシック" charset="0"/>
                <a:cs typeface="Arial"/>
              </a:rPr>
              <a:t> 5:38-42</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One surpassing Pharisaic righteousness will not demand his right for retaliation but give up such rights as a characteristic of righteousness and godliness</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30953211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59BF4F-6ACA-42AB-9525-12ABD48155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(f) Love</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fi-FI" sz="2800" b="1" i="1" kern="0">
                <a:solidFill>
                  <a:srgbClr val="FFFFFF"/>
                </a:solidFill>
                <a:effectLst>
                  <a:outerShdw blurRad="38100" dist="38100" dir="2700000" algn="tl">
                    <a:srgbClr val="000000"/>
                  </a:outerShdw>
                </a:effectLst>
                <a:latin typeface="Arial"/>
                <a:ea typeface="ＭＳ Ｐゴシック" charset="0"/>
                <a:cs typeface="Arial"/>
              </a:rPr>
              <a:t> 5: 43-48;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fi-FI" sz="2800" b="1" i="1" kern="0">
                <a:solidFill>
                  <a:srgbClr val="FFFFFF"/>
                </a:solidFill>
                <a:effectLst>
                  <a:outerShdw blurRad="38100" dist="38100" dir="2700000" algn="tl">
                    <a:srgbClr val="000000"/>
                  </a:outerShdw>
                </a:effectLst>
                <a:latin typeface="Arial"/>
                <a:ea typeface="ＭＳ Ｐゴシック" charset="0"/>
                <a:cs typeface="Arial"/>
              </a:rPr>
              <a:t> 6:27-30, 32-36</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14328"/>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One surpassing Pharisaic righteousness will not only love his neighbor who will repay favors but will love his enemy as well who will never repay favors</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31508162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Enemies: The </a:t>
            </a:r>
            <a:r>
              <a:rPr lang="en-US" b="1" dirty="0">
                <a:solidFill>
                  <a:srgbClr val="FFFF00"/>
                </a:solidFill>
                <a:effectLst>
                  <a:glow rad="127000">
                    <a:schemeClr val="tx1"/>
                  </a:glow>
                </a:effectLst>
                <a:latin typeface="Arial" charset="0"/>
                <a:ea typeface="ＭＳ Ｐゴシック" charset="0"/>
                <a:cs typeface="ＭＳ Ｐゴシック" charset="0"/>
              </a:rPr>
              <a:t>How</a:t>
            </a:r>
            <a:r>
              <a:rPr lang="en-US" b="1" dirty="0">
                <a:effectLst>
                  <a:glow rad="127000">
                    <a:schemeClr val="tx1"/>
                  </a:glow>
                </a:effectLst>
                <a:latin typeface="Arial" charset="0"/>
                <a:ea typeface="ＭＳ Ｐゴシック" charset="0"/>
                <a:cs typeface="ＭＳ Ｐゴシック" charset="0"/>
              </a:rPr>
              <a:t> and </a:t>
            </a:r>
            <a:r>
              <a:rPr lang="en-US" b="1" dirty="0">
                <a:solidFill>
                  <a:srgbClr val="FFFF00"/>
                </a:solidFill>
                <a:effectLst>
                  <a:glow rad="127000">
                    <a:schemeClr val="tx1"/>
                  </a:glow>
                </a:effectLst>
                <a:latin typeface="Arial" charset="0"/>
                <a:ea typeface="ＭＳ Ｐゴシック" charset="0"/>
                <a:cs typeface="ＭＳ Ｐゴシック" charset="0"/>
              </a:rPr>
              <a:t>Why</a:t>
            </a:r>
          </a:p>
        </p:txBody>
      </p:sp>
      <p:pic>
        <p:nvPicPr>
          <p:cNvPr id="2" name="Picture 1"/>
          <p:cNvPicPr>
            <a:picLocks noChangeAspect="1"/>
          </p:cNvPicPr>
          <p:nvPr/>
        </p:nvPicPr>
        <p:blipFill>
          <a:blip r:embed="rId3"/>
          <a:stretch>
            <a:fillRect/>
          </a:stretch>
        </p:blipFill>
        <p:spPr>
          <a:xfrm>
            <a:off x="-16710" y="859196"/>
            <a:ext cx="9243593" cy="4384104"/>
          </a:xfrm>
          <a:prstGeom prst="rect">
            <a:avLst/>
          </a:prstGeom>
        </p:spPr>
      </p:pic>
      <p:sp>
        <p:nvSpPr>
          <p:cNvPr id="5" name="Rectangle 2"/>
          <p:cNvSpPr txBox="1">
            <a:spLocks noChangeArrowheads="1"/>
          </p:cNvSpPr>
          <p:nvPr/>
        </p:nvSpPr>
        <p:spPr bwMode="auto">
          <a:xfrm>
            <a:off x="-16710" y="5243300"/>
            <a:ext cx="4191854" cy="16147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How</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to treat your enemy (43-44)</a:t>
            </a:r>
          </a:p>
        </p:txBody>
      </p:sp>
      <p:sp>
        <p:nvSpPr>
          <p:cNvPr id="6" name="Rectangle 2"/>
          <p:cNvSpPr txBox="1">
            <a:spLocks noChangeArrowheads="1"/>
          </p:cNvSpPr>
          <p:nvPr/>
        </p:nvSpPr>
        <p:spPr bwMode="auto">
          <a:xfrm>
            <a:off x="4175145" y="5268084"/>
            <a:ext cx="4968856" cy="16147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Why</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treat your enemy like that (45-48)</a:t>
            </a:r>
          </a:p>
        </p:txBody>
      </p:sp>
    </p:spTree>
    <p:extLst>
      <p:ext uri="{BB962C8B-B14F-4D97-AF65-F5344CB8AC3E}">
        <p14:creationId xmlns:p14="http://schemas.microsoft.com/office/powerpoint/2010/main" val="11653611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2670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en-US" sz="4800" b="1" dirty="0">
                <a:solidFill>
                  <a:srgbClr val="FFFF00"/>
                </a:solidFill>
                <a:effectLst>
                  <a:glow rad="127000">
                    <a:schemeClr val="tx1"/>
                  </a:glow>
                </a:effectLst>
                <a:latin typeface="Arial" charset="0"/>
                <a:ea typeface="ＭＳ Ｐゴシック" charset="0"/>
                <a:cs typeface="ＭＳ Ｐゴシック" charset="0"/>
              </a:rPr>
              <a:t>Love</a:t>
            </a:r>
            <a:r>
              <a:rPr lang="en-US" sz="4800" b="1" dirty="0">
                <a:effectLst>
                  <a:glow rad="127000">
                    <a:schemeClr val="tx1"/>
                  </a:glow>
                </a:effectLst>
                <a:latin typeface="Arial" charset="0"/>
                <a:ea typeface="ＭＳ Ｐゴシック" charset="0"/>
                <a:cs typeface="ＭＳ Ｐゴシック" charset="0"/>
              </a:rPr>
              <a:t> and </a:t>
            </a:r>
            <a:r>
              <a:rPr lang="en-US" sz="4800" b="1" dirty="0">
                <a:solidFill>
                  <a:srgbClr val="FFFF00"/>
                </a:solidFill>
                <a:effectLst>
                  <a:glow rad="127000">
                    <a:schemeClr val="tx1"/>
                  </a:glow>
                </a:effectLst>
                <a:latin typeface="Arial" charset="0"/>
                <a:ea typeface="ＭＳ Ｐゴシック" charset="0"/>
                <a:cs typeface="ＭＳ Ｐゴシック" charset="0"/>
              </a:rPr>
              <a:t>pray for</a:t>
            </a:r>
            <a:r>
              <a:rPr lang="en-US" sz="4800" b="1" dirty="0">
                <a:effectLst>
                  <a:glow rad="127000">
                    <a:schemeClr val="tx1"/>
                  </a:glow>
                </a:effectLst>
                <a:latin typeface="Arial" charset="0"/>
                <a:ea typeface="ＭＳ Ｐゴシック" charset="0"/>
                <a:cs typeface="ＭＳ Ｐゴシック" charset="0"/>
              </a:rPr>
              <a:t> your enemy (5:43-44). </a:t>
            </a:r>
          </a:p>
        </p:txBody>
      </p:sp>
    </p:spTree>
    <p:extLst>
      <p:ext uri="{BB962C8B-B14F-4D97-AF65-F5344CB8AC3E}">
        <p14:creationId xmlns:p14="http://schemas.microsoft.com/office/powerpoint/2010/main" val="371731419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7643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20775"/>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Blessing your enemy shows Christ</a:t>
            </a:r>
            <a:r>
              <a:rPr lang="uk-UA"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s </a:t>
            </a:r>
            <a:r>
              <a:rPr lang="en-US" sz="4800" b="1" dirty="0">
                <a:solidFill>
                  <a:srgbClr val="FFFF00"/>
                </a:solidFill>
                <a:effectLst>
                  <a:glow rad="127000">
                    <a:schemeClr val="tx1"/>
                  </a:glow>
                </a:effectLst>
                <a:latin typeface="Arial" charset="0"/>
                <a:ea typeface="ＭＳ Ｐゴシック" charset="0"/>
                <a:cs typeface="ＭＳ Ｐゴシック" charset="0"/>
              </a:rPr>
              <a:t>higher</a:t>
            </a:r>
            <a:r>
              <a:rPr lang="en-US" sz="4800" b="1" dirty="0">
                <a:effectLst>
                  <a:glow rad="127000">
                    <a:schemeClr val="tx1"/>
                  </a:glow>
                </a:effectLst>
                <a:latin typeface="Arial" charset="0"/>
                <a:ea typeface="ＭＳ Ｐゴシック" charset="0"/>
                <a:cs typeface="ＭＳ Ｐゴシック" charset="0"/>
              </a:rPr>
              <a:t> law (5:45-48). </a:t>
            </a:r>
          </a:p>
        </p:txBody>
      </p:sp>
      <p:pic>
        <p:nvPicPr>
          <p:cNvPr id="3" name="Picture 2"/>
          <p:cNvPicPr>
            <a:picLocks noChangeAspect="1"/>
          </p:cNvPicPr>
          <p:nvPr/>
        </p:nvPicPr>
        <p:blipFill>
          <a:blip r:embed="rId3"/>
          <a:stretch>
            <a:fillRect/>
          </a:stretch>
        </p:blipFill>
        <p:spPr>
          <a:xfrm>
            <a:off x="0" y="1719943"/>
            <a:ext cx="9144000" cy="5138057"/>
          </a:xfrm>
          <a:prstGeom prst="rect">
            <a:avLst/>
          </a:prstGeom>
        </p:spPr>
      </p:pic>
    </p:spTree>
    <p:extLst>
      <p:ext uri="{BB962C8B-B14F-4D97-AF65-F5344CB8AC3E}">
        <p14:creationId xmlns:p14="http://schemas.microsoft.com/office/powerpoint/2010/main" val="3898441589"/>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BE41B8-19FD-44B7-8E0B-48FB606207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(3)	Rejection of the Pharisaic practices of the law</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en-US" sz="2800" b="1" i="1" kern="0">
                <a:solidFill>
                  <a:srgbClr val="FFFFFF"/>
                </a:solidFill>
                <a:effectLst>
                  <a:outerShdw blurRad="38100" dist="38100" dir="2700000" algn="tl">
                    <a:srgbClr val="000000"/>
                  </a:outerShdw>
                </a:effectLst>
                <a:latin typeface="Arial"/>
                <a:ea typeface="ＭＳ Ｐゴシック" charset="0"/>
                <a:cs typeface="Arial"/>
              </a:rPr>
              <a:t> 6:1-7:6;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6:37-42</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98995"/>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2800" b="1" kern="0">
                <a:solidFill>
                  <a:srgbClr val="FFFFFF"/>
                </a:solidFill>
                <a:effectLst>
                  <a:glow rad="228600">
                    <a:srgbClr val="220011"/>
                  </a:glow>
                </a:effectLst>
                <a:latin typeface="Arial"/>
                <a:ea typeface="ＭＳ Ｐゴシック" charset="0"/>
                <a:cs typeface="Arial"/>
              </a:rPr>
              <a:t>Christ provides six illustrations how the Pharisees misconstrued the real intent of the law in their practices which did not fulfill the righteousness demanded by the law to instruct why Pharisaic righteousness is not able to bring one into the kingdom since their hypocritical practices were directed man-ward for a reputation of piety rather than God-ward in true righteousness</a:t>
            </a:r>
            <a:endParaRPr lang="en-US" sz="28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0630060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912746"/>
          </a:xfrm>
          <a:effectLst>
            <a:outerShdw blurRad="63500" dist="35921" dir="2700000" algn="ctr" rotWithShape="0">
              <a:schemeClr val="tx2">
                <a:alpha val="74998"/>
              </a:schemeClr>
            </a:outerShdw>
          </a:effectLst>
        </p:spPr>
        <p:txBody>
          <a:bodyPr/>
          <a:lstStyle/>
          <a:p>
            <a:pPr>
              <a:defRPr/>
            </a:pPr>
            <a:r>
              <a:rPr lang="zh-CN" altLang="en-US" dirty="0">
                <a:latin typeface="KaiTi" panose="02010609060101010101" pitchFamily="49" charset="-122"/>
                <a:ea typeface="KaiTi" panose="02010609060101010101" pitchFamily="49" charset="-122"/>
              </a:rPr>
              <a:t>并行结构（马太福音</a:t>
            </a:r>
            <a:r>
              <a:rPr lang="en-US" altLang="zh-CN" dirty="0">
                <a:latin typeface="KaiTi" panose="02010609060101010101" pitchFamily="49" charset="-122"/>
                <a:ea typeface="KaiTi" panose="02010609060101010101" pitchFamily="49" charset="-122"/>
              </a:rPr>
              <a:t>6</a:t>
            </a:r>
            <a:r>
              <a:rPr lang="zh-CN" altLang="en-US" dirty="0">
                <a:latin typeface="KaiTi" panose="02010609060101010101" pitchFamily="49" charset="-122"/>
                <a:ea typeface="KaiTi" panose="02010609060101010101" pitchFamily="49" charset="-122"/>
              </a:rPr>
              <a:t>）</a:t>
            </a:r>
            <a:endParaRPr lang="en-US" b="1" i="1" dirty="0">
              <a:effectLst>
                <a:glow rad="876300">
                  <a:schemeClr val="tx1"/>
                </a:glow>
              </a:effectLst>
              <a:latin typeface="KaiTi" panose="02010609060101010101" pitchFamily="49" charset="-122"/>
              <a:ea typeface="KaiTi" panose="02010609060101010101" pitchFamily="49" charset="-122"/>
              <a:cs typeface="ＭＳ Ｐゴシック" charset="0"/>
            </a:endParaRPr>
          </a:p>
        </p:txBody>
      </p:sp>
      <p:sp>
        <p:nvSpPr>
          <p:cNvPr id="4" name="Rectangle 2"/>
          <p:cNvSpPr txBox="1">
            <a:spLocks noChangeArrowheads="1"/>
          </p:cNvSpPr>
          <p:nvPr/>
        </p:nvSpPr>
        <p:spPr bwMode="auto">
          <a:xfrm>
            <a:off x="162333" y="954333"/>
            <a:ext cx="2843212" cy="1838054"/>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002060"/>
                </a:solidFill>
                <a:effectLst/>
                <a:uLnTx/>
                <a:uFillTx/>
                <a:latin typeface="KaiTi" panose="02010609060101010101" pitchFamily="49" charset="-122"/>
                <a:ea typeface="KaiTi" panose="02010609060101010101" pitchFamily="49" charset="-122"/>
                <a:cs typeface="Arial"/>
              </a:rPr>
              <a:t>捐献</a:t>
            </a:r>
            <a:br>
              <a:rPr kumimoji="0" lang="en-US" sz="4800" b="0" i="0" u="none" strike="noStrike" kern="1200" cap="none" spc="-100" normalizeH="0" baseline="0" noProof="0" dirty="0">
                <a:ln>
                  <a:noFill/>
                </a:ln>
                <a:solidFill>
                  <a:srgbClr val="002060"/>
                </a:solidFill>
                <a:effectLst/>
                <a:uLnTx/>
                <a:uFillTx/>
                <a:latin typeface="KaiTi" panose="02010609060101010101" pitchFamily="49" charset="-122"/>
                <a:ea typeface="KaiTi" panose="02010609060101010101" pitchFamily="49" charset="-122"/>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(1-4)</a:t>
            </a:r>
          </a:p>
        </p:txBody>
      </p:sp>
      <p:sp>
        <p:nvSpPr>
          <p:cNvPr id="5" name="Rectangle 2"/>
          <p:cNvSpPr txBox="1">
            <a:spLocks noChangeArrowheads="1"/>
          </p:cNvSpPr>
          <p:nvPr/>
        </p:nvSpPr>
        <p:spPr bwMode="auto">
          <a:xfrm>
            <a:off x="3179372" y="954333"/>
            <a:ext cx="2843212" cy="1838054"/>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002060"/>
                </a:solidFill>
                <a:effectLst/>
                <a:uLnTx/>
                <a:uFillTx/>
                <a:latin typeface="KaiTi" panose="02010609060101010101" pitchFamily="49" charset="-122"/>
                <a:ea typeface="KaiTi" panose="02010609060101010101" pitchFamily="49" charset="-122"/>
                <a:cs typeface="Arial"/>
              </a:rPr>
              <a:t>祷告</a:t>
            </a:r>
            <a:br>
              <a:rPr kumimoji="0" lang="en-US" sz="4800" b="0" i="0" u="none" strike="noStrike" kern="1200" cap="none" spc="-100" normalizeH="0" baseline="0" noProof="0" dirty="0">
                <a:ln>
                  <a:noFill/>
                </a:ln>
                <a:solidFill>
                  <a:srgbClr val="00206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(5-15)</a:t>
            </a:r>
          </a:p>
        </p:txBody>
      </p:sp>
      <p:sp>
        <p:nvSpPr>
          <p:cNvPr id="6" name="Rectangle 2"/>
          <p:cNvSpPr txBox="1">
            <a:spLocks noChangeArrowheads="1"/>
          </p:cNvSpPr>
          <p:nvPr/>
        </p:nvSpPr>
        <p:spPr bwMode="auto">
          <a:xfrm>
            <a:off x="6196412" y="954333"/>
            <a:ext cx="2843212" cy="1838054"/>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002060"/>
                </a:solidFill>
                <a:effectLst/>
                <a:uLnTx/>
                <a:uFillTx/>
                <a:latin typeface="KaiTi" panose="02010609060101010101" pitchFamily="49" charset="-122"/>
                <a:ea typeface="KaiTi" panose="02010609060101010101" pitchFamily="49" charset="-122"/>
                <a:cs typeface="Arial"/>
              </a:rPr>
              <a:t>禁食</a:t>
            </a:r>
            <a:br>
              <a:rPr kumimoji="0" lang="en-US" sz="4800" b="0" i="0" u="none" strike="noStrike" kern="1200" cap="none" spc="-100" normalizeH="0" baseline="0" noProof="0" dirty="0">
                <a:ln>
                  <a:noFill/>
                </a:ln>
                <a:solidFill>
                  <a:srgbClr val="00206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(16-18)</a:t>
            </a:r>
          </a:p>
        </p:txBody>
      </p:sp>
      <p:sp>
        <p:nvSpPr>
          <p:cNvPr id="7" name="Rectangle 2"/>
          <p:cNvSpPr txBox="1">
            <a:spLocks noChangeArrowheads="1"/>
          </p:cNvSpPr>
          <p:nvPr/>
        </p:nvSpPr>
        <p:spPr bwMode="auto">
          <a:xfrm>
            <a:off x="32229" y="2725564"/>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伪君子</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(2)</a:t>
            </a:r>
          </a:p>
        </p:txBody>
      </p:sp>
      <p:sp>
        <p:nvSpPr>
          <p:cNvPr id="8" name="Rectangle 2"/>
          <p:cNvSpPr txBox="1">
            <a:spLocks noChangeArrowheads="1"/>
          </p:cNvSpPr>
          <p:nvPr/>
        </p:nvSpPr>
        <p:spPr bwMode="auto">
          <a:xfrm>
            <a:off x="3042942" y="2725564"/>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伪君子</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(5)</a:t>
            </a:r>
          </a:p>
        </p:txBody>
      </p:sp>
      <p:sp>
        <p:nvSpPr>
          <p:cNvPr id="9" name="Rectangle 2"/>
          <p:cNvSpPr txBox="1">
            <a:spLocks noChangeArrowheads="1"/>
          </p:cNvSpPr>
          <p:nvPr/>
        </p:nvSpPr>
        <p:spPr bwMode="auto">
          <a:xfrm>
            <a:off x="6069487" y="2725564"/>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伪君子</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(16)</a:t>
            </a:r>
          </a:p>
        </p:txBody>
      </p:sp>
      <p:sp>
        <p:nvSpPr>
          <p:cNvPr id="10" name="Rectangle 2"/>
          <p:cNvSpPr txBox="1">
            <a:spLocks noChangeArrowheads="1"/>
          </p:cNvSpPr>
          <p:nvPr/>
        </p:nvSpPr>
        <p:spPr bwMode="auto">
          <a:xfrm>
            <a:off x="32229" y="4311314"/>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人类的奖励</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(2)</a:t>
            </a:r>
          </a:p>
        </p:txBody>
      </p:sp>
      <p:sp>
        <p:nvSpPr>
          <p:cNvPr id="11" name="Rectangle 2"/>
          <p:cNvSpPr txBox="1">
            <a:spLocks noChangeArrowheads="1"/>
          </p:cNvSpPr>
          <p:nvPr/>
        </p:nvSpPr>
        <p:spPr bwMode="auto">
          <a:xfrm>
            <a:off x="2992142" y="4311314"/>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人类的奖励</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(5)</a:t>
            </a:r>
          </a:p>
        </p:txBody>
      </p:sp>
      <p:sp>
        <p:nvSpPr>
          <p:cNvPr id="12" name="Rectangle 2"/>
          <p:cNvSpPr txBox="1">
            <a:spLocks noChangeArrowheads="1"/>
          </p:cNvSpPr>
          <p:nvPr/>
        </p:nvSpPr>
        <p:spPr bwMode="auto">
          <a:xfrm>
            <a:off x="6069487" y="4311314"/>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人类的奖励</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16)</a:t>
            </a:r>
          </a:p>
        </p:txBody>
      </p:sp>
      <p:sp>
        <p:nvSpPr>
          <p:cNvPr id="13" name="Rectangle 2"/>
          <p:cNvSpPr txBox="1">
            <a:spLocks noChangeArrowheads="1"/>
          </p:cNvSpPr>
          <p:nvPr/>
        </p:nvSpPr>
        <p:spPr bwMode="auto">
          <a:xfrm>
            <a:off x="32229" y="5104188"/>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FFFF00"/>
                </a:solidFill>
                <a:effectLst/>
                <a:uLnTx/>
                <a:uFillTx/>
                <a:latin typeface="Arial"/>
                <a:ea typeface="ＭＳ Ｐゴシック" pitchFamily="-108" charset="-128"/>
                <a:cs typeface="Arial"/>
              </a:rPr>
              <a:t>秘密</a:t>
            </a:r>
            <a:r>
              <a:rPr kumimoji="0" lang="en-US" sz="2800" b="0"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rPr>
              <a:t>(4)</a:t>
            </a:r>
          </a:p>
        </p:txBody>
      </p:sp>
      <p:sp>
        <p:nvSpPr>
          <p:cNvPr id="14" name="Rectangle 2"/>
          <p:cNvSpPr txBox="1">
            <a:spLocks noChangeArrowheads="1"/>
          </p:cNvSpPr>
          <p:nvPr/>
        </p:nvSpPr>
        <p:spPr bwMode="auto">
          <a:xfrm>
            <a:off x="3042942" y="5104188"/>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FFFF00"/>
                </a:solidFill>
                <a:effectLst/>
                <a:uLnTx/>
                <a:uFillTx/>
                <a:latin typeface="Arial"/>
                <a:ea typeface="ＭＳ Ｐゴシック" pitchFamily="-108" charset="-128"/>
                <a:cs typeface="Arial"/>
              </a:rPr>
              <a:t>秘密</a:t>
            </a:r>
            <a:r>
              <a:rPr kumimoji="0" lang="en-US" sz="2800" b="0"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rPr>
              <a:t>(6)</a:t>
            </a:r>
          </a:p>
        </p:txBody>
      </p:sp>
      <p:sp>
        <p:nvSpPr>
          <p:cNvPr id="15" name="Rectangle 2"/>
          <p:cNvSpPr txBox="1">
            <a:spLocks noChangeArrowheads="1"/>
          </p:cNvSpPr>
          <p:nvPr/>
        </p:nvSpPr>
        <p:spPr bwMode="auto">
          <a:xfrm>
            <a:off x="6069487" y="5104188"/>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FFFF00"/>
                </a:solidFill>
                <a:effectLst/>
                <a:uLnTx/>
                <a:uFillTx/>
                <a:latin typeface="Arial"/>
                <a:ea typeface="ＭＳ Ｐゴシック" pitchFamily="-108" charset="-128"/>
                <a:cs typeface="Arial"/>
              </a:rPr>
              <a:t>秘密</a:t>
            </a:r>
            <a:r>
              <a:rPr kumimoji="0" lang="en-US" sz="2800" b="0"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rPr>
              <a:t>(18)</a:t>
            </a:r>
          </a:p>
        </p:txBody>
      </p:sp>
      <p:sp>
        <p:nvSpPr>
          <p:cNvPr id="19" name="Rectangle 2"/>
          <p:cNvSpPr txBox="1">
            <a:spLocks noChangeArrowheads="1"/>
          </p:cNvSpPr>
          <p:nvPr/>
        </p:nvSpPr>
        <p:spPr bwMode="auto">
          <a:xfrm>
            <a:off x="32229" y="5897062"/>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天父看得见</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(4)</a:t>
            </a:r>
          </a:p>
        </p:txBody>
      </p:sp>
      <p:sp>
        <p:nvSpPr>
          <p:cNvPr id="20" name="Rectangle 2"/>
          <p:cNvSpPr txBox="1">
            <a:spLocks noChangeArrowheads="1"/>
          </p:cNvSpPr>
          <p:nvPr/>
        </p:nvSpPr>
        <p:spPr bwMode="auto">
          <a:xfrm>
            <a:off x="2763542" y="5945254"/>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天父看得见</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(6, 8)</a:t>
            </a:r>
          </a:p>
        </p:txBody>
      </p:sp>
      <p:sp>
        <p:nvSpPr>
          <p:cNvPr id="21" name="Rectangle 2"/>
          <p:cNvSpPr txBox="1">
            <a:spLocks noChangeArrowheads="1"/>
          </p:cNvSpPr>
          <p:nvPr/>
        </p:nvSpPr>
        <p:spPr bwMode="auto">
          <a:xfrm>
            <a:off x="6069487" y="5897062"/>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天父看得见</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(18)</a:t>
            </a:r>
          </a:p>
        </p:txBody>
      </p:sp>
      <p:sp>
        <p:nvSpPr>
          <p:cNvPr id="22" name="Rectangle 2"/>
          <p:cNvSpPr txBox="1">
            <a:spLocks noChangeArrowheads="1"/>
          </p:cNvSpPr>
          <p:nvPr/>
        </p:nvSpPr>
        <p:spPr bwMode="auto">
          <a:xfrm>
            <a:off x="-57522" y="3518439"/>
            <a:ext cx="32368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rPr>
              <a:t>公开出示</a:t>
            </a:r>
            <a:r>
              <a:rPr kumimoji="0" lang="en-US" sz="2800" b="0"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rPr>
              <a:t>(1-2)</a:t>
            </a:r>
          </a:p>
        </p:txBody>
      </p:sp>
      <p:sp>
        <p:nvSpPr>
          <p:cNvPr id="23" name="Rectangle 2"/>
          <p:cNvSpPr txBox="1">
            <a:spLocks noChangeArrowheads="1"/>
          </p:cNvSpPr>
          <p:nvPr/>
        </p:nvSpPr>
        <p:spPr bwMode="auto">
          <a:xfrm>
            <a:off x="2953192" y="3518439"/>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rPr>
              <a:t>公开出示</a:t>
            </a:r>
            <a:r>
              <a:rPr kumimoji="0" lang="en-US" sz="2800" b="0"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rPr>
              <a:t>(5)</a:t>
            </a:r>
          </a:p>
        </p:txBody>
      </p:sp>
      <p:sp>
        <p:nvSpPr>
          <p:cNvPr id="24" name="Rectangle 2"/>
          <p:cNvSpPr txBox="1">
            <a:spLocks noChangeArrowheads="1"/>
          </p:cNvSpPr>
          <p:nvPr/>
        </p:nvSpPr>
        <p:spPr bwMode="auto">
          <a:xfrm>
            <a:off x="6030723" y="3518439"/>
            <a:ext cx="3131216"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rPr>
              <a:t>公开出示</a:t>
            </a:r>
            <a:r>
              <a:rPr kumimoji="0" lang="en-US" sz="2800" b="0"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rPr>
              <a:t>(16)</a:t>
            </a:r>
          </a:p>
        </p:txBody>
      </p:sp>
    </p:spTree>
    <p:extLst>
      <p:ext uri="{BB962C8B-B14F-4D97-AF65-F5344CB8AC3E}">
        <p14:creationId xmlns:p14="http://schemas.microsoft.com/office/powerpoint/2010/main" val="12329474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20"/>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9" grpId="0"/>
      <p:bldP spid="20" grpId="0"/>
      <p:bldP spid="21" grpId="0"/>
      <p:bldP spid="22" grpId="0"/>
      <p:bldP spid="23" grpId="0"/>
      <p:bldP spid="24"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755673"/>
          </a:xfrm>
          <a:effectLst/>
        </p:spPr>
        <p:txBody>
          <a:bodyPr anchor="t"/>
          <a:lstStyle/>
          <a:p>
            <a:pPr>
              <a:defRPr/>
            </a:pPr>
            <a:r>
              <a:rPr lang="zh-CN" altLang="en-US" sz="3600" dirty="0">
                <a:latin typeface="KaiTi" panose="02010609060101010101" pitchFamily="49" charset="-122"/>
                <a:ea typeface="KaiTi" panose="02010609060101010101" pitchFamily="49" charset="-122"/>
              </a:rPr>
              <a:t>给予正义的奖励</a:t>
            </a:r>
            <a:r>
              <a:rPr lang="en-US" sz="3600" b="1" dirty="0">
                <a:effectLst>
                  <a:glow rad="127000">
                    <a:schemeClr val="tx1"/>
                  </a:glow>
                </a:effectLst>
                <a:latin typeface="KaiTi" panose="02010609060101010101" pitchFamily="49" charset="-122"/>
                <a:ea typeface="KaiTi" panose="02010609060101010101" pitchFamily="49" charset="-122"/>
                <a:cs typeface="ＭＳ Ｐゴシック" charset="0"/>
              </a:rPr>
              <a:t>(</a:t>
            </a:r>
            <a:r>
              <a:rPr lang="zh-CN" altLang="en-US" sz="3600" b="1" dirty="0">
                <a:effectLst>
                  <a:glow rad="127000">
                    <a:schemeClr val="tx1"/>
                  </a:glow>
                </a:effectLst>
                <a:latin typeface="KaiTi" panose="02010609060101010101" pitchFamily="49" charset="-122"/>
                <a:ea typeface="KaiTi" panose="02010609060101010101" pitchFamily="49" charset="-122"/>
                <a:cs typeface="ＭＳ Ｐゴシック" charset="0"/>
              </a:rPr>
              <a:t>马太福音</a:t>
            </a:r>
            <a:r>
              <a:rPr lang="en-US" sz="3600" b="1" dirty="0">
                <a:effectLst>
                  <a:glow rad="127000">
                    <a:schemeClr val="tx1"/>
                  </a:glow>
                </a:effectLst>
                <a:latin typeface="KaiTi" panose="02010609060101010101" pitchFamily="49" charset="-122"/>
                <a:ea typeface="KaiTi" panose="02010609060101010101" pitchFamily="49" charset="-122"/>
                <a:cs typeface="ＭＳ Ｐゴシック" charset="0"/>
              </a:rPr>
              <a:t> 6:1–7:6)</a:t>
            </a:r>
          </a:p>
        </p:txBody>
      </p:sp>
      <p:sp>
        <p:nvSpPr>
          <p:cNvPr id="4" name="Rectangle 2"/>
          <p:cNvSpPr txBox="1">
            <a:spLocks noChangeArrowheads="1"/>
          </p:cNvSpPr>
          <p:nvPr/>
        </p:nvSpPr>
        <p:spPr bwMode="auto">
          <a:xfrm>
            <a:off x="0" y="923701"/>
            <a:ext cx="2467109" cy="5934299"/>
          </a:xfrm>
          <a:prstGeom prst="rect">
            <a:avLst/>
          </a:prstGeom>
          <a:solidFill>
            <a:srgbClr val="660066"/>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这不能</a:t>
            </a:r>
            <a:endParaRPr kumimoji="0" lang="en-US" altLang="zh-C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做</a:t>
            </a:r>
            <a:r>
              <a:rPr kumimoji="0" lang="is-I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6656818" y="923701"/>
            <a:ext cx="2487182" cy="5934299"/>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这能做</a:t>
            </a:r>
            <a:r>
              <a:rPr kumimoji="0" lang="is-I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270367" y="824925"/>
            <a:ext cx="4713897" cy="9195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另 </a:t>
            </a:r>
            <a:r>
              <a:rPr kumimoji="0" lang="en-US" sz="40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6 </a:t>
            </a:r>
            <a:r>
              <a:rPr kumimoji="0" lang="zh-CN" altLang="en-US" sz="40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项议题</a:t>
            </a:r>
            <a:r>
              <a:rPr kumimoji="0" lang="en-US" sz="40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8" name="Rectangle 2"/>
          <p:cNvSpPr txBox="1">
            <a:spLocks noChangeArrowheads="1"/>
          </p:cNvSpPr>
          <p:nvPr/>
        </p:nvSpPr>
        <p:spPr bwMode="auto">
          <a:xfrm>
            <a:off x="2270367" y="1531348"/>
            <a:ext cx="4713897" cy="38144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给予</a:t>
            </a:r>
            <a:endParaRPr kumimoji="0" lang="en-US" altLang="zh-CN" sz="4000" b="0"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祷告</a:t>
            </a:r>
            <a:endParaRPr kumimoji="0" lang="en-US" altLang="zh-CN" sz="4000" b="0"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禁食</a:t>
            </a:r>
            <a:endParaRPr kumimoji="0" lang="en-US" altLang="zh-CN" sz="4000" b="0"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投资</a:t>
            </a:r>
            <a:endParaRPr kumimoji="0" lang="en-US" altLang="zh-CN" sz="4000" b="0"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信托</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批判</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0" y="5389558"/>
            <a:ext cx="9144000" cy="150688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mr-IN" sz="2800" b="1" i="0" u="none" strike="noStrike" kern="1200" cap="none" spc="0" normalizeH="0" baseline="0" noProof="0" dirty="0">
                <a:ln>
                  <a:noFill/>
                </a:ln>
                <a:solidFill>
                  <a:srgbClr val="FFFFFF"/>
                </a:solidFill>
                <a:effectLst/>
                <a:uLnTx/>
                <a:uFillTx/>
                <a:latin typeface="Arial"/>
                <a:ea typeface="ＭＳ Ｐゴシック" pitchFamily="-108" charset="-128"/>
              </a:rPr>
              <a:t>“</a:t>
            </a:r>
            <a:r>
              <a:rPr kumimoji="0" lang="zh-CN" altLang="en-US" sz="2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当心！不要公开你的善行，让别人钦佩你，因为你会失去你在天上的天父所要给你的报酬</a:t>
            </a:r>
            <a:r>
              <a:rPr kumimoji="0" lang="mr-IN" sz="2800" b="1" i="0" u="none" strike="noStrike" kern="1200" cap="none" spc="0" normalizeH="0" baseline="0" noProof="0" dirty="0">
                <a:ln>
                  <a:noFill/>
                </a:ln>
                <a:solidFill>
                  <a:srgbClr val="FFFFFF"/>
                </a:solidFill>
                <a:effectLst/>
                <a:uLnTx/>
                <a:uFillTx/>
                <a:latin typeface="Arial"/>
                <a:ea typeface="ＭＳ Ｐゴシック" pitchFamily="-108" charset="-128"/>
              </a:rPr>
              <a:t>"</a:t>
            </a:r>
            <a:r>
              <a:rPr kumimoji="0" lang="en-SG"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(6:1 </a:t>
            </a:r>
            <a:r>
              <a:rPr kumimoji="0" lang="en-SG" sz="24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NLT</a:t>
            </a:r>
            <a:r>
              <a:rPr kumimoji="0" lang="en-SG"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 name="Rectangle 2"/>
          <p:cNvSpPr txBox="1">
            <a:spLocks noChangeArrowheads="1"/>
          </p:cNvSpPr>
          <p:nvPr/>
        </p:nvSpPr>
        <p:spPr bwMode="auto">
          <a:xfrm rot="20871214">
            <a:off x="-10310" y="2997275"/>
            <a:ext cx="2640300" cy="16583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a:ln>
                  <a:noFill/>
                </a:ln>
                <a:solidFill>
                  <a:srgbClr val="FFFFFF"/>
                </a:solidFill>
                <a:effectLst>
                  <a:glow rad="635000">
                    <a:srgbClr val="000000"/>
                  </a:glow>
                </a:effectLst>
                <a:uLnTx/>
                <a:uFillTx/>
                <a:latin typeface="Arial" charset="0"/>
                <a:ea typeface="ＭＳ Ｐゴシック" charset="0"/>
                <a:cs typeface="ＭＳ Ｐゴシック" charset="0"/>
              </a:rPr>
              <a:t>法 利 赛 </a:t>
            </a:r>
            <a:endParaRPr kumimoji="0" lang="en-US" altLang="zh-CN" sz="4000" b="0" i="0" u="none" strike="noStrike" kern="1200" cap="none" spc="0" normalizeH="0" baseline="0" noProof="0" dirty="0">
              <a:ln>
                <a:noFill/>
              </a:ln>
              <a:solidFill>
                <a:srgbClr val="FFFFFF"/>
              </a:solidFill>
              <a:effectLst>
                <a:glow rad="635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a:ln>
                  <a:noFill/>
                </a:ln>
                <a:solidFill>
                  <a:srgbClr val="FFFFFF"/>
                </a:solidFill>
                <a:effectLst>
                  <a:glow rad="635000">
                    <a:srgbClr val="000000"/>
                  </a:glow>
                </a:effectLst>
                <a:uLnTx/>
                <a:uFillTx/>
                <a:latin typeface="Arial" charset="0"/>
                <a:ea typeface="ＭＳ Ｐゴシック" charset="0"/>
                <a:cs typeface="ＭＳ Ｐゴシック" charset="0"/>
              </a:rPr>
              <a:t>的 </a:t>
            </a:r>
            <a:r>
              <a:rPr kumimoji="0" lang="zh-CN" altLang="en-US" sz="4000" b="1" i="0" u="none" strike="noStrike" kern="1200" cap="none" spc="0" normalizeH="0" baseline="0" noProof="0" dirty="0">
                <a:ln>
                  <a:noFill/>
                </a:ln>
                <a:solidFill>
                  <a:srgbClr val="FFFFFF"/>
                </a:solidFill>
                <a:effectLst>
                  <a:glow rad="635000">
                    <a:srgbClr val="000000"/>
                  </a:glow>
                </a:effectLst>
                <a:uLnTx/>
                <a:uFillTx/>
                <a:latin typeface="Arial" charset="0"/>
                <a:ea typeface="ＭＳ Ｐゴシック" charset="0"/>
                <a:cs typeface="ＭＳ Ｐゴシック" charset="0"/>
              </a:rPr>
              <a:t>推 行</a:t>
            </a:r>
            <a:endParaRPr kumimoji="0" lang="en-US" sz="4000" b="1" i="0" u="none" strike="noStrike" kern="1200" cap="none" spc="0" normalizeH="0" baseline="0" noProof="0" dirty="0">
              <a:ln>
                <a:noFill/>
              </a:ln>
              <a:solidFill>
                <a:srgbClr val="FFFFFF"/>
              </a:solidFill>
              <a:effectLst>
                <a:glow rad="635000">
                  <a:srgbClr val="000000"/>
                </a:glow>
              </a:effectLst>
              <a:uLnTx/>
              <a:uFillTx/>
              <a:latin typeface="Arial" charset="0"/>
              <a:ea typeface="ＭＳ Ｐゴシック" charset="0"/>
              <a:cs typeface="ＭＳ Ｐゴシック" charset="0"/>
            </a:endParaRPr>
          </a:p>
        </p:txBody>
      </p:sp>
      <p:sp>
        <p:nvSpPr>
          <p:cNvPr id="10" name="Rectangle 2"/>
          <p:cNvSpPr txBox="1">
            <a:spLocks noChangeArrowheads="1"/>
          </p:cNvSpPr>
          <p:nvPr/>
        </p:nvSpPr>
        <p:spPr bwMode="auto">
          <a:xfrm rot="20871214">
            <a:off x="6590699" y="2993954"/>
            <a:ext cx="2640300" cy="19550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a:ln>
                  <a:noFill/>
                </a:ln>
                <a:solidFill>
                  <a:srgbClr val="FFFFFF"/>
                </a:solidFill>
                <a:effectLst>
                  <a:glow rad="635000">
                    <a:srgbClr val="000000"/>
                  </a:glow>
                </a:effectLst>
                <a:uLnTx/>
                <a:uFillTx/>
                <a:latin typeface="Arial" charset="0"/>
                <a:ea typeface="ＭＳ Ｐゴシック" charset="0"/>
                <a:cs typeface="ＭＳ Ｐゴシック" charset="0"/>
              </a:rPr>
              <a:t>纯 洁 的</a:t>
            </a:r>
            <a:endParaRPr kumimoji="0" lang="en-US" altLang="zh-CN" sz="4000" b="0" i="0" u="none" strike="noStrike" kern="1200" cap="none" spc="0" normalizeH="0" baseline="0" noProof="0" dirty="0">
              <a:ln>
                <a:noFill/>
              </a:ln>
              <a:solidFill>
                <a:srgbClr val="FFFFFF"/>
              </a:solidFill>
              <a:effectLst>
                <a:glow rad="635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a:ln>
                  <a:noFill/>
                </a:ln>
                <a:solidFill>
                  <a:srgbClr val="FFFFFF"/>
                </a:solidFill>
                <a:effectLst>
                  <a:glow rad="635000">
                    <a:srgbClr val="000000"/>
                  </a:glow>
                </a:effectLst>
                <a:uLnTx/>
                <a:uFillTx/>
                <a:latin typeface="Arial" charset="0"/>
                <a:ea typeface="ＭＳ Ｐゴシック" charset="0"/>
                <a:cs typeface="ＭＳ Ｐゴシック" charset="0"/>
              </a:rPr>
              <a:t>实 践</a:t>
            </a:r>
            <a:endParaRPr kumimoji="0" lang="en-US" sz="4000" b="0" i="0" u="none" strike="noStrike" kern="1200" cap="none" spc="0" normalizeH="0" baseline="0" noProof="0" dirty="0">
              <a:ln>
                <a:noFill/>
              </a:ln>
              <a:solidFill>
                <a:srgbClr val="FFFFFF"/>
              </a:solidFill>
              <a:effectLst>
                <a:glow rad="635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2561503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dissolve">
                                      <p:cBhvr>
                                        <p:cTn id="11" dur="500"/>
                                        <p:tgtEl>
                                          <p:spTgt spid="9">
                                            <p:txEl>
                                              <p:pRg st="0" end="0"/>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dissolve">
                                      <p:cBhvr>
                                        <p:cTn id="15" dur="500"/>
                                        <p:tgtEl>
                                          <p:spTgt spid="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cTn>
                              </p:par>
                            </p:childTnLst>
                          </p:cTn>
                        </p:par>
                        <p:par>
                          <p:cTn id="21" fill="hold">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dissolve">
                                      <p:cBhvr>
                                        <p:cTn id="24" dur="500"/>
                                        <p:tgtEl>
                                          <p:spTgt spid="10">
                                            <p:txEl>
                                              <p:pRg st="0" end="0"/>
                                            </p:txEl>
                                          </p:spTgt>
                                        </p:tgtEl>
                                      </p:cBhvr>
                                    </p:animEffect>
                                  </p:childTnLst>
                                </p:cTn>
                              </p:par>
                            </p:childTnLst>
                          </p:cTn>
                        </p:par>
                        <p:par>
                          <p:cTn id="25" fill="hold">
                            <p:stCondLst>
                              <p:cond delay="1000"/>
                            </p:stCondLst>
                            <p:childTnLst>
                              <p:par>
                                <p:cTn id="26" presetID="9" presetClass="entr" presetSubtype="0" fill="hold" grpId="0" nodeType="after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dissolve">
                                      <p:cBhvr>
                                        <p:cTn id="28" dur="500"/>
                                        <p:tgtEl>
                                          <p:spTgt spid="1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dissolve">
                                      <p:cBhvr>
                                        <p:cTn id="33" dur="500"/>
                                        <p:tgtEl>
                                          <p:spTgt spid="7"/>
                                        </p:tgtEl>
                                      </p:cBhvr>
                                    </p:animEffect>
                                  </p:childTnLst>
                                </p:cTn>
                              </p:par>
                            </p:childTnLst>
                          </p:cTn>
                        </p:par>
                        <p:par>
                          <p:cTn id="34" fill="hold">
                            <p:stCondLst>
                              <p:cond delay="500"/>
                            </p:stCondLst>
                            <p:childTnLst>
                              <p:par>
                                <p:cTn id="35" presetID="9" presetClass="entr" presetSubtype="0" fill="hold" grpId="0" nodeType="after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dissolve">
                                      <p:cBhvr>
                                        <p:cTn id="37" dur="500"/>
                                        <p:tgtEl>
                                          <p:spTgt spid="8">
                                            <p:txEl>
                                              <p:pRg st="0" end="0"/>
                                            </p:txEl>
                                          </p:spTgt>
                                        </p:tgtEl>
                                      </p:cBhvr>
                                    </p:animEffect>
                                  </p:childTnLst>
                                </p:cTn>
                              </p:par>
                            </p:childTnLst>
                          </p:cTn>
                        </p:par>
                        <p:par>
                          <p:cTn id="38" fill="hold">
                            <p:stCondLst>
                              <p:cond delay="1000"/>
                            </p:stCondLst>
                            <p:childTnLst>
                              <p:par>
                                <p:cTn id="39" presetID="9" presetClass="entr" presetSubtype="0" fill="hold" grpId="0" nodeType="afterEffect">
                                  <p:stCondLst>
                                    <p:cond delay="0"/>
                                  </p:stCondLst>
                                  <p:childTnLst>
                                    <p:set>
                                      <p:cBhvr>
                                        <p:cTn id="40" dur="1" fill="hold">
                                          <p:stCondLst>
                                            <p:cond delay="0"/>
                                          </p:stCondLst>
                                        </p:cTn>
                                        <p:tgtEl>
                                          <p:spTgt spid="8">
                                            <p:txEl>
                                              <p:pRg st="1" end="1"/>
                                            </p:txEl>
                                          </p:spTgt>
                                        </p:tgtEl>
                                        <p:attrNameLst>
                                          <p:attrName>style.visibility</p:attrName>
                                        </p:attrNameLst>
                                      </p:cBhvr>
                                      <p:to>
                                        <p:strVal val="visible"/>
                                      </p:to>
                                    </p:set>
                                    <p:animEffect transition="in" filter="dissolve">
                                      <p:cBhvr>
                                        <p:cTn id="41" dur="500"/>
                                        <p:tgtEl>
                                          <p:spTgt spid="8">
                                            <p:txEl>
                                              <p:pRg st="1" end="1"/>
                                            </p:txEl>
                                          </p:spTgt>
                                        </p:tgtEl>
                                      </p:cBhvr>
                                    </p:animEffect>
                                  </p:childTnLst>
                                </p:cTn>
                              </p:par>
                            </p:childTnLst>
                          </p:cTn>
                        </p:par>
                        <p:par>
                          <p:cTn id="42" fill="hold">
                            <p:stCondLst>
                              <p:cond delay="1500"/>
                            </p:stCondLst>
                            <p:childTnLst>
                              <p:par>
                                <p:cTn id="43" presetID="9" presetClass="entr" presetSubtype="0" fill="hold" grpId="0" nodeType="afterEffect">
                                  <p:stCondLst>
                                    <p:cond delay="0"/>
                                  </p:stCondLst>
                                  <p:childTnLst>
                                    <p:set>
                                      <p:cBhvr>
                                        <p:cTn id="44" dur="1" fill="hold">
                                          <p:stCondLst>
                                            <p:cond delay="0"/>
                                          </p:stCondLst>
                                        </p:cTn>
                                        <p:tgtEl>
                                          <p:spTgt spid="8">
                                            <p:txEl>
                                              <p:pRg st="2" end="2"/>
                                            </p:txEl>
                                          </p:spTgt>
                                        </p:tgtEl>
                                        <p:attrNameLst>
                                          <p:attrName>style.visibility</p:attrName>
                                        </p:attrNameLst>
                                      </p:cBhvr>
                                      <p:to>
                                        <p:strVal val="visible"/>
                                      </p:to>
                                    </p:set>
                                    <p:animEffect transition="in" filter="dissolve">
                                      <p:cBhvr>
                                        <p:cTn id="45" dur="500"/>
                                        <p:tgtEl>
                                          <p:spTgt spid="8">
                                            <p:txEl>
                                              <p:pRg st="2" end="2"/>
                                            </p:txEl>
                                          </p:spTgt>
                                        </p:tgtEl>
                                      </p:cBhvr>
                                    </p:animEffect>
                                  </p:childTnLst>
                                </p:cTn>
                              </p:par>
                            </p:childTnLst>
                          </p:cTn>
                        </p:par>
                        <p:par>
                          <p:cTn id="46" fill="hold">
                            <p:stCondLst>
                              <p:cond delay="2000"/>
                            </p:stCondLst>
                            <p:childTnLst>
                              <p:par>
                                <p:cTn id="47" presetID="9" presetClass="entr" presetSubtype="0" fill="hold" grpId="0" nodeType="afterEffect">
                                  <p:stCondLst>
                                    <p:cond delay="0"/>
                                  </p:stCondLst>
                                  <p:childTnLst>
                                    <p:set>
                                      <p:cBhvr>
                                        <p:cTn id="48" dur="1" fill="hold">
                                          <p:stCondLst>
                                            <p:cond delay="0"/>
                                          </p:stCondLst>
                                        </p:cTn>
                                        <p:tgtEl>
                                          <p:spTgt spid="8">
                                            <p:txEl>
                                              <p:pRg st="3" end="3"/>
                                            </p:txEl>
                                          </p:spTgt>
                                        </p:tgtEl>
                                        <p:attrNameLst>
                                          <p:attrName>style.visibility</p:attrName>
                                        </p:attrNameLst>
                                      </p:cBhvr>
                                      <p:to>
                                        <p:strVal val="visible"/>
                                      </p:to>
                                    </p:set>
                                    <p:animEffect transition="in" filter="dissolve">
                                      <p:cBhvr>
                                        <p:cTn id="49" dur="500"/>
                                        <p:tgtEl>
                                          <p:spTgt spid="8">
                                            <p:txEl>
                                              <p:pRg st="3" end="3"/>
                                            </p:txEl>
                                          </p:spTgt>
                                        </p:tgtEl>
                                      </p:cBhvr>
                                    </p:animEffect>
                                  </p:childTnLst>
                                </p:cTn>
                              </p:par>
                            </p:childTnLst>
                          </p:cTn>
                        </p:par>
                        <p:par>
                          <p:cTn id="50" fill="hold">
                            <p:stCondLst>
                              <p:cond delay="2500"/>
                            </p:stCondLst>
                            <p:childTnLst>
                              <p:par>
                                <p:cTn id="51" presetID="9" presetClass="entr" presetSubtype="0" fill="hold" grpId="0" nodeType="afterEffect">
                                  <p:stCondLst>
                                    <p:cond delay="0"/>
                                  </p:stCondLst>
                                  <p:childTnLst>
                                    <p:set>
                                      <p:cBhvr>
                                        <p:cTn id="52" dur="1" fill="hold">
                                          <p:stCondLst>
                                            <p:cond delay="0"/>
                                          </p:stCondLst>
                                        </p:cTn>
                                        <p:tgtEl>
                                          <p:spTgt spid="8">
                                            <p:txEl>
                                              <p:pRg st="4" end="4"/>
                                            </p:txEl>
                                          </p:spTgt>
                                        </p:tgtEl>
                                        <p:attrNameLst>
                                          <p:attrName>style.visibility</p:attrName>
                                        </p:attrNameLst>
                                      </p:cBhvr>
                                      <p:to>
                                        <p:strVal val="visible"/>
                                      </p:to>
                                    </p:set>
                                    <p:animEffect transition="in" filter="dissolve">
                                      <p:cBhvr>
                                        <p:cTn id="53" dur="500"/>
                                        <p:tgtEl>
                                          <p:spTgt spid="8">
                                            <p:txEl>
                                              <p:pRg st="4" end="4"/>
                                            </p:txEl>
                                          </p:spTgt>
                                        </p:tgtEl>
                                      </p:cBhvr>
                                    </p:animEffect>
                                  </p:childTnLst>
                                </p:cTn>
                              </p:par>
                            </p:childTnLst>
                          </p:cTn>
                        </p:par>
                        <p:par>
                          <p:cTn id="54" fill="hold">
                            <p:stCondLst>
                              <p:cond delay="3000"/>
                            </p:stCondLst>
                            <p:childTnLst>
                              <p:par>
                                <p:cTn id="55" presetID="9" presetClass="entr" presetSubtype="0" fill="hold" grpId="0" nodeType="afterEffect">
                                  <p:stCondLst>
                                    <p:cond delay="0"/>
                                  </p:stCondLst>
                                  <p:childTnLst>
                                    <p:set>
                                      <p:cBhvr>
                                        <p:cTn id="56" dur="1" fill="hold">
                                          <p:stCondLst>
                                            <p:cond delay="0"/>
                                          </p:stCondLst>
                                        </p:cTn>
                                        <p:tgtEl>
                                          <p:spTgt spid="8">
                                            <p:txEl>
                                              <p:pRg st="5" end="5"/>
                                            </p:txEl>
                                          </p:spTgt>
                                        </p:tgtEl>
                                        <p:attrNameLst>
                                          <p:attrName>style.visibility</p:attrName>
                                        </p:attrNameLst>
                                      </p:cBhvr>
                                      <p:to>
                                        <p:strVal val="visible"/>
                                      </p:to>
                                    </p:set>
                                    <p:animEffect transition="in" filter="dissolve">
                                      <p:cBhvr>
                                        <p:cTn id="57" dur="500"/>
                                        <p:tgtEl>
                                          <p:spTgt spid="8">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dissolve">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8" grpId="0" build="p"/>
      <p:bldP spid="11" grpId="0" animBg="1"/>
      <p:bldP spid="9" grpId="0" build="p"/>
      <p:bldP spid="10" grpId="0" build="p"/>
    </p:bldLst>
  </p:timing>
</p:sld>
</file>

<file path=ppt/slides/slide1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6836BE-2AE5-4B54-8992-9EB978CCA2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(a) Almsgiving</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en-US" sz="2800" b="1" i="1" kern="0">
                <a:solidFill>
                  <a:srgbClr val="FFFFFF"/>
                </a:solidFill>
                <a:effectLst>
                  <a:outerShdw blurRad="38100" dist="38100" dir="2700000" algn="tl">
                    <a:srgbClr val="000000"/>
                  </a:outerShdw>
                </a:effectLst>
                <a:latin typeface="Arial"/>
                <a:ea typeface="ＭＳ Ｐゴシック" charset="0"/>
                <a:cs typeface="Arial"/>
              </a:rPr>
              <a:t> 6:1-4</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The Pharisaical practice of public almsgiving is repudiated for being performed to demonstrate piety rather than to demonstrate the love of God by meeting a need</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60765286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95CEB2-14BD-4D80-B8DE-960441DC5D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(b) Prayer</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en-US" sz="2800" b="1" i="1" kern="0">
                <a:solidFill>
                  <a:srgbClr val="FFFFFF"/>
                </a:solidFill>
                <a:effectLst>
                  <a:outerShdw blurRad="38100" dist="38100" dir="2700000" algn="tl">
                    <a:srgbClr val="000000"/>
                  </a:outerShdw>
                </a:effectLst>
                <a:latin typeface="Arial"/>
                <a:ea typeface="ＭＳ Ｐゴシック" charset="0"/>
                <a:cs typeface="Arial"/>
              </a:rPr>
              <a:t> 6:5-15</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The Pharisaical practice of public prayer for human approval is repudiated for being performed to demonstrate piety and private prayer is encouraged which includes worship, supplication for God's work and personal needs, confession, prayer for protection and a forgiving spirit</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95024970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81252E-5974-45AD-B8F5-035EE3992D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(c) Fasting</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en-US" sz="2800" b="1" i="1" kern="0">
                <a:solidFill>
                  <a:srgbClr val="FFFFFF"/>
                </a:solidFill>
                <a:effectLst>
                  <a:outerShdw blurRad="38100" dist="38100" dir="2700000" algn="tl">
                    <a:srgbClr val="000000"/>
                  </a:outerShdw>
                </a:effectLst>
                <a:latin typeface="Arial"/>
                <a:ea typeface="ＭＳ Ｐゴシック" charset="0"/>
                <a:cs typeface="Arial"/>
              </a:rPr>
              <a:t> 6:16-18</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The Pharisaical practice of public fasting is repudiated for being performed to demonstrate piety rather than done privately before God to receive reward only from Him</a:t>
            </a:r>
          </a:p>
          <a:p>
            <a:pPr algn="ctr" defTabSz="914400" fontAlgn="base">
              <a:spcBef>
                <a:spcPct val="20000"/>
              </a:spcBef>
              <a:buClr>
                <a:srgbClr val="FFCC00"/>
              </a:buClr>
              <a:buSzPct val="70000"/>
              <a:defRPr/>
            </a:pPr>
            <a:endParaRPr lang="en-GB" sz="3200" b="1" kern="0">
              <a:solidFill>
                <a:srgbClr val="FFFFFF"/>
              </a:solidFill>
              <a:effectLst>
                <a:glow rad="228600">
                  <a:srgbClr val="220011"/>
                </a:glow>
              </a:effectLst>
              <a:latin typeface="Arial"/>
              <a:ea typeface="ＭＳ Ｐゴシック" charset="0"/>
              <a:cs typeface="Arial"/>
            </a:endParaRPr>
          </a:p>
          <a:p>
            <a:pPr algn="ctr" defTabSz="914400" fontAlgn="base">
              <a:spcBef>
                <a:spcPct val="20000"/>
              </a:spcBef>
              <a:buClr>
                <a:srgbClr val="FFCC00"/>
              </a:buClr>
              <a:buSzPct val="70000"/>
              <a:defRPr/>
            </a:pP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91672009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5550CA-7A31-41DF-9B9D-651C62C5A7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(d) Attitude toward wealth</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en-US" sz="2800" b="1" i="1" kern="0">
                <a:solidFill>
                  <a:srgbClr val="FFFFFF"/>
                </a:solidFill>
                <a:effectLst>
                  <a:outerShdw blurRad="38100" dist="38100" dir="2700000" algn="tl">
                    <a:srgbClr val="000000"/>
                  </a:outerShdw>
                </a:effectLst>
                <a:latin typeface="Arial"/>
                <a:ea typeface="ＭＳ Ｐゴシック" charset="0"/>
                <a:cs typeface="Arial"/>
              </a:rPr>
              <a:t> 6:19-24</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48195"/>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The Pharisaical practice of accumulating wealth as a sign of God's approval is repudiated for being only temporary and making eternal investments is encouraged since they last into eternity and cannot be lost</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92768203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484680-CDAF-4735-BB3B-FF49D8F43B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(e) Lack of faith</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en-US" sz="2800" b="1" i="1" kern="0">
                <a:solidFill>
                  <a:srgbClr val="FFFFFF"/>
                </a:solidFill>
                <a:effectLst>
                  <a:outerShdw blurRad="38100" dist="38100" dir="2700000" algn="tl">
                    <a:srgbClr val="000000"/>
                  </a:outerShdw>
                </a:effectLst>
                <a:latin typeface="Arial"/>
                <a:ea typeface="ＭＳ Ｐゴシック" charset="0"/>
                <a:cs typeface="Arial"/>
              </a:rPr>
              <a:t> 6:25-34</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The Pharisaical practice of lack of faith demonstrated in trusting accumulated money is repudiated by an encouragement not to worry about food and clothing at all but to trust in God's daily provisions as one seeks the kingdom's arrival</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66509916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B324763-3A28-405E-8D83-4EC7A0BB97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(f) Judging</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en-US" sz="2800" b="1" i="1" kern="0">
                <a:solidFill>
                  <a:srgbClr val="FFFFFF"/>
                </a:solidFill>
                <a:effectLst>
                  <a:outerShdw blurRad="38100" dist="38100" dir="2700000" algn="tl">
                    <a:srgbClr val="000000"/>
                  </a:outerShdw>
                </a:effectLst>
                <a:latin typeface="Arial"/>
                <a:ea typeface="ＭＳ Ｐゴシック" charset="0"/>
                <a:cs typeface="Arial"/>
              </a:rPr>
              <a:t> 7:1-6;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6:37-42</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The Pharisaical practice of setting themselves up as judges and as the standard of judgment is repudiated for being performed by claiming knowledge of the motive behind the action whereas God's righteousness demanded that one not judge until his own life has been purified</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79831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11670" rtl="0" eaLnBrk="0" fontAlgn="base" latinLnBrk="0" hangingPunct="0">
              <a:lnSpc>
                <a:spcPct val="100000"/>
              </a:lnSpc>
              <a:spcBef>
                <a:spcPct val="0"/>
              </a:spcBef>
              <a:spcAft>
                <a:spcPct val="0"/>
              </a:spcAft>
              <a:buClrTx/>
              <a:buSzTx/>
              <a:buFontTx/>
              <a:buNone/>
              <a:tabLst/>
              <a:defRPr/>
            </a:pPr>
            <a:r>
              <a:rPr kumimoji="0" lang="zh-TW" altLang="en-US" sz="6000" b="0" i="0" u="none" strike="noStrike" kern="1200" cap="none" spc="-200" normalizeH="0" baseline="0" noProof="0">
                <a:ln>
                  <a:noFill/>
                </a:ln>
                <a:solidFill>
                  <a:srgbClr val="808080"/>
                </a:solidFill>
                <a:effectLst/>
                <a:uLnTx/>
                <a:uFillTx/>
                <a:latin typeface="Arial"/>
                <a:cs typeface="Arial"/>
                <a:sym typeface="Arial"/>
              </a:rPr>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sz="7500" b="1" i="0" u="none" strike="noStrike" kern="1200" cap="none" spc="-218" normalizeH="0" baseline="0" noProof="0" dirty="0" err="1">
                <a:ln>
                  <a:noFill/>
                </a:ln>
                <a:solidFill>
                  <a:srgbClr val="002060"/>
                </a:solidFill>
                <a:effectLst/>
                <a:uLnTx/>
                <a:uFillTx/>
                <a:latin typeface="Calibri"/>
                <a:ea typeface="ＭＳ Ｐゴシック" charset="0"/>
              </a:rPr>
              <a:t>免费</a:t>
            </a:r>
            <a:endParaRPr kumimoji="0" sz="7500" b="1" i="0" u="none" strike="noStrike" kern="1200" cap="none" spc="-218" normalizeH="0" baseline="0" noProof="0" dirty="0">
              <a:ln>
                <a:noFill/>
              </a:ln>
              <a:solidFill>
                <a:srgbClr val="002060"/>
              </a:solidFill>
              <a:effectLst/>
              <a:uLnTx/>
              <a:uFillTx/>
              <a:latin typeface="Calibri"/>
              <a:ea typeface="ＭＳ Ｐゴシック" charset="0"/>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sz="7500" b="1" i="0" u="none" strike="noStrike" kern="1200" cap="none" spc="-119" normalizeH="0" baseline="0" noProof="0" dirty="0" err="1">
                <a:ln>
                  <a:noFill/>
                </a:ln>
                <a:solidFill>
                  <a:srgbClr val="00B0F0"/>
                </a:solidFill>
                <a:effectLst/>
                <a:uLnTx/>
                <a:uFillTx/>
                <a:latin typeface="Calibri"/>
                <a:ea typeface="ＭＳ Ｐゴシック" charset="0"/>
              </a:rPr>
              <a:t>圣经</a:t>
            </a:r>
            <a:endParaRPr kumimoji="0" sz="7500" b="1" i="0" u="none" strike="noStrike" kern="1200" cap="none" spc="-119" normalizeH="0" baseline="0" noProof="0" dirty="0">
              <a:ln>
                <a:noFill/>
              </a:ln>
              <a:solidFill>
                <a:srgbClr val="00B0F0"/>
              </a:solidFill>
              <a:effectLst/>
              <a:uLnTx/>
              <a:uFillTx/>
              <a:latin typeface="Calibri"/>
              <a:ea typeface="ＭＳ Ｐゴシック" charset="0"/>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sz="7500" b="1" i="0" u="none" strike="noStrike" kern="1200" cap="none" spc="-119" normalizeH="0" baseline="0" noProof="0" dirty="0" err="1">
                <a:ln>
                  <a:noFill/>
                </a:ln>
                <a:solidFill>
                  <a:srgbClr val="002060"/>
                </a:solidFill>
                <a:effectLst/>
                <a:uLnTx/>
                <a:uFillTx/>
                <a:latin typeface="Calibri"/>
                <a:ea typeface="ＭＳ Ｐゴシック" charset="0"/>
              </a:rPr>
              <a:t>图片</a:t>
            </a:r>
            <a:endParaRPr kumimoji="0" sz="7500" b="1" i="0" u="none" strike="noStrike" kern="1200" cap="none" spc="-119" normalizeH="0" baseline="0" noProof="0" dirty="0">
              <a:ln>
                <a:noFill/>
              </a:ln>
              <a:solidFill>
                <a:srgbClr val="002060"/>
              </a:solidFill>
              <a:effectLst/>
              <a:uLnTx/>
              <a:uFillTx/>
              <a:latin typeface="Calibri"/>
              <a:ea typeface="ＭＳ Ｐゴシック" charset="0"/>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zh-TW" altLang="en-US" sz="3200" b="1" i="0" u="none" strike="noStrike" kern="0" cap="none" spc="0" normalizeH="0" baseline="0" noProof="0">
                <a:ln>
                  <a:noFill/>
                </a:ln>
                <a:solidFill>
                  <a:srgbClr val="000000"/>
                </a:solidFill>
                <a:effectLst/>
                <a:uLnTx/>
                <a:uFillTx/>
                <a:latin typeface="Calibri"/>
                <a:ea typeface="ＭＳ Ｐゴシック"/>
                <a:cs typeface="DejaVu Sans"/>
              </a:rPr>
              <a:t>授权使用</a:t>
            </a:r>
            <a:endParaRPr kumimoji="0" lang="en-US" sz="3200" b="1" i="0" u="none" strike="noStrike" kern="0" cap="none" spc="0" normalizeH="0" baseline="0" noProof="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40751399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050CB2-4EF9-4843-BD22-1B5CCD9891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c. Instruction to Those Who Would Enter the Kingdom</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56</a:t>
            </a:r>
          </a:p>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en-US" sz="2800" b="1" i="1" kern="0">
                <a:solidFill>
                  <a:srgbClr val="FFFFFF"/>
                </a:solidFill>
                <a:effectLst>
                  <a:outerShdw blurRad="38100" dist="38100" dir="2700000" algn="tl">
                    <a:srgbClr val="000000"/>
                  </a:outerShdw>
                </a:effectLst>
                <a:latin typeface="Arial"/>
                <a:ea typeface="ＭＳ Ｐゴシック" charset="0"/>
                <a:cs typeface="Arial"/>
              </a:rPr>
              <a:t> 7:7-29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knew that, in spite of the Pharisees' rejection, some would receive His teaching and would want to know how to enter the kingdom so He instructs those who desire to enter the kingdom in some pertinent areas</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57145148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7AF8D0-2629-4697-9EE5-B428BCDEE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(1) Prayer</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en-US" sz="2800" b="1" i="1" kern="0">
                <a:solidFill>
                  <a:srgbClr val="FFFFFF"/>
                </a:solidFill>
                <a:effectLst>
                  <a:outerShdw blurRad="38100" dist="38100" dir="2700000" algn="tl">
                    <a:srgbClr val="000000"/>
                  </a:outerShdw>
                </a:effectLst>
                <a:latin typeface="Arial"/>
                <a:ea typeface="ＭＳ Ｐゴシック" charset="0"/>
                <a:cs typeface="Arial"/>
              </a:rPr>
              <a:t> 7:7-11</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Persistent prayer will be answered because of God's nature as a Father whose responsibility it is to make sure His children's needs are met, not because of the endless repetitions characteristic of the Pharisees</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25639484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49C0C1-B771-491F-9BBD-36231C89B1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(2) True righteousness</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fi-FI" sz="2800" b="1" i="1" kern="0">
                <a:solidFill>
                  <a:srgbClr val="FFFFFF"/>
                </a:solidFill>
                <a:effectLst>
                  <a:outerShdw blurRad="38100" dist="38100" dir="2700000" algn="tl">
                    <a:srgbClr val="000000"/>
                  </a:outerShdw>
                </a:effectLst>
                <a:latin typeface="Arial"/>
                <a:ea typeface="ＭＳ Ｐゴシック" charset="0"/>
                <a:cs typeface="Arial"/>
              </a:rPr>
              <a:t> 7:12;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fi-FI" sz="2800" b="1" i="1" kern="0">
                <a:solidFill>
                  <a:srgbClr val="FFFFFF"/>
                </a:solidFill>
                <a:effectLst>
                  <a:outerShdw blurRad="38100" dist="38100" dir="2700000" algn="tl">
                    <a:srgbClr val="000000"/>
                  </a:outerShdw>
                </a:effectLst>
                <a:latin typeface="Arial"/>
                <a:ea typeface="ＭＳ Ｐゴシック" charset="0"/>
                <a:cs typeface="Arial"/>
              </a:rPr>
              <a:t> 6:31, 43-45</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165837"/>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Treating others as one desires to be treated himself demonstrates true righteousness</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427208013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B0DB1E-3089-4C37-9371-E32BC424D7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(3) The way of access</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en-US" sz="2800" b="1" i="1" kern="0">
                <a:solidFill>
                  <a:srgbClr val="FFFFFF"/>
                </a:solidFill>
                <a:effectLst>
                  <a:outerShdw blurRad="38100" dist="38100" dir="2700000" algn="tl">
                    <a:srgbClr val="000000"/>
                  </a:outerShdw>
                </a:effectLst>
                <a:latin typeface="Arial"/>
                <a:ea typeface="ＭＳ Ｐゴシック" charset="0"/>
                <a:cs typeface="Arial"/>
              </a:rPr>
              <a:t> 7:13-14</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The invitation to receive Christ and enter the kingdom is given by declaring that He alone is the true, narrow way of access, not the false, broad way of the Pharisees which ultimately ended in exclusion from the kingdom and destruction</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24052930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5BF215-31FC-4A18-8A19-A8879CDEE4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(4) Warning to false teachers</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en-US" sz="2800" b="1" i="1" kern="0">
                <a:solidFill>
                  <a:srgbClr val="FFFFFF"/>
                </a:solidFill>
                <a:effectLst>
                  <a:outerShdw blurRad="38100" dist="38100" dir="2700000" algn="tl">
                    <a:srgbClr val="000000"/>
                  </a:outerShdw>
                </a:effectLst>
                <a:latin typeface="Arial"/>
                <a:ea typeface="ＭＳ Ｐゴシック" charset="0"/>
                <a:cs typeface="Arial"/>
              </a:rPr>
              <a:t> 7:15-23</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The Pharisees are false prophets demonstrated by their unrighteous lifestyles and will be judged because, while outwardly they fulfilled the requirements of the law, inwardly they lacked the relationship with the King which was the requisite for entrance into the kingdom</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75972081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8A4F02-F01A-42F4-99D5-3C273E3D36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(5) The two foundations</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en-US" sz="2800" b="1" i="1" kern="0">
                <a:solidFill>
                  <a:srgbClr val="FFFFFF"/>
                </a:solidFill>
                <a:effectLst>
                  <a:outerShdw blurRad="38100" dist="38100" dir="2700000" algn="tl">
                    <a:srgbClr val="000000"/>
                  </a:outerShdw>
                </a:effectLst>
                <a:latin typeface="Arial"/>
                <a:ea typeface="ＭＳ Ｐゴシック" charset="0"/>
                <a:cs typeface="Arial"/>
              </a:rPr>
              <a:t> 7:24-8:1;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6:46-49</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268889"/>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Another invitation to reject Pharisaism and accept Christ is given in a contrast between one who accepts the King's word and trusts His person and one who rejects His words and person, thus revealing that the destiny of those who hear Christ's words would be determined by their response to His message</a:t>
            </a:r>
          </a:p>
          <a:p>
            <a:pPr algn="ctr" defTabSz="914400" fontAlgn="base">
              <a:spcBef>
                <a:spcPct val="20000"/>
              </a:spcBef>
              <a:buClr>
                <a:srgbClr val="FFCC00"/>
              </a:buClr>
              <a:buSzPct val="70000"/>
              <a:defRPr/>
            </a:pPr>
            <a:endParaRPr lang="en-GB" sz="3200" b="1" kern="0">
              <a:solidFill>
                <a:srgbClr val="FFFFFF"/>
              </a:solidFill>
              <a:effectLst>
                <a:glow rad="228600">
                  <a:srgbClr val="220011"/>
                </a:glow>
              </a:effectLst>
              <a:latin typeface="Arial"/>
              <a:ea typeface="ＭＳ Ｐゴシック" charset="0"/>
              <a:cs typeface="Arial"/>
            </a:endParaRPr>
          </a:p>
          <a:p>
            <a:pPr algn="ctr" defTabSz="914400" fontAlgn="base">
              <a:spcBef>
                <a:spcPct val="20000"/>
              </a:spcBef>
              <a:buClr>
                <a:srgbClr val="FFCC00"/>
              </a:buClr>
              <a:buSzPct val="70000"/>
              <a:defRPr/>
            </a:pP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173279475"/>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10CCD8-A62D-466F-8B02-CD34234F64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17. Recognition of Christ's Authority in Capernaum</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 57</a:t>
            </a:r>
          </a:p>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fi-FI" sz="2800" b="1" i="1" kern="0">
                <a:solidFill>
                  <a:srgbClr val="FFFFFF"/>
                </a:solidFill>
                <a:effectLst>
                  <a:outerShdw blurRad="38100" dist="38100" dir="2700000" algn="tl">
                    <a:srgbClr val="000000"/>
                  </a:outerShdw>
                </a:effectLst>
                <a:latin typeface="Arial"/>
                <a:ea typeface="ＭＳ Ｐゴシック" charset="0"/>
                <a:cs typeface="Arial"/>
              </a:rPr>
              <a:t> 8:5-13;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fi-FI" sz="2800" b="1" i="1" kern="0">
                <a:solidFill>
                  <a:srgbClr val="FFFFFF"/>
                </a:solidFill>
                <a:effectLst>
                  <a:outerShdw blurRad="38100" dist="38100" dir="2700000" algn="tl">
                    <a:srgbClr val="000000"/>
                  </a:outerShdw>
                </a:effectLst>
                <a:latin typeface="Arial"/>
                <a:ea typeface="ＭＳ Ｐゴシック" charset="0"/>
                <a:cs typeface="Arial"/>
              </a:rPr>
              <a:t> 7:1-10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Christ's authority over sickness is demonstrated in healing the centurion's servant at a distance merely by His spoken word, thus illustrating the extension of the message of salvation to Gentiles in response to Israel's rejection</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7521044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988"/>
            <a:ext cx="9144000" cy="1354138"/>
          </a:xfrm>
          <a:solidFill>
            <a:schemeClr val="tx1"/>
          </a:solidFill>
        </p:spPr>
        <p:txBody>
          <a:bodyPr/>
          <a:lstStyle/>
          <a:p>
            <a:pPr>
              <a:defRPr/>
            </a:pPr>
            <a:r>
              <a:rPr lang="zh-TW" altLang="en-US" sz="3600" b="1">
                <a:solidFill>
                  <a:srgbClr val="FFFFFF"/>
                </a:solidFill>
                <a:latin typeface="KaiTi" pitchFamily="49" charset="-122"/>
                <a:ea typeface="KaiTi" pitchFamily="49" charset="-122"/>
                <a:cs typeface="ＭＳ Ｐゴシック" charset="0"/>
              </a:rPr>
              <a:t>弥赛亚</a:t>
            </a:r>
            <a:r>
              <a:rPr lang="zh-CN" altLang="en-US" sz="3600" b="1">
                <a:solidFill>
                  <a:srgbClr val="FFFFFF"/>
                </a:solidFill>
                <a:latin typeface="KaiTi" pitchFamily="49" charset="-122"/>
                <a:ea typeface="KaiTi" pitchFamily="49" charset="-122"/>
                <a:cs typeface="ＭＳ Ｐゴシック" charset="0"/>
              </a:rPr>
              <a:t>的</a:t>
            </a:r>
            <a:r>
              <a:rPr lang="zh-TW" altLang="en-US" sz="3600" b="1">
                <a:solidFill>
                  <a:srgbClr val="FFFFFF"/>
                </a:solidFill>
                <a:latin typeface="KaiTi" pitchFamily="49" charset="-122"/>
                <a:ea typeface="KaiTi" pitchFamily="49" charset="-122"/>
                <a:cs typeface="ＭＳ Ｐゴシック" charset="0"/>
              </a:rPr>
              <a:t>权柄与权势</a:t>
            </a:r>
            <a:br>
              <a:rPr lang="en-US" altLang="zh-TW" sz="3600" b="1">
                <a:solidFill>
                  <a:srgbClr val="FFFFFF"/>
                </a:solidFill>
                <a:latin typeface="KaiTi" pitchFamily="49" charset="-122"/>
                <a:ea typeface="KaiTi" pitchFamily="49" charset="-122"/>
                <a:cs typeface="ＭＳ Ｐゴシック" charset="0"/>
              </a:rPr>
            </a:br>
            <a:r>
              <a:rPr lang="zh-TW" altLang="en-US" sz="3600" b="1">
                <a:solidFill>
                  <a:srgbClr val="FFFFFF"/>
                </a:solidFill>
                <a:latin typeface="KaiTi" pitchFamily="49" charset="-122"/>
                <a:ea typeface="KaiTi" pitchFamily="49" charset="-122"/>
                <a:cs typeface="ＭＳ Ｐゴシック" charset="0"/>
              </a:rPr>
              <a:t>马</a:t>
            </a:r>
            <a:r>
              <a:rPr lang="zh-CN" altLang="en-US" sz="3600" b="1">
                <a:solidFill>
                  <a:srgbClr val="FFFFFF"/>
                </a:solidFill>
                <a:latin typeface="KaiTi" pitchFamily="49" charset="-122"/>
                <a:ea typeface="KaiTi" pitchFamily="49" charset="-122"/>
                <a:cs typeface="ＭＳ Ｐゴシック" charset="0"/>
              </a:rPr>
              <a:t>太</a:t>
            </a:r>
            <a:r>
              <a:rPr lang="zh-CN" altLang="en-US" sz="3600" b="1" dirty="0">
                <a:solidFill>
                  <a:srgbClr val="FFFFFF"/>
                </a:solidFill>
                <a:latin typeface="KaiTi" pitchFamily="49" charset="-122"/>
                <a:ea typeface="KaiTi" pitchFamily="49" charset="-122"/>
                <a:cs typeface="ＭＳ Ｐゴシック" charset="0"/>
              </a:rPr>
              <a:t>福音</a:t>
            </a:r>
            <a:r>
              <a:rPr lang="en-US" altLang="zh-TW" sz="3600" b="1" dirty="0">
                <a:solidFill>
                  <a:srgbClr val="FFFFFF"/>
                </a:solidFill>
                <a:latin typeface="KaiTi" pitchFamily="49" charset="-122"/>
                <a:ea typeface="KaiTi" pitchFamily="49" charset="-122"/>
                <a:cs typeface="ＭＳ Ｐゴシック" charset="0"/>
              </a:rPr>
              <a:t>8–10</a:t>
            </a:r>
            <a:endParaRPr lang="en-US" sz="3600" b="1" dirty="0">
              <a:latin typeface="KaiTi" pitchFamily="49" charset="-122"/>
              <a:ea typeface="KaiTi" pitchFamily="49" charset="-122"/>
            </a:endParaRPr>
          </a:p>
        </p:txBody>
      </p:sp>
      <p:sp>
        <p:nvSpPr>
          <p:cNvPr id="3" name="Title 1"/>
          <p:cNvSpPr txBox="1">
            <a:spLocks/>
          </p:cNvSpPr>
          <p:nvPr/>
        </p:nvSpPr>
        <p:spPr bwMode="auto">
          <a:xfrm>
            <a:off x="107950" y="1700213"/>
            <a:ext cx="4464050" cy="1584325"/>
          </a:xfrm>
          <a:prstGeom prst="rect">
            <a:avLst/>
          </a:prstGeom>
          <a:solidFill>
            <a:srgbClr val="00009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神迹与门训</a:t>
            </a:r>
            <a:br>
              <a:rPr kumimoji="0" lang="en-US" altLang="zh-TW"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br>
            <a:r>
              <a:rPr kumimoji="0" lang="en-US" altLang="zh-TW"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(8:1–9:34)</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endParaRPr>
          </a:p>
        </p:txBody>
      </p:sp>
      <p:sp>
        <p:nvSpPr>
          <p:cNvPr id="4" name="Title 1"/>
          <p:cNvSpPr txBox="1">
            <a:spLocks/>
          </p:cNvSpPr>
          <p:nvPr/>
        </p:nvSpPr>
        <p:spPr bwMode="auto">
          <a:xfrm>
            <a:off x="107950" y="3284538"/>
            <a:ext cx="4464050" cy="3429000"/>
          </a:xfrm>
          <a:prstGeom prst="rect">
            <a:avLst/>
          </a:prstGeom>
          <a:solidFill>
            <a:srgbClr val="00009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  </a:t>
            </a:r>
            <a:endParaRPr kumimoji="0" lang="en-US" altLang="zh-TW" sz="24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到了晚上，有人带着许多被鬼附的来到耶稣跟前，他只用一句话就把鬼都赶出去，并且治好了一切有病的人。</a:t>
            </a:r>
            <a:br>
              <a:rPr kumimoji="0" lang="zh-CN" altLang="en-US" sz="24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br>
            <a:r>
              <a:rPr kumimoji="0" lang="zh-CN" altLang="en-US" sz="24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这是要应验先知以赛亚的话，说：他代替我们的软弱，担当我们的疾病。</a:t>
            </a:r>
            <a:r>
              <a:rPr kumimoji="0" lang="en-US" altLang="zh-TW" sz="24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a:t>
            </a:r>
            <a:r>
              <a:rPr kumimoji="0" lang="zh-TW" altLang="en-US" sz="24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马</a:t>
            </a:r>
            <a:r>
              <a:rPr kumimoji="0" lang="zh-CN" altLang="en-US" sz="24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太</a:t>
            </a:r>
            <a:r>
              <a:rPr kumimoji="0" lang="en-US" altLang="zh-TW" sz="24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 8:16-17; cf</a:t>
            </a:r>
            <a:r>
              <a:rPr kumimoji="0" lang="en-US" altLang="zh-TW" sz="24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a:t>
            </a:r>
            <a:r>
              <a:rPr kumimoji="0" lang="zh-TW" altLang="en-US" sz="24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赛</a:t>
            </a:r>
            <a:r>
              <a:rPr kumimoji="0" lang="en-US" altLang="zh-TW" sz="24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 53:4)</a:t>
            </a:r>
            <a:endParaRPr kumimoji="0" lang="en-US" altLang="zh-TW" sz="24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endParaRPr>
          </a:p>
        </p:txBody>
      </p:sp>
      <p:sp>
        <p:nvSpPr>
          <p:cNvPr id="5" name="Title 1"/>
          <p:cNvSpPr txBox="1">
            <a:spLocks/>
          </p:cNvSpPr>
          <p:nvPr/>
        </p:nvSpPr>
        <p:spPr bwMode="auto">
          <a:xfrm>
            <a:off x="4573588" y="1728788"/>
            <a:ext cx="4570412" cy="1584325"/>
          </a:xfrm>
          <a:prstGeom prst="rect">
            <a:avLst/>
          </a:prstGeom>
          <a:solidFill>
            <a:schemeClr val="accent5">
              <a:lumMod val="10000"/>
            </a:schemeClr>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赐</a:t>
            </a:r>
            <a:r>
              <a:rPr kumimoji="0" lang="zh-CN" alt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下</a:t>
            </a:r>
            <a:r>
              <a:rPr kumimoji="0" lang="zh-TW" alt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权</a:t>
            </a:r>
            <a:r>
              <a:rPr kumimoji="0" lang="zh-CN" alt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柄</a:t>
            </a:r>
            <a:r>
              <a:rPr kumimoji="0" lang="zh-TW" alt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与门</a:t>
            </a:r>
            <a:r>
              <a:rPr kumimoji="0" lang="zh-CN" alt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徒</a:t>
            </a:r>
            <a:endParaRPr kumimoji="0" lang="en-US" altLang="zh-CN"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a:t>
            </a:r>
            <a:r>
              <a:rPr kumimoji="0" lang="en-US" altLang="zh-TW" sz="3200" b="0"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9:35–10:42)</a:t>
            </a:r>
            <a:endParaRPr kumimoji="0" lang="en-US" altLang="zh-TW"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endParaRPr>
          </a:p>
        </p:txBody>
      </p:sp>
      <p:sp>
        <p:nvSpPr>
          <p:cNvPr id="6" name="Title 1"/>
          <p:cNvSpPr txBox="1">
            <a:spLocks/>
          </p:cNvSpPr>
          <p:nvPr/>
        </p:nvSpPr>
        <p:spPr bwMode="auto">
          <a:xfrm>
            <a:off x="4572001" y="3212976"/>
            <a:ext cx="4572000" cy="3528392"/>
          </a:xfrm>
          <a:prstGeom prst="rect">
            <a:avLst/>
          </a:prstGeom>
          <a:solidFill>
            <a:schemeClr val="accent5">
              <a:lumMod val="10000"/>
            </a:schemeClr>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 </a:t>
            </a:r>
            <a:endParaRPr kumimoji="0" lang="en-US" sz="28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endParaRPr>
          </a:p>
        </p:txBody>
      </p:sp>
      <p:sp>
        <p:nvSpPr>
          <p:cNvPr id="355334" name="Text Box 3"/>
          <p:cNvSpPr txBox="1">
            <a:spLocks noChangeArrowheads="1"/>
          </p:cNvSpPr>
          <p:nvPr/>
        </p:nvSpPr>
        <p:spPr bwMode="auto">
          <a:xfrm>
            <a:off x="8582025" y="-26988"/>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75</a:t>
            </a:r>
          </a:p>
        </p:txBody>
      </p:sp>
      <p:sp>
        <p:nvSpPr>
          <p:cNvPr id="8" name="矩形 7"/>
          <p:cNvSpPr/>
          <p:nvPr/>
        </p:nvSpPr>
        <p:spPr>
          <a:xfrm>
            <a:off x="4572000" y="3318570"/>
            <a:ext cx="4572000" cy="397031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TW" sz="2800" b="1" i="0" u="none" strike="noStrike" kern="1200" cap="none" spc="0" normalizeH="0" baseline="0" noProof="0" dirty="0">
              <a:ln>
                <a:noFill/>
              </a:ln>
              <a:solidFill>
                <a:srgbClr val="FFFFFF"/>
              </a:solidFill>
              <a:effectLst/>
              <a:uLnTx/>
              <a:uFillTx/>
              <a:latin typeface="KaiTi" pitchFamily="49" charset="-122"/>
              <a:ea typeface="KaiTi"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KaiTi" pitchFamily="49" charset="-122"/>
                <a:ea typeface="KaiTi" pitchFamily="49" charset="-122"/>
              </a:rPr>
              <a:t>耶稣叫了十二个门徒来，给他们权柄，能赶逐污鬼，并医治各样的病症。</a:t>
            </a:r>
            <a:endParaRPr kumimoji="0" lang="en-US" altLang="zh-TW" sz="2800" b="1" i="0" u="none" strike="noStrike" kern="1200" cap="none" spc="0" normalizeH="0" baseline="0" noProof="0" dirty="0">
              <a:ln>
                <a:noFill/>
              </a:ln>
              <a:solidFill>
                <a:srgbClr val="FFFFFF"/>
              </a:solidFill>
              <a:effectLst/>
              <a:uLnTx/>
              <a:uFillTx/>
              <a:latin typeface="KaiTi" pitchFamily="49" charset="-122"/>
              <a:ea typeface="KaiTi"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en-US" altLang="zh-TW" sz="2800" b="1" i="0" u="none" strike="noStrike" kern="1200" cap="none" spc="0" normalizeH="0" baseline="0" noProof="0">
                <a:ln>
                  <a:noFill/>
                </a:ln>
                <a:solidFill>
                  <a:srgbClr val="FFFFFF"/>
                </a:solidFill>
                <a:effectLst/>
                <a:uLnTx/>
                <a:uFillTx/>
                <a:latin typeface="KaiTi" pitchFamily="49" charset="-122"/>
                <a:ea typeface="KaiTi" pitchFamily="49" charset="-122"/>
              </a:rPr>
              <a:t>(</a:t>
            </a:r>
            <a:r>
              <a:rPr kumimoji="0" lang="zh-TW" altLang="en-US" sz="2800" b="1" i="0" u="none" strike="noStrike" kern="1200" cap="none" spc="0" normalizeH="0" baseline="0" noProof="0">
                <a:ln>
                  <a:noFill/>
                </a:ln>
                <a:solidFill>
                  <a:srgbClr val="FFFFFF"/>
                </a:solidFill>
                <a:effectLst/>
                <a:uLnTx/>
                <a:uFillTx/>
                <a:latin typeface="KaiTi" pitchFamily="49" charset="-122"/>
                <a:ea typeface="KaiTi" pitchFamily="49" charset="-122"/>
              </a:rPr>
              <a:t>马太</a:t>
            </a:r>
            <a:r>
              <a:rPr kumimoji="0" lang="en-US" altLang="zh-TW" sz="2800" b="1" i="0" u="none" strike="noStrike" kern="1200" cap="none" spc="0" normalizeH="0" baseline="0" noProof="0">
                <a:ln>
                  <a:noFill/>
                </a:ln>
                <a:solidFill>
                  <a:srgbClr val="FFFFFF"/>
                </a:solidFill>
                <a:effectLst/>
                <a:uLnTx/>
                <a:uFillTx/>
                <a:latin typeface="KaiTi" pitchFamily="49" charset="-122"/>
                <a:ea typeface="KaiTi" pitchFamily="49" charset="-122"/>
              </a:rPr>
              <a:t>10:1</a:t>
            </a:r>
            <a:r>
              <a:rPr kumimoji="0" lang="en-US" altLang="zh-TW" sz="2800" b="1" i="0" u="none" strike="noStrike" kern="1200" cap="none" spc="0" normalizeH="0" baseline="0" noProof="0" dirty="0">
                <a:ln>
                  <a:noFill/>
                </a:ln>
                <a:solidFill>
                  <a:srgbClr val="FFFFFF"/>
                </a:solidFill>
                <a:effectLst/>
                <a:uLnTx/>
                <a:uFillTx/>
                <a:latin typeface="KaiTi" pitchFamily="49" charset="-122"/>
                <a:ea typeface="KaiTi" pitchFamily="49" charset="-122"/>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dirty="0">
                <a:ln>
                  <a:noFill/>
                </a:ln>
                <a:solidFill>
                  <a:srgbClr val="FFFFFF"/>
                </a:solidFill>
                <a:effectLst/>
                <a:uLnTx/>
                <a:uFillTx/>
                <a:latin typeface="KaiTi" pitchFamily="49" charset="-122"/>
                <a:ea typeface="KaiTi" pitchFamily="49" charset="-122"/>
              </a:rPr>
              <a:t>    </a:t>
            </a:r>
            <a:endParaRPr kumimoji="0" lang="en-US" altLang="zh-TW" sz="2800" b="1" i="0" u="none" strike="noStrike" kern="1200" cap="none" spc="0" normalizeH="0" baseline="0" noProof="0" dirty="0">
              <a:ln>
                <a:noFill/>
              </a:ln>
              <a:solidFill>
                <a:srgbClr val="FFFFFF"/>
              </a:solidFill>
              <a:effectLst/>
              <a:uLnTx/>
              <a:uFillTx/>
              <a:latin typeface="KaiTi" pitchFamily="49" charset="-122"/>
              <a:ea typeface="KaiTi"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TW" sz="2800" b="1" i="0" u="none" strike="noStrike" kern="1200" cap="none" spc="0" normalizeH="0" baseline="0" noProof="0" dirty="0">
              <a:ln>
                <a:noFill/>
              </a:ln>
              <a:solidFill>
                <a:srgbClr val="FFFFFF"/>
              </a:solidFill>
              <a:effectLst/>
              <a:uLnTx/>
              <a:uFillTx/>
              <a:latin typeface="KaiTi" pitchFamily="49" charset="-122"/>
              <a:ea typeface="KaiTi"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TW" sz="2800" b="1" i="0" u="none" strike="noStrike" kern="1200" cap="none" spc="0" normalizeH="0" baseline="0" noProof="0" dirty="0">
              <a:ln>
                <a:noFill/>
              </a:ln>
              <a:solidFill>
                <a:srgbClr val="FFFFFF"/>
              </a:solidFill>
              <a:effectLst/>
              <a:uLnTx/>
              <a:uFillTx/>
              <a:latin typeface="KaiTi" pitchFamily="49" charset="-122"/>
              <a:ea typeface="KaiTi"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TW" sz="2800" b="1" i="0" u="none" strike="noStrike" kern="1200" cap="none" spc="0" normalizeH="0" baseline="0" noProof="0" dirty="0">
              <a:ln>
                <a:noFill/>
              </a:ln>
              <a:solidFill>
                <a:srgbClr val="FFFFFF"/>
              </a:solidFill>
              <a:effectLst/>
              <a:uLnTx/>
              <a:uFillTx/>
              <a:latin typeface="KaiTi" pitchFamily="49" charset="-122"/>
              <a:ea typeface="KaiTi" pitchFamily="49" charset="-122"/>
            </a:endParaRPr>
          </a:p>
        </p:txBody>
      </p:sp>
    </p:spTree>
    <p:extLst>
      <p:ext uri="{BB962C8B-B14F-4D97-AF65-F5344CB8AC3E}">
        <p14:creationId xmlns:p14="http://schemas.microsoft.com/office/powerpoint/2010/main" val="5146094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EE8F09-973A-466B-9FBB-4706C069C6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18.  Recognition of Christ's Authority in Nain</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58</a:t>
            </a:r>
          </a:p>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7:11-17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979334"/>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proves His authority over death in the restoration of life to the son of a widow in Nain, bearing additional testimony to His Messianic identity</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02103909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842B50-B92F-4F4A-8875-B7A64E7B0D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19. Witness of the Twelve</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59</a:t>
            </a:r>
          </a:p>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en-US" sz="2800" b="1" i="1" kern="0">
                <a:solidFill>
                  <a:srgbClr val="FFFFFF"/>
                </a:solidFill>
                <a:effectLst>
                  <a:outerShdw blurRad="38100" dist="38100" dir="2700000" algn="tl">
                    <a:srgbClr val="000000"/>
                  </a:outerShdw>
                </a:effectLst>
                <a:latin typeface="Arial"/>
                <a:ea typeface="ＭＳ Ｐゴシック" charset="0"/>
                <a:cs typeface="Arial"/>
              </a:rPr>
              <a:t> 9:35-11:1;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en-US" sz="2800" b="1" i="1" kern="0">
                <a:solidFill>
                  <a:srgbClr val="FFFFFF"/>
                </a:solidFill>
                <a:effectLst>
                  <a:outerShdw blurRad="38100" dist="38100" dir="2700000" algn="tl">
                    <a:srgbClr val="000000"/>
                  </a:outerShdw>
                </a:effectLst>
                <a:latin typeface="Arial"/>
                <a:ea typeface="ＭＳ Ｐゴシック" charset="0"/>
                <a:cs typeface="Arial"/>
              </a:rPr>
              <a:t> 6:6b-13;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9:1-6</a:t>
            </a:r>
          </a:p>
          <a:p>
            <a:pPr algn="ctr" defTabSz="914400" fontAlgn="base">
              <a:spcBef>
                <a:spcPct val="20000"/>
              </a:spcBef>
              <a:buClr>
                <a:srgbClr val="FFCC00"/>
              </a:buClr>
              <a:buSzPct val="70000"/>
              <a:defRPr/>
            </a:pP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delegates His Messianic authority by sending out the twelve apostles with authority over demons, sickness and disease and a commission to preach that the kingdom is near</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91552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99CF1A-62C8-43DD-976F-A234475F69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sz="5400" b="1" kern="0">
                <a:solidFill>
                  <a:srgbClr val="FFFFFF"/>
                </a:solidFill>
                <a:effectLst>
                  <a:glow rad="228600">
                    <a:srgbClr val="000000"/>
                  </a:glow>
                </a:effectLst>
                <a:latin typeface="Arial"/>
                <a:cs typeface="Arial"/>
              </a:rPr>
              <a:t>The Acceptance </a:t>
            </a:r>
          </a:p>
          <a:p>
            <a:pPr defTabSz="914400"/>
            <a:r>
              <a:rPr lang="en-US" sz="5400" b="1" kern="0">
                <a:solidFill>
                  <a:srgbClr val="FFFFFF"/>
                </a:solidFill>
                <a:effectLst>
                  <a:glow rad="228600">
                    <a:srgbClr val="000000"/>
                  </a:glow>
                </a:effectLst>
                <a:latin typeface="Arial"/>
                <a:cs typeface="Arial"/>
              </a:rPr>
              <a:t>of His Person</a:t>
            </a:r>
            <a:endParaRPr lang="en-US" sz="6000"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28-36</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is initially accepted in Judea, Samaria and Galilee by His new disciples and by the multitudes</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123328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由Lumo Project出版独家资源，我们特此通知您我们不授权将这些图片发放给除</a:t>
            </a: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3"/>
              </a:rPr>
              <a:t>freebibleimages.org</a:t>
            </a: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客户以外的任何人。</a:t>
            </a:r>
            <a:endPar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马太福音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马可福音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路加福音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约翰福音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marL="0" marR="0" lvl="0" indent="0" algn="l" defTabSz="914400" rtl="0" eaLnBrk="1" fontAlgn="auto" latinLnBrk="0" hangingPunct="0">
              <a:lnSpc>
                <a:spcPct val="100000"/>
              </a:lnSpc>
              <a:spcBef>
                <a:spcPts val="0"/>
              </a:spcBef>
              <a:spcAft>
                <a:spcPts val="0"/>
              </a:spcAft>
              <a:buClrTx/>
              <a:buSzTx/>
              <a:buFontTx/>
              <a:buNone/>
              <a:tabLst/>
              <a:defRPr sz="1300">
                <a:solidFill>
                  <a:srgbClr val="FFFFFF"/>
                </a:solidFill>
                <a:latin typeface="Times New Roman"/>
                <a:ea typeface="Times New Roman"/>
                <a:cs typeface="Times New Roman"/>
                <a:sym typeface="Times New Roman"/>
              </a:defRPr>
            </a:pPr>
            <a:r>
              <a:rPr kumimoji="0" sz="13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图片仅供教育展示、博客和社交媒体使用；所有用途均需注明出处</a:t>
            </a:r>
            <a:br>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b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rPr>
              <a:t>www.LumoProject.com</a:t>
            </a:r>
            <a:endParaRPr kumimoji="0" lang="en-US"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图片声明 BBM</a:t>
            </a:r>
            <a:b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b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 版权所有</a:t>
            </a: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spTree>
    <p:extLst>
      <p:ext uri="{BB962C8B-B14F-4D97-AF65-F5344CB8AC3E}">
        <p14:creationId xmlns:p14="http://schemas.microsoft.com/office/powerpoint/2010/main" val="3618644516"/>
      </p:ext>
    </p:extLst>
  </p:cSld>
  <p:clrMapOvr>
    <a:masterClrMapping/>
  </p:clrMapOvr>
  <p:transition spd="med"/>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988"/>
            <a:ext cx="9144000" cy="1354138"/>
          </a:xfrm>
          <a:solidFill>
            <a:schemeClr val="tx1"/>
          </a:solidFill>
        </p:spPr>
        <p:txBody>
          <a:bodyPr/>
          <a:lstStyle/>
          <a:p>
            <a:pPr>
              <a:defRPr/>
            </a:pPr>
            <a:r>
              <a:rPr lang="zh-TW" altLang="en-US" sz="3600" b="1">
                <a:solidFill>
                  <a:srgbClr val="FFFFFF"/>
                </a:solidFill>
                <a:latin typeface="KaiTi" pitchFamily="49" charset="-122"/>
                <a:ea typeface="KaiTi" pitchFamily="49" charset="-122"/>
                <a:cs typeface="ＭＳ Ｐゴシック" charset="0"/>
              </a:rPr>
              <a:t>弥赛亚</a:t>
            </a:r>
            <a:r>
              <a:rPr lang="zh-CN" altLang="en-US" sz="3600" b="1">
                <a:solidFill>
                  <a:srgbClr val="FFFFFF"/>
                </a:solidFill>
                <a:latin typeface="KaiTi" pitchFamily="49" charset="-122"/>
                <a:ea typeface="KaiTi" pitchFamily="49" charset="-122"/>
                <a:cs typeface="ＭＳ Ｐゴシック" charset="0"/>
              </a:rPr>
              <a:t>的</a:t>
            </a:r>
            <a:r>
              <a:rPr lang="zh-TW" altLang="en-US" sz="3600" b="1">
                <a:solidFill>
                  <a:srgbClr val="FFFFFF"/>
                </a:solidFill>
                <a:latin typeface="KaiTi" pitchFamily="49" charset="-122"/>
                <a:ea typeface="KaiTi" pitchFamily="49" charset="-122"/>
                <a:cs typeface="ＭＳ Ｐゴシック" charset="0"/>
              </a:rPr>
              <a:t>权柄与权势</a:t>
            </a:r>
            <a:br>
              <a:rPr lang="en-US" altLang="zh-TW" sz="3600" b="1">
                <a:solidFill>
                  <a:srgbClr val="FFFFFF"/>
                </a:solidFill>
                <a:latin typeface="KaiTi" pitchFamily="49" charset="-122"/>
                <a:ea typeface="KaiTi" pitchFamily="49" charset="-122"/>
                <a:cs typeface="ＭＳ Ｐゴシック" charset="0"/>
              </a:rPr>
            </a:br>
            <a:r>
              <a:rPr lang="zh-TW" altLang="en-US" sz="3600" b="1">
                <a:solidFill>
                  <a:srgbClr val="FFFFFF"/>
                </a:solidFill>
                <a:latin typeface="KaiTi" pitchFamily="49" charset="-122"/>
                <a:ea typeface="KaiTi" pitchFamily="49" charset="-122"/>
                <a:cs typeface="ＭＳ Ｐゴシック" charset="0"/>
              </a:rPr>
              <a:t>马</a:t>
            </a:r>
            <a:r>
              <a:rPr lang="zh-CN" altLang="en-US" sz="3600" b="1">
                <a:solidFill>
                  <a:srgbClr val="FFFFFF"/>
                </a:solidFill>
                <a:latin typeface="KaiTi" pitchFamily="49" charset="-122"/>
                <a:ea typeface="KaiTi" pitchFamily="49" charset="-122"/>
                <a:cs typeface="ＭＳ Ｐゴシック" charset="0"/>
              </a:rPr>
              <a:t>太</a:t>
            </a:r>
            <a:r>
              <a:rPr lang="zh-CN" altLang="en-US" sz="3600" b="1" dirty="0">
                <a:solidFill>
                  <a:srgbClr val="FFFFFF"/>
                </a:solidFill>
                <a:latin typeface="KaiTi" pitchFamily="49" charset="-122"/>
                <a:ea typeface="KaiTi" pitchFamily="49" charset="-122"/>
                <a:cs typeface="ＭＳ Ｐゴシック" charset="0"/>
              </a:rPr>
              <a:t>福音</a:t>
            </a:r>
            <a:r>
              <a:rPr lang="en-US" altLang="zh-TW" sz="3600" b="1" dirty="0">
                <a:solidFill>
                  <a:srgbClr val="FFFFFF"/>
                </a:solidFill>
                <a:latin typeface="KaiTi" pitchFamily="49" charset="-122"/>
                <a:ea typeface="KaiTi" pitchFamily="49" charset="-122"/>
                <a:cs typeface="ＭＳ Ｐゴシック" charset="0"/>
              </a:rPr>
              <a:t>8–10</a:t>
            </a:r>
            <a:endParaRPr lang="en-US" sz="3600" b="1" dirty="0">
              <a:latin typeface="KaiTi" pitchFamily="49" charset="-122"/>
              <a:ea typeface="KaiTi" pitchFamily="49" charset="-122"/>
            </a:endParaRPr>
          </a:p>
        </p:txBody>
      </p:sp>
      <p:sp>
        <p:nvSpPr>
          <p:cNvPr id="3" name="Title 1"/>
          <p:cNvSpPr txBox="1">
            <a:spLocks/>
          </p:cNvSpPr>
          <p:nvPr/>
        </p:nvSpPr>
        <p:spPr bwMode="auto">
          <a:xfrm>
            <a:off x="107950" y="1700213"/>
            <a:ext cx="4464050" cy="1584325"/>
          </a:xfrm>
          <a:prstGeom prst="rect">
            <a:avLst/>
          </a:prstGeom>
          <a:solidFill>
            <a:srgbClr val="00009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神迹与门训</a:t>
            </a:r>
            <a:br>
              <a:rPr kumimoji="0" lang="en-US" altLang="zh-TW"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br>
            <a:r>
              <a:rPr kumimoji="0" lang="en-US" altLang="zh-TW"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(8:1–9:34)</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endParaRPr>
          </a:p>
        </p:txBody>
      </p:sp>
      <p:sp>
        <p:nvSpPr>
          <p:cNvPr id="4" name="Title 1"/>
          <p:cNvSpPr txBox="1">
            <a:spLocks/>
          </p:cNvSpPr>
          <p:nvPr/>
        </p:nvSpPr>
        <p:spPr bwMode="auto">
          <a:xfrm>
            <a:off x="107950" y="3284538"/>
            <a:ext cx="4464050" cy="3429000"/>
          </a:xfrm>
          <a:prstGeom prst="rect">
            <a:avLst/>
          </a:prstGeom>
          <a:solidFill>
            <a:srgbClr val="00009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  </a:t>
            </a:r>
            <a:endParaRPr kumimoji="0" lang="en-US" altLang="zh-TW" sz="24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到了晚上，有人带着许多被鬼附的来到耶稣跟前，他只用一句话就把鬼都赶出去，并且治好了一切有病的人。</a:t>
            </a:r>
            <a:br>
              <a:rPr kumimoji="0" lang="zh-CN" altLang="en-US" sz="24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br>
            <a:r>
              <a:rPr kumimoji="0" lang="zh-CN" altLang="en-US" sz="24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这是要应验先知以赛亚的话，说：他代替我们的软弱，担当我们的疾病。</a:t>
            </a:r>
            <a:r>
              <a:rPr kumimoji="0" lang="en-US" altLang="zh-TW" sz="24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a:t>
            </a:r>
            <a:r>
              <a:rPr kumimoji="0" lang="zh-TW" altLang="en-US" sz="24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马</a:t>
            </a:r>
            <a:r>
              <a:rPr kumimoji="0" lang="zh-CN" altLang="en-US" sz="24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太</a:t>
            </a:r>
            <a:r>
              <a:rPr kumimoji="0" lang="en-US" altLang="zh-TW" sz="24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 8:16-17; cf</a:t>
            </a:r>
            <a:r>
              <a:rPr kumimoji="0" lang="en-US" altLang="zh-TW" sz="24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a:t>
            </a:r>
            <a:r>
              <a:rPr kumimoji="0" lang="zh-TW" altLang="en-US" sz="24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赛</a:t>
            </a:r>
            <a:r>
              <a:rPr kumimoji="0" lang="en-US" altLang="zh-TW" sz="24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 53:4)</a:t>
            </a:r>
            <a:endParaRPr kumimoji="0" lang="en-US" altLang="zh-TW" sz="24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endParaRPr>
          </a:p>
        </p:txBody>
      </p:sp>
      <p:sp>
        <p:nvSpPr>
          <p:cNvPr id="5" name="Title 1"/>
          <p:cNvSpPr txBox="1">
            <a:spLocks/>
          </p:cNvSpPr>
          <p:nvPr/>
        </p:nvSpPr>
        <p:spPr bwMode="auto">
          <a:xfrm>
            <a:off x="4573588" y="1728788"/>
            <a:ext cx="4570412" cy="1584325"/>
          </a:xfrm>
          <a:prstGeom prst="rect">
            <a:avLst/>
          </a:prstGeom>
          <a:solidFill>
            <a:schemeClr val="accent5">
              <a:lumMod val="10000"/>
            </a:schemeClr>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赐</a:t>
            </a:r>
            <a:r>
              <a:rPr kumimoji="0" lang="zh-CN" alt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下</a:t>
            </a:r>
            <a:r>
              <a:rPr kumimoji="0" lang="zh-TW" alt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权</a:t>
            </a:r>
            <a:r>
              <a:rPr kumimoji="0" lang="zh-CN" alt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柄</a:t>
            </a:r>
            <a:r>
              <a:rPr kumimoji="0" lang="zh-TW" alt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与门</a:t>
            </a:r>
            <a:r>
              <a:rPr kumimoji="0" lang="zh-CN" alt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徒</a:t>
            </a:r>
            <a:endParaRPr kumimoji="0" lang="en-US" altLang="zh-CN"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a:t>
            </a:r>
            <a:r>
              <a:rPr kumimoji="0" lang="en-US" altLang="zh-TW" sz="3200" b="0"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9:35–10:42)</a:t>
            </a:r>
            <a:endParaRPr kumimoji="0" lang="en-US" altLang="zh-TW"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endParaRPr>
          </a:p>
        </p:txBody>
      </p:sp>
      <p:sp>
        <p:nvSpPr>
          <p:cNvPr id="6" name="Title 1"/>
          <p:cNvSpPr txBox="1">
            <a:spLocks/>
          </p:cNvSpPr>
          <p:nvPr/>
        </p:nvSpPr>
        <p:spPr bwMode="auto">
          <a:xfrm>
            <a:off x="4572001" y="3212976"/>
            <a:ext cx="4572000" cy="3528392"/>
          </a:xfrm>
          <a:prstGeom prst="rect">
            <a:avLst/>
          </a:prstGeom>
          <a:solidFill>
            <a:schemeClr val="accent5">
              <a:lumMod val="10000"/>
            </a:schemeClr>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 </a:t>
            </a:r>
            <a:endParaRPr kumimoji="0" lang="en-US" sz="28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endParaRPr>
          </a:p>
        </p:txBody>
      </p:sp>
      <p:sp>
        <p:nvSpPr>
          <p:cNvPr id="355334" name="Text Box 3"/>
          <p:cNvSpPr txBox="1">
            <a:spLocks noChangeArrowheads="1"/>
          </p:cNvSpPr>
          <p:nvPr/>
        </p:nvSpPr>
        <p:spPr bwMode="auto">
          <a:xfrm>
            <a:off x="8582025" y="-26988"/>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75</a:t>
            </a:r>
          </a:p>
        </p:txBody>
      </p:sp>
      <p:sp>
        <p:nvSpPr>
          <p:cNvPr id="8" name="矩形 7"/>
          <p:cNvSpPr/>
          <p:nvPr/>
        </p:nvSpPr>
        <p:spPr>
          <a:xfrm>
            <a:off x="4572000" y="3318570"/>
            <a:ext cx="4572000" cy="397031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TW" sz="2800" b="1" i="0" u="none" strike="noStrike" kern="1200" cap="none" spc="0" normalizeH="0" baseline="0" noProof="0" dirty="0">
              <a:ln>
                <a:noFill/>
              </a:ln>
              <a:solidFill>
                <a:srgbClr val="FFFFFF"/>
              </a:solidFill>
              <a:effectLst/>
              <a:uLnTx/>
              <a:uFillTx/>
              <a:latin typeface="KaiTi" pitchFamily="49" charset="-122"/>
              <a:ea typeface="KaiTi"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KaiTi" pitchFamily="49" charset="-122"/>
                <a:ea typeface="KaiTi" pitchFamily="49" charset="-122"/>
              </a:rPr>
              <a:t>耶稣叫了十二个门徒来，给他们权柄，能赶逐污鬼，并医治各样的病症。</a:t>
            </a:r>
            <a:endParaRPr kumimoji="0" lang="en-US" altLang="zh-TW" sz="2800" b="1" i="0" u="none" strike="noStrike" kern="1200" cap="none" spc="0" normalizeH="0" baseline="0" noProof="0" dirty="0">
              <a:ln>
                <a:noFill/>
              </a:ln>
              <a:solidFill>
                <a:srgbClr val="FFFFFF"/>
              </a:solidFill>
              <a:effectLst/>
              <a:uLnTx/>
              <a:uFillTx/>
              <a:latin typeface="KaiTi" pitchFamily="49" charset="-122"/>
              <a:ea typeface="KaiTi"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en-US" altLang="zh-TW" sz="2800" b="1" i="0" u="none" strike="noStrike" kern="1200" cap="none" spc="0" normalizeH="0" baseline="0" noProof="0">
                <a:ln>
                  <a:noFill/>
                </a:ln>
                <a:solidFill>
                  <a:srgbClr val="FFFFFF"/>
                </a:solidFill>
                <a:effectLst/>
                <a:uLnTx/>
                <a:uFillTx/>
                <a:latin typeface="KaiTi" pitchFamily="49" charset="-122"/>
                <a:ea typeface="KaiTi" pitchFamily="49" charset="-122"/>
              </a:rPr>
              <a:t>(</a:t>
            </a:r>
            <a:r>
              <a:rPr kumimoji="0" lang="zh-TW" altLang="en-US" sz="2800" b="1" i="0" u="none" strike="noStrike" kern="1200" cap="none" spc="0" normalizeH="0" baseline="0" noProof="0">
                <a:ln>
                  <a:noFill/>
                </a:ln>
                <a:solidFill>
                  <a:srgbClr val="FFFFFF"/>
                </a:solidFill>
                <a:effectLst/>
                <a:uLnTx/>
                <a:uFillTx/>
                <a:latin typeface="KaiTi" pitchFamily="49" charset="-122"/>
                <a:ea typeface="KaiTi" pitchFamily="49" charset="-122"/>
              </a:rPr>
              <a:t>马太</a:t>
            </a:r>
            <a:r>
              <a:rPr kumimoji="0" lang="en-US" altLang="zh-TW" sz="2800" b="1" i="0" u="none" strike="noStrike" kern="1200" cap="none" spc="0" normalizeH="0" baseline="0" noProof="0">
                <a:ln>
                  <a:noFill/>
                </a:ln>
                <a:solidFill>
                  <a:srgbClr val="FFFFFF"/>
                </a:solidFill>
                <a:effectLst/>
                <a:uLnTx/>
                <a:uFillTx/>
                <a:latin typeface="KaiTi" pitchFamily="49" charset="-122"/>
                <a:ea typeface="KaiTi" pitchFamily="49" charset="-122"/>
              </a:rPr>
              <a:t>10:1</a:t>
            </a:r>
            <a:r>
              <a:rPr kumimoji="0" lang="en-US" altLang="zh-TW" sz="2800" b="1" i="0" u="none" strike="noStrike" kern="1200" cap="none" spc="0" normalizeH="0" baseline="0" noProof="0" dirty="0">
                <a:ln>
                  <a:noFill/>
                </a:ln>
                <a:solidFill>
                  <a:srgbClr val="FFFFFF"/>
                </a:solidFill>
                <a:effectLst/>
                <a:uLnTx/>
                <a:uFillTx/>
                <a:latin typeface="KaiTi" pitchFamily="49" charset="-122"/>
                <a:ea typeface="KaiTi" pitchFamily="49" charset="-122"/>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dirty="0">
                <a:ln>
                  <a:noFill/>
                </a:ln>
                <a:solidFill>
                  <a:srgbClr val="FFFFFF"/>
                </a:solidFill>
                <a:effectLst/>
                <a:uLnTx/>
                <a:uFillTx/>
                <a:latin typeface="KaiTi" pitchFamily="49" charset="-122"/>
                <a:ea typeface="KaiTi" pitchFamily="49" charset="-122"/>
              </a:rPr>
              <a:t>    </a:t>
            </a:r>
            <a:endParaRPr kumimoji="0" lang="en-US" altLang="zh-TW" sz="2800" b="1" i="0" u="none" strike="noStrike" kern="1200" cap="none" spc="0" normalizeH="0" baseline="0" noProof="0" dirty="0">
              <a:ln>
                <a:noFill/>
              </a:ln>
              <a:solidFill>
                <a:srgbClr val="FFFFFF"/>
              </a:solidFill>
              <a:effectLst/>
              <a:uLnTx/>
              <a:uFillTx/>
              <a:latin typeface="KaiTi" pitchFamily="49" charset="-122"/>
              <a:ea typeface="KaiTi"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TW" sz="2800" b="1" i="0" u="none" strike="noStrike" kern="1200" cap="none" spc="0" normalizeH="0" baseline="0" noProof="0" dirty="0">
              <a:ln>
                <a:noFill/>
              </a:ln>
              <a:solidFill>
                <a:srgbClr val="FFFFFF"/>
              </a:solidFill>
              <a:effectLst/>
              <a:uLnTx/>
              <a:uFillTx/>
              <a:latin typeface="KaiTi" pitchFamily="49" charset="-122"/>
              <a:ea typeface="KaiTi"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TW" sz="2800" b="1" i="0" u="none" strike="noStrike" kern="1200" cap="none" spc="0" normalizeH="0" baseline="0" noProof="0" dirty="0">
              <a:ln>
                <a:noFill/>
              </a:ln>
              <a:solidFill>
                <a:srgbClr val="FFFFFF"/>
              </a:solidFill>
              <a:effectLst/>
              <a:uLnTx/>
              <a:uFillTx/>
              <a:latin typeface="KaiTi" pitchFamily="49" charset="-122"/>
              <a:ea typeface="KaiTi"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TW" sz="2800" b="1" i="0" u="none" strike="noStrike" kern="1200" cap="none" spc="0" normalizeH="0" baseline="0" noProof="0" dirty="0">
              <a:ln>
                <a:noFill/>
              </a:ln>
              <a:solidFill>
                <a:srgbClr val="FFFFFF"/>
              </a:solidFill>
              <a:effectLst/>
              <a:uLnTx/>
              <a:uFillTx/>
              <a:latin typeface="KaiTi" pitchFamily="49" charset="-122"/>
              <a:ea typeface="KaiTi" pitchFamily="49" charset="-122"/>
            </a:endParaRPr>
          </a:p>
        </p:txBody>
      </p:sp>
    </p:spTree>
    <p:extLst>
      <p:ext uri="{BB962C8B-B14F-4D97-AF65-F5344CB8AC3E}">
        <p14:creationId xmlns:p14="http://schemas.microsoft.com/office/powerpoint/2010/main" val="25434105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47846" name="Picture 6" descr="BD10256_">
            <a:extLst>
              <a:ext uri="{FF2B5EF4-FFF2-40B4-BE49-F238E27FC236}">
                <a16:creationId xmlns:a16="http://schemas.microsoft.com/office/drawing/2014/main" id="{3484405A-3442-47CF-990B-3BEB00F7C2F1}"/>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547848" name="Text Box 8">
            <a:extLst>
              <a:ext uri="{FF2B5EF4-FFF2-40B4-BE49-F238E27FC236}">
                <a16:creationId xmlns:a16="http://schemas.microsoft.com/office/drawing/2014/main" id="{EA7D34B2-F718-466F-A61D-BBE9806CD758}"/>
              </a:ext>
            </a:extLst>
          </p:cNvPr>
          <p:cNvSpPr txBox="1">
            <a:spLocks noChangeArrowheads="1"/>
          </p:cNvSpPr>
          <p:nvPr/>
        </p:nvSpPr>
        <p:spPr bwMode="auto">
          <a:xfrm>
            <a:off x="1584325" y="35417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47849" name="Picture 9" descr="Christ sending out the seventy disciples two by t">
            <a:extLst>
              <a:ext uri="{FF2B5EF4-FFF2-40B4-BE49-F238E27FC236}">
                <a16:creationId xmlns:a16="http://schemas.microsoft.com/office/drawing/2014/main" id="{9445D6F9-96FE-4C8D-B7BC-0DE8ED7E48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67000"/>
            <a:ext cx="4343400" cy="3505200"/>
          </a:xfrm>
          <a:prstGeom prst="rect">
            <a:avLst/>
          </a:prstGeom>
          <a:noFill/>
          <a:extLst>
            <a:ext uri="{909E8E84-426E-40DD-AFC4-6F175D3DCCD1}">
              <a14:hiddenFill xmlns:a14="http://schemas.microsoft.com/office/drawing/2010/main">
                <a:solidFill>
                  <a:srgbClr val="FFFFFF"/>
                </a:solidFill>
              </a14:hiddenFill>
            </a:ext>
          </a:extLst>
        </p:spPr>
      </p:pic>
      <p:sp>
        <p:nvSpPr>
          <p:cNvPr id="547850" name="Text Box 10">
            <a:extLst>
              <a:ext uri="{FF2B5EF4-FFF2-40B4-BE49-F238E27FC236}">
                <a16:creationId xmlns:a16="http://schemas.microsoft.com/office/drawing/2014/main" id="{5AF9736A-37EA-45E2-8017-BD6672DD5646}"/>
              </a:ext>
            </a:extLst>
          </p:cNvPr>
          <p:cNvSpPr txBox="1">
            <a:spLocks noChangeArrowheads="1"/>
          </p:cNvSpPr>
          <p:nvPr/>
        </p:nvSpPr>
        <p:spPr bwMode="auto">
          <a:xfrm>
            <a:off x="4737100" y="3200400"/>
            <a:ext cx="4406900" cy="338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HY목각파임B" pitchFamily="18" charset="-127"/>
                <a:ea typeface="HY목각파임B" pitchFamily="18" charset="-127"/>
                <a:cs typeface="+mn-cs"/>
              </a:rPr>
              <a:t>Commissioning </a:t>
            </a:r>
            <a:r>
              <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Asimov" pitchFamily="34" charset="0"/>
                <a:ea typeface="+mn-ea"/>
                <a:cs typeface="+mn-cs"/>
              </a:rPr>
              <a:t>12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Candles" pitchFamily="2" charset="0"/>
                <a:ea typeface="+mn-ea"/>
                <a:cs typeface="+mn-cs"/>
              </a:rPr>
              <a:t>Disciples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Candles" pitchFamily="2" charset="0"/>
              <a:ea typeface="+mn-ea"/>
              <a:cs typeface="+mn-cs"/>
            </a:endParaRPr>
          </a:p>
        </p:txBody>
      </p:sp>
      <p:sp>
        <p:nvSpPr>
          <p:cNvPr id="547856" name="WordArt 16" descr="Narrow vertical">
            <a:extLst>
              <a:ext uri="{FF2B5EF4-FFF2-40B4-BE49-F238E27FC236}">
                <a16:creationId xmlns:a16="http://schemas.microsoft.com/office/drawing/2014/main" id="{D017E5B7-D70F-4DBA-93E9-4810F7EE0423}"/>
              </a:ext>
            </a:extLst>
          </p:cNvPr>
          <p:cNvSpPr>
            <a:spLocks noChangeArrowheads="1" noChangeShapeType="1" noTextEdit="1"/>
          </p:cNvSpPr>
          <p:nvPr/>
        </p:nvSpPr>
        <p:spPr bwMode="auto">
          <a:xfrm>
            <a:off x="838200" y="838200"/>
            <a:ext cx="7391400" cy="855663"/>
          </a:xfrm>
          <a:prstGeom prst="rect">
            <a:avLst/>
          </a:prstGeom>
        </p:spPr>
        <p:txBody>
          <a:bodyPr wrap="none" fromWordArt="1">
            <a:prstTxWarp prst="textCurveUp">
              <a:avLst>
                <a:gd name="adj" fmla="val 167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0" cap="none" spc="0" normalizeH="0" baseline="0" noProof="0">
                <a:ln w="12700">
                  <a:solidFill>
                    <a:srgbClr val="000000"/>
                  </a:solidFill>
                  <a:round/>
                  <a:headEnd/>
                  <a:tailEnd/>
                </a:ln>
                <a:pattFill prst="dashHorz">
                  <a:fgClr>
                    <a:srgbClr val="808080"/>
                  </a:fgClr>
                  <a:bgClr>
                    <a:srgbClr val="FFFF00"/>
                  </a:bgClr>
                </a:pattFill>
                <a:effectLst>
                  <a:outerShdw dist="45791" dir="2021404" algn="ctr" rotWithShape="0">
                    <a:srgbClr val="808080">
                      <a:alpha val="80000"/>
                    </a:srgbClr>
                  </a:outerShdw>
                </a:effectLst>
                <a:uLnTx/>
                <a:uFillTx/>
                <a:latin typeface="Arial Black" panose="020B0A04020102020204" pitchFamily="34" charset="0"/>
                <a:ea typeface="+mn-ea"/>
                <a:cs typeface="+mn-cs"/>
              </a:rPr>
              <a:t>马太</a:t>
            </a:r>
            <a:r>
              <a:rPr kumimoji="0" lang="en-GB" sz="3600" b="0" i="0" u="none" strike="noStrike" kern="10" cap="none" spc="0" normalizeH="0" baseline="0" noProof="0">
                <a:ln w="12700">
                  <a:solidFill>
                    <a:srgbClr val="000000"/>
                  </a:solidFill>
                  <a:round/>
                  <a:headEnd/>
                  <a:tailEnd/>
                </a:ln>
                <a:pattFill prst="dashHorz">
                  <a:fgClr>
                    <a:srgbClr val="808080"/>
                  </a:fgClr>
                  <a:bgClr>
                    <a:srgbClr val="FFFF00"/>
                  </a:bgClr>
                </a:pattFill>
                <a:effectLst>
                  <a:outerShdw dist="45791" dir="2021404" algn="ctr" rotWithShape="0">
                    <a:srgbClr val="808080">
                      <a:alpha val="80000"/>
                    </a:srgbClr>
                  </a:outerShdw>
                </a:effectLst>
                <a:uLnTx/>
                <a:uFillTx/>
                <a:latin typeface="Arial Black" panose="020B0A04020102020204" pitchFamily="34" charset="0"/>
                <a:ea typeface="+mn-ea"/>
                <a:cs typeface="+mn-cs"/>
              </a:rPr>
              <a:t> 10</a:t>
            </a:r>
          </a:p>
        </p:txBody>
      </p:sp>
      <p:sp>
        <p:nvSpPr>
          <p:cNvPr id="7" name="Rectangle 6">
            <a:extLst>
              <a:ext uri="{FF2B5EF4-FFF2-40B4-BE49-F238E27FC236}">
                <a16:creationId xmlns:a16="http://schemas.microsoft.com/office/drawing/2014/main" id="{1BFFCC73-79AF-41F7-A9E7-89B211EF873F}"/>
              </a:ext>
            </a:extLst>
          </p:cNvPr>
          <p:cNvSpPr>
            <a:spLocks noChangeArrowheads="1"/>
          </p:cNvSpPr>
          <p:nvPr/>
        </p:nvSpPr>
        <p:spPr bwMode="auto">
          <a:xfrm>
            <a:off x="0" y="6055050"/>
            <a:ext cx="9144000" cy="991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Adapted </a:t>
            </a:r>
            <a:r>
              <a:rPr lang="en-US" sz="2000" b="1" kern="0">
                <a:solidFill>
                  <a:srgbClr val="FFFFFF"/>
                </a:solidFill>
                <a:effectLst>
                  <a:outerShdw blurRad="38100" dist="38100" dir="2700000" algn="tl">
                    <a:srgbClr val="000000"/>
                  </a:outerShdw>
                </a:effectLst>
                <a:latin typeface="Arial"/>
                <a:cs typeface="Arial"/>
              </a:rPr>
              <a:t>from a Class </a:t>
            </a:r>
            <a:r>
              <a:rPr lang="en-US" sz="2000" b="1" kern="0" dirty="0">
                <a:solidFill>
                  <a:srgbClr val="FFFFFF"/>
                </a:solidFill>
                <a:effectLst>
                  <a:outerShdw blurRad="38100" dist="38100" dir="2700000" algn="tl">
                    <a:srgbClr val="000000"/>
                  </a:outerShdw>
                </a:effectLst>
                <a:latin typeface="Arial"/>
                <a:cs typeface="Arial"/>
              </a:rPr>
              <a:t>Presentation </a:t>
            </a:r>
            <a:r>
              <a:rPr lang="en-US" sz="2000" b="1" kern="0">
                <a:solidFill>
                  <a:srgbClr val="FFFFFF"/>
                </a:solidFill>
                <a:effectLst>
                  <a:outerShdw blurRad="38100" dist="38100" dir="2700000" algn="tl">
                    <a:srgbClr val="000000"/>
                  </a:outerShdw>
                </a:effectLst>
                <a:latin typeface="Arial"/>
                <a:cs typeface="Arial"/>
              </a:rPr>
              <a:t>by No Pum </a:t>
            </a:r>
            <a:r>
              <a:rPr lang="en-US" sz="2000" b="1" kern="0" dirty="0">
                <a:solidFill>
                  <a:srgbClr val="FFFFFF"/>
                </a:solidFill>
                <a:effectLst>
                  <a:outerShdw blurRad="38100" dist="38100" dir="2700000" algn="tl">
                    <a:srgbClr val="000000"/>
                  </a:outerShdw>
                </a:effectLst>
                <a:latin typeface="Arial"/>
                <a:cs typeface="Arial"/>
              </a:rPr>
              <a:t>for</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Dr. Rick Griffith • Singapore Bible College • BibleStudyDownloads.org</a:t>
            </a:r>
          </a:p>
        </p:txBody>
      </p:sp>
    </p:spTree>
    <p:extLst>
      <p:ext uri="{BB962C8B-B14F-4D97-AF65-F5344CB8AC3E}">
        <p14:creationId xmlns:p14="http://schemas.microsoft.com/office/powerpoint/2010/main" val="6257312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547856"/>
                                        </p:tgtEl>
                                        <p:attrNameLst>
                                          <p:attrName>style.visibility</p:attrName>
                                        </p:attrNameLst>
                                      </p:cBhvr>
                                      <p:to>
                                        <p:strVal val="visible"/>
                                      </p:to>
                                    </p:set>
                                    <p:anim from="(-#ppt_w/2)" to="(#ppt_x)" calcmode="lin" valueType="num">
                                      <p:cBhvr>
                                        <p:cTn id="7" dur="600" fill="hold">
                                          <p:stCondLst>
                                            <p:cond delay="0"/>
                                          </p:stCondLst>
                                        </p:cTn>
                                        <p:tgtEl>
                                          <p:spTgt spid="547856"/>
                                        </p:tgtEl>
                                        <p:attrNameLst>
                                          <p:attrName>ppt_x</p:attrName>
                                        </p:attrNameLst>
                                      </p:cBhvr>
                                    </p:anim>
                                    <p:anim from="0" to="-1.0" calcmode="lin" valueType="num">
                                      <p:cBhvr>
                                        <p:cTn id="8" dur="200" decel="50000" autoRev="1" fill="hold">
                                          <p:stCondLst>
                                            <p:cond delay="600"/>
                                          </p:stCondLst>
                                        </p:cTn>
                                        <p:tgtEl>
                                          <p:spTgt spid="547856"/>
                                        </p:tgtEl>
                                        <p:attrNameLst>
                                          <p:attrName>xshear</p:attrName>
                                        </p:attrNameLst>
                                      </p:cBhvr>
                                    </p:anim>
                                    <p:animScale>
                                      <p:cBhvr>
                                        <p:cTn id="9" dur="200" decel="100000" autoRev="1" fill="hold">
                                          <p:stCondLst>
                                            <p:cond delay="600"/>
                                          </p:stCondLst>
                                        </p:cTn>
                                        <p:tgtEl>
                                          <p:spTgt spid="547856"/>
                                        </p:tgtEl>
                                      </p:cBhvr>
                                      <p:from x="100000" y="100000"/>
                                      <p:to x="80000" y="100000"/>
                                    </p:animScale>
                                    <p:anim by="(#ppt_h/3+#ppt_w*0.1)" calcmode="lin" valueType="num">
                                      <p:cBhvr additive="sum">
                                        <p:cTn id="10" dur="200" decel="100000" autoRev="1" fill="hold">
                                          <p:stCondLst>
                                            <p:cond delay="600"/>
                                          </p:stCondLst>
                                        </p:cTn>
                                        <p:tgtEl>
                                          <p:spTgt spid="547856"/>
                                        </p:tgtEl>
                                        <p:attrNameLst>
                                          <p:attrName>ppt_x</p:attrName>
                                        </p:attrNameLst>
                                      </p:cBhvr>
                                    </p:anim>
                                  </p:childTnLst>
                                </p:cTn>
                              </p:par>
                            </p:childTnLst>
                          </p:cTn>
                        </p:par>
                        <p:par>
                          <p:cTn id="11" fill="hold" nodeType="afterGroup">
                            <p:stCondLst>
                              <p:cond delay="1000"/>
                            </p:stCondLst>
                            <p:childTnLst>
                              <p:par>
                                <p:cTn id="12" presetID="37" presetClass="entr" presetSubtype="0" fill="hold" nodeType="afterEffect">
                                  <p:stCondLst>
                                    <p:cond delay="0"/>
                                  </p:stCondLst>
                                  <p:childTnLst>
                                    <p:set>
                                      <p:cBhvr>
                                        <p:cTn id="13" dur="1" fill="hold">
                                          <p:stCondLst>
                                            <p:cond delay="0"/>
                                          </p:stCondLst>
                                        </p:cTn>
                                        <p:tgtEl>
                                          <p:spTgt spid="547849"/>
                                        </p:tgtEl>
                                        <p:attrNameLst>
                                          <p:attrName>style.visibility</p:attrName>
                                        </p:attrNameLst>
                                      </p:cBhvr>
                                      <p:to>
                                        <p:strVal val="visible"/>
                                      </p:to>
                                    </p:set>
                                    <p:animEffect transition="in" filter="fade">
                                      <p:cBhvr>
                                        <p:cTn id="14" dur="1000"/>
                                        <p:tgtEl>
                                          <p:spTgt spid="547849"/>
                                        </p:tgtEl>
                                      </p:cBhvr>
                                    </p:animEffect>
                                    <p:anim calcmode="lin" valueType="num">
                                      <p:cBhvr>
                                        <p:cTn id="15" dur="1000" fill="hold"/>
                                        <p:tgtEl>
                                          <p:spTgt spid="547849"/>
                                        </p:tgtEl>
                                        <p:attrNameLst>
                                          <p:attrName>ppt_x</p:attrName>
                                        </p:attrNameLst>
                                      </p:cBhvr>
                                      <p:tavLst>
                                        <p:tav tm="0">
                                          <p:val>
                                            <p:strVal val="#ppt_x"/>
                                          </p:val>
                                        </p:tav>
                                        <p:tav tm="100000">
                                          <p:val>
                                            <p:strVal val="#ppt_x"/>
                                          </p:val>
                                        </p:tav>
                                      </p:tavLst>
                                    </p:anim>
                                    <p:anim calcmode="lin" valueType="num">
                                      <p:cBhvr>
                                        <p:cTn id="16" dur="900" decel="100000" fill="hold"/>
                                        <p:tgtEl>
                                          <p:spTgt spid="547849"/>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47849"/>
                                        </p:tgtEl>
                                        <p:attrNameLst>
                                          <p:attrName>ppt_y</p:attrName>
                                        </p:attrNameLst>
                                      </p:cBhvr>
                                      <p:tavLst>
                                        <p:tav tm="0">
                                          <p:val>
                                            <p:strVal val="#ppt_y-.03"/>
                                          </p:val>
                                        </p:tav>
                                        <p:tav tm="100000">
                                          <p:val>
                                            <p:strVal val="#ppt_y"/>
                                          </p:val>
                                        </p:tav>
                                      </p:tavLst>
                                    </p:anim>
                                  </p:childTnLst>
                                </p:cTn>
                              </p:par>
                            </p:childTnLst>
                          </p:cTn>
                        </p:par>
                        <p:par>
                          <p:cTn id="18" fill="hold" nodeType="afterGroup">
                            <p:stCondLst>
                              <p:cond delay="2000"/>
                            </p:stCondLst>
                            <p:childTnLst>
                              <p:par>
                                <p:cTn id="19" presetID="48" presetClass="entr" presetSubtype="0" accel="50000" fill="hold" grpId="0" nodeType="afterEffect">
                                  <p:stCondLst>
                                    <p:cond delay="0"/>
                                  </p:stCondLst>
                                  <p:childTnLst>
                                    <p:set>
                                      <p:cBhvr>
                                        <p:cTn id="20" dur="1" fill="hold">
                                          <p:stCondLst>
                                            <p:cond delay="0"/>
                                          </p:stCondLst>
                                        </p:cTn>
                                        <p:tgtEl>
                                          <p:spTgt spid="547850"/>
                                        </p:tgtEl>
                                        <p:attrNameLst>
                                          <p:attrName>style.visibility</p:attrName>
                                        </p:attrNameLst>
                                      </p:cBhvr>
                                      <p:to>
                                        <p:strVal val="visible"/>
                                      </p:to>
                                    </p:set>
                                    <p:anim calcmode="lin" valueType="num">
                                      <p:cBhvr>
                                        <p:cTn id="21" dur="1000" fill="hold"/>
                                        <p:tgtEl>
                                          <p:spTgt spid="54785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2" dur="1000" fill="hold"/>
                                        <p:tgtEl>
                                          <p:spTgt spid="547850"/>
                                        </p:tgtEl>
                                        <p:attrNameLst>
                                          <p:attrName>ppt_x</p:attrName>
                                        </p:attrNameLst>
                                      </p:cBhvr>
                                      <p:tavLst>
                                        <p:tav tm="0">
                                          <p:val>
                                            <p:fltVal val="-1"/>
                                          </p:val>
                                        </p:tav>
                                        <p:tav tm="50000">
                                          <p:val>
                                            <p:fltVal val="0.95"/>
                                          </p:val>
                                        </p:tav>
                                        <p:tav tm="100000">
                                          <p:val>
                                            <p:strVal val="#ppt_x"/>
                                          </p:val>
                                        </p:tav>
                                      </p:tavLst>
                                    </p:anim>
                                    <p:anim calcmode="lin" valueType="num">
                                      <p:cBhvr>
                                        <p:cTn id="23" dur="1000" fill="hold"/>
                                        <p:tgtEl>
                                          <p:spTgt spid="547850"/>
                                        </p:tgtEl>
                                        <p:attrNameLst>
                                          <p:attrName>ppt_y</p:attrName>
                                        </p:attrNameLst>
                                      </p:cBhvr>
                                      <p:tavLst>
                                        <p:tav tm="0">
                                          <p:val>
                                            <p:strVal val="#ppt_y"/>
                                          </p:val>
                                        </p:tav>
                                        <p:tav tm="100000">
                                          <p:val>
                                            <p:strVal val="#ppt_y"/>
                                          </p:val>
                                        </p:tav>
                                      </p:tavLst>
                                    </p:anim>
                                    <p:animEffect transition="in" filter="fade">
                                      <p:cBhvr>
                                        <p:cTn id="24" dur="1000"/>
                                        <p:tgtEl>
                                          <p:spTgt spid="547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50" grpId="0"/>
    </p:bldLst>
  </p:timing>
</p:sld>
</file>

<file path=ppt/slides/slide2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77543" name="Picture 7" descr="j0299587">
            <a:extLst>
              <a:ext uri="{FF2B5EF4-FFF2-40B4-BE49-F238E27FC236}">
                <a16:creationId xmlns:a16="http://schemas.microsoft.com/office/drawing/2014/main" id="{8B4CB692-4156-42EB-A1D2-3D67E74A2BCA}"/>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577544" name="Text Box 8">
            <a:extLst>
              <a:ext uri="{FF2B5EF4-FFF2-40B4-BE49-F238E27FC236}">
                <a16:creationId xmlns:a16="http://schemas.microsoft.com/office/drawing/2014/main" id="{B424ABDB-A2EC-4597-B137-41858524DF68}"/>
              </a:ext>
            </a:extLst>
          </p:cNvPr>
          <p:cNvSpPr txBox="1">
            <a:spLocks noChangeArrowheads="1"/>
          </p:cNvSpPr>
          <p:nvPr/>
        </p:nvSpPr>
        <p:spPr bwMode="auto">
          <a:xfrm>
            <a:off x="3187700" y="382588"/>
            <a:ext cx="2841625"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600" b="0" i="0" u="sng" strike="noStrike" kern="1200" cap="none" spc="0" normalizeH="0" baseline="0" noProof="0">
                <a:ln>
                  <a:noFill/>
                </a:ln>
                <a:solidFill>
                  <a:srgbClr val="000000"/>
                </a:solidFill>
                <a:effectLst/>
                <a:uLnTx/>
                <a:uFillTx/>
                <a:latin typeface="Arial" panose="020B0604020202020204" pitchFamily="34" charset="0"/>
                <a:ea typeface="+mn-ea"/>
                <a:cs typeface="+mn-cs"/>
              </a:rPr>
              <a:t>Outline</a:t>
            </a:r>
          </a:p>
        </p:txBody>
      </p:sp>
      <p:sp>
        <p:nvSpPr>
          <p:cNvPr id="577545" name="Text Box 9">
            <a:extLst>
              <a:ext uri="{FF2B5EF4-FFF2-40B4-BE49-F238E27FC236}">
                <a16:creationId xmlns:a16="http://schemas.microsoft.com/office/drawing/2014/main" id="{CA19FD75-D7C2-4651-926A-9E115838D358}"/>
              </a:ext>
            </a:extLst>
          </p:cNvPr>
          <p:cNvSpPr txBox="1">
            <a:spLocks noChangeArrowheads="1"/>
          </p:cNvSpPr>
          <p:nvPr/>
        </p:nvSpPr>
        <p:spPr bwMode="auto">
          <a:xfrm>
            <a:off x="381000" y="1752600"/>
            <a:ext cx="8763000" cy="469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defRPr>
                <a:solidFill>
                  <a:schemeClr val="tx1"/>
                </a:solidFill>
                <a:latin typeface="Arial" panose="020B0604020202020204" pitchFamily="34" charset="0"/>
              </a:defRPr>
            </a:lvl1pPr>
            <a:lvl2pPr marL="914400" indent="-457200" algn="l">
              <a:defRPr>
                <a:solidFill>
                  <a:schemeClr val="tx1"/>
                </a:solidFill>
                <a:latin typeface="Arial" panose="020B0604020202020204" pitchFamily="34" charset="0"/>
              </a:defRPr>
            </a:lvl2pPr>
            <a:lvl3pPr marL="1371600" indent="-457200" algn="l">
              <a:defRPr>
                <a:solidFill>
                  <a:schemeClr val="tx1"/>
                </a:solidFill>
                <a:latin typeface="Arial" panose="020B0604020202020204" pitchFamily="34" charset="0"/>
              </a:defRPr>
            </a:lvl3pPr>
            <a:lvl4pPr marL="1828800" indent="-457200" algn="l">
              <a:defRPr>
                <a:solidFill>
                  <a:schemeClr val="tx1"/>
                </a:solidFill>
                <a:latin typeface="Arial" panose="020B0604020202020204" pitchFamily="34" charset="0"/>
              </a:defRPr>
            </a:lvl4pPr>
            <a:lvl5pPr marL="2286000" indent="-457200" algn="l">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FF"/>
                </a:solidFill>
                <a:effectLst/>
                <a:uLnTx/>
                <a:uFillTx/>
                <a:latin typeface="Arial" panose="020B0604020202020204" pitchFamily="34" charset="0"/>
                <a:ea typeface="+mn-ea"/>
                <a:cs typeface="+mn-cs"/>
              </a:rPr>
              <a:t>I.	Theme of the Book</a:t>
            </a:r>
          </a:p>
          <a:p>
            <a:pPr marL="457200" marR="0" lvl="0" indent="-457200" algn="l" defTabSz="914400" rtl="0" eaLnBrk="1" fontAlgn="base" latinLnBrk="0" hangingPunct="1">
              <a:lnSpc>
                <a:spcPct val="100000"/>
              </a:lnSpc>
              <a:spcBef>
                <a:spcPct val="0"/>
              </a:spcBef>
              <a:spcAft>
                <a:spcPct val="0"/>
              </a:spcAft>
              <a:buClrTx/>
              <a:buSzTx/>
              <a:buFontTx/>
              <a:buChar char="•"/>
              <a:tabLst/>
              <a:defRPr/>
            </a:pPr>
            <a:endParaRPr kumimoji="0" lang="en-US" altLang="en-US" sz="36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FF"/>
                </a:solidFill>
                <a:effectLst/>
                <a:uLnTx/>
                <a:uFillTx/>
                <a:latin typeface="Arial" panose="020B0604020202020204" pitchFamily="34" charset="0"/>
                <a:ea typeface="+mn-ea"/>
                <a:cs typeface="+mn-cs"/>
              </a:rPr>
              <a:t>II. Context of the Passage</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FF"/>
                </a:solidFill>
                <a:effectLst/>
                <a:uLnTx/>
                <a:uFillTx/>
                <a:latin typeface="Arial" panose="020B0604020202020204" pitchFamily="34" charset="0"/>
                <a:ea typeface="+mn-ea"/>
                <a:cs typeface="+mn-cs"/>
              </a:rPr>
              <a:t>III. An Exposition of the Passage</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FF"/>
                </a:solidFill>
                <a:effectLst/>
                <a:uLnTx/>
                <a:uFillTx/>
                <a:latin typeface="Arial" panose="020B0604020202020204" pitchFamily="34" charset="0"/>
                <a:ea typeface="+mn-ea"/>
                <a:cs typeface="+mn-cs"/>
              </a:rPr>
              <a:t>IV. Homiletical Conclusion</a:t>
            </a:r>
          </a:p>
          <a:p>
            <a:pPr marL="457200" marR="0" lvl="0" indent="-457200" algn="ctr" defTabSz="914400" rtl="0" eaLnBrk="1" fontAlgn="base" latinLnBrk="0" hangingPunct="1">
              <a:lnSpc>
                <a:spcPct val="100000"/>
              </a:lnSpc>
              <a:spcBef>
                <a:spcPct val="0"/>
              </a:spcBef>
              <a:spcAft>
                <a:spcPct val="0"/>
              </a:spcAft>
              <a:buClrTx/>
              <a:buSzTx/>
              <a:buFontTx/>
              <a:buChar char="•"/>
              <a:tabLst/>
              <a:defRPr/>
            </a:pPr>
            <a:endPar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457200" marR="0" lvl="0" indent="-457200" algn="ctr" defTabSz="914400" rtl="0" eaLnBrk="1" fontAlgn="base" latinLnBrk="0" hangingPunct="1">
              <a:lnSpc>
                <a:spcPct val="100000"/>
              </a:lnSpc>
              <a:spcBef>
                <a:spcPct val="0"/>
              </a:spcBef>
              <a:spcAft>
                <a:spcPct val="0"/>
              </a:spcAft>
              <a:buClrTx/>
              <a:buSzTx/>
              <a:buFontTx/>
              <a:buChar char="•"/>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120500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78565" name="Picture 5" descr="j0229389">
            <a:extLst>
              <a:ext uri="{FF2B5EF4-FFF2-40B4-BE49-F238E27FC236}">
                <a16:creationId xmlns:a16="http://schemas.microsoft.com/office/drawing/2014/main" id="{B4E9D485-B711-41BD-A4A8-3DBF5B0FC2DB}"/>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578566" name="Text Box 6">
            <a:extLst>
              <a:ext uri="{FF2B5EF4-FFF2-40B4-BE49-F238E27FC236}">
                <a16:creationId xmlns:a16="http://schemas.microsoft.com/office/drawing/2014/main" id="{7D760626-E59F-4913-8A3E-8A8D87BDC17A}"/>
              </a:ext>
            </a:extLst>
          </p:cNvPr>
          <p:cNvSpPr txBox="1">
            <a:spLocks noChangeArrowheads="1"/>
          </p:cNvSpPr>
          <p:nvPr/>
        </p:nvSpPr>
        <p:spPr bwMode="auto">
          <a:xfrm>
            <a:off x="1600200" y="914400"/>
            <a:ext cx="6157913"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 Themes of the Book</a:t>
            </a:r>
          </a:p>
        </p:txBody>
      </p:sp>
      <p:sp>
        <p:nvSpPr>
          <p:cNvPr id="578567" name="Text Box 7">
            <a:extLst>
              <a:ext uri="{FF2B5EF4-FFF2-40B4-BE49-F238E27FC236}">
                <a16:creationId xmlns:a16="http://schemas.microsoft.com/office/drawing/2014/main" id="{308FB3C6-F405-4496-B7C6-F4CCD5945D5E}"/>
              </a:ext>
            </a:extLst>
          </p:cNvPr>
          <p:cNvSpPr txBox="1">
            <a:spLocks noChangeArrowheads="1"/>
          </p:cNvSpPr>
          <p:nvPr/>
        </p:nvSpPr>
        <p:spPr bwMode="auto">
          <a:xfrm>
            <a:off x="2754650" y="2465388"/>
            <a:ext cx="36728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CC0000"/>
                </a:solidFill>
                <a:effectLst/>
                <a:uLnTx/>
                <a:uFillTx/>
                <a:latin typeface="Arial" panose="020B0604020202020204" pitchFamily="34" charset="0"/>
                <a:ea typeface="+mn-ea"/>
                <a:cs typeface="+mn-cs"/>
              </a:rPr>
              <a:t>A. Jesus in </a:t>
            </a:r>
            <a:r>
              <a:rPr kumimoji="0" lang="zh-CN" altLang="en-US" sz="3600" b="1" i="0" u="none" strike="noStrike" kern="1200" cap="none" spc="0" normalizeH="0" baseline="0" noProof="0">
                <a:ln>
                  <a:noFill/>
                </a:ln>
                <a:solidFill>
                  <a:srgbClr val="CC0000"/>
                </a:solidFill>
                <a:effectLst/>
                <a:uLnTx/>
                <a:uFillTx/>
                <a:latin typeface="Arial" panose="020B0604020202020204" pitchFamily="34" charset="0"/>
                <a:ea typeface="+mn-ea"/>
                <a:cs typeface="+mn-cs"/>
              </a:rPr>
              <a:t>马太</a:t>
            </a:r>
            <a:endParaRPr kumimoji="0" lang="en-US" altLang="en-US" sz="3600" b="1" i="0" u="none" strike="noStrike" kern="1200" cap="none" spc="0" normalizeH="0" baseline="0" noProof="0">
              <a:ln>
                <a:noFill/>
              </a:ln>
              <a:solidFill>
                <a:srgbClr val="CC0000"/>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78568" name="Text Box 8">
            <a:extLst>
              <a:ext uri="{FF2B5EF4-FFF2-40B4-BE49-F238E27FC236}">
                <a16:creationId xmlns:a16="http://schemas.microsoft.com/office/drawing/2014/main" id="{41D2307C-D7E9-4672-B82E-4BF1681D9421}"/>
              </a:ext>
            </a:extLst>
          </p:cNvPr>
          <p:cNvSpPr txBox="1">
            <a:spLocks noChangeArrowheads="1"/>
          </p:cNvSpPr>
          <p:nvPr/>
        </p:nvSpPr>
        <p:spPr bwMode="auto">
          <a:xfrm>
            <a:off x="1828800" y="3810000"/>
            <a:ext cx="62801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CC0000"/>
                </a:solidFill>
                <a:effectLst/>
                <a:uLnTx/>
                <a:uFillTx/>
                <a:latin typeface="Arial" panose="020B0604020202020204" pitchFamily="34" charset="0"/>
                <a:ea typeface="+mn-ea"/>
                <a:cs typeface="+mn-cs"/>
              </a:rPr>
              <a:t>    B. The Kingship of Jesus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CC0000"/>
                </a:solidFill>
                <a:effectLst/>
                <a:uLnTx/>
                <a:uFillTx/>
                <a:latin typeface="Arial" panose="020B0604020202020204" pitchFamily="34" charset="0"/>
                <a:ea typeface="+mn-ea"/>
                <a:cs typeface="+mn-cs"/>
              </a:rPr>
              <a:t>in </a:t>
            </a:r>
            <a:r>
              <a:rPr kumimoji="0" lang="zh-CN" altLang="en-US" sz="3600" b="1" i="0" u="none" strike="noStrike" kern="1200" cap="none" spc="0" normalizeH="0" baseline="0" noProof="0">
                <a:ln>
                  <a:noFill/>
                </a:ln>
                <a:solidFill>
                  <a:srgbClr val="CC0000"/>
                </a:solidFill>
                <a:effectLst/>
                <a:uLnTx/>
                <a:uFillTx/>
                <a:latin typeface="Arial" panose="020B0604020202020204" pitchFamily="34" charset="0"/>
                <a:ea typeface="+mn-ea"/>
                <a:cs typeface="+mn-cs"/>
              </a:rPr>
              <a:t>马太</a:t>
            </a:r>
            <a:r>
              <a:rPr kumimoji="0" lang="en-US" altLang="en-US" sz="3600" b="1" i="0" u="none" strike="noStrike" kern="1200" cap="none" spc="0" normalizeH="0" baseline="0" noProof="0">
                <a:ln>
                  <a:noFill/>
                </a:ln>
                <a:solidFill>
                  <a:srgbClr val="CC0000"/>
                </a:solidFill>
                <a:effectLst/>
                <a:uLnTx/>
                <a:uFillTx/>
                <a:latin typeface="Arial" panose="020B0604020202020204" pitchFamily="34" charset="0"/>
                <a:ea typeface="+mn-ea"/>
                <a:cs typeface="+mn-cs"/>
              </a:rPr>
              <a:t> 10</a:t>
            </a:r>
          </a:p>
        </p:txBody>
      </p:sp>
    </p:spTree>
    <p:extLst>
      <p:ext uri="{BB962C8B-B14F-4D97-AF65-F5344CB8AC3E}">
        <p14:creationId xmlns:p14="http://schemas.microsoft.com/office/powerpoint/2010/main" val="33041370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578566"/>
                                        </p:tgtEl>
                                        <p:attrNameLst>
                                          <p:attrName>style.visibility</p:attrName>
                                        </p:attrNameLst>
                                      </p:cBhvr>
                                      <p:to>
                                        <p:strVal val="visible"/>
                                      </p:to>
                                    </p:set>
                                    <p:anim from="(-#ppt_w/2)" to="(#ppt_x)" calcmode="lin" valueType="num">
                                      <p:cBhvr>
                                        <p:cTn id="7" dur="300" fill="hold">
                                          <p:stCondLst>
                                            <p:cond delay="0"/>
                                          </p:stCondLst>
                                        </p:cTn>
                                        <p:tgtEl>
                                          <p:spTgt spid="578566"/>
                                        </p:tgtEl>
                                        <p:attrNameLst>
                                          <p:attrName>ppt_x</p:attrName>
                                        </p:attrNameLst>
                                      </p:cBhvr>
                                    </p:anim>
                                    <p:anim from="0" to="-1.0" calcmode="lin" valueType="num">
                                      <p:cBhvr>
                                        <p:cTn id="8" dur="100" decel="50000" autoRev="1" fill="hold">
                                          <p:stCondLst>
                                            <p:cond delay="300"/>
                                          </p:stCondLst>
                                        </p:cTn>
                                        <p:tgtEl>
                                          <p:spTgt spid="578566"/>
                                        </p:tgtEl>
                                        <p:attrNameLst>
                                          <p:attrName>xshear</p:attrName>
                                        </p:attrNameLst>
                                      </p:cBhvr>
                                    </p:anim>
                                    <p:animScale>
                                      <p:cBhvr>
                                        <p:cTn id="9" dur="100" decel="100000" autoRev="1" fill="hold">
                                          <p:stCondLst>
                                            <p:cond delay="300"/>
                                          </p:stCondLst>
                                        </p:cTn>
                                        <p:tgtEl>
                                          <p:spTgt spid="578566"/>
                                        </p:tgtEl>
                                      </p:cBhvr>
                                      <p:from x="100000" y="100000"/>
                                      <p:to x="80000" y="100000"/>
                                    </p:animScale>
                                    <p:anim by="(#ppt_h/3+#ppt_w*0.1)" calcmode="lin" valueType="num">
                                      <p:cBhvr additive="sum">
                                        <p:cTn id="10" dur="100" decel="100000" autoRev="1" fill="hold">
                                          <p:stCondLst>
                                            <p:cond delay="300"/>
                                          </p:stCondLst>
                                        </p:cTn>
                                        <p:tgtEl>
                                          <p:spTgt spid="578566"/>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578567"/>
                                        </p:tgtEl>
                                        <p:attrNameLst>
                                          <p:attrName>style.visibility</p:attrName>
                                        </p:attrNameLst>
                                      </p:cBhvr>
                                      <p:to>
                                        <p:strVal val="visible"/>
                                      </p:to>
                                    </p:set>
                                    <p:anim from="(-#ppt_w/2)" to="(#ppt_x)" calcmode="lin" valueType="num">
                                      <p:cBhvr>
                                        <p:cTn id="15" dur="300" fill="hold">
                                          <p:stCondLst>
                                            <p:cond delay="0"/>
                                          </p:stCondLst>
                                        </p:cTn>
                                        <p:tgtEl>
                                          <p:spTgt spid="578567"/>
                                        </p:tgtEl>
                                        <p:attrNameLst>
                                          <p:attrName>ppt_x</p:attrName>
                                        </p:attrNameLst>
                                      </p:cBhvr>
                                    </p:anim>
                                    <p:anim from="0" to="-1.0" calcmode="lin" valueType="num">
                                      <p:cBhvr>
                                        <p:cTn id="16" dur="100" decel="50000" autoRev="1" fill="hold">
                                          <p:stCondLst>
                                            <p:cond delay="300"/>
                                          </p:stCondLst>
                                        </p:cTn>
                                        <p:tgtEl>
                                          <p:spTgt spid="578567"/>
                                        </p:tgtEl>
                                        <p:attrNameLst>
                                          <p:attrName>xshear</p:attrName>
                                        </p:attrNameLst>
                                      </p:cBhvr>
                                    </p:anim>
                                    <p:animScale>
                                      <p:cBhvr>
                                        <p:cTn id="17" dur="100" decel="100000" autoRev="1" fill="hold">
                                          <p:stCondLst>
                                            <p:cond delay="300"/>
                                          </p:stCondLst>
                                        </p:cTn>
                                        <p:tgtEl>
                                          <p:spTgt spid="578567"/>
                                        </p:tgtEl>
                                      </p:cBhvr>
                                      <p:from x="100000" y="100000"/>
                                      <p:to x="80000" y="100000"/>
                                    </p:animScale>
                                    <p:anim by="(#ppt_h/3+#ppt_w*0.1)" calcmode="lin" valueType="num">
                                      <p:cBhvr additive="sum">
                                        <p:cTn id="18" dur="100" decel="100000" autoRev="1" fill="hold">
                                          <p:stCondLst>
                                            <p:cond delay="300"/>
                                          </p:stCondLst>
                                        </p:cTn>
                                        <p:tgtEl>
                                          <p:spTgt spid="578567"/>
                                        </p:tgtEl>
                                        <p:attrNameLst>
                                          <p:attrName>ppt_x</p:attrName>
                                        </p:attrNameLst>
                                      </p:cBhvr>
                                    </p:anim>
                                  </p:childTnLst>
                                </p:cTn>
                              </p:par>
                            </p:childTnLst>
                          </p:cTn>
                        </p:par>
                        <p:par>
                          <p:cTn id="19" fill="hold" nodeType="afterGroup">
                            <p:stCondLst>
                              <p:cond delay="500"/>
                            </p:stCondLst>
                            <p:childTnLst>
                              <p:par>
                                <p:cTn id="20" presetID="34" presetClass="entr" presetSubtype="0" fill="hold" grpId="0" nodeType="afterEffect">
                                  <p:stCondLst>
                                    <p:cond delay="0"/>
                                  </p:stCondLst>
                                  <p:childTnLst>
                                    <p:set>
                                      <p:cBhvr>
                                        <p:cTn id="21" dur="1" fill="hold">
                                          <p:stCondLst>
                                            <p:cond delay="0"/>
                                          </p:stCondLst>
                                        </p:cTn>
                                        <p:tgtEl>
                                          <p:spTgt spid="578568"/>
                                        </p:tgtEl>
                                        <p:attrNameLst>
                                          <p:attrName>style.visibility</p:attrName>
                                        </p:attrNameLst>
                                      </p:cBhvr>
                                      <p:to>
                                        <p:strVal val="visible"/>
                                      </p:to>
                                    </p:set>
                                    <p:anim from="(-#ppt_w/2)" to="(#ppt_x)" calcmode="lin" valueType="num">
                                      <p:cBhvr>
                                        <p:cTn id="22" dur="300" fill="hold">
                                          <p:stCondLst>
                                            <p:cond delay="0"/>
                                          </p:stCondLst>
                                        </p:cTn>
                                        <p:tgtEl>
                                          <p:spTgt spid="578568"/>
                                        </p:tgtEl>
                                        <p:attrNameLst>
                                          <p:attrName>ppt_x</p:attrName>
                                        </p:attrNameLst>
                                      </p:cBhvr>
                                    </p:anim>
                                    <p:anim from="0" to="-1.0" calcmode="lin" valueType="num">
                                      <p:cBhvr>
                                        <p:cTn id="23" dur="100" decel="50000" autoRev="1" fill="hold">
                                          <p:stCondLst>
                                            <p:cond delay="300"/>
                                          </p:stCondLst>
                                        </p:cTn>
                                        <p:tgtEl>
                                          <p:spTgt spid="578568"/>
                                        </p:tgtEl>
                                        <p:attrNameLst>
                                          <p:attrName>xshear</p:attrName>
                                        </p:attrNameLst>
                                      </p:cBhvr>
                                    </p:anim>
                                    <p:animScale>
                                      <p:cBhvr>
                                        <p:cTn id="24" dur="100" decel="100000" autoRev="1" fill="hold">
                                          <p:stCondLst>
                                            <p:cond delay="300"/>
                                          </p:stCondLst>
                                        </p:cTn>
                                        <p:tgtEl>
                                          <p:spTgt spid="578568"/>
                                        </p:tgtEl>
                                      </p:cBhvr>
                                      <p:from x="100000" y="100000"/>
                                      <p:to x="80000" y="100000"/>
                                    </p:animScale>
                                    <p:anim by="(#ppt_h/3+#ppt_w*0.1)" calcmode="lin" valueType="num">
                                      <p:cBhvr additive="sum">
                                        <p:cTn id="25" dur="100" decel="100000" autoRev="1" fill="hold">
                                          <p:stCondLst>
                                            <p:cond delay="300"/>
                                          </p:stCondLst>
                                        </p:cTn>
                                        <p:tgtEl>
                                          <p:spTgt spid="578568"/>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66" grpId="0"/>
      <p:bldP spid="578567" grpId="0"/>
      <p:bldP spid="578568" grpId="0"/>
    </p:bldLst>
  </p:timing>
</p:sld>
</file>

<file path=ppt/slides/slide2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7122" name="Picture 2" descr="j0101856">
            <a:extLst>
              <a:ext uri="{FF2B5EF4-FFF2-40B4-BE49-F238E27FC236}">
                <a16:creationId xmlns:a16="http://schemas.microsoft.com/office/drawing/2014/main" id="{10950AA9-0FC1-4A04-BD9F-342A495F2AFB}"/>
              </a:ext>
            </a:extLst>
          </p:cNvPr>
          <p:cNvPicPr preferRelativeResize="0">
            <a:picLocks noGrp="1" noChangeArrowheads="1" noChangeShapeType="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517123" name="Rectangle 3">
            <a:extLst>
              <a:ext uri="{FF2B5EF4-FFF2-40B4-BE49-F238E27FC236}">
                <a16:creationId xmlns:a16="http://schemas.microsoft.com/office/drawing/2014/main" id="{238B4CA1-00E0-448C-829A-D02A144D627A}"/>
              </a:ext>
            </a:extLst>
          </p:cNvPr>
          <p:cNvSpPr>
            <a:spLocks noChangeArrowheads="1"/>
          </p:cNvSpPr>
          <p:nvPr/>
        </p:nvSpPr>
        <p:spPr bwMode="auto">
          <a:xfrm>
            <a:off x="1905000" y="457200"/>
            <a:ext cx="5105400" cy="990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000000"/>
                </a:solidFill>
                <a:effectLst/>
                <a:uLnTx/>
                <a:uFillTx/>
                <a:latin typeface="Garamond" panose="02020404030301010803" pitchFamily="18" charset="0"/>
                <a:ea typeface="+mn-ea"/>
                <a:cs typeface="+mn-cs"/>
              </a:rPr>
              <a:t>Jesus in </a:t>
            </a:r>
            <a:r>
              <a:rPr kumimoji="0" lang="zh-CN" altLang="en-US" sz="4800" b="1" i="0" u="none" strike="noStrike" kern="1200" cap="none" spc="0" normalizeH="0" baseline="0" noProof="0">
                <a:ln>
                  <a:noFill/>
                </a:ln>
                <a:solidFill>
                  <a:srgbClr val="000000"/>
                </a:solidFill>
                <a:effectLst/>
                <a:uLnTx/>
                <a:uFillTx/>
                <a:latin typeface="Garamond" panose="02020404030301010803" pitchFamily="18" charset="0"/>
                <a:ea typeface="+mn-ea"/>
                <a:cs typeface="+mn-cs"/>
              </a:rPr>
              <a:t>马太</a:t>
            </a:r>
            <a:endParaRPr kumimoji="0" lang="en-US" altLang="en-US" sz="4800" b="1"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
        <p:nvSpPr>
          <p:cNvPr id="517124" name="Text Box 4">
            <a:extLst>
              <a:ext uri="{FF2B5EF4-FFF2-40B4-BE49-F238E27FC236}">
                <a16:creationId xmlns:a16="http://schemas.microsoft.com/office/drawing/2014/main" id="{125ECC3F-BEB6-471B-AC47-96E8CFA4B777}"/>
              </a:ext>
            </a:extLst>
          </p:cNvPr>
          <p:cNvSpPr txBox="1">
            <a:spLocks noChangeArrowheads="1"/>
          </p:cNvSpPr>
          <p:nvPr/>
        </p:nvSpPr>
        <p:spPr bwMode="auto">
          <a:xfrm>
            <a:off x="2782888" y="1868488"/>
            <a:ext cx="32670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outerShdw blurRad="38100" dist="38100" dir="2700000" algn="tl">
                    <a:srgbClr val="C0C0C0"/>
                  </a:outerShdw>
                </a:effectLst>
                <a:uLnTx/>
                <a:uFillTx/>
                <a:latin typeface="Franklin Gothic Demi" panose="020B0703020102020204" pitchFamily="34" charset="0"/>
                <a:ea typeface="+mn-ea"/>
                <a:cs typeface="+mn-cs"/>
              </a:rPr>
              <a:t>The Hope of Israel,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outerShdw blurRad="38100" dist="38100" dir="2700000" algn="tl">
                    <a:srgbClr val="C0C0C0"/>
                  </a:outerShdw>
                </a:effectLst>
                <a:uLnTx/>
                <a:uFillTx/>
                <a:latin typeface="Franklin Gothic Demi" panose="020B0703020102020204" pitchFamily="34" charset="0"/>
                <a:ea typeface="+mn-ea"/>
                <a:cs typeface="+mn-cs"/>
              </a:rPr>
              <a:t>  long-awaited Messiah</a:t>
            </a:r>
          </a:p>
        </p:txBody>
      </p:sp>
      <p:sp>
        <p:nvSpPr>
          <p:cNvPr id="517125" name="Text Box 5">
            <a:extLst>
              <a:ext uri="{FF2B5EF4-FFF2-40B4-BE49-F238E27FC236}">
                <a16:creationId xmlns:a16="http://schemas.microsoft.com/office/drawing/2014/main" id="{F48A4E62-E024-4452-A3EE-965B3D870B69}"/>
              </a:ext>
            </a:extLst>
          </p:cNvPr>
          <p:cNvSpPr txBox="1">
            <a:spLocks noChangeArrowheads="1"/>
          </p:cNvSpPr>
          <p:nvPr/>
        </p:nvSpPr>
        <p:spPr bwMode="auto">
          <a:xfrm>
            <a:off x="1935163" y="3184525"/>
            <a:ext cx="45180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FFFFFF"/>
                </a:solidFill>
                <a:effectLst>
                  <a:outerShdw blurRad="38100" dist="38100" dir="2700000" algn="tl">
                    <a:srgbClr val="C0C0C0"/>
                  </a:outerShdw>
                </a:effectLst>
                <a:uLnTx/>
                <a:uFillTx/>
                <a:latin typeface="18thCentury" pitchFamily="2" charset="0"/>
                <a:ea typeface="+mn-ea"/>
                <a:cs typeface="+mn-cs"/>
              </a:rPr>
              <a:t>Blessing for Gentile alike</a:t>
            </a:r>
          </a:p>
        </p:txBody>
      </p:sp>
      <p:sp>
        <p:nvSpPr>
          <p:cNvPr id="517126" name="Text Box 6">
            <a:extLst>
              <a:ext uri="{FF2B5EF4-FFF2-40B4-BE49-F238E27FC236}">
                <a16:creationId xmlns:a16="http://schemas.microsoft.com/office/drawing/2014/main" id="{1E747F4E-4641-44F2-8278-49B8AA050F9A}"/>
              </a:ext>
            </a:extLst>
          </p:cNvPr>
          <p:cNvSpPr txBox="1">
            <a:spLocks noChangeArrowheads="1"/>
          </p:cNvSpPr>
          <p:nvPr/>
        </p:nvSpPr>
        <p:spPr bwMode="auto">
          <a:xfrm>
            <a:off x="390525" y="4559300"/>
            <a:ext cx="75882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0000FF"/>
                </a:solidFill>
                <a:effectLst>
                  <a:outerShdw blurRad="38100" dist="38100" dir="2700000" algn="tl">
                    <a:srgbClr val="C0C0C0"/>
                  </a:outerShdw>
                </a:effectLst>
                <a:uLnTx/>
                <a:uFillTx/>
                <a:latin typeface="Bodoni MT Black" panose="02070A03080606020203" pitchFamily="18" charset="0"/>
                <a:ea typeface="+mn-ea"/>
                <a:cs typeface="+mn-cs"/>
              </a:rPr>
              <a:t>The legitimate King &amp; Ruler</a:t>
            </a:r>
          </a:p>
        </p:txBody>
      </p:sp>
      <p:sp>
        <p:nvSpPr>
          <p:cNvPr id="517127" name="Text Box 7">
            <a:extLst>
              <a:ext uri="{FF2B5EF4-FFF2-40B4-BE49-F238E27FC236}">
                <a16:creationId xmlns:a16="http://schemas.microsoft.com/office/drawing/2014/main" id="{E296E2BB-272A-48EA-8F27-DB9C35FF9CDF}"/>
              </a:ext>
            </a:extLst>
          </p:cNvPr>
          <p:cNvSpPr txBox="1">
            <a:spLocks noChangeArrowheads="1"/>
          </p:cNvSpPr>
          <p:nvPr/>
        </p:nvSpPr>
        <p:spPr bwMode="auto">
          <a:xfrm>
            <a:off x="174625" y="5973763"/>
            <a:ext cx="373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1" u="none" strike="noStrike" kern="1200" cap="none" spc="0" normalizeH="0" baseline="0" noProof="0">
                <a:ln>
                  <a:noFill/>
                </a:ln>
                <a:solidFill>
                  <a:srgbClr val="000000"/>
                </a:solidFill>
                <a:effectLst/>
                <a:uLnTx/>
                <a:uFillTx/>
                <a:latin typeface="Garamond" panose="02020404030301010803" pitchFamily="18" charset="0"/>
                <a:ea typeface="+mn-ea"/>
                <a:cs typeface="+mn-cs"/>
              </a:rPr>
              <a:t> </a:t>
            </a:r>
            <a:r>
              <a:rPr kumimoji="0" lang="en-US" altLang="en-US" sz="2400" b="1" i="1" u="none" strike="noStrike" kern="1200" cap="none" spc="0" normalizeH="0" baseline="0" noProof="0">
                <a:ln>
                  <a:noFill/>
                </a:ln>
                <a:solidFill>
                  <a:srgbClr val="FFFFFF"/>
                </a:solidFill>
                <a:effectLst/>
                <a:uLnTx/>
                <a:uFillTx/>
                <a:latin typeface="Garamond" panose="02020404030301010803" pitchFamily="18" charset="0"/>
                <a:ea typeface="+mn-ea"/>
                <a:cs typeface="+mn-cs"/>
              </a:rPr>
              <a:t>Craig L. Blomberg. pp. 202</a:t>
            </a:r>
          </a:p>
        </p:txBody>
      </p:sp>
      <p:sp>
        <p:nvSpPr>
          <p:cNvPr id="517128" name="Line 8">
            <a:extLst>
              <a:ext uri="{FF2B5EF4-FFF2-40B4-BE49-F238E27FC236}">
                <a16:creationId xmlns:a16="http://schemas.microsoft.com/office/drawing/2014/main" id="{2307C7D8-4DE3-4382-AC84-F63B4EDC31B8}"/>
              </a:ext>
            </a:extLst>
          </p:cNvPr>
          <p:cNvSpPr>
            <a:spLocks noChangeShapeType="1"/>
          </p:cNvSpPr>
          <p:nvPr/>
        </p:nvSpPr>
        <p:spPr bwMode="auto">
          <a:xfrm>
            <a:off x="0" y="5943600"/>
            <a:ext cx="5715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38072794"/>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517123"/>
                                        </p:tgtEl>
                                        <p:attrNameLst>
                                          <p:attrName>style.visibility</p:attrName>
                                        </p:attrNameLst>
                                      </p:cBhvr>
                                      <p:to>
                                        <p:strVal val="visible"/>
                                      </p:to>
                                    </p:set>
                                    <p:animEffect transition="in" filter="fade">
                                      <p:cBhvr>
                                        <p:cTn id="7" dur="770" decel="100000"/>
                                        <p:tgtEl>
                                          <p:spTgt spid="517123"/>
                                        </p:tgtEl>
                                      </p:cBhvr>
                                    </p:animEffect>
                                    <p:animScale>
                                      <p:cBhvr>
                                        <p:cTn id="8" dur="770" decel="100000"/>
                                        <p:tgtEl>
                                          <p:spTgt spid="517123"/>
                                        </p:tgtEl>
                                      </p:cBhvr>
                                      <p:from x="10000" y="10000"/>
                                      <p:to x="200000" y="450000"/>
                                    </p:animScale>
                                    <p:animScale>
                                      <p:cBhvr>
                                        <p:cTn id="9" dur="1230" accel="100000" fill="hold">
                                          <p:stCondLst>
                                            <p:cond delay="770"/>
                                          </p:stCondLst>
                                        </p:cTn>
                                        <p:tgtEl>
                                          <p:spTgt spid="517123"/>
                                        </p:tgtEl>
                                      </p:cBhvr>
                                      <p:from x="200000" y="450000"/>
                                      <p:to x="100000" y="100000"/>
                                    </p:animScale>
                                    <p:set>
                                      <p:cBhvr>
                                        <p:cTn id="10" dur="770" fill="hold"/>
                                        <p:tgtEl>
                                          <p:spTgt spid="517123"/>
                                        </p:tgtEl>
                                        <p:attrNameLst>
                                          <p:attrName>ppt_x</p:attrName>
                                        </p:attrNameLst>
                                      </p:cBhvr>
                                      <p:to>
                                        <p:strVal val="(0.5)"/>
                                      </p:to>
                                    </p:set>
                                    <p:anim from="(0.5)" to="(#ppt_x)" calcmode="lin" valueType="num">
                                      <p:cBhvr>
                                        <p:cTn id="11" dur="1230" accel="100000" fill="hold">
                                          <p:stCondLst>
                                            <p:cond delay="770"/>
                                          </p:stCondLst>
                                        </p:cTn>
                                        <p:tgtEl>
                                          <p:spTgt spid="517123"/>
                                        </p:tgtEl>
                                        <p:attrNameLst>
                                          <p:attrName>ppt_x</p:attrName>
                                        </p:attrNameLst>
                                      </p:cBhvr>
                                    </p:anim>
                                    <p:set>
                                      <p:cBhvr>
                                        <p:cTn id="12" dur="770" fill="hold"/>
                                        <p:tgtEl>
                                          <p:spTgt spid="517123"/>
                                        </p:tgtEl>
                                        <p:attrNameLst>
                                          <p:attrName>ppt_y</p:attrName>
                                        </p:attrNameLst>
                                      </p:cBhvr>
                                      <p:to>
                                        <p:strVal val="(#ppt_y+0.4)"/>
                                      </p:to>
                                    </p:set>
                                    <p:anim from="(#ppt_y+0.4)" to="(#ppt_y)" calcmode="lin" valueType="num">
                                      <p:cBhvr>
                                        <p:cTn id="13" dur="1230" accel="100000" fill="hold">
                                          <p:stCondLst>
                                            <p:cond delay="770"/>
                                          </p:stCondLst>
                                        </p:cTn>
                                        <p:tgtEl>
                                          <p:spTgt spid="517123"/>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7" presetClass="entr" presetSubtype="4" fill="hold" grpId="0" nodeType="clickEffect">
                                  <p:stCondLst>
                                    <p:cond delay="0"/>
                                  </p:stCondLst>
                                  <p:childTnLst>
                                    <p:set>
                                      <p:cBhvr>
                                        <p:cTn id="17" dur="1" fill="hold">
                                          <p:stCondLst>
                                            <p:cond delay="0"/>
                                          </p:stCondLst>
                                        </p:cTn>
                                        <p:tgtEl>
                                          <p:spTgt spid="517124"/>
                                        </p:tgtEl>
                                        <p:attrNameLst>
                                          <p:attrName>style.visibility</p:attrName>
                                        </p:attrNameLst>
                                      </p:cBhvr>
                                      <p:to>
                                        <p:strVal val="visible"/>
                                      </p:to>
                                    </p:set>
                                    <p:anim calcmode="lin" valueType="num">
                                      <p:cBhvr additive="base">
                                        <p:cTn id="18" dur="500" fill="hold"/>
                                        <p:tgtEl>
                                          <p:spTgt spid="517124"/>
                                        </p:tgtEl>
                                        <p:attrNameLst>
                                          <p:attrName>ppt_x</p:attrName>
                                        </p:attrNameLst>
                                      </p:cBhvr>
                                      <p:tavLst>
                                        <p:tav tm="0">
                                          <p:val>
                                            <p:strVal val="#ppt_x"/>
                                          </p:val>
                                        </p:tav>
                                        <p:tav tm="100000">
                                          <p:val>
                                            <p:strVal val="#ppt_x"/>
                                          </p:val>
                                        </p:tav>
                                      </p:tavLst>
                                    </p:anim>
                                    <p:anim calcmode="lin" valueType="num">
                                      <p:cBhvr additive="base">
                                        <p:cTn id="19" dur="500" fill="hold"/>
                                        <p:tgtEl>
                                          <p:spTgt spid="517124"/>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5" presetClass="entr" presetSubtype="0" fill="hold" grpId="0" nodeType="clickEffect">
                                  <p:stCondLst>
                                    <p:cond delay="0"/>
                                  </p:stCondLst>
                                  <p:childTnLst>
                                    <p:set>
                                      <p:cBhvr>
                                        <p:cTn id="23" dur="1" fill="hold">
                                          <p:stCondLst>
                                            <p:cond delay="0"/>
                                          </p:stCondLst>
                                        </p:cTn>
                                        <p:tgtEl>
                                          <p:spTgt spid="517125"/>
                                        </p:tgtEl>
                                        <p:attrNameLst>
                                          <p:attrName>style.visibility</p:attrName>
                                        </p:attrNameLst>
                                      </p:cBhvr>
                                      <p:to>
                                        <p:strVal val="visible"/>
                                      </p:to>
                                    </p:set>
                                    <p:anim calcmode="lin" valueType="num">
                                      <p:cBhvr>
                                        <p:cTn id="24" dur="1000" fill="hold"/>
                                        <p:tgtEl>
                                          <p:spTgt spid="517125"/>
                                        </p:tgtEl>
                                        <p:attrNameLst>
                                          <p:attrName>ppt_w</p:attrName>
                                        </p:attrNameLst>
                                      </p:cBhvr>
                                      <p:tavLst>
                                        <p:tav tm="0">
                                          <p:val>
                                            <p:fltVal val="0"/>
                                          </p:val>
                                        </p:tav>
                                        <p:tav tm="100000">
                                          <p:val>
                                            <p:strVal val="#ppt_w"/>
                                          </p:val>
                                        </p:tav>
                                      </p:tavLst>
                                    </p:anim>
                                    <p:anim calcmode="lin" valueType="num">
                                      <p:cBhvr>
                                        <p:cTn id="25" dur="1000" fill="hold"/>
                                        <p:tgtEl>
                                          <p:spTgt spid="517125"/>
                                        </p:tgtEl>
                                        <p:attrNameLst>
                                          <p:attrName>ppt_h</p:attrName>
                                        </p:attrNameLst>
                                      </p:cBhvr>
                                      <p:tavLst>
                                        <p:tav tm="0">
                                          <p:val>
                                            <p:fltVal val="0"/>
                                          </p:val>
                                        </p:tav>
                                        <p:tav tm="100000">
                                          <p:val>
                                            <p:strVal val="#ppt_h"/>
                                          </p:val>
                                        </p:tav>
                                      </p:tavLst>
                                    </p:anim>
                                    <p:anim calcmode="lin" valueType="num">
                                      <p:cBhvr>
                                        <p:cTn id="26" dur="1000" fill="hold"/>
                                        <p:tgtEl>
                                          <p:spTgt spid="517125"/>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51712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35" presetClass="entr" presetSubtype="0" fill="hold" grpId="0" nodeType="clickEffect">
                                  <p:stCondLst>
                                    <p:cond delay="0"/>
                                  </p:stCondLst>
                                  <p:childTnLst>
                                    <p:set>
                                      <p:cBhvr>
                                        <p:cTn id="31" dur="1" fill="hold">
                                          <p:stCondLst>
                                            <p:cond delay="0"/>
                                          </p:stCondLst>
                                        </p:cTn>
                                        <p:tgtEl>
                                          <p:spTgt spid="517126"/>
                                        </p:tgtEl>
                                        <p:attrNameLst>
                                          <p:attrName>style.visibility</p:attrName>
                                        </p:attrNameLst>
                                      </p:cBhvr>
                                      <p:to>
                                        <p:strVal val="visible"/>
                                      </p:to>
                                    </p:set>
                                    <p:animEffect transition="in" filter="fade">
                                      <p:cBhvr>
                                        <p:cTn id="32" dur="2000"/>
                                        <p:tgtEl>
                                          <p:spTgt spid="517126"/>
                                        </p:tgtEl>
                                      </p:cBhvr>
                                    </p:animEffect>
                                    <p:anim calcmode="lin" valueType="num">
                                      <p:cBhvr>
                                        <p:cTn id="33" dur="2000" fill="hold"/>
                                        <p:tgtEl>
                                          <p:spTgt spid="517126"/>
                                        </p:tgtEl>
                                        <p:attrNameLst>
                                          <p:attrName>style.rotation</p:attrName>
                                        </p:attrNameLst>
                                      </p:cBhvr>
                                      <p:tavLst>
                                        <p:tav tm="0">
                                          <p:val>
                                            <p:fltVal val="720"/>
                                          </p:val>
                                        </p:tav>
                                        <p:tav tm="100000">
                                          <p:val>
                                            <p:fltVal val="0"/>
                                          </p:val>
                                        </p:tav>
                                      </p:tavLst>
                                    </p:anim>
                                    <p:anim calcmode="lin" valueType="num">
                                      <p:cBhvr>
                                        <p:cTn id="34" dur="2000" fill="hold"/>
                                        <p:tgtEl>
                                          <p:spTgt spid="517126"/>
                                        </p:tgtEl>
                                        <p:attrNameLst>
                                          <p:attrName>ppt_h</p:attrName>
                                        </p:attrNameLst>
                                      </p:cBhvr>
                                      <p:tavLst>
                                        <p:tav tm="0">
                                          <p:val>
                                            <p:fltVal val="0"/>
                                          </p:val>
                                        </p:tav>
                                        <p:tav tm="100000">
                                          <p:val>
                                            <p:strVal val="#ppt_h"/>
                                          </p:val>
                                        </p:tav>
                                      </p:tavLst>
                                    </p:anim>
                                    <p:anim calcmode="lin" valueType="num">
                                      <p:cBhvr>
                                        <p:cTn id="35" dur="2000" fill="hold"/>
                                        <p:tgtEl>
                                          <p:spTgt spid="51712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3" grpId="0" animBg="1"/>
      <p:bldP spid="517124" grpId="0"/>
      <p:bldP spid="517125" grpId="0"/>
      <p:bldP spid="517126" grpId="0"/>
    </p:bldLst>
  </p:timing>
</p:sld>
</file>

<file path=ppt/slides/slide2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22" name="Rectangle 2">
            <a:extLst>
              <a:ext uri="{FF2B5EF4-FFF2-40B4-BE49-F238E27FC236}">
                <a16:creationId xmlns:a16="http://schemas.microsoft.com/office/drawing/2014/main" id="{014A03EA-FD65-47CD-8EE6-EE4C28161910}"/>
              </a:ext>
            </a:extLst>
          </p:cNvPr>
          <p:cNvSpPr>
            <a:spLocks noGrp="1" noChangeArrowheads="1"/>
          </p:cNvSpPr>
          <p:nvPr>
            <p:ph type="title" idx="4294967295"/>
          </p:nvPr>
        </p:nvSpPr>
        <p:spPr>
          <a:xfrm>
            <a:off x="457200" y="228600"/>
            <a:ext cx="8229600" cy="1143000"/>
          </a:xfrm>
        </p:spPr>
        <p:txBody>
          <a:bodyPr/>
          <a:lstStyle/>
          <a:p>
            <a:r>
              <a:rPr lang="en-US" altLang="en-US" sz="4000"/>
              <a:t>The Kingship of Jesus in </a:t>
            </a:r>
            <a:r>
              <a:rPr lang="zh-CN" altLang="en-US" sz="4000"/>
              <a:t>马太</a:t>
            </a:r>
            <a:r>
              <a:rPr lang="en-US" altLang="en-US" sz="4000"/>
              <a:t> 10</a:t>
            </a:r>
          </a:p>
        </p:txBody>
      </p:sp>
      <p:sp>
        <p:nvSpPr>
          <p:cNvPr id="542723" name="Rectangle 3">
            <a:extLst>
              <a:ext uri="{FF2B5EF4-FFF2-40B4-BE49-F238E27FC236}">
                <a16:creationId xmlns:a16="http://schemas.microsoft.com/office/drawing/2014/main" id="{84642BD3-DF58-4914-96E4-A2713D990C5E}"/>
              </a:ext>
            </a:extLst>
          </p:cNvPr>
          <p:cNvSpPr>
            <a:spLocks noGrp="1" noChangeArrowheads="1"/>
          </p:cNvSpPr>
          <p:nvPr>
            <p:ph type="body" idx="4294967295"/>
          </p:nvPr>
        </p:nvSpPr>
        <p:spPr>
          <a:xfrm>
            <a:off x="0" y="1524000"/>
            <a:ext cx="8229600" cy="5486400"/>
          </a:xfrm>
        </p:spPr>
        <p:txBody>
          <a:bodyPr/>
          <a:lstStyle/>
          <a:p>
            <a:pPr>
              <a:buFontTx/>
              <a:buNone/>
            </a:pPr>
            <a:r>
              <a:rPr lang="en-US" altLang="en-US"/>
              <a:t>                      </a:t>
            </a:r>
          </a:p>
        </p:txBody>
      </p:sp>
      <p:sp>
        <p:nvSpPr>
          <p:cNvPr id="542724" name="Text Box 4">
            <a:extLst>
              <a:ext uri="{FF2B5EF4-FFF2-40B4-BE49-F238E27FC236}">
                <a16:creationId xmlns:a16="http://schemas.microsoft.com/office/drawing/2014/main" id="{5F4DDCA7-E3DB-461A-8B5E-49CEEE05DBB6}"/>
              </a:ext>
            </a:extLst>
          </p:cNvPr>
          <p:cNvSpPr txBox="1">
            <a:spLocks noChangeArrowheads="1"/>
          </p:cNvSpPr>
          <p:nvPr/>
        </p:nvSpPr>
        <p:spPr bwMode="auto">
          <a:xfrm>
            <a:off x="2133600" y="37338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728" name="Text Box 8">
            <a:extLst>
              <a:ext uri="{FF2B5EF4-FFF2-40B4-BE49-F238E27FC236}">
                <a16:creationId xmlns:a16="http://schemas.microsoft.com/office/drawing/2014/main" id="{28CDE607-A8E3-4982-A44A-00B05923A1B2}"/>
              </a:ext>
            </a:extLst>
          </p:cNvPr>
          <p:cNvSpPr txBox="1">
            <a:spLocks noChangeArrowheads="1"/>
          </p:cNvSpPr>
          <p:nvPr/>
        </p:nvSpPr>
        <p:spPr bwMode="auto">
          <a:xfrm>
            <a:off x="0" y="6096000"/>
            <a:ext cx="85709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rPr>
              <a:t>Bible background commentary : New Testament</a:t>
            </a: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 InterVarsity Press: Downers Grove, Ill.Keener, C. S., &amp; InterVarsity Press.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1993. </a:t>
            </a:r>
            <a:r>
              <a:rPr kumimoji="0" lang="en-US" alt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rPr>
              <a:t>The IVP</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mn-cs"/>
              </a:rPr>
              <a:t>BibleWorks 6</a:t>
            </a: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729" name="Text Box 9">
            <a:extLst>
              <a:ext uri="{FF2B5EF4-FFF2-40B4-BE49-F238E27FC236}">
                <a16:creationId xmlns:a16="http://schemas.microsoft.com/office/drawing/2014/main" id="{135E45D0-A696-47DF-B1D0-224DE708272F}"/>
              </a:ext>
            </a:extLst>
          </p:cNvPr>
          <p:cNvSpPr txBox="1">
            <a:spLocks noChangeArrowheads="1"/>
          </p:cNvSpPr>
          <p:nvPr/>
        </p:nvSpPr>
        <p:spPr bwMode="auto">
          <a:xfrm>
            <a:off x="3200400" y="4648200"/>
            <a:ext cx="3459163" cy="127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The right to control or command, </a:t>
            </a:r>
            <a:r>
              <a:rPr kumimoji="0" lang="en-US" altLang="en-US" sz="1200" b="1" i="1" u="none" strike="noStrike" kern="1200" cap="none" spc="0" normalizeH="0" baseline="0" noProof="0">
                <a:ln>
                  <a:noFill/>
                </a:ln>
                <a:solidFill>
                  <a:srgbClr val="000000"/>
                </a:solidFill>
                <a:effectLst/>
                <a:uLnTx/>
                <a:uFillTx/>
                <a:latin typeface="Arial" panose="020B0604020202020204" pitchFamily="34" charset="0"/>
                <a:ea typeface="+mn-ea"/>
                <a:cs typeface="+mn-cs"/>
              </a:rPr>
              <a:t>authority,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1" u="none" strike="noStrike" kern="1200" cap="none" spc="0" normalizeH="0" baseline="0" noProof="0">
                <a:ln>
                  <a:noFill/>
                </a:ln>
                <a:solidFill>
                  <a:srgbClr val="000000"/>
                </a:solidFill>
                <a:effectLst/>
                <a:uLnTx/>
                <a:uFillTx/>
                <a:latin typeface="Arial" panose="020B0604020202020204" pitchFamily="34" charset="0"/>
                <a:ea typeface="+mn-ea"/>
                <a:cs typeface="+mn-cs"/>
              </a:rPr>
              <a:t>absolute power, warrant.</a:t>
            </a: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power exercised by rulers or others in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high position by virtue of their office,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1400" b="1" i="1" u="none" strike="noStrike" kern="1200" cap="none" spc="0" normalizeH="0" baseline="0" noProof="0">
                <a:ln>
                  <a:noFill/>
                </a:ln>
                <a:solidFill>
                  <a:srgbClr val="000000"/>
                </a:solidFill>
                <a:effectLst/>
                <a:uLnTx/>
                <a:uFillTx/>
                <a:latin typeface="Arial" panose="020B0604020202020204" pitchFamily="34" charset="0"/>
                <a:ea typeface="+mn-ea"/>
                <a:cs typeface="+mn-cs"/>
              </a:rPr>
              <a:t>ruling power, official power.</a:t>
            </a: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p:txBody>
      </p:sp>
      <p:sp>
        <p:nvSpPr>
          <p:cNvPr id="542731" name="Text Box 11">
            <a:extLst>
              <a:ext uri="{FF2B5EF4-FFF2-40B4-BE49-F238E27FC236}">
                <a16:creationId xmlns:a16="http://schemas.microsoft.com/office/drawing/2014/main" id="{53AD4133-63C6-4029-8F7A-B5E76651354A}"/>
              </a:ext>
            </a:extLst>
          </p:cNvPr>
          <p:cNvSpPr txBox="1">
            <a:spLocks noChangeArrowheads="1"/>
          </p:cNvSpPr>
          <p:nvPr/>
        </p:nvSpPr>
        <p:spPr bwMode="auto">
          <a:xfrm>
            <a:off x="4419600" y="2209800"/>
            <a:ext cx="533400"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p:txBody>
      </p:sp>
      <p:sp>
        <p:nvSpPr>
          <p:cNvPr id="542733" name="Text Box 13">
            <a:extLst>
              <a:ext uri="{FF2B5EF4-FFF2-40B4-BE49-F238E27FC236}">
                <a16:creationId xmlns:a16="http://schemas.microsoft.com/office/drawing/2014/main" id="{12D54F75-4A46-4377-AF7F-B42391E82BDA}"/>
              </a:ext>
            </a:extLst>
          </p:cNvPr>
          <p:cNvSpPr txBox="1">
            <a:spLocks noChangeArrowheads="1"/>
          </p:cNvSpPr>
          <p:nvPr/>
        </p:nvSpPr>
        <p:spPr bwMode="auto">
          <a:xfrm>
            <a:off x="4937125" y="4227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42734" name="Picture 14" descr="BD18234_">
            <a:extLst>
              <a:ext uri="{FF2B5EF4-FFF2-40B4-BE49-F238E27FC236}">
                <a16:creationId xmlns:a16="http://schemas.microsoft.com/office/drawing/2014/main" id="{A7B44F0A-D512-4AF7-A728-204E6A762B99}"/>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657600" y="3200400"/>
            <a:ext cx="2667000" cy="1562100"/>
          </a:xfrm>
          <a:ln/>
        </p:spPr>
      </p:pic>
      <p:sp>
        <p:nvSpPr>
          <p:cNvPr id="542735" name="Text Box 15">
            <a:extLst>
              <a:ext uri="{FF2B5EF4-FFF2-40B4-BE49-F238E27FC236}">
                <a16:creationId xmlns:a16="http://schemas.microsoft.com/office/drawing/2014/main" id="{6BEC261E-C15A-4C4F-AA3F-302FAF84171B}"/>
              </a:ext>
            </a:extLst>
          </p:cNvPr>
          <p:cNvSpPr txBox="1">
            <a:spLocks noChangeArrowheads="1"/>
          </p:cNvSpPr>
          <p:nvPr/>
        </p:nvSpPr>
        <p:spPr bwMode="auto">
          <a:xfrm>
            <a:off x="4114800" y="3352800"/>
            <a:ext cx="18478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Matt 10:1,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“…give them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authority to…”</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736" name="Text Box 16">
            <a:extLst>
              <a:ext uri="{FF2B5EF4-FFF2-40B4-BE49-F238E27FC236}">
                <a16:creationId xmlns:a16="http://schemas.microsoft.com/office/drawing/2014/main" id="{251BFBE2-6DB3-48D4-A8CA-93EC261EFB30}"/>
              </a:ext>
            </a:extLst>
          </p:cNvPr>
          <p:cNvSpPr txBox="1">
            <a:spLocks noChangeArrowheads="1"/>
          </p:cNvSpPr>
          <p:nvPr/>
        </p:nvSpPr>
        <p:spPr bwMode="auto">
          <a:xfrm>
            <a:off x="3581400" y="1447800"/>
            <a:ext cx="21748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0" b="0" i="0" u="none" strike="noStrike" kern="1200" cap="none" spc="0" normalizeH="0" baseline="0" noProof="0">
                <a:ln>
                  <a:noFill/>
                </a:ln>
                <a:solidFill>
                  <a:srgbClr val="CC0000"/>
                </a:solidFill>
                <a:effectLst/>
                <a:uLnTx/>
                <a:uFillTx/>
                <a:latin typeface="Arial" panose="020B0604020202020204" pitchFamily="34" charset="0"/>
                <a:ea typeface="+mn-ea"/>
                <a:cs typeface="+mn-cs"/>
              </a:rPr>
              <a:t>Jesus</a:t>
            </a:r>
          </a:p>
        </p:txBody>
      </p:sp>
      <p:sp>
        <p:nvSpPr>
          <p:cNvPr id="542737" name="Text Box 17">
            <a:extLst>
              <a:ext uri="{FF2B5EF4-FFF2-40B4-BE49-F238E27FC236}">
                <a16:creationId xmlns:a16="http://schemas.microsoft.com/office/drawing/2014/main" id="{C15BA705-6653-4BC6-9A82-2B75F591FFB1}"/>
              </a:ext>
            </a:extLst>
          </p:cNvPr>
          <p:cNvSpPr txBox="1">
            <a:spLocks noChangeArrowheads="1"/>
          </p:cNvSpPr>
          <p:nvPr/>
        </p:nvSpPr>
        <p:spPr bwMode="auto">
          <a:xfrm>
            <a:off x="4191000" y="3886200"/>
            <a:ext cx="1162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Arial" panose="020B0604020202020204" pitchFamily="34" charset="0"/>
                <a:ea typeface="+mn-ea"/>
                <a:cs typeface="+mn-cs"/>
              </a:rPr>
              <a:t>authority</a:t>
            </a:r>
          </a:p>
        </p:txBody>
      </p:sp>
      <p:sp>
        <p:nvSpPr>
          <p:cNvPr id="542738" name="Text Box 18">
            <a:extLst>
              <a:ext uri="{FF2B5EF4-FFF2-40B4-BE49-F238E27FC236}">
                <a16:creationId xmlns:a16="http://schemas.microsoft.com/office/drawing/2014/main" id="{DB66C5BC-99DE-4FEA-96C4-75F0B379EC47}"/>
              </a:ext>
            </a:extLst>
          </p:cNvPr>
          <p:cNvSpPr txBox="1">
            <a:spLocks noChangeArrowheads="1"/>
          </p:cNvSpPr>
          <p:nvPr/>
        </p:nvSpPr>
        <p:spPr bwMode="auto">
          <a:xfrm>
            <a:off x="3200400" y="4648200"/>
            <a:ext cx="15859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CC0000"/>
                </a:solidFill>
                <a:effectLst/>
                <a:uLnTx/>
                <a:uFillTx/>
                <a:latin typeface="Arial" panose="020B0604020202020204" pitchFamily="34" charset="0"/>
                <a:ea typeface="+mn-ea"/>
                <a:cs typeface="+mn-cs"/>
              </a:rPr>
              <a:t>The right to control</a:t>
            </a:r>
          </a:p>
        </p:txBody>
      </p:sp>
      <p:sp>
        <p:nvSpPr>
          <p:cNvPr id="542739" name="Text Box 19">
            <a:extLst>
              <a:ext uri="{FF2B5EF4-FFF2-40B4-BE49-F238E27FC236}">
                <a16:creationId xmlns:a16="http://schemas.microsoft.com/office/drawing/2014/main" id="{AC86ED06-CD1D-4D3B-BC4F-FEC9143B58D8}"/>
              </a:ext>
            </a:extLst>
          </p:cNvPr>
          <p:cNvSpPr txBox="1">
            <a:spLocks noChangeArrowheads="1"/>
          </p:cNvSpPr>
          <p:nvPr/>
        </p:nvSpPr>
        <p:spPr bwMode="auto">
          <a:xfrm>
            <a:off x="4800600" y="4572000"/>
            <a:ext cx="9667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1200" b="1" i="0" u="none" strike="noStrike" kern="1200" cap="none" spc="0" normalizeH="0" baseline="0" noProof="0">
                <a:ln>
                  <a:noFill/>
                </a:ln>
                <a:solidFill>
                  <a:srgbClr val="CC0000"/>
                </a:solidFill>
                <a:effectLst/>
                <a:uLnTx/>
                <a:uFillTx/>
                <a:latin typeface="Arial" panose="020B0604020202020204" pitchFamily="34" charset="0"/>
                <a:ea typeface="+mn-ea"/>
                <a:cs typeface="+mn-cs"/>
              </a:rPr>
              <a:t>command</a:t>
            </a:r>
          </a:p>
        </p:txBody>
      </p:sp>
      <p:sp>
        <p:nvSpPr>
          <p:cNvPr id="542740" name="Text Box 20">
            <a:extLst>
              <a:ext uri="{FF2B5EF4-FFF2-40B4-BE49-F238E27FC236}">
                <a16:creationId xmlns:a16="http://schemas.microsoft.com/office/drawing/2014/main" id="{27ABF1A1-D5FD-45EB-B715-5BB8EF7990DB}"/>
              </a:ext>
            </a:extLst>
          </p:cNvPr>
          <p:cNvSpPr txBox="1">
            <a:spLocks noChangeArrowheads="1"/>
          </p:cNvSpPr>
          <p:nvPr/>
        </p:nvSpPr>
        <p:spPr bwMode="auto">
          <a:xfrm>
            <a:off x="3200400" y="4953000"/>
            <a:ext cx="13033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1" u="none" strike="noStrike" kern="1200" cap="none" spc="0" normalizeH="0" baseline="0" noProof="0">
                <a:ln>
                  <a:noFill/>
                </a:ln>
                <a:solidFill>
                  <a:srgbClr val="CC0000"/>
                </a:solidFill>
                <a:effectLst/>
                <a:uLnTx/>
                <a:uFillTx/>
                <a:latin typeface="Arial" panose="020B0604020202020204" pitchFamily="34" charset="0"/>
                <a:ea typeface="+mn-ea"/>
                <a:cs typeface="+mn-cs"/>
              </a:rPr>
              <a:t>absolute power</a:t>
            </a:r>
          </a:p>
        </p:txBody>
      </p:sp>
      <p:sp>
        <p:nvSpPr>
          <p:cNvPr id="542741" name="Text Box 21">
            <a:extLst>
              <a:ext uri="{FF2B5EF4-FFF2-40B4-BE49-F238E27FC236}">
                <a16:creationId xmlns:a16="http://schemas.microsoft.com/office/drawing/2014/main" id="{DB113298-E40F-45A2-8962-EE4EDA7FA039}"/>
              </a:ext>
            </a:extLst>
          </p:cNvPr>
          <p:cNvSpPr txBox="1">
            <a:spLocks noChangeArrowheads="1"/>
          </p:cNvSpPr>
          <p:nvPr/>
        </p:nvSpPr>
        <p:spPr bwMode="auto">
          <a:xfrm>
            <a:off x="3276600" y="5181600"/>
            <a:ext cx="23717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C0000"/>
                </a:solidFill>
                <a:effectLst/>
                <a:uLnTx/>
                <a:uFillTx/>
                <a:latin typeface="Arial" panose="020B0604020202020204" pitchFamily="34" charset="0"/>
                <a:ea typeface="+mn-ea"/>
                <a:cs typeface="+mn-cs"/>
              </a:rPr>
              <a:t>power exercised by rulers</a:t>
            </a:r>
          </a:p>
        </p:txBody>
      </p:sp>
      <p:sp>
        <p:nvSpPr>
          <p:cNvPr id="542742" name="Text Box 22">
            <a:extLst>
              <a:ext uri="{FF2B5EF4-FFF2-40B4-BE49-F238E27FC236}">
                <a16:creationId xmlns:a16="http://schemas.microsoft.com/office/drawing/2014/main" id="{7EAE0D85-9F34-4E99-B0BA-456CA91DEE02}"/>
              </a:ext>
            </a:extLst>
          </p:cNvPr>
          <p:cNvSpPr txBox="1">
            <a:spLocks noChangeArrowheads="1"/>
          </p:cNvSpPr>
          <p:nvPr/>
        </p:nvSpPr>
        <p:spPr bwMode="auto">
          <a:xfrm>
            <a:off x="3276600" y="5410200"/>
            <a:ext cx="12938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C0000"/>
                </a:solidFill>
                <a:effectLst/>
                <a:uLnTx/>
                <a:uFillTx/>
                <a:latin typeface="Arial" panose="020B0604020202020204" pitchFamily="34" charset="0"/>
                <a:ea typeface="+mn-ea"/>
                <a:cs typeface="+mn-cs"/>
              </a:rPr>
              <a:t>high position</a:t>
            </a:r>
          </a:p>
        </p:txBody>
      </p:sp>
    </p:spTree>
    <p:extLst>
      <p:ext uri="{BB962C8B-B14F-4D97-AF65-F5344CB8AC3E}">
        <p14:creationId xmlns:p14="http://schemas.microsoft.com/office/powerpoint/2010/main" val="2822714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542722"/>
                                        </p:tgtEl>
                                        <p:attrNameLst>
                                          <p:attrName>style.visibility</p:attrName>
                                        </p:attrNameLst>
                                      </p:cBhvr>
                                      <p:to>
                                        <p:strVal val="visible"/>
                                      </p:to>
                                    </p:set>
                                    <p:anim calcmode="lin" valueType="num">
                                      <p:cBhvr>
                                        <p:cTn id="7" dur="500" fill="hold"/>
                                        <p:tgtEl>
                                          <p:spTgt spid="542722"/>
                                        </p:tgtEl>
                                        <p:attrNameLst>
                                          <p:attrName>ppt_w</p:attrName>
                                        </p:attrNameLst>
                                      </p:cBhvr>
                                      <p:tavLst>
                                        <p:tav tm="0">
                                          <p:val>
                                            <p:strVal val="#ppt_w*0.05"/>
                                          </p:val>
                                        </p:tav>
                                        <p:tav tm="100000">
                                          <p:val>
                                            <p:strVal val="#ppt_w"/>
                                          </p:val>
                                        </p:tav>
                                      </p:tavLst>
                                    </p:anim>
                                    <p:anim calcmode="lin" valueType="num">
                                      <p:cBhvr>
                                        <p:cTn id="8" dur="500" fill="hold"/>
                                        <p:tgtEl>
                                          <p:spTgt spid="542722"/>
                                        </p:tgtEl>
                                        <p:attrNameLst>
                                          <p:attrName>ppt_h</p:attrName>
                                        </p:attrNameLst>
                                      </p:cBhvr>
                                      <p:tavLst>
                                        <p:tav tm="0">
                                          <p:val>
                                            <p:strVal val="#ppt_h"/>
                                          </p:val>
                                        </p:tav>
                                        <p:tav tm="100000">
                                          <p:val>
                                            <p:strVal val="#ppt_h"/>
                                          </p:val>
                                        </p:tav>
                                      </p:tavLst>
                                    </p:anim>
                                    <p:anim calcmode="lin" valueType="num">
                                      <p:cBhvr>
                                        <p:cTn id="9" dur="500" fill="hold"/>
                                        <p:tgtEl>
                                          <p:spTgt spid="542722"/>
                                        </p:tgtEl>
                                        <p:attrNameLst>
                                          <p:attrName>ppt_x</p:attrName>
                                        </p:attrNameLst>
                                      </p:cBhvr>
                                      <p:tavLst>
                                        <p:tav tm="0">
                                          <p:val>
                                            <p:strVal val="#ppt_x-.2"/>
                                          </p:val>
                                        </p:tav>
                                        <p:tav tm="100000">
                                          <p:val>
                                            <p:strVal val="#ppt_x"/>
                                          </p:val>
                                        </p:tav>
                                      </p:tavLst>
                                    </p:anim>
                                    <p:anim calcmode="lin" valueType="num">
                                      <p:cBhvr>
                                        <p:cTn id="10" dur="500" fill="hold"/>
                                        <p:tgtEl>
                                          <p:spTgt spid="542722"/>
                                        </p:tgtEl>
                                        <p:attrNameLst>
                                          <p:attrName>ppt_y</p:attrName>
                                        </p:attrNameLst>
                                      </p:cBhvr>
                                      <p:tavLst>
                                        <p:tav tm="0">
                                          <p:val>
                                            <p:strVal val="#ppt_y"/>
                                          </p:val>
                                        </p:tav>
                                        <p:tav tm="100000">
                                          <p:val>
                                            <p:strVal val="#ppt_y"/>
                                          </p:val>
                                        </p:tav>
                                      </p:tavLst>
                                    </p:anim>
                                    <p:animEffect transition="in" filter="fade">
                                      <p:cBhvr>
                                        <p:cTn id="11" dur="500"/>
                                        <p:tgtEl>
                                          <p:spTgt spid="54272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542736"/>
                                        </p:tgtEl>
                                        <p:attrNameLst>
                                          <p:attrName>style.visibility</p:attrName>
                                        </p:attrNameLst>
                                      </p:cBhvr>
                                      <p:to>
                                        <p:strVal val="visible"/>
                                      </p:to>
                                    </p:set>
                                    <p:animEffect transition="in" filter="fade">
                                      <p:cBhvr>
                                        <p:cTn id="16" dur="1000"/>
                                        <p:tgtEl>
                                          <p:spTgt spid="542736"/>
                                        </p:tgtEl>
                                      </p:cBhvr>
                                    </p:animEffect>
                                    <p:anim calcmode="lin" valueType="num">
                                      <p:cBhvr>
                                        <p:cTn id="17" dur="1000" fill="hold"/>
                                        <p:tgtEl>
                                          <p:spTgt spid="542736"/>
                                        </p:tgtEl>
                                        <p:attrNameLst>
                                          <p:attrName>ppt_x</p:attrName>
                                        </p:attrNameLst>
                                      </p:cBhvr>
                                      <p:tavLst>
                                        <p:tav tm="0">
                                          <p:val>
                                            <p:strVal val="#ppt_x"/>
                                          </p:val>
                                        </p:tav>
                                        <p:tav tm="100000">
                                          <p:val>
                                            <p:strVal val="#ppt_x"/>
                                          </p:val>
                                        </p:tav>
                                      </p:tavLst>
                                    </p:anim>
                                    <p:anim calcmode="lin" valueType="num">
                                      <p:cBhvr>
                                        <p:cTn id="18" dur="1000" fill="hold"/>
                                        <p:tgtEl>
                                          <p:spTgt spid="542736"/>
                                        </p:tgtEl>
                                        <p:attrNameLst>
                                          <p:attrName>ppt_y</p:attrName>
                                        </p:attrNameLst>
                                      </p:cBhvr>
                                      <p:tavLst>
                                        <p:tav tm="0">
                                          <p:val>
                                            <p:strVal val="#ppt_y-.1"/>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42731"/>
                                        </p:tgtEl>
                                        <p:attrNameLst>
                                          <p:attrName>style.visibility</p:attrName>
                                        </p:attrNameLst>
                                      </p:cBhvr>
                                      <p:to>
                                        <p:strVal val="visible"/>
                                      </p:to>
                                    </p:set>
                                    <p:anim calcmode="lin" valueType="num">
                                      <p:cBhvr additive="base">
                                        <p:cTn id="21" dur="500" fill="hold"/>
                                        <p:tgtEl>
                                          <p:spTgt spid="542731"/>
                                        </p:tgtEl>
                                        <p:attrNameLst>
                                          <p:attrName>ppt_x</p:attrName>
                                        </p:attrNameLst>
                                      </p:cBhvr>
                                      <p:tavLst>
                                        <p:tav tm="0">
                                          <p:val>
                                            <p:strVal val="#ppt_x"/>
                                          </p:val>
                                        </p:tav>
                                        <p:tav tm="100000">
                                          <p:val>
                                            <p:strVal val="#ppt_x"/>
                                          </p:val>
                                        </p:tav>
                                      </p:tavLst>
                                    </p:anim>
                                    <p:anim calcmode="lin" valueType="num">
                                      <p:cBhvr additive="base">
                                        <p:cTn id="22" dur="500" fill="hold"/>
                                        <p:tgtEl>
                                          <p:spTgt spid="542731"/>
                                        </p:tgtEl>
                                        <p:attrNameLst>
                                          <p:attrName>ppt_y</p:attrName>
                                        </p:attrNameLst>
                                      </p:cBhvr>
                                      <p:tavLst>
                                        <p:tav tm="0">
                                          <p:val>
                                            <p:strVal val="1+#ppt_h/2"/>
                                          </p:val>
                                        </p:tav>
                                        <p:tav tm="100000">
                                          <p:val>
                                            <p:strVal val="#ppt_y"/>
                                          </p:val>
                                        </p:tav>
                                      </p:tavLst>
                                    </p:anim>
                                  </p:childTnLst>
                                </p:cTn>
                              </p:par>
                              <p:par>
                                <p:cTn id="23" presetID="49" presetClass="entr" presetSubtype="0" decel="100000" fill="hold" grpId="0" nodeType="withEffect">
                                  <p:stCondLst>
                                    <p:cond delay="0"/>
                                  </p:stCondLst>
                                  <p:childTnLst>
                                    <p:set>
                                      <p:cBhvr>
                                        <p:cTn id="24" dur="1" fill="hold">
                                          <p:stCondLst>
                                            <p:cond delay="0"/>
                                          </p:stCondLst>
                                        </p:cTn>
                                        <p:tgtEl>
                                          <p:spTgt spid="542735"/>
                                        </p:tgtEl>
                                        <p:attrNameLst>
                                          <p:attrName>style.visibility</p:attrName>
                                        </p:attrNameLst>
                                      </p:cBhvr>
                                      <p:to>
                                        <p:strVal val="visible"/>
                                      </p:to>
                                    </p:set>
                                    <p:anim calcmode="lin" valueType="num">
                                      <p:cBhvr>
                                        <p:cTn id="25" dur="500" fill="hold"/>
                                        <p:tgtEl>
                                          <p:spTgt spid="542735"/>
                                        </p:tgtEl>
                                        <p:attrNameLst>
                                          <p:attrName>ppt_w</p:attrName>
                                        </p:attrNameLst>
                                      </p:cBhvr>
                                      <p:tavLst>
                                        <p:tav tm="0">
                                          <p:val>
                                            <p:fltVal val="0"/>
                                          </p:val>
                                        </p:tav>
                                        <p:tav tm="100000">
                                          <p:val>
                                            <p:strVal val="#ppt_w"/>
                                          </p:val>
                                        </p:tav>
                                      </p:tavLst>
                                    </p:anim>
                                    <p:anim calcmode="lin" valueType="num">
                                      <p:cBhvr>
                                        <p:cTn id="26" dur="500" fill="hold"/>
                                        <p:tgtEl>
                                          <p:spTgt spid="542735"/>
                                        </p:tgtEl>
                                        <p:attrNameLst>
                                          <p:attrName>ppt_h</p:attrName>
                                        </p:attrNameLst>
                                      </p:cBhvr>
                                      <p:tavLst>
                                        <p:tav tm="0">
                                          <p:val>
                                            <p:fltVal val="0"/>
                                          </p:val>
                                        </p:tav>
                                        <p:tav tm="100000">
                                          <p:val>
                                            <p:strVal val="#ppt_h"/>
                                          </p:val>
                                        </p:tav>
                                      </p:tavLst>
                                    </p:anim>
                                    <p:anim calcmode="lin" valueType="num">
                                      <p:cBhvr>
                                        <p:cTn id="27" dur="500" fill="hold"/>
                                        <p:tgtEl>
                                          <p:spTgt spid="542735"/>
                                        </p:tgtEl>
                                        <p:attrNameLst>
                                          <p:attrName>style.rotation</p:attrName>
                                        </p:attrNameLst>
                                      </p:cBhvr>
                                      <p:tavLst>
                                        <p:tav tm="0">
                                          <p:val>
                                            <p:fltVal val="360"/>
                                          </p:val>
                                        </p:tav>
                                        <p:tav tm="100000">
                                          <p:val>
                                            <p:fltVal val="0"/>
                                          </p:val>
                                        </p:tav>
                                      </p:tavLst>
                                    </p:anim>
                                    <p:animEffect transition="in" filter="fade">
                                      <p:cBhvr>
                                        <p:cTn id="28" dur="500"/>
                                        <p:tgtEl>
                                          <p:spTgt spid="54273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0" presetClass="entr" presetSubtype="0" fill="hold" nodeType="clickEffect">
                                  <p:stCondLst>
                                    <p:cond delay="0"/>
                                  </p:stCondLst>
                                  <p:childTnLst>
                                    <p:set>
                                      <p:cBhvr>
                                        <p:cTn id="32" dur="1" fill="hold">
                                          <p:stCondLst>
                                            <p:cond delay="0"/>
                                          </p:stCondLst>
                                        </p:cTn>
                                        <p:tgtEl>
                                          <p:spTgt spid="542734"/>
                                        </p:tgtEl>
                                        <p:attrNameLst>
                                          <p:attrName>style.visibility</p:attrName>
                                        </p:attrNameLst>
                                      </p:cBhvr>
                                      <p:to>
                                        <p:strVal val="visible"/>
                                      </p:to>
                                    </p:set>
                                    <p:animEffect transition="in" filter="fade">
                                      <p:cBhvr>
                                        <p:cTn id="33" dur="800" decel="100000"/>
                                        <p:tgtEl>
                                          <p:spTgt spid="542734"/>
                                        </p:tgtEl>
                                      </p:cBhvr>
                                    </p:animEffect>
                                    <p:anim calcmode="lin" valueType="num">
                                      <p:cBhvr>
                                        <p:cTn id="34" dur="800" decel="100000" fill="hold"/>
                                        <p:tgtEl>
                                          <p:spTgt spid="542734"/>
                                        </p:tgtEl>
                                        <p:attrNameLst>
                                          <p:attrName>style.rotation</p:attrName>
                                        </p:attrNameLst>
                                      </p:cBhvr>
                                      <p:tavLst>
                                        <p:tav tm="0">
                                          <p:val>
                                            <p:fltVal val="-90"/>
                                          </p:val>
                                        </p:tav>
                                        <p:tav tm="100000">
                                          <p:val>
                                            <p:fltVal val="0"/>
                                          </p:val>
                                        </p:tav>
                                      </p:tavLst>
                                    </p:anim>
                                    <p:anim calcmode="lin" valueType="num">
                                      <p:cBhvr>
                                        <p:cTn id="35" dur="800" decel="100000" fill="hold"/>
                                        <p:tgtEl>
                                          <p:spTgt spid="542734"/>
                                        </p:tgtEl>
                                        <p:attrNameLst>
                                          <p:attrName>ppt_x</p:attrName>
                                        </p:attrNameLst>
                                      </p:cBhvr>
                                      <p:tavLst>
                                        <p:tav tm="0">
                                          <p:val>
                                            <p:strVal val="#ppt_x+0.4"/>
                                          </p:val>
                                        </p:tav>
                                        <p:tav tm="100000">
                                          <p:val>
                                            <p:strVal val="#ppt_x-0.05"/>
                                          </p:val>
                                        </p:tav>
                                      </p:tavLst>
                                    </p:anim>
                                    <p:anim calcmode="lin" valueType="num">
                                      <p:cBhvr>
                                        <p:cTn id="36" dur="800" decel="100000" fill="hold"/>
                                        <p:tgtEl>
                                          <p:spTgt spid="542734"/>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542734"/>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542734"/>
                                        </p:tgtEl>
                                        <p:attrNameLst>
                                          <p:attrName>ppt_y</p:attrName>
                                        </p:attrNameLst>
                                      </p:cBhvr>
                                      <p:tavLst>
                                        <p:tav tm="0">
                                          <p:val>
                                            <p:strVal val="#ppt_y+0.1"/>
                                          </p:val>
                                        </p:tav>
                                        <p:tav tm="100000">
                                          <p:val>
                                            <p:strVal val="#ppt_y"/>
                                          </p:val>
                                        </p:tav>
                                      </p:tavLst>
                                    </p:anim>
                                  </p:childTnLst>
                                </p:cTn>
                              </p:par>
                              <p:par>
                                <p:cTn id="39" presetID="34" presetClass="entr" presetSubtype="0" fill="hold" grpId="0" nodeType="withEffect">
                                  <p:stCondLst>
                                    <p:cond delay="0"/>
                                  </p:stCondLst>
                                  <p:childTnLst>
                                    <p:set>
                                      <p:cBhvr>
                                        <p:cTn id="40" dur="1" fill="hold">
                                          <p:stCondLst>
                                            <p:cond delay="0"/>
                                          </p:stCondLst>
                                        </p:cTn>
                                        <p:tgtEl>
                                          <p:spTgt spid="542737"/>
                                        </p:tgtEl>
                                        <p:attrNameLst>
                                          <p:attrName>style.visibility</p:attrName>
                                        </p:attrNameLst>
                                      </p:cBhvr>
                                      <p:to>
                                        <p:strVal val="visible"/>
                                      </p:to>
                                    </p:set>
                                    <p:anim from="(-#ppt_w/2)" to="(#ppt_x)" calcmode="lin" valueType="num">
                                      <p:cBhvr>
                                        <p:cTn id="41" dur="600" fill="hold">
                                          <p:stCondLst>
                                            <p:cond delay="0"/>
                                          </p:stCondLst>
                                        </p:cTn>
                                        <p:tgtEl>
                                          <p:spTgt spid="542737"/>
                                        </p:tgtEl>
                                        <p:attrNameLst>
                                          <p:attrName>ppt_x</p:attrName>
                                        </p:attrNameLst>
                                      </p:cBhvr>
                                    </p:anim>
                                    <p:anim from="0" to="-1.0" calcmode="lin" valueType="num">
                                      <p:cBhvr>
                                        <p:cTn id="42" dur="200" decel="50000" autoRev="1" fill="hold">
                                          <p:stCondLst>
                                            <p:cond delay="600"/>
                                          </p:stCondLst>
                                        </p:cTn>
                                        <p:tgtEl>
                                          <p:spTgt spid="542737"/>
                                        </p:tgtEl>
                                        <p:attrNameLst>
                                          <p:attrName>xshear</p:attrName>
                                        </p:attrNameLst>
                                      </p:cBhvr>
                                    </p:anim>
                                    <p:animScale>
                                      <p:cBhvr>
                                        <p:cTn id="43" dur="200" decel="100000" autoRev="1" fill="hold">
                                          <p:stCondLst>
                                            <p:cond delay="600"/>
                                          </p:stCondLst>
                                        </p:cTn>
                                        <p:tgtEl>
                                          <p:spTgt spid="542737"/>
                                        </p:tgtEl>
                                      </p:cBhvr>
                                      <p:from x="100000" y="100000"/>
                                      <p:to x="80000" y="100000"/>
                                    </p:animScale>
                                    <p:anim by="(#ppt_h/3+#ppt_w*0.1)" calcmode="lin" valueType="num">
                                      <p:cBhvr additive="sum">
                                        <p:cTn id="44" dur="200" decel="100000" autoRev="1" fill="hold">
                                          <p:stCondLst>
                                            <p:cond delay="600"/>
                                          </p:stCondLst>
                                        </p:cTn>
                                        <p:tgtEl>
                                          <p:spTgt spid="542737"/>
                                        </p:tgtEl>
                                        <p:attrNameLst>
                                          <p:attrName>ppt_x</p:attrName>
                                        </p:attrNameLst>
                                      </p:cBhvr>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9" presetClass="entr" presetSubtype="0" decel="100000" fill="hold" grpId="0" nodeType="clickEffect">
                                  <p:stCondLst>
                                    <p:cond delay="0"/>
                                  </p:stCondLst>
                                  <p:childTnLst>
                                    <p:set>
                                      <p:cBhvr>
                                        <p:cTn id="48" dur="1" fill="hold">
                                          <p:stCondLst>
                                            <p:cond delay="0"/>
                                          </p:stCondLst>
                                        </p:cTn>
                                        <p:tgtEl>
                                          <p:spTgt spid="542729"/>
                                        </p:tgtEl>
                                        <p:attrNameLst>
                                          <p:attrName>style.visibility</p:attrName>
                                        </p:attrNameLst>
                                      </p:cBhvr>
                                      <p:to>
                                        <p:strVal val="visible"/>
                                      </p:to>
                                    </p:set>
                                    <p:anim calcmode="lin" valueType="num">
                                      <p:cBhvr>
                                        <p:cTn id="49" dur="500" fill="hold"/>
                                        <p:tgtEl>
                                          <p:spTgt spid="542729"/>
                                        </p:tgtEl>
                                        <p:attrNameLst>
                                          <p:attrName>ppt_w</p:attrName>
                                        </p:attrNameLst>
                                      </p:cBhvr>
                                      <p:tavLst>
                                        <p:tav tm="0">
                                          <p:val>
                                            <p:fltVal val="0"/>
                                          </p:val>
                                        </p:tav>
                                        <p:tav tm="100000">
                                          <p:val>
                                            <p:strVal val="#ppt_w"/>
                                          </p:val>
                                        </p:tav>
                                      </p:tavLst>
                                    </p:anim>
                                    <p:anim calcmode="lin" valueType="num">
                                      <p:cBhvr>
                                        <p:cTn id="50" dur="500" fill="hold"/>
                                        <p:tgtEl>
                                          <p:spTgt spid="542729"/>
                                        </p:tgtEl>
                                        <p:attrNameLst>
                                          <p:attrName>ppt_h</p:attrName>
                                        </p:attrNameLst>
                                      </p:cBhvr>
                                      <p:tavLst>
                                        <p:tav tm="0">
                                          <p:val>
                                            <p:fltVal val="0"/>
                                          </p:val>
                                        </p:tav>
                                        <p:tav tm="100000">
                                          <p:val>
                                            <p:strVal val="#ppt_h"/>
                                          </p:val>
                                        </p:tav>
                                      </p:tavLst>
                                    </p:anim>
                                    <p:anim calcmode="lin" valueType="num">
                                      <p:cBhvr>
                                        <p:cTn id="51" dur="500" fill="hold"/>
                                        <p:tgtEl>
                                          <p:spTgt spid="542729"/>
                                        </p:tgtEl>
                                        <p:attrNameLst>
                                          <p:attrName>style.rotation</p:attrName>
                                        </p:attrNameLst>
                                      </p:cBhvr>
                                      <p:tavLst>
                                        <p:tav tm="0">
                                          <p:val>
                                            <p:fltVal val="360"/>
                                          </p:val>
                                        </p:tav>
                                        <p:tav tm="100000">
                                          <p:val>
                                            <p:fltVal val="0"/>
                                          </p:val>
                                        </p:tav>
                                      </p:tavLst>
                                    </p:anim>
                                    <p:animEffect transition="in" filter="fade">
                                      <p:cBhvr>
                                        <p:cTn id="52" dur="500"/>
                                        <p:tgtEl>
                                          <p:spTgt spid="542729"/>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542738"/>
                                        </p:tgtEl>
                                        <p:attrNameLst>
                                          <p:attrName>style.visibility</p:attrName>
                                        </p:attrNameLst>
                                      </p:cBhvr>
                                      <p:to>
                                        <p:strVal val="visible"/>
                                      </p:to>
                                    </p:set>
                                    <p:anim calcmode="lin" valueType="num">
                                      <p:cBhvr additive="base">
                                        <p:cTn id="57" dur="500" fill="hold"/>
                                        <p:tgtEl>
                                          <p:spTgt spid="542738"/>
                                        </p:tgtEl>
                                        <p:attrNameLst>
                                          <p:attrName>ppt_x</p:attrName>
                                        </p:attrNameLst>
                                      </p:cBhvr>
                                      <p:tavLst>
                                        <p:tav tm="0">
                                          <p:val>
                                            <p:strVal val="#ppt_x"/>
                                          </p:val>
                                        </p:tav>
                                        <p:tav tm="100000">
                                          <p:val>
                                            <p:strVal val="#ppt_x"/>
                                          </p:val>
                                        </p:tav>
                                      </p:tavLst>
                                    </p:anim>
                                    <p:anim calcmode="lin" valueType="num">
                                      <p:cBhvr additive="base">
                                        <p:cTn id="58" dur="500" fill="hold"/>
                                        <p:tgtEl>
                                          <p:spTgt spid="542738"/>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542740"/>
                                        </p:tgtEl>
                                        <p:attrNameLst>
                                          <p:attrName>style.visibility</p:attrName>
                                        </p:attrNameLst>
                                      </p:cBhvr>
                                      <p:to>
                                        <p:strVal val="visible"/>
                                      </p:to>
                                    </p:set>
                                    <p:anim calcmode="lin" valueType="num">
                                      <p:cBhvr additive="base">
                                        <p:cTn id="61" dur="500" fill="hold"/>
                                        <p:tgtEl>
                                          <p:spTgt spid="542740"/>
                                        </p:tgtEl>
                                        <p:attrNameLst>
                                          <p:attrName>ppt_x</p:attrName>
                                        </p:attrNameLst>
                                      </p:cBhvr>
                                      <p:tavLst>
                                        <p:tav tm="0">
                                          <p:val>
                                            <p:strVal val="#ppt_x"/>
                                          </p:val>
                                        </p:tav>
                                        <p:tav tm="100000">
                                          <p:val>
                                            <p:strVal val="#ppt_x"/>
                                          </p:val>
                                        </p:tav>
                                      </p:tavLst>
                                    </p:anim>
                                    <p:anim calcmode="lin" valueType="num">
                                      <p:cBhvr additive="base">
                                        <p:cTn id="62" dur="500" fill="hold"/>
                                        <p:tgtEl>
                                          <p:spTgt spid="542740"/>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542742"/>
                                        </p:tgtEl>
                                        <p:attrNameLst>
                                          <p:attrName>style.visibility</p:attrName>
                                        </p:attrNameLst>
                                      </p:cBhvr>
                                      <p:to>
                                        <p:strVal val="visible"/>
                                      </p:to>
                                    </p:set>
                                    <p:anim calcmode="lin" valueType="num">
                                      <p:cBhvr additive="base">
                                        <p:cTn id="65" dur="500" fill="hold"/>
                                        <p:tgtEl>
                                          <p:spTgt spid="542742"/>
                                        </p:tgtEl>
                                        <p:attrNameLst>
                                          <p:attrName>ppt_x</p:attrName>
                                        </p:attrNameLst>
                                      </p:cBhvr>
                                      <p:tavLst>
                                        <p:tav tm="0">
                                          <p:val>
                                            <p:strVal val="#ppt_x"/>
                                          </p:val>
                                        </p:tav>
                                        <p:tav tm="100000">
                                          <p:val>
                                            <p:strVal val="#ppt_x"/>
                                          </p:val>
                                        </p:tav>
                                      </p:tavLst>
                                    </p:anim>
                                    <p:anim calcmode="lin" valueType="num">
                                      <p:cBhvr additive="base">
                                        <p:cTn id="66" dur="500" fill="hold"/>
                                        <p:tgtEl>
                                          <p:spTgt spid="542742"/>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542741"/>
                                        </p:tgtEl>
                                        <p:attrNameLst>
                                          <p:attrName>style.visibility</p:attrName>
                                        </p:attrNameLst>
                                      </p:cBhvr>
                                      <p:to>
                                        <p:strVal val="visible"/>
                                      </p:to>
                                    </p:set>
                                    <p:anim calcmode="lin" valueType="num">
                                      <p:cBhvr additive="base">
                                        <p:cTn id="69" dur="500" fill="hold"/>
                                        <p:tgtEl>
                                          <p:spTgt spid="542741"/>
                                        </p:tgtEl>
                                        <p:attrNameLst>
                                          <p:attrName>ppt_x</p:attrName>
                                        </p:attrNameLst>
                                      </p:cBhvr>
                                      <p:tavLst>
                                        <p:tav tm="0">
                                          <p:val>
                                            <p:strVal val="#ppt_x"/>
                                          </p:val>
                                        </p:tav>
                                        <p:tav tm="100000">
                                          <p:val>
                                            <p:strVal val="#ppt_x"/>
                                          </p:val>
                                        </p:tav>
                                      </p:tavLst>
                                    </p:anim>
                                    <p:anim calcmode="lin" valueType="num">
                                      <p:cBhvr additive="base">
                                        <p:cTn id="70" dur="500" fill="hold"/>
                                        <p:tgtEl>
                                          <p:spTgt spid="542741"/>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542739"/>
                                        </p:tgtEl>
                                        <p:attrNameLst>
                                          <p:attrName>style.visibility</p:attrName>
                                        </p:attrNameLst>
                                      </p:cBhvr>
                                      <p:to>
                                        <p:strVal val="visible"/>
                                      </p:to>
                                    </p:set>
                                    <p:anim calcmode="lin" valueType="num">
                                      <p:cBhvr additive="base">
                                        <p:cTn id="73" dur="500" fill="hold"/>
                                        <p:tgtEl>
                                          <p:spTgt spid="542739"/>
                                        </p:tgtEl>
                                        <p:attrNameLst>
                                          <p:attrName>ppt_x</p:attrName>
                                        </p:attrNameLst>
                                      </p:cBhvr>
                                      <p:tavLst>
                                        <p:tav tm="0">
                                          <p:val>
                                            <p:strVal val="#ppt_x"/>
                                          </p:val>
                                        </p:tav>
                                        <p:tav tm="100000">
                                          <p:val>
                                            <p:strVal val="#ppt_x"/>
                                          </p:val>
                                        </p:tav>
                                      </p:tavLst>
                                    </p:anim>
                                    <p:anim calcmode="lin" valueType="num">
                                      <p:cBhvr additive="base">
                                        <p:cTn id="74" dur="500" fill="hold"/>
                                        <p:tgtEl>
                                          <p:spTgt spid="5427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22" grpId="0"/>
      <p:bldP spid="542729" grpId="0"/>
      <p:bldP spid="542731" grpId="0"/>
      <p:bldP spid="542735" grpId="0"/>
      <p:bldP spid="542736" grpId="0"/>
      <p:bldP spid="542737" grpId="0"/>
      <p:bldP spid="542738" grpId="0"/>
      <p:bldP spid="542739" grpId="0"/>
      <p:bldP spid="542740" grpId="0"/>
      <p:bldP spid="542741" grpId="0"/>
      <p:bldP spid="542742" grpId="0"/>
    </p:bldLst>
  </p:timing>
</p:sld>
</file>

<file path=ppt/slides/slide2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82661" name="Picture 5" descr="j0300840">
            <a:extLst>
              <a:ext uri="{FF2B5EF4-FFF2-40B4-BE49-F238E27FC236}">
                <a16:creationId xmlns:a16="http://schemas.microsoft.com/office/drawing/2014/main" id="{E1B46CE2-A030-4CA1-9A2A-7CB85FEDB4CE}"/>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81000" y="2057400"/>
            <a:ext cx="2971800" cy="3281363"/>
          </a:xfrm>
        </p:spPr>
      </p:pic>
      <p:sp>
        <p:nvSpPr>
          <p:cNvPr id="582662" name="Rectangle 6">
            <a:extLst>
              <a:ext uri="{FF2B5EF4-FFF2-40B4-BE49-F238E27FC236}">
                <a16:creationId xmlns:a16="http://schemas.microsoft.com/office/drawing/2014/main" id="{5A68C657-5577-4ABA-BADE-CB33942D199E}"/>
              </a:ext>
            </a:extLst>
          </p:cNvPr>
          <p:cNvSpPr>
            <a:spLocks noChangeArrowheads="1"/>
          </p:cNvSpPr>
          <p:nvPr/>
        </p:nvSpPr>
        <p:spPr bwMode="auto">
          <a:xfrm>
            <a:off x="457200" y="457200"/>
            <a:ext cx="8382000" cy="1143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a:ln>
                  <a:noFill/>
                </a:ln>
                <a:solidFill>
                  <a:srgbClr val="0000FF"/>
                </a:solidFill>
                <a:effectLst/>
                <a:uLnTx/>
                <a:uFillTx/>
                <a:latin typeface="Arial" panose="020B0604020202020204" pitchFamily="34" charset="0"/>
                <a:ea typeface="+mn-ea"/>
                <a:cs typeface="+mn-cs"/>
              </a:rPr>
              <a:t>II. Context of the passage</a:t>
            </a:r>
          </a:p>
        </p:txBody>
      </p:sp>
      <p:sp>
        <p:nvSpPr>
          <p:cNvPr id="582664" name="Text Box 8">
            <a:extLst>
              <a:ext uri="{FF2B5EF4-FFF2-40B4-BE49-F238E27FC236}">
                <a16:creationId xmlns:a16="http://schemas.microsoft.com/office/drawing/2014/main" id="{FC79E595-4EDE-487B-9CCB-CE84F2E316FA}"/>
              </a:ext>
            </a:extLst>
          </p:cNvPr>
          <p:cNvSpPr txBox="1">
            <a:spLocks noChangeArrowheads="1"/>
          </p:cNvSpPr>
          <p:nvPr/>
        </p:nvSpPr>
        <p:spPr bwMode="auto">
          <a:xfrm>
            <a:off x="3276600" y="3352800"/>
            <a:ext cx="4959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Division of the Passage</a:t>
            </a:r>
          </a:p>
        </p:txBody>
      </p:sp>
      <p:sp>
        <p:nvSpPr>
          <p:cNvPr id="582665" name="Text Box 9">
            <a:extLst>
              <a:ext uri="{FF2B5EF4-FFF2-40B4-BE49-F238E27FC236}">
                <a16:creationId xmlns:a16="http://schemas.microsoft.com/office/drawing/2014/main" id="{B1BEA888-CC06-43E2-B6BE-690A9D2986F5}"/>
              </a:ext>
            </a:extLst>
          </p:cNvPr>
          <p:cNvSpPr txBox="1">
            <a:spLocks noChangeArrowheads="1"/>
          </p:cNvSpPr>
          <p:nvPr/>
        </p:nvSpPr>
        <p:spPr bwMode="auto">
          <a:xfrm>
            <a:off x="3276600" y="2514600"/>
            <a:ext cx="2419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Bridge</a:t>
            </a:r>
          </a:p>
        </p:txBody>
      </p:sp>
      <p:sp>
        <p:nvSpPr>
          <p:cNvPr id="582666" name="Text Box 10">
            <a:extLst>
              <a:ext uri="{FF2B5EF4-FFF2-40B4-BE49-F238E27FC236}">
                <a16:creationId xmlns:a16="http://schemas.microsoft.com/office/drawing/2014/main" id="{FA16F37D-7DEB-4B46-A0DC-D39AA3AEC0DE}"/>
              </a:ext>
            </a:extLst>
          </p:cNvPr>
          <p:cNvSpPr txBox="1">
            <a:spLocks noChangeArrowheads="1"/>
          </p:cNvSpPr>
          <p:nvPr/>
        </p:nvSpPr>
        <p:spPr bwMode="auto">
          <a:xfrm>
            <a:off x="2971800" y="4267200"/>
            <a:ext cx="551815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Immediate Context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of the Passage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04008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582662"/>
                                        </p:tgtEl>
                                        <p:attrNameLst>
                                          <p:attrName>style.visibility</p:attrName>
                                        </p:attrNameLst>
                                      </p:cBhvr>
                                      <p:to>
                                        <p:strVal val="visible"/>
                                      </p:to>
                                    </p:set>
                                    <p:anim calcmode="lin" valueType="num">
                                      <p:cBhvr>
                                        <p:cTn id="7" dur="500" fill="hold"/>
                                        <p:tgtEl>
                                          <p:spTgt spid="582662"/>
                                        </p:tgtEl>
                                        <p:attrNameLst>
                                          <p:attrName>ppt_w</p:attrName>
                                        </p:attrNameLst>
                                      </p:cBhvr>
                                      <p:tavLst>
                                        <p:tav tm="0">
                                          <p:val>
                                            <p:fltVal val="0"/>
                                          </p:val>
                                        </p:tav>
                                        <p:tav tm="100000">
                                          <p:val>
                                            <p:strVal val="#ppt_w"/>
                                          </p:val>
                                        </p:tav>
                                      </p:tavLst>
                                    </p:anim>
                                    <p:anim calcmode="lin" valueType="num">
                                      <p:cBhvr>
                                        <p:cTn id="8" dur="500" fill="hold"/>
                                        <p:tgtEl>
                                          <p:spTgt spid="582662"/>
                                        </p:tgtEl>
                                        <p:attrNameLst>
                                          <p:attrName>ppt_h</p:attrName>
                                        </p:attrNameLst>
                                      </p:cBhvr>
                                      <p:tavLst>
                                        <p:tav tm="0">
                                          <p:val>
                                            <p:fltVal val="0"/>
                                          </p:val>
                                        </p:tav>
                                        <p:tav tm="100000">
                                          <p:val>
                                            <p:strVal val="#ppt_h"/>
                                          </p:val>
                                        </p:tav>
                                      </p:tavLst>
                                    </p:anim>
                                    <p:anim calcmode="lin" valueType="num">
                                      <p:cBhvr>
                                        <p:cTn id="9" dur="500" fill="hold"/>
                                        <p:tgtEl>
                                          <p:spTgt spid="582662"/>
                                        </p:tgtEl>
                                        <p:attrNameLst>
                                          <p:attrName>style.rotation</p:attrName>
                                        </p:attrNameLst>
                                      </p:cBhvr>
                                      <p:tavLst>
                                        <p:tav tm="0">
                                          <p:val>
                                            <p:fltVal val="360"/>
                                          </p:val>
                                        </p:tav>
                                        <p:tav tm="100000">
                                          <p:val>
                                            <p:fltVal val="0"/>
                                          </p:val>
                                        </p:tav>
                                      </p:tavLst>
                                    </p:anim>
                                    <p:animEffect transition="in" filter="fade">
                                      <p:cBhvr>
                                        <p:cTn id="10" dur="500"/>
                                        <p:tgtEl>
                                          <p:spTgt spid="582662"/>
                                        </p:tgtEl>
                                      </p:cBhvr>
                                    </p:animEffect>
                                  </p:childTnLst>
                                </p:cTn>
                              </p:par>
                              <p:par>
                                <p:cTn id="11" presetID="30" presetClass="entr" presetSubtype="0" fill="hold" nodeType="withEffect">
                                  <p:stCondLst>
                                    <p:cond delay="0"/>
                                  </p:stCondLst>
                                  <p:childTnLst>
                                    <p:set>
                                      <p:cBhvr>
                                        <p:cTn id="12" dur="1" fill="hold">
                                          <p:stCondLst>
                                            <p:cond delay="0"/>
                                          </p:stCondLst>
                                        </p:cTn>
                                        <p:tgtEl>
                                          <p:spTgt spid="582661"/>
                                        </p:tgtEl>
                                        <p:attrNameLst>
                                          <p:attrName>style.visibility</p:attrName>
                                        </p:attrNameLst>
                                      </p:cBhvr>
                                      <p:to>
                                        <p:strVal val="visible"/>
                                      </p:to>
                                    </p:set>
                                    <p:animEffect transition="in" filter="fade">
                                      <p:cBhvr>
                                        <p:cTn id="13" dur="400" decel="100000"/>
                                        <p:tgtEl>
                                          <p:spTgt spid="582661"/>
                                        </p:tgtEl>
                                      </p:cBhvr>
                                    </p:animEffect>
                                    <p:anim calcmode="lin" valueType="num">
                                      <p:cBhvr>
                                        <p:cTn id="14" dur="400" decel="100000" fill="hold"/>
                                        <p:tgtEl>
                                          <p:spTgt spid="582661"/>
                                        </p:tgtEl>
                                        <p:attrNameLst>
                                          <p:attrName>style.rotation</p:attrName>
                                        </p:attrNameLst>
                                      </p:cBhvr>
                                      <p:tavLst>
                                        <p:tav tm="0">
                                          <p:val>
                                            <p:fltVal val="-90"/>
                                          </p:val>
                                        </p:tav>
                                        <p:tav tm="100000">
                                          <p:val>
                                            <p:fltVal val="0"/>
                                          </p:val>
                                        </p:tav>
                                      </p:tavLst>
                                    </p:anim>
                                    <p:anim calcmode="lin" valueType="num">
                                      <p:cBhvr>
                                        <p:cTn id="15" dur="400" decel="100000" fill="hold"/>
                                        <p:tgtEl>
                                          <p:spTgt spid="582661"/>
                                        </p:tgtEl>
                                        <p:attrNameLst>
                                          <p:attrName>ppt_x</p:attrName>
                                        </p:attrNameLst>
                                      </p:cBhvr>
                                      <p:tavLst>
                                        <p:tav tm="0">
                                          <p:val>
                                            <p:strVal val="#ppt_x+0.4"/>
                                          </p:val>
                                        </p:tav>
                                        <p:tav tm="100000">
                                          <p:val>
                                            <p:strVal val="#ppt_x-0.05"/>
                                          </p:val>
                                        </p:tav>
                                      </p:tavLst>
                                    </p:anim>
                                    <p:anim calcmode="lin" valueType="num">
                                      <p:cBhvr>
                                        <p:cTn id="16" dur="400" decel="100000" fill="hold"/>
                                        <p:tgtEl>
                                          <p:spTgt spid="582661"/>
                                        </p:tgtEl>
                                        <p:attrNameLst>
                                          <p:attrName>ppt_y</p:attrName>
                                        </p:attrNameLst>
                                      </p:cBhvr>
                                      <p:tavLst>
                                        <p:tav tm="0">
                                          <p:val>
                                            <p:strVal val="#ppt_y-0.4"/>
                                          </p:val>
                                        </p:tav>
                                        <p:tav tm="100000">
                                          <p:val>
                                            <p:strVal val="#ppt_y+0.1"/>
                                          </p:val>
                                        </p:tav>
                                      </p:tavLst>
                                    </p:anim>
                                    <p:anim calcmode="lin" valueType="num">
                                      <p:cBhvr>
                                        <p:cTn id="17" dur="100" accel="100000" fill="hold">
                                          <p:stCondLst>
                                            <p:cond delay="400"/>
                                          </p:stCondLst>
                                        </p:cTn>
                                        <p:tgtEl>
                                          <p:spTgt spid="582661"/>
                                        </p:tgtEl>
                                        <p:attrNameLst>
                                          <p:attrName>ppt_x</p:attrName>
                                        </p:attrNameLst>
                                      </p:cBhvr>
                                      <p:tavLst>
                                        <p:tav tm="0">
                                          <p:val>
                                            <p:strVal val="#ppt_x-0.05"/>
                                          </p:val>
                                        </p:tav>
                                        <p:tav tm="100000">
                                          <p:val>
                                            <p:strVal val="#ppt_x"/>
                                          </p:val>
                                        </p:tav>
                                      </p:tavLst>
                                    </p:anim>
                                    <p:anim calcmode="lin" valueType="num">
                                      <p:cBhvr>
                                        <p:cTn id="18" dur="100" accel="100000" fill="hold">
                                          <p:stCondLst>
                                            <p:cond delay="400"/>
                                          </p:stCondLst>
                                        </p:cTn>
                                        <p:tgtEl>
                                          <p:spTgt spid="582661"/>
                                        </p:tgtEl>
                                        <p:attrNameLst>
                                          <p:attrName>ppt_y</p:attrName>
                                        </p:attrNameLst>
                                      </p:cBhvr>
                                      <p:tavLst>
                                        <p:tav tm="0">
                                          <p:val>
                                            <p:strVal val="#ppt_y+0.1"/>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582664"/>
                                        </p:tgtEl>
                                        <p:attrNameLst>
                                          <p:attrName>style.visibility</p:attrName>
                                        </p:attrNameLst>
                                      </p:cBhvr>
                                      <p:to>
                                        <p:strVal val="visible"/>
                                      </p:to>
                                    </p:set>
                                    <p:animEffect transition="in" filter="slide(fromBottom)">
                                      <p:cBhvr>
                                        <p:cTn id="23" dur="500"/>
                                        <p:tgtEl>
                                          <p:spTgt spid="582664"/>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582665"/>
                                        </p:tgtEl>
                                        <p:attrNameLst>
                                          <p:attrName>style.visibility</p:attrName>
                                        </p:attrNameLst>
                                      </p:cBhvr>
                                      <p:to>
                                        <p:strVal val="visible"/>
                                      </p:to>
                                    </p:set>
                                    <p:animEffect transition="in" filter="slide(fromBottom)">
                                      <p:cBhvr>
                                        <p:cTn id="26" dur="500"/>
                                        <p:tgtEl>
                                          <p:spTgt spid="582665"/>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582666"/>
                                        </p:tgtEl>
                                        <p:attrNameLst>
                                          <p:attrName>style.visibility</p:attrName>
                                        </p:attrNameLst>
                                      </p:cBhvr>
                                      <p:to>
                                        <p:strVal val="visible"/>
                                      </p:to>
                                    </p:set>
                                    <p:animEffect transition="in" filter="slide(fromBottom)">
                                      <p:cBhvr>
                                        <p:cTn id="29" dur="500"/>
                                        <p:tgtEl>
                                          <p:spTgt spid="582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2" grpId="0" animBg="1"/>
      <p:bldP spid="582664" grpId="0"/>
      <p:bldP spid="582665" grpId="0"/>
      <p:bldP spid="582666" grpId="0"/>
    </p:bldLst>
  </p:timing>
</p:sld>
</file>

<file path=ppt/slides/slide2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8146" name="Rectangle 2">
            <a:extLst>
              <a:ext uri="{FF2B5EF4-FFF2-40B4-BE49-F238E27FC236}">
                <a16:creationId xmlns:a16="http://schemas.microsoft.com/office/drawing/2014/main" id="{C44C9047-7B13-47C1-A7F4-20E811B4021D}"/>
              </a:ext>
            </a:extLst>
          </p:cNvPr>
          <p:cNvSpPr>
            <a:spLocks noGrp="1" noChangeArrowheads="1"/>
          </p:cNvSpPr>
          <p:nvPr>
            <p:ph type="title"/>
          </p:nvPr>
        </p:nvSpPr>
        <p:spPr/>
        <p:txBody>
          <a:bodyPr/>
          <a:lstStyle/>
          <a:p>
            <a:r>
              <a:rPr lang="en-US" altLang="en-US"/>
              <a:t>The Bridge (Matt. 9:36-10:4)</a:t>
            </a:r>
          </a:p>
        </p:txBody>
      </p:sp>
      <p:sp>
        <p:nvSpPr>
          <p:cNvPr id="518147" name="Rectangle 3">
            <a:extLst>
              <a:ext uri="{FF2B5EF4-FFF2-40B4-BE49-F238E27FC236}">
                <a16:creationId xmlns:a16="http://schemas.microsoft.com/office/drawing/2014/main" id="{B076EC65-F605-4AD1-8A13-C640CCF0037E}"/>
              </a:ext>
            </a:extLst>
          </p:cNvPr>
          <p:cNvSpPr>
            <a:spLocks noGrp="1" noChangeArrowheads="1"/>
          </p:cNvSpPr>
          <p:nvPr>
            <p:ph type="body" idx="1"/>
          </p:nvPr>
        </p:nvSpPr>
        <p:spPr>
          <a:xfrm>
            <a:off x="0" y="1600200"/>
            <a:ext cx="9144000" cy="5257800"/>
          </a:xfrm>
        </p:spPr>
        <p:txBody>
          <a:bodyPr/>
          <a:lstStyle/>
          <a:p>
            <a:pPr algn="ctr"/>
            <a:endParaRPr lang="en-US" altLang="en-US"/>
          </a:p>
        </p:txBody>
      </p:sp>
      <p:pic>
        <p:nvPicPr>
          <p:cNvPr id="518148" name="Picture 4" descr="DSCN0263">
            <a:extLst>
              <a:ext uri="{FF2B5EF4-FFF2-40B4-BE49-F238E27FC236}">
                <a16:creationId xmlns:a16="http://schemas.microsoft.com/office/drawing/2014/main" id="{69D9217C-EF1A-441D-AF8B-F9E2503B79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46482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518149" name="Picture 5" descr="DSCN1445">
            <a:extLst>
              <a:ext uri="{FF2B5EF4-FFF2-40B4-BE49-F238E27FC236}">
                <a16:creationId xmlns:a16="http://schemas.microsoft.com/office/drawing/2014/main" id="{43A41080-FE01-442C-8F98-C66D449453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352800"/>
            <a:ext cx="4495800" cy="2438400"/>
          </a:xfrm>
          <a:prstGeom prst="rect">
            <a:avLst/>
          </a:prstGeom>
          <a:noFill/>
          <a:extLst>
            <a:ext uri="{909E8E84-426E-40DD-AFC4-6F175D3DCCD1}">
              <a14:hiddenFill xmlns:a14="http://schemas.microsoft.com/office/drawing/2010/main">
                <a:solidFill>
                  <a:srgbClr val="FFFFFF"/>
                </a:solidFill>
              </a14:hiddenFill>
            </a:ext>
          </a:extLst>
        </p:spPr>
      </p:pic>
      <p:sp>
        <p:nvSpPr>
          <p:cNvPr id="518150" name="Text Box 6">
            <a:extLst>
              <a:ext uri="{FF2B5EF4-FFF2-40B4-BE49-F238E27FC236}">
                <a16:creationId xmlns:a16="http://schemas.microsoft.com/office/drawing/2014/main" id="{08D787D8-212A-4EAD-98B5-F75D7D70FF8C}"/>
              </a:ext>
            </a:extLst>
          </p:cNvPr>
          <p:cNvSpPr txBox="1">
            <a:spLocks noChangeArrowheads="1"/>
          </p:cNvSpPr>
          <p:nvPr/>
        </p:nvSpPr>
        <p:spPr bwMode="auto">
          <a:xfrm>
            <a:off x="5794375" y="1787525"/>
            <a:ext cx="2047875"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Garamond" panose="02020404030301010803" pitchFamily="18" charset="0"/>
                <a:ea typeface="+mn-ea"/>
                <a:cs typeface="+mn-cs"/>
              </a:rPr>
              <a:t>The harvest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Garamond" panose="02020404030301010803" pitchFamily="18" charset="0"/>
                <a:ea typeface="+mn-ea"/>
                <a:cs typeface="+mn-cs"/>
              </a:rPr>
              <a:t>is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Garamond" panose="02020404030301010803" pitchFamily="18" charset="0"/>
                <a:ea typeface="+mn-ea"/>
                <a:cs typeface="+mn-cs"/>
              </a:rPr>
              <a:t>plentiful</a:t>
            </a:r>
          </a:p>
        </p:txBody>
      </p:sp>
      <p:sp>
        <p:nvSpPr>
          <p:cNvPr id="518151" name="Text Box 7">
            <a:extLst>
              <a:ext uri="{FF2B5EF4-FFF2-40B4-BE49-F238E27FC236}">
                <a16:creationId xmlns:a16="http://schemas.microsoft.com/office/drawing/2014/main" id="{AEB52AFD-6088-464F-AAA6-970BD64DCC6D}"/>
              </a:ext>
            </a:extLst>
          </p:cNvPr>
          <p:cNvSpPr txBox="1">
            <a:spLocks noChangeArrowheads="1"/>
          </p:cNvSpPr>
          <p:nvPr/>
        </p:nvSpPr>
        <p:spPr bwMode="auto">
          <a:xfrm>
            <a:off x="0" y="5105400"/>
            <a:ext cx="4495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1" u="none" strike="noStrike" kern="1200" cap="none" spc="0" normalizeH="0" baseline="0" noProof="0">
                <a:ln>
                  <a:noFill/>
                </a:ln>
                <a:solidFill>
                  <a:srgbClr val="000000"/>
                </a:solidFill>
                <a:effectLst/>
                <a:uLnTx/>
                <a:uFillTx/>
                <a:latin typeface="Garamond" panose="02020404030301010803" pitchFamily="18" charset="0"/>
                <a:ea typeface="+mn-ea"/>
                <a:cs typeface="+mn-cs"/>
              </a:rPr>
              <a:t>But the workers are few</a:t>
            </a:r>
          </a:p>
        </p:txBody>
      </p:sp>
      <p:sp>
        <p:nvSpPr>
          <p:cNvPr id="518152" name="Rectangle 8">
            <a:extLst>
              <a:ext uri="{FF2B5EF4-FFF2-40B4-BE49-F238E27FC236}">
                <a16:creationId xmlns:a16="http://schemas.microsoft.com/office/drawing/2014/main" id="{3CCA0C51-CF13-4C88-8B8A-D837625B3B9E}"/>
              </a:ext>
            </a:extLst>
          </p:cNvPr>
          <p:cNvSpPr>
            <a:spLocks noChangeArrowheads="1"/>
          </p:cNvSpPr>
          <p:nvPr/>
        </p:nvSpPr>
        <p:spPr bwMode="auto">
          <a:xfrm>
            <a:off x="0" y="6096000"/>
            <a:ext cx="80010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1" u="none" strike="noStrike" kern="1200" cap="none" spc="0" normalizeH="0" baseline="0" noProof="0">
                <a:ln>
                  <a:noFill/>
                </a:ln>
                <a:solidFill>
                  <a:srgbClr val="000000"/>
                </a:solidFill>
                <a:effectLst/>
                <a:uLnTx/>
                <a:uFillTx/>
                <a:latin typeface="Arial" panose="020B0604020202020204" pitchFamily="34" charset="0"/>
                <a:ea typeface="+mn-ea"/>
                <a:cs typeface="+mn-cs"/>
              </a:rPr>
              <a:t>Craig L. Blomberg. Jesus and the Gospel: Additional Teaching of Jesus, pp. 285</a:t>
            </a:r>
          </a:p>
        </p:txBody>
      </p:sp>
    </p:spTree>
    <p:extLst>
      <p:ext uri="{BB962C8B-B14F-4D97-AF65-F5344CB8AC3E}">
        <p14:creationId xmlns:p14="http://schemas.microsoft.com/office/powerpoint/2010/main" val="2468832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18148"/>
                                        </p:tgtEl>
                                        <p:attrNameLst>
                                          <p:attrName>style.visibility</p:attrName>
                                        </p:attrNameLst>
                                      </p:cBhvr>
                                      <p:to>
                                        <p:strVal val="visible"/>
                                      </p:to>
                                    </p:set>
                                    <p:anim calcmode="lin" valueType="num">
                                      <p:cBhvr additive="base">
                                        <p:cTn id="7" dur="500" fill="hold"/>
                                        <p:tgtEl>
                                          <p:spTgt spid="518148"/>
                                        </p:tgtEl>
                                        <p:attrNameLst>
                                          <p:attrName>ppt_x</p:attrName>
                                        </p:attrNameLst>
                                      </p:cBhvr>
                                      <p:tavLst>
                                        <p:tav tm="0">
                                          <p:val>
                                            <p:strVal val="#ppt_x"/>
                                          </p:val>
                                        </p:tav>
                                        <p:tav tm="100000">
                                          <p:val>
                                            <p:strVal val="#ppt_x"/>
                                          </p:val>
                                        </p:tav>
                                      </p:tavLst>
                                    </p:anim>
                                    <p:anim calcmode="lin" valueType="num">
                                      <p:cBhvr additive="base">
                                        <p:cTn id="8" dur="500" fill="hold"/>
                                        <p:tgtEl>
                                          <p:spTgt spid="518148"/>
                                        </p:tgtEl>
                                        <p:attrNameLst>
                                          <p:attrName>ppt_y</p:attrName>
                                        </p:attrNameLst>
                                      </p:cBhvr>
                                      <p:tavLst>
                                        <p:tav tm="0">
                                          <p:val>
                                            <p:strVal val="1+#ppt_h/2"/>
                                          </p:val>
                                        </p:tav>
                                        <p:tav tm="100000">
                                          <p:val>
                                            <p:strVal val="#ppt_y"/>
                                          </p:val>
                                        </p:tav>
                                      </p:tavLst>
                                    </p:anim>
                                  </p:childTnLst>
                                </p:cTn>
                              </p:par>
                              <p:par>
                                <p:cTn id="9" presetID="39" presetClass="entr" presetSubtype="0" accel="100000" fill="hold" grpId="0" nodeType="withEffect">
                                  <p:stCondLst>
                                    <p:cond delay="0"/>
                                  </p:stCondLst>
                                  <p:childTnLst>
                                    <p:set>
                                      <p:cBhvr>
                                        <p:cTn id="10" dur="1" fill="hold">
                                          <p:stCondLst>
                                            <p:cond delay="0"/>
                                          </p:stCondLst>
                                        </p:cTn>
                                        <p:tgtEl>
                                          <p:spTgt spid="518150"/>
                                        </p:tgtEl>
                                        <p:attrNameLst>
                                          <p:attrName>style.visibility</p:attrName>
                                        </p:attrNameLst>
                                      </p:cBhvr>
                                      <p:to>
                                        <p:strVal val="visible"/>
                                      </p:to>
                                    </p:set>
                                    <p:anim calcmode="lin" valueType="num">
                                      <p:cBhvr>
                                        <p:cTn id="11" dur="500" fill="hold"/>
                                        <p:tgtEl>
                                          <p:spTgt spid="518150"/>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518150"/>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518150"/>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51815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4" presetClass="entr" presetSubtype="0" accel="100000" fill="hold" nodeType="clickEffect">
                                  <p:stCondLst>
                                    <p:cond delay="0"/>
                                  </p:stCondLst>
                                  <p:childTnLst>
                                    <p:set>
                                      <p:cBhvr>
                                        <p:cTn id="18" dur="1" fill="hold">
                                          <p:stCondLst>
                                            <p:cond delay="0"/>
                                          </p:stCondLst>
                                        </p:cTn>
                                        <p:tgtEl>
                                          <p:spTgt spid="518149"/>
                                        </p:tgtEl>
                                        <p:attrNameLst>
                                          <p:attrName>style.visibility</p:attrName>
                                        </p:attrNameLst>
                                      </p:cBhvr>
                                      <p:to>
                                        <p:strVal val="visible"/>
                                      </p:to>
                                    </p:set>
                                    <p:anim calcmode="lin" valueType="num">
                                      <p:cBhvr>
                                        <p:cTn id="19" dur="500" fill="hold"/>
                                        <p:tgtEl>
                                          <p:spTgt spid="518149"/>
                                        </p:tgtEl>
                                        <p:attrNameLst>
                                          <p:attrName>ppt_w</p:attrName>
                                        </p:attrNameLst>
                                      </p:cBhvr>
                                      <p:tavLst>
                                        <p:tav tm="0">
                                          <p:val>
                                            <p:strVal val="#ppt_w*0.05"/>
                                          </p:val>
                                        </p:tav>
                                        <p:tav tm="100000">
                                          <p:val>
                                            <p:strVal val="#ppt_w"/>
                                          </p:val>
                                        </p:tav>
                                      </p:tavLst>
                                    </p:anim>
                                    <p:anim calcmode="lin" valueType="num">
                                      <p:cBhvr>
                                        <p:cTn id="20" dur="500" fill="hold"/>
                                        <p:tgtEl>
                                          <p:spTgt spid="518149"/>
                                        </p:tgtEl>
                                        <p:attrNameLst>
                                          <p:attrName>ppt_h</p:attrName>
                                        </p:attrNameLst>
                                      </p:cBhvr>
                                      <p:tavLst>
                                        <p:tav tm="0">
                                          <p:val>
                                            <p:strVal val="#ppt_h"/>
                                          </p:val>
                                        </p:tav>
                                        <p:tav tm="100000">
                                          <p:val>
                                            <p:strVal val="#ppt_h"/>
                                          </p:val>
                                        </p:tav>
                                      </p:tavLst>
                                    </p:anim>
                                    <p:anim calcmode="lin" valueType="num">
                                      <p:cBhvr>
                                        <p:cTn id="21" dur="500" fill="hold"/>
                                        <p:tgtEl>
                                          <p:spTgt spid="518149"/>
                                        </p:tgtEl>
                                        <p:attrNameLst>
                                          <p:attrName>ppt_x</p:attrName>
                                        </p:attrNameLst>
                                      </p:cBhvr>
                                      <p:tavLst>
                                        <p:tav tm="0">
                                          <p:val>
                                            <p:strVal val="#ppt_x-.2"/>
                                          </p:val>
                                        </p:tav>
                                        <p:tav tm="100000">
                                          <p:val>
                                            <p:strVal val="#ppt_x"/>
                                          </p:val>
                                        </p:tav>
                                      </p:tavLst>
                                    </p:anim>
                                    <p:anim calcmode="lin" valueType="num">
                                      <p:cBhvr>
                                        <p:cTn id="22" dur="500" fill="hold"/>
                                        <p:tgtEl>
                                          <p:spTgt spid="518149"/>
                                        </p:tgtEl>
                                        <p:attrNameLst>
                                          <p:attrName>ppt_y</p:attrName>
                                        </p:attrNameLst>
                                      </p:cBhvr>
                                      <p:tavLst>
                                        <p:tav tm="0">
                                          <p:val>
                                            <p:strVal val="#ppt_y"/>
                                          </p:val>
                                        </p:tav>
                                        <p:tav tm="100000">
                                          <p:val>
                                            <p:strVal val="#ppt_y"/>
                                          </p:val>
                                        </p:tav>
                                      </p:tavLst>
                                    </p:anim>
                                    <p:animEffect transition="in" filter="fade">
                                      <p:cBhvr>
                                        <p:cTn id="23" dur="500"/>
                                        <p:tgtEl>
                                          <p:spTgt spid="518149"/>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518151"/>
                                        </p:tgtEl>
                                        <p:attrNameLst>
                                          <p:attrName>style.visibility</p:attrName>
                                        </p:attrNameLst>
                                      </p:cBhvr>
                                      <p:to>
                                        <p:strVal val="visible"/>
                                      </p:to>
                                    </p:set>
                                    <p:animEffect transition="in" filter="slide(fromBottom)">
                                      <p:cBhvr>
                                        <p:cTn id="26" dur="500"/>
                                        <p:tgtEl>
                                          <p:spTgt spid="518151"/>
                                        </p:tgtEl>
                                      </p:cBhvr>
                                    </p:animEffect>
                                  </p:childTnLst>
                                </p:cTn>
                              </p:par>
                            </p:childTnLst>
                          </p:cTn>
                        </p:par>
                        <p:par>
                          <p:cTn id="27" fill="hold" nodeType="afterGroup">
                            <p:stCondLst>
                              <p:cond delay="500"/>
                            </p:stCondLst>
                            <p:childTnLst>
                              <p:par>
                                <p:cTn id="28" presetID="37" presetClass="entr" presetSubtype="0" fill="hold" grpId="0" nodeType="afterEffect">
                                  <p:stCondLst>
                                    <p:cond delay="0"/>
                                  </p:stCondLst>
                                  <p:childTnLst>
                                    <p:set>
                                      <p:cBhvr>
                                        <p:cTn id="29" dur="1" fill="hold">
                                          <p:stCondLst>
                                            <p:cond delay="0"/>
                                          </p:stCondLst>
                                        </p:cTn>
                                        <p:tgtEl>
                                          <p:spTgt spid="518152"/>
                                        </p:tgtEl>
                                        <p:attrNameLst>
                                          <p:attrName>style.visibility</p:attrName>
                                        </p:attrNameLst>
                                      </p:cBhvr>
                                      <p:to>
                                        <p:strVal val="visible"/>
                                      </p:to>
                                    </p:set>
                                    <p:animEffect transition="in" filter="fade">
                                      <p:cBhvr>
                                        <p:cTn id="30" dur="1000"/>
                                        <p:tgtEl>
                                          <p:spTgt spid="518152"/>
                                        </p:tgtEl>
                                      </p:cBhvr>
                                    </p:animEffect>
                                    <p:anim calcmode="lin" valueType="num">
                                      <p:cBhvr>
                                        <p:cTn id="31" dur="1000" fill="hold"/>
                                        <p:tgtEl>
                                          <p:spTgt spid="518152"/>
                                        </p:tgtEl>
                                        <p:attrNameLst>
                                          <p:attrName>ppt_x</p:attrName>
                                        </p:attrNameLst>
                                      </p:cBhvr>
                                      <p:tavLst>
                                        <p:tav tm="0">
                                          <p:val>
                                            <p:strVal val="#ppt_x"/>
                                          </p:val>
                                        </p:tav>
                                        <p:tav tm="100000">
                                          <p:val>
                                            <p:strVal val="#ppt_x"/>
                                          </p:val>
                                        </p:tav>
                                      </p:tavLst>
                                    </p:anim>
                                    <p:anim calcmode="lin" valueType="num">
                                      <p:cBhvr>
                                        <p:cTn id="32" dur="900" decel="100000" fill="hold"/>
                                        <p:tgtEl>
                                          <p:spTgt spid="518152"/>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51815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50" grpId="0"/>
      <p:bldP spid="518151" grpId="0"/>
      <p:bldP spid="518152" grpId="0" animBg="1"/>
    </p:bldLst>
  </p:timing>
</p:sld>
</file>

<file path=ppt/slides/slide2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9106" name="Rectangle 2">
            <a:extLst>
              <a:ext uri="{FF2B5EF4-FFF2-40B4-BE49-F238E27FC236}">
                <a16:creationId xmlns:a16="http://schemas.microsoft.com/office/drawing/2014/main" id="{0D8D21B7-50D7-402B-99C0-64B9AE6E04B8}"/>
              </a:ext>
            </a:extLst>
          </p:cNvPr>
          <p:cNvSpPr>
            <a:spLocks noGrp="1" noChangeArrowheads="1"/>
          </p:cNvSpPr>
          <p:nvPr>
            <p:ph type="title"/>
          </p:nvPr>
        </p:nvSpPr>
        <p:spPr/>
        <p:txBody>
          <a:bodyPr/>
          <a:lstStyle/>
          <a:p>
            <a:endParaRPr lang="en-US" altLang="en-US"/>
          </a:p>
        </p:txBody>
      </p:sp>
      <p:sp>
        <p:nvSpPr>
          <p:cNvPr id="559107" name="Rectangle 3">
            <a:extLst>
              <a:ext uri="{FF2B5EF4-FFF2-40B4-BE49-F238E27FC236}">
                <a16:creationId xmlns:a16="http://schemas.microsoft.com/office/drawing/2014/main" id="{F0ECD18B-A241-4DBB-96CF-6F813024A035}"/>
              </a:ext>
            </a:extLst>
          </p:cNvPr>
          <p:cNvSpPr>
            <a:spLocks noGrp="1" noChangeArrowheads="1"/>
          </p:cNvSpPr>
          <p:nvPr>
            <p:ph type="body" idx="1"/>
          </p:nvPr>
        </p:nvSpPr>
        <p:spPr>
          <a:xfrm>
            <a:off x="304800" y="1447800"/>
            <a:ext cx="8839200" cy="5410200"/>
          </a:xfrm>
        </p:spPr>
        <p:txBody>
          <a:bodyPr/>
          <a:lstStyle/>
          <a:p>
            <a:pPr>
              <a:lnSpc>
                <a:spcPct val="90000"/>
              </a:lnSpc>
              <a:buFontTx/>
              <a:buNone/>
            </a:pPr>
            <a:r>
              <a:rPr lang="en-US" altLang="en-US" sz="2400" b="1"/>
              <a:t>9:36</a:t>
            </a:r>
            <a:r>
              <a:rPr lang="en-US" altLang="en-US" sz="2400"/>
              <a:t>: But when </a:t>
            </a:r>
            <a:r>
              <a:rPr lang="en-US" altLang="en-US" sz="2400">
                <a:solidFill>
                  <a:srgbClr val="0000FF"/>
                </a:solidFill>
              </a:rPr>
              <a:t>he saw the multitudes</a:t>
            </a:r>
            <a:r>
              <a:rPr lang="en-US" altLang="en-US" sz="2400"/>
              <a:t>, he was moved with compassion for them, because they were distressed and scattered, as sheep not having a shepherd.</a:t>
            </a:r>
          </a:p>
          <a:p>
            <a:pPr>
              <a:lnSpc>
                <a:spcPct val="90000"/>
              </a:lnSpc>
              <a:buFontTx/>
              <a:buNone/>
            </a:pPr>
            <a:endParaRPr lang="en-US" altLang="en-US" sz="2400" b="1"/>
          </a:p>
          <a:p>
            <a:pPr>
              <a:lnSpc>
                <a:spcPct val="90000"/>
              </a:lnSpc>
              <a:buFontTx/>
              <a:buNone/>
            </a:pPr>
            <a:r>
              <a:rPr lang="en-US" altLang="en-US" sz="2400" b="1"/>
              <a:t>9:37</a:t>
            </a:r>
            <a:r>
              <a:rPr lang="en-US" altLang="en-US" sz="2400"/>
              <a:t>: </a:t>
            </a:r>
            <a:r>
              <a:rPr lang="en-US" altLang="en-US" sz="2400">
                <a:solidFill>
                  <a:schemeClr val="hlink"/>
                </a:solidFill>
              </a:rPr>
              <a:t>Then saith he unto his</a:t>
            </a:r>
            <a:r>
              <a:rPr lang="en-US" altLang="en-US" sz="2400">
                <a:solidFill>
                  <a:srgbClr val="FFFF00"/>
                </a:solidFill>
              </a:rPr>
              <a:t> </a:t>
            </a:r>
            <a:r>
              <a:rPr lang="en-US" altLang="en-US" sz="2400">
                <a:solidFill>
                  <a:schemeClr val="hlink"/>
                </a:solidFill>
              </a:rPr>
              <a:t>disciples</a:t>
            </a:r>
            <a:r>
              <a:rPr lang="en-US" altLang="en-US" sz="2400"/>
              <a:t>, The harvest 	indeed is plenteous, but the laborers are few.</a:t>
            </a:r>
          </a:p>
          <a:p>
            <a:pPr>
              <a:lnSpc>
                <a:spcPct val="90000"/>
              </a:lnSpc>
              <a:buFontTx/>
              <a:buNone/>
            </a:pPr>
            <a:endParaRPr lang="en-US" altLang="en-US" sz="2400" b="1"/>
          </a:p>
          <a:p>
            <a:pPr>
              <a:lnSpc>
                <a:spcPct val="90000"/>
              </a:lnSpc>
              <a:buFontTx/>
              <a:buNone/>
            </a:pPr>
            <a:r>
              <a:rPr lang="en-US" altLang="en-US" sz="2400" b="1"/>
              <a:t>9:38</a:t>
            </a:r>
            <a:r>
              <a:rPr lang="en-US" altLang="en-US" sz="2400"/>
              <a:t>: </a:t>
            </a:r>
            <a:r>
              <a:rPr lang="en-US" altLang="en-US" sz="2400">
                <a:solidFill>
                  <a:srgbClr val="660066"/>
                </a:solidFill>
              </a:rPr>
              <a:t>Pray ye therefore</a:t>
            </a:r>
            <a:r>
              <a:rPr lang="en-US" altLang="en-US" sz="2400"/>
              <a:t> the Lord of the harvest, that he send forth laborers into his harvest.</a:t>
            </a:r>
          </a:p>
          <a:p>
            <a:pPr>
              <a:lnSpc>
                <a:spcPct val="90000"/>
              </a:lnSpc>
              <a:buFontTx/>
              <a:buNone/>
            </a:pPr>
            <a:endParaRPr lang="en-US" altLang="en-US" sz="2400" b="1"/>
          </a:p>
          <a:p>
            <a:pPr>
              <a:lnSpc>
                <a:spcPct val="90000"/>
              </a:lnSpc>
              <a:buFontTx/>
              <a:buNone/>
            </a:pPr>
            <a:r>
              <a:rPr lang="en-US" altLang="en-US" sz="2400" b="1"/>
              <a:t>10:1</a:t>
            </a:r>
            <a:r>
              <a:rPr lang="en-US" altLang="en-US" sz="2400"/>
              <a:t> </a:t>
            </a:r>
            <a:r>
              <a:rPr lang="en-US" altLang="en-US" sz="2400">
                <a:solidFill>
                  <a:srgbClr val="CC0000"/>
                </a:solidFill>
              </a:rPr>
              <a:t>And he called</a:t>
            </a:r>
            <a:r>
              <a:rPr lang="en-US" altLang="en-US" sz="2400"/>
              <a:t> unto him his twelve disciples, and gave them authority over unclean spirits, 	to cast them out, and to heal all manner of disease and all manner of sickness. (ASV)</a:t>
            </a:r>
          </a:p>
          <a:p>
            <a:pPr>
              <a:lnSpc>
                <a:spcPct val="90000"/>
              </a:lnSpc>
            </a:pPr>
            <a:endParaRPr lang="en-US" altLang="en-US" sz="2400"/>
          </a:p>
          <a:p>
            <a:pPr>
              <a:lnSpc>
                <a:spcPct val="90000"/>
              </a:lnSpc>
            </a:pPr>
            <a:endParaRPr lang="en-US" altLang="en-US" sz="2000"/>
          </a:p>
        </p:txBody>
      </p:sp>
      <p:sp>
        <p:nvSpPr>
          <p:cNvPr id="559108" name="Rectangle 4">
            <a:extLst>
              <a:ext uri="{FF2B5EF4-FFF2-40B4-BE49-F238E27FC236}">
                <a16:creationId xmlns:a16="http://schemas.microsoft.com/office/drawing/2014/main" id="{AF655062-F1CA-4B32-816E-15BB75DCF605}"/>
              </a:ext>
            </a:extLst>
          </p:cNvPr>
          <p:cNvSpPr>
            <a:spLocks noChangeArrowheads="1"/>
          </p:cNvSpPr>
          <p:nvPr/>
        </p:nvSpPr>
        <p:spPr bwMode="auto">
          <a:xfrm>
            <a:off x="457200" y="304800"/>
            <a:ext cx="8229600" cy="1066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Immediate Context of the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Passage</a:t>
            </a:r>
          </a:p>
        </p:txBody>
      </p:sp>
    </p:spTree>
    <p:extLst>
      <p:ext uri="{BB962C8B-B14F-4D97-AF65-F5344CB8AC3E}">
        <p14:creationId xmlns:p14="http://schemas.microsoft.com/office/powerpoint/2010/main" val="274678092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0130" name="Rectangle 2">
            <a:extLst>
              <a:ext uri="{FF2B5EF4-FFF2-40B4-BE49-F238E27FC236}">
                <a16:creationId xmlns:a16="http://schemas.microsoft.com/office/drawing/2014/main" id="{7D4A58B4-19F4-4D65-B22C-B4AC7623CE37}"/>
              </a:ext>
            </a:extLst>
          </p:cNvPr>
          <p:cNvSpPr>
            <a:spLocks noGrp="1" noChangeArrowheads="1"/>
          </p:cNvSpPr>
          <p:nvPr>
            <p:ph type="title"/>
          </p:nvPr>
        </p:nvSpPr>
        <p:spPr/>
        <p:txBody>
          <a:bodyPr/>
          <a:lstStyle/>
          <a:p>
            <a:r>
              <a:rPr lang="en-US" altLang="en-US" sz="4000"/>
              <a:t>An Immediate Context of the Passage</a:t>
            </a:r>
          </a:p>
        </p:txBody>
      </p:sp>
      <p:sp>
        <p:nvSpPr>
          <p:cNvPr id="560131" name="Rectangle 3">
            <a:extLst>
              <a:ext uri="{FF2B5EF4-FFF2-40B4-BE49-F238E27FC236}">
                <a16:creationId xmlns:a16="http://schemas.microsoft.com/office/drawing/2014/main" id="{27603C9B-34B9-4F0A-871F-D2F5713AFB35}"/>
              </a:ext>
            </a:extLst>
          </p:cNvPr>
          <p:cNvSpPr>
            <a:spLocks noGrp="1" noChangeArrowheads="1"/>
          </p:cNvSpPr>
          <p:nvPr>
            <p:ph type="body" idx="1"/>
          </p:nvPr>
        </p:nvSpPr>
        <p:spPr>
          <a:xfrm>
            <a:off x="457200" y="1600200"/>
            <a:ext cx="8229600" cy="5257800"/>
          </a:xfrm>
        </p:spPr>
        <p:txBody>
          <a:bodyPr/>
          <a:lstStyle/>
          <a:p>
            <a:pPr>
              <a:buFontTx/>
              <a:buNone/>
            </a:pPr>
            <a:endParaRPr lang="en-US" altLang="en-US" b="1"/>
          </a:p>
        </p:txBody>
      </p:sp>
      <p:sp>
        <p:nvSpPr>
          <p:cNvPr id="560132" name="Text Box 4">
            <a:extLst>
              <a:ext uri="{FF2B5EF4-FFF2-40B4-BE49-F238E27FC236}">
                <a16:creationId xmlns:a16="http://schemas.microsoft.com/office/drawing/2014/main" id="{06914E5C-F13B-48EA-BBA5-2D25BAECB58B}"/>
              </a:ext>
            </a:extLst>
          </p:cNvPr>
          <p:cNvSpPr txBox="1">
            <a:spLocks noChangeArrowheads="1"/>
          </p:cNvSpPr>
          <p:nvPr/>
        </p:nvSpPr>
        <p:spPr bwMode="auto">
          <a:xfrm>
            <a:off x="533400" y="2209800"/>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9:36</a:t>
            </a:r>
          </a:p>
        </p:txBody>
      </p:sp>
      <p:sp>
        <p:nvSpPr>
          <p:cNvPr id="560133" name="Text Box 5">
            <a:extLst>
              <a:ext uri="{FF2B5EF4-FFF2-40B4-BE49-F238E27FC236}">
                <a16:creationId xmlns:a16="http://schemas.microsoft.com/office/drawing/2014/main" id="{A7EA3F44-BA17-421E-9F16-014B205BC22E}"/>
              </a:ext>
            </a:extLst>
          </p:cNvPr>
          <p:cNvSpPr txBox="1">
            <a:spLocks noChangeArrowheads="1"/>
          </p:cNvSpPr>
          <p:nvPr/>
        </p:nvSpPr>
        <p:spPr bwMode="auto">
          <a:xfrm>
            <a:off x="533400" y="3657600"/>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9:37</a:t>
            </a:r>
          </a:p>
        </p:txBody>
      </p:sp>
      <p:sp>
        <p:nvSpPr>
          <p:cNvPr id="560134" name="Text Box 6">
            <a:extLst>
              <a:ext uri="{FF2B5EF4-FFF2-40B4-BE49-F238E27FC236}">
                <a16:creationId xmlns:a16="http://schemas.microsoft.com/office/drawing/2014/main" id="{CEC4ABDF-20F2-47AF-A5B7-E50727E0DFC1}"/>
              </a:ext>
            </a:extLst>
          </p:cNvPr>
          <p:cNvSpPr txBox="1">
            <a:spLocks noChangeArrowheads="1"/>
          </p:cNvSpPr>
          <p:nvPr/>
        </p:nvSpPr>
        <p:spPr bwMode="auto">
          <a:xfrm>
            <a:off x="381000" y="4648200"/>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9:38</a:t>
            </a:r>
          </a:p>
        </p:txBody>
      </p:sp>
      <p:sp>
        <p:nvSpPr>
          <p:cNvPr id="560135" name="Text Box 7">
            <a:extLst>
              <a:ext uri="{FF2B5EF4-FFF2-40B4-BE49-F238E27FC236}">
                <a16:creationId xmlns:a16="http://schemas.microsoft.com/office/drawing/2014/main" id="{B90151DA-3C25-40C5-B103-2DB3B4A169D9}"/>
              </a:ext>
            </a:extLst>
          </p:cNvPr>
          <p:cNvSpPr txBox="1">
            <a:spLocks noChangeArrowheads="1"/>
          </p:cNvSpPr>
          <p:nvPr/>
        </p:nvSpPr>
        <p:spPr bwMode="auto">
          <a:xfrm>
            <a:off x="2819400" y="5257800"/>
            <a:ext cx="1517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Chapter Ten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0136" name="Text Box 8">
            <a:extLst>
              <a:ext uri="{FF2B5EF4-FFF2-40B4-BE49-F238E27FC236}">
                <a16:creationId xmlns:a16="http://schemas.microsoft.com/office/drawing/2014/main" id="{6F22365F-1556-48F5-BEC8-D03604250B2A}"/>
              </a:ext>
            </a:extLst>
          </p:cNvPr>
          <p:cNvSpPr txBox="1">
            <a:spLocks noChangeArrowheads="1"/>
          </p:cNvSpPr>
          <p:nvPr/>
        </p:nvSpPr>
        <p:spPr bwMode="auto">
          <a:xfrm>
            <a:off x="1143000" y="2286000"/>
            <a:ext cx="73342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But when </a:t>
            </a:r>
            <a:r>
              <a:rPr kumimoji="0" lang="en-US" altLang="en-US" sz="1800" b="1" i="0" u="none" strike="noStrike" kern="1200" cap="none" spc="0" normalizeH="0" baseline="0" noProof="0">
                <a:ln>
                  <a:noFill/>
                </a:ln>
                <a:solidFill>
                  <a:srgbClr val="0000FF"/>
                </a:solidFill>
                <a:effectLst/>
                <a:uLnTx/>
                <a:uFillTx/>
                <a:latin typeface="Arial" panose="020B0604020202020204" pitchFamily="34" charset="0"/>
                <a:ea typeface="+mn-ea"/>
                <a:cs typeface="+mn-cs"/>
              </a:rPr>
              <a:t>he saw the multitudes</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he was moved with compassion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for them because they were distressed and scattered, as sheep</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not having a shepherd.</a:t>
            </a:r>
          </a:p>
        </p:txBody>
      </p:sp>
      <p:sp>
        <p:nvSpPr>
          <p:cNvPr id="560137" name="Text Box 9">
            <a:extLst>
              <a:ext uri="{FF2B5EF4-FFF2-40B4-BE49-F238E27FC236}">
                <a16:creationId xmlns:a16="http://schemas.microsoft.com/office/drawing/2014/main" id="{54906B6D-5E54-48A2-8E61-6246CE730A68}"/>
              </a:ext>
            </a:extLst>
          </p:cNvPr>
          <p:cNvSpPr txBox="1">
            <a:spLocks noChangeArrowheads="1"/>
          </p:cNvSpPr>
          <p:nvPr/>
        </p:nvSpPr>
        <p:spPr bwMode="auto">
          <a:xfrm>
            <a:off x="1143000" y="3505200"/>
            <a:ext cx="6508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9999"/>
                </a:solidFill>
                <a:effectLst/>
                <a:uLnTx/>
                <a:uFillTx/>
                <a:latin typeface="Arial" panose="020B0604020202020204" pitchFamily="34" charset="0"/>
                <a:ea typeface="+mn-ea"/>
                <a:cs typeface="+mn-cs"/>
              </a:rPr>
              <a:t>Then saith he unto his</a:t>
            </a:r>
            <a:r>
              <a:rPr kumimoji="0" lang="en-US" altLang="en-US" sz="18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a:ln>
                  <a:noFill/>
                </a:ln>
                <a:solidFill>
                  <a:srgbClr val="009999"/>
                </a:solidFill>
                <a:effectLst/>
                <a:uLnTx/>
                <a:uFillTx/>
                <a:latin typeface="Arial" panose="020B0604020202020204" pitchFamily="34" charset="0"/>
                <a:ea typeface="+mn-ea"/>
                <a:cs typeface="+mn-cs"/>
              </a:rPr>
              <a:t>disciples</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The harvest indeed is plenteous, but the laborers are few.</a:t>
            </a:r>
          </a:p>
        </p:txBody>
      </p:sp>
      <p:sp>
        <p:nvSpPr>
          <p:cNvPr id="560138" name="Text Box 10">
            <a:extLst>
              <a:ext uri="{FF2B5EF4-FFF2-40B4-BE49-F238E27FC236}">
                <a16:creationId xmlns:a16="http://schemas.microsoft.com/office/drawing/2014/main" id="{B0956A4B-B8D2-4550-ABBC-C640982A6D3F}"/>
              </a:ext>
            </a:extLst>
          </p:cNvPr>
          <p:cNvSpPr txBox="1">
            <a:spLocks noChangeArrowheads="1"/>
          </p:cNvSpPr>
          <p:nvPr/>
        </p:nvSpPr>
        <p:spPr bwMode="auto">
          <a:xfrm>
            <a:off x="1143000" y="4419600"/>
            <a:ext cx="6553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660066"/>
                </a:solidFill>
                <a:effectLst/>
                <a:uLnTx/>
                <a:uFillTx/>
                <a:latin typeface="Arial" panose="020B0604020202020204" pitchFamily="34" charset="0"/>
                <a:ea typeface="+mn-ea"/>
                <a:cs typeface="+mn-cs"/>
              </a:rPr>
              <a:t>Pray ye therefore</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the Lord of the harvest,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that he send forth laborers into his harvest.</a:t>
            </a:r>
          </a:p>
        </p:txBody>
      </p:sp>
      <p:sp>
        <p:nvSpPr>
          <p:cNvPr id="560139" name="Text Box 11">
            <a:extLst>
              <a:ext uri="{FF2B5EF4-FFF2-40B4-BE49-F238E27FC236}">
                <a16:creationId xmlns:a16="http://schemas.microsoft.com/office/drawing/2014/main" id="{5687BE16-C6DF-41CA-9467-50A9065E97B5}"/>
              </a:ext>
            </a:extLst>
          </p:cNvPr>
          <p:cNvSpPr txBox="1">
            <a:spLocks noChangeArrowheads="1"/>
          </p:cNvSpPr>
          <p:nvPr/>
        </p:nvSpPr>
        <p:spPr bwMode="auto">
          <a:xfrm>
            <a:off x="1219200" y="5715000"/>
            <a:ext cx="67627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And</a:t>
            </a:r>
            <a:r>
              <a:rPr kumimoji="0" lang="en-US" altLang="en-US" sz="1800" b="1" i="0" u="none" strike="noStrike" kern="1200" cap="none" spc="0" normalizeH="0" baseline="0" noProof="0">
                <a:ln>
                  <a:noFill/>
                </a:ln>
                <a:solidFill>
                  <a:srgbClr val="CC0000"/>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he called unto him his twelve disciples, and gave them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authority over unclean spirits, to cast them out, and to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heal all manner of disease and all manner of sickness. (ASV)</a:t>
            </a:r>
          </a:p>
        </p:txBody>
      </p:sp>
      <p:sp>
        <p:nvSpPr>
          <p:cNvPr id="560140" name="Text Box 12">
            <a:extLst>
              <a:ext uri="{FF2B5EF4-FFF2-40B4-BE49-F238E27FC236}">
                <a16:creationId xmlns:a16="http://schemas.microsoft.com/office/drawing/2014/main" id="{8D304024-A512-453A-8BB6-7CC115AA7B33}"/>
              </a:ext>
            </a:extLst>
          </p:cNvPr>
          <p:cNvSpPr txBox="1">
            <a:spLocks noChangeArrowheads="1"/>
          </p:cNvSpPr>
          <p:nvPr/>
        </p:nvSpPr>
        <p:spPr bwMode="auto">
          <a:xfrm>
            <a:off x="457200" y="5791200"/>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10:1</a:t>
            </a:r>
          </a:p>
        </p:txBody>
      </p:sp>
      <p:sp>
        <p:nvSpPr>
          <p:cNvPr id="560145" name="Oval 17">
            <a:extLst>
              <a:ext uri="{FF2B5EF4-FFF2-40B4-BE49-F238E27FC236}">
                <a16:creationId xmlns:a16="http://schemas.microsoft.com/office/drawing/2014/main" id="{C6F59DF1-F66B-40F2-AB78-030078F957C1}"/>
              </a:ext>
            </a:extLst>
          </p:cNvPr>
          <p:cNvSpPr>
            <a:spLocks noChangeArrowheads="1"/>
          </p:cNvSpPr>
          <p:nvPr/>
        </p:nvSpPr>
        <p:spPr bwMode="auto">
          <a:xfrm>
            <a:off x="1066800" y="4419600"/>
            <a:ext cx="762000" cy="304800"/>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193470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560132"/>
                                        </p:tgtEl>
                                        <p:attrNameLst>
                                          <p:attrName>ppt_x</p:attrName>
                                        </p:attrNameLst>
                                      </p:cBhvr>
                                      <p:tavLst>
                                        <p:tav tm="0">
                                          <p:val>
                                            <p:strVal val="ppt_x"/>
                                          </p:val>
                                        </p:tav>
                                        <p:tav tm="100000">
                                          <p:val>
                                            <p:strVal val="ppt_x"/>
                                          </p:val>
                                        </p:tav>
                                      </p:tavLst>
                                    </p:anim>
                                    <p:anim calcmode="lin" valueType="num">
                                      <p:cBhvr additive="base">
                                        <p:cTn id="7" dur="500"/>
                                        <p:tgtEl>
                                          <p:spTgt spid="560132"/>
                                        </p:tgtEl>
                                        <p:attrNameLst>
                                          <p:attrName>ppt_y</p:attrName>
                                        </p:attrNameLst>
                                      </p:cBhvr>
                                      <p:tavLst>
                                        <p:tav tm="0">
                                          <p:val>
                                            <p:strVal val="ppt_y"/>
                                          </p:val>
                                        </p:tav>
                                        <p:tav tm="100000">
                                          <p:val>
                                            <p:strVal val="1+ppt_h/2"/>
                                          </p:val>
                                        </p:tav>
                                      </p:tavLst>
                                    </p:anim>
                                    <p:set>
                                      <p:cBhvr>
                                        <p:cTn id="8" dur="1" fill="hold">
                                          <p:stCondLst>
                                            <p:cond delay="499"/>
                                          </p:stCondLst>
                                        </p:cTn>
                                        <p:tgtEl>
                                          <p:spTgt spid="560132"/>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560133"/>
                                        </p:tgtEl>
                                        <p:attrNameLst>
                                          <p:attrName>ppt_x</p:attrName>
                                        </p:attrNameLst>
                                      </p:cBhvr>
                                      <p:tavLst>
                                        <p:tav tm="0">
                                          <p:val>
                                            <p:strVal val="ppt_x"/>
                                          </p:val>
                                        </p:tav>
                                        <p:tav tm="100000">
                                          <p:val>
                                            <p:strVal val="ppt_x"/>
                                          </p:val>
                                        </p:tav>
                                      </p:tavLst>
                                    </p:anim>
                                    <p:anim calcmode="lin" valueType="num">
                                      <p:cBhvr additive="base">
                                        <p:cTn id="11" dur="500"/>
                                        <p:tgtEl>
                                          <p:spTgt spid="560133"/>
                                        </p:tgtEl>
                                        <p:attrNameLst>
                                          <p:attrName>ppt_y</p:attrName>
                                        </p:attrNameLst>
                                      </p:cBhvr>
                                      <p:tavLst>
                                        <p:tav tm="0">
                                          <p:val>
                                            <p:strVal val="ppt_y"/>
                                          </p:val>
                                        </p:tav>
                                        <p:tav tm="100000">
                                          <p:val>
                                            <p:strVal val="1+ppt_h/2"/>
                                          </p:val>
                                        </p:tav>
                                      </p:tavLst>
                                    </p:anim>
                                    <p:set>
                                      <p:cBhvr>
                                        <p:cTn id="12" dur="1" fill="hold">
                                          <p:stCondLst>
                                            <p:cond delay="499"/>
                                          </p:stCondLst>
                                        </p:cTn>
                                        <p:tgtEl>
                                          <p:spTgt spid="560133"/>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500"/>
                                        <p:tgtEl>
                                          <p:spTgt spid="560134"/>
                                        </p:tgtEl>
                                        <p:attrNameLst>
                                          <p:attrName>ppt_x</p:attrName>
                                        </p:attrNameLst>
                                      </p:cBhvr>
                                      <p:tavLst>
                                        <p:tav tm="0">
                                          <p:val>
                                            <p:strVal val="ppt_x"/>
                                          </p:val>
                                        </p:tav>
                                        <p:tav tm="100000">
                                          <p:val>
                                            <p:strVal val="ppt_x"/>
                                          </p:val>
                                        </p:tav>
                                      </p:tavLst>
                                    </p:anim>
                                    <p:anim calcmode="lin" valueType="num">
                                      <p:cBhvr additive="base">
                                        <p:cTn id="15" dur="500"/>
                                        <p:tgtEl>
                                          <p:spTgt spid="560134"/>
                                        </p:tgtEl>
                                        <p:attrNameLst>
                                          <p:attrName>ppt_y</p:attrName>
                                        </p:attrNameLst>
                                      </p:cBhvr>
                                      <p:tavLst>
                                        <p:tav tm="0">
                                          <p:val>
                                            <p:strVal val="ppt_y"/>
                                          </p:val>
                                        </p:tav>
                                        <p:tav tm="100000">
                                          <p:val>
                                            <p:strVal val="1+ppt_h/2"/>
                                          </p:val>
                                        </p:tav>
                                      </p:tavLst>
                                    </p:anim>
                                    <p:set>
                                      <p:cBhvr>
                                        <p:cTn id="16" dur="1" fill="hold">
                                          <p:stCondLst>
                                            <p:cond delay="499"/>
                                          </p:stCondLst>
                                        </p:cTn>
                                        <p:tgtEl>
                                          <p:spTgt spid="560134"/>
                                        </p:tgtEl>
                                        <p:attrNameLst>
                                          <p:attrName>style.visibility</p:attrName>
                                        </p:attrNameLst>
                                      </p:cBhvr>
                                      <p:to>
                                        <p:strVal val="hidden"/>
                                      </p:to>
                                    </p:set>
                                  </p:childTnLst>
                                </p:cTn>
                              </p:par>
                              <p:par>
                                <p:cTn id="17" presetID="2" presetClass="exit" presetSubtype="4" fill="hold" grpId="0" nodeType="withEffect">
                                  <p:stCondLst>
                                    <p:cond delay="0"/>
                                  </p:stCondLst>
                                  <p:childTnLst>
                                    <p:anim calcmode="lin" valueType="num">
                                      <p:cBhvr additive="base">
                                        <p:cTn id="18" dur="500"/>
                                        <p:tgtEl>
                                          <p:spTgt spid="560135"/>
                                        </p:tgtEl>
                                        <p:attrNameLst>
                                          <p:attrName>ppt_x</p:attrName>
                                        </p:attrNameLst>
                                      </p:cBhvr>
                                      <p:tavLst>
                                        <p:tav tm="0">
                                          <p:val>
                                            <p:strVal val="ppt_x"/>
                                          </p:val>
                                        </p:tav>
                                        <p:tav tm="100000">
                                          <p:val>
                                            <p:strVal val="ppt_x"/>
                                          </p:val>
                                        </p:tav>
                                      </p:tavLst>
                                    </p:anim>
                                    <p:anim calcmode="lin" valueType="num">
                                      <p:cBhvr additive="base">
                                        <p:cTn id="19" dur="500"/>
                                        <p:tgtEl>
                                          <p:spTgt spid="560135"/>
                                        </p:tgtEl>
                                        <p:attrNameLst>
                                          <p:attrName>ppt_y</p:attrName>
                                        </p:attrNameLst>
                                      </p:cBhvr>
                                      <p:tavLst>
                                        <p:tav tm="0">
                                          <p:val>
                                            <p:strVal val="ppt_y"/>
                                          </p:val>
                                        </p:tav>
                                        <p:tav tm="100000">
                                          <p:val>
                                            <p:strVal val="1+ppt_h/2"/>
                                          </p:val>
                                        </p:tav>
                                      </p:tavLst>
                                    </p:anim>
                                    <p:set>
                                      <p:cBhvr>
                                        <p:cTn id="20" dur="1" fill="hold">
                                          <p:stCondLst>
                                            <p:cond delay="499"/>
                                          </p:stCondLst>
                                        </p:cTn>
                                        <p:tgtEl>
                                          <p:spTgt spid="560135"/>
                                        </p:tgtEl>
                                        <p:attrNameLst>
                                          <p:attrName>style.visibility</p:attrName>
                                        </p:attrNameLst>
                                      </p:cBhvr>
                                      <p:to>
                                        <p:strVal val="hidden"/>
                                      </p:to>
                                    </p:set>
                                  </p:childTnLst>
                                </p:cTn>
                              </p:par>
                              <p:par>
                                <p:cTn id="21" presetID="2" presetClass="exit" presetSubtype="4" fill="hold" grpId="0" nodeType="withEffect">
                                  <p:stCondLst>
                                    <p:cond delay="0"/>
                                  </p:stCondLst>
                                  <p:childTnLst>
                                    <p:anim calcmode="lin" valueType="num">
                                      <p:cBhvr additive="base">
                                        <p:cTn id="22" dur="500"/>
                                        <p:tgtEl>
                                          <p:spTgt spid="560140"/>
                                        </p:tgtEl>
                                        <p:attrNameLst>
                                          <p:attrName>ppt_x</p:attrName>
                                        </p:attrNameLst>
                                      </p:cBhvr>
                                      <p:tavLst>
                                        <p:tav tm="0">
                                          <p:val>
                                            <p:strVal val="ppt_x"/>
                                          </p:val>
                                        </p:tav>
                                        <p:tav tm="100000">
                                          <p:val>
                                            <p:strVal val="ppt_x"/>
                                          </p:val>
                                        </p:tav>
                                      </p:tavLst>
                                    </p:anim>
                                    <p:anim calcmode="lin" valueType="num">
                                      <p:cBhvr additive="base">
                                        <p:cTn id="23" dur="500"/>
                                        <p:tgtEl>
                                          <p:spTgt spid="560140"/>
                                        </p:tgtEl>
                                        <p:attrNameLst>
                                          <p:attrName>ppt_y</p:attrName>
                                        </p:attrNameLst>
                                      </p:cBhvr>
                                      <p:tavLst>
                                        <p:tav tm="0">
                                          <p:val>
                                            <p:strVal val="ppt_y"/>
                                          </p:val>
                                        </p:tav>
                                        <p:tav tm="100000">
                                          <p:val>
                                            <p:strVal val="1+ppt_h/2"/>
                                          </p:val>
                                        </p:tav>
                                      </p:tavLst>
                                    </p:anim>
                                    <p:set>
                                      <p:cBhvr>
                                        <p:cTn id="24" dur="1" fill="hold">
                                          <p:stCondLst>
                                            <p:cond delay="499"/>
                                          </p:stCondLst>
                                        </p:cTn>
                                        <p:tgtEl>
                                          <p:spTgt spid="560140"/>
                                        </p:tgtEl>
                                        <p:attrNameLst>
                                          <p:attrName>style.visibility</p:attrName>
                                        </p:attrNameLst>
                                      </p:cBhvr>
                                      <p:to>
                                        <p:strVal val="hidden"/>
                                      </p:to>
                                    </p:set>
                                  </p:childTnLst>
                                </p:cTn>
                              </p:par>
                              <p:par>
                                <p:cTn id="25" presetID="64" presetClass="path" presetSubtype="0" accel="50000" decel="50000" fill="hold" grpId="0" nodeType="withEffect">
                                  <p:stCondLst>
                                    <p:cond delay="0"/>
                                  </p:stCondLst>
                                  <p:childTnLst>
                                    <p:animMotion origin="layout" path="M -3.33333E-6 -2.42775E-6 L -0.00208 -0.05202 " pathEditMode="relative" rAng="0" ptsTypes="AA">
                                      <p:cBhvr>
                                        <p:cTn id="26" dur="2000" fill="hold"/>
                                        <p:tgtEl>
                                          <p:spTgt spid="560137"/>
                                        </p:tgtEl>
                                        <p:attrNameLst>
                                          <p:attrName>ppt_x</p:attrName>
                                          <p:attrName>ppt_y</p:attrName>
                                        </p:attrNameLst>
                                      </p:cBhvr>
                                      <p:rCtr x="-104" y="-2613"/>
                                    </p:animMotion>
                                  </p:childTnLst>
                                </p:cTn>
                              </p:par>
                              <p:par>
                                <p:cTn id="27" presetID="64" presetClass="path" presetSubtype="0" accel="50000" decel="50000" fill="hold" grpId="0" nodeType="withEffect">
                                  <p:stCondLst>
                                    <p:cond delay="0"/>
                                  </p:stCondLst>
                                  <p:childTnLst>
                                    <p:animMotion origin="layout" path="M -2.22222E-6 -3.3526E-6 L -0.00347 -0.09641 " pathEditMode="relative" rAng="0" ptsTypes="AA">
                                      <p:cBhvr>
                                        <p:cTn id="28" dur="2000" fill="hold"/>
                                        <p:tgtEl>
                                          <p:spTgt spid="560138"/>
                                        </p:tgtEl>
                                        <p:attrNameLst>
                                          <p:attrName>ppt_x</p:attrName>
                                          <p:attrName>ppt_y</p:attrName>
                                        </p:attrNameLst>
                                      </p:cBhvr>
                                      <p:rCtr x="-174" y="-4832"/>
                                    </p:animMotion>
                                  </p:childTnLst>
                                </p:cTn>
                              </p:par>
                              <p:par>
                                <p:cTn id="29" presetID="64" presetClass="path" presetSubtype="0" accel="50000" decel="50000" fill="hold" grpId="0" nodeType="withEffect">
                                  <p:stCondLst>
                                    <p:cond delay="0"/>
                                  </p:stCondLst>
                                  <p:childTnLst>
                                    <p:animMotion origin="layout" path="M -2.22222E-6 1.11022E-16 L -0.00764 -0.19399 " pathEditMode="relative" rAng="0" ptsTypes="AA">
                                      <p:cBhvr>
                                        <p:cTn id="30" dur="2000" fill="hold"/>
                                        <p:tgtEl>
                                          <p:spTgt spid="560139"/>
                                        </p:tgtEl>
                                        <p:attrNameLst>
                                          <p:attrName>ppt_x</p:attrName>
                                          <p:attrName>ppt_y</p:attrName>
                                        </p:attrNameLst>
                                      </p:cBhvr>
                                      <p:rCtr x="-382" y="-9711"/>
                                    </p:animMotion>
                                  </p:childTnLst>
                                </p:cTn>
                              </p:par>
                              <p:par>
                                <p:cTn id="31" presetID="2" presetClass="entr" presetSubtype="8" fill="hold" nodeType="withEffect">
                                  <p:stCondLst>
                                    <p:cond delay="0"/>
                                  </p:stCondLst>
                                  <p:childTnLst>
                                    <p:set>
                                      <p:cBhvr>
                                        <p:cTn id="32" dur="1" fill="hold">
                                          <p:stCondLst>
                                            <p:cond delay="0"/>
                                          </p:stCondLst>
                                        </p:cTn>
                                        <p:tgtEl>
                                          <p:spTgt spid="560145"/>
                                        </p:tgtEl>
                                        <p:attrNameLst>
                                          <p:attrName>style.visibility</p:attrName>
                                        </p:attrNameLst>
                                      </p:cBhvr>
                                      <p:to>
                                        <p:strVal val="visible"/>
                                      </p:to>
                                    </p:set>
                                    <p:anim calcmode="lin" valueType="num">
                                      <p:cBhvr additive="base">
                                        <p:cTn id="33" dur="2000" fill="hold"/>
                                        <p:tgtEl>
                                          <p:spTgt spid="560145"/>
                                        </p:tgtEl>
                                        <p:attrNameLst>
                                          <p:attrName>ppt_x</p:attrName>
                                        </p:attrNameLst>
                                      </p:cBhvr>
                                      <p:tavLst>
                                        <p:tav tm="0">
                                          <p:val>
                                            <p:strVal val="0-#ppt_w/2"/>
                                          </p:val>
                                        </p:tav>
                                        <p:tav tm="100000">
                                          <p:val>
                                            <p:strVal val="#ppt_x"/>
                                          </p:val>
                                        </p:tav>
                                      </p:tavLst>
                                    </p:anim>
                                    <p:anim calcmode="lin" valueType="num">
                                      <p:cBhvr additive="base">
                                        <p:cTn id="34" dur="2000" fill="hold"/>
                                        <p:tgtEl>
                                          <p:spTgt spid="5601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32" grpId="0"/>
      <p:bldP spid="560133" grpId="0"/>
      <p:bldP spid="560134" grpId="0"/>
      <p:bldP spid="560135" grpId="0"/>
      <p:bldP spid="560137" grpId="0"/>
      <p:bldP spid="560138" grpId="0"/>
      <p:bldP spid="560139" grpId="0"/>
      <p:bldP spid="560140"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2FD259-248F-4F06-BA40-BA368DAE4D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3. The Sojourn in Capernaum</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30</a:t>
            </a:r>
          </a:p>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2:12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further establishes the faith of His disciples in His Messianic identity in Capernaum before commencing His first great public ministry in Judea</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5909217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1634" name="Rectangle 2">
            <a:extLst>
              <a:ext uri="{FF2B5EF4-FFF2-40B4-BE49-F238E27FC236}">
                <a16:creationId xmlns:a16="http://schemas.microsoft.com/office/drawing/2014/main" id="{291BF48E-0717-4CC5-8806-8C71E590F461}"/>
              </a:ext>
            </a:extLst>
          </p:cNvPr>
          <p:cNvSpPr>
            <a:spLocks noGrp="1" noChangeArrowheads="1"/>
          </p:cNvSpPr>
          <p:nvPr>
            <p:ph type="title"/>
          </p:nvPr>
        </p:nvSpPr>
        <p:spPr>
          <a:xfrm>
            <a:off x="304800" y="152400"/>
            <a:ext cx="8610600" cy="762000"/>
          </a:xfrm>
        </p:spPr>
        <p:txBody>
          <a:bodyPr/>
          <a:lstStyle/>
          <a:p>
            <a:r>
              <a:rPr lang="en-US" altLang="en-US" sz="4800"/>
              <a:t>Division of the Passage:</a:t>
            </a:r>
            <a:r>
              <a:rPr lang="en-US" altLang="en-US" sz="4000" b="1" i="1"/>
              <a:t>10:5-42</a:t>
            </a:r>
            <a:endParaRPr lang="en-US" altLang="en-US" sz="4000" b="1" i="1">
              <a:solidFill>
                <a:srgbClr val="0000CC"/>
              </a:solidFill>
            </a:endParaRPr>
          </a:p>
        </p:txBody>
      </p:sp>
      <p:sp>
        <p:nvSpPr>
          <p:cNvPr id="581635" name="Text Box 3">
            <a:extLst>
              <a:ext uri="{FF2B5EF4-FFF2-40B4-BE49-F238E27FC236}">
                <a16:creationId xmlns:a16="http://schemas.microsoft.com/office/drawing/2014/main" id="{A8ADEABC-005F-4B72-BB83-B0A007EDAD52}"/>
              </a:ext>
            </a:extLst>
          </p:cNvPr>
          <p:cNvSpPr txBox="1">
            <a:spLocks noChangeArrowheads="1"/>
          </p:cNvSpPr>
          <p:nvPr/>
        </p:nvSpPr>
        <p:spPr bwMode="auto">
          <a:xfrm>
            <a:off x="2438400" y="17526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1636" name="Text Box 4">
            <a:extLst>
              <a:ext uri="{FF2B5EF4-FFF2-40B4-BE49-F238E27FC236}">
                <a16:creationId xmlns:a16="http://schemas.microsoft.com/office/drawing/2014/main" id="{4099D87D-9714-4A68-ABBA-7432E450E474}"/>
              </a:ext>
            </a:extLst>
          </p:cNvPr>
          <p:cNvSpPr txBox="1">
            <a:spLocks noChangeArrowheads="1"/>
          </p:cNvSpPr>
          <p:nvPr/>
        </p:nvSpPr>
        <p:spPr bwMode="auto">
          <a:xfrm>
            <a:off x="2667000" y="1905000"/>
            <a:ext cx="1492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sng" strike="noStrike" kern="1200" cap="none" spc="0" normalizeH="0" baseline="0" noProof="0">
                <a:ln>
                  <a:noFill/>
                </a:ln>
                <a:solidFill>
                  <a:srgbClr val="000000"/>
                </a:solidFill>
                <a:effectLst/>
                <a:uLnTx/>
                <a:uFillTx/>
                <a:latin typeface="Arial" panose="020B0604020202020204" pitchFamily="34" charset="0"/>
                <a:ea typeface="+mn-ea"/>
                <a:cs typeface="+mn-cs"/>
              </a:rPr>
              <a:t>vv. 5-16</a:t>
            </a:r>
          </a:p>
        </p:txBody>
      </p:sp>
      <p:sp>
        <p:nvSpPr>
          <p:cNvPr id="581637" name="Rectangle 5">
            <a:extLst>
              <a:ext uri="{FF2B5EF4-FFF2-40B4-BE49-F238E27FC236}">
                <a16:creationId xmlns:a16="http://schemas.microsoft.com/office/drawing/2014/main" id="{F95C01ED-9143-4A02-992E-BF0BE2F2DB17}"/>
              </a:ext>
            </a:extLst>
          </p:cNvPr>
          <p:cNvSpPr>
            <a:spLocks noChangeArrowheads="1"/>
          </p:cNvSpPr>
          <p:nvPr/>
        </p:nvSpPr>
        <p:spPr bwMode="auto">
          <a:xfrm>
            <a:off x="4572000" y="1676400"/>
            <a:ext cx="3581400" cy="444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Char char="•"/>
              <a:defRPr sz="2800">
                <a:solidFill>
                  <a:schemeClr val="tx1"/>
                </a:solidFill>
                <a:latin typeface="Arial" panose="020B0604020202020204" pitchFamily="34" charset="0"/>
              </a:defRPr>
            </a:lvl1pPr>
            <a:lvl2pPr marL="742950" indent="-285750" algn="l">
              <a:spcBef>
                <a:spcPct val="20000"/>
              </a:spcBef>
              <a:buChar char="–"/>
              <a:defRPr sz="2400">
                <a:solidFill>
                  <a:schemeClr val="tx1"/>
                </a:solidFill>
                <a:latin typeface="Arial" panose="020B0604020202020204" pitchFamily="34" charset="0"/>
              </a:defRPr>
            </a:lvl2pPr>
            <a:lvl3pPr marL="1143000" indent="-228600" algn="l">
              <a:spcBef>
                <a:spcPct val="20000"/>
              </a:spcBef>
              <a:buChar char="•"/>
              <a:defRPr sz="2000">
                <a:solidFill>
                  <a:schemeClr val="tx1"/>
                </a:solidFill>
                <a:latin typeface="Arial" panose="020B0604020202020204" pitchFamily="34" charset="0"/>
              </a:defRPr>
            </a:lvl3pPr>
            <a:lvl4pPr marL="1600200" indent="-228600" algn="l">
              <a:spcBef>
                <a:spcPct val="20000"/>
              </a:spcBef>
              <a:buChar char="–"/>
              <a:defRPr>
                <a:solidFill>
                  <a:schemeClr val="tx1"/>
                </a:solidFill>
                <a:latin typeface="Arial" panose="020B0604020202020204" pitchFamily="34" charset="0"/>
              </a:defRPr>
            </a:lvl4pPr>
            <a:lvl5pPr marL="2057400" indent="-228600" algn="l">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342900" marR="0" lvl="0" indent="-342900" algn="ctr" defTabSz="914400" rtl="0" eaLnBrk="1" fontAlgn="base" latinLnBrk="0" hangingPunct="1">
              <a:lnSpc>
                <a:spcPct val="100000"/>
              </a:lnSpc>
              <a:spcBef>
                <a:spcPct val="2000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1638" name="Text Box 6">
            <a:extLst>
              <a:ext uri="{FF2B5EF4-FFF2-40B4-BE49-F238E27FC236}">
                <a16:creationId xmlns:a16="http://schemas.microsoft.com/office/drawing/2014/main" id="{A370A04B-883B-493F-8F11-FF989E4502DC}"/>
              </a:ext>
            </a:extLst>
          </p:cNvPr>
          <p:cNvSpPr txBox="1">
            <a:spLocks noChangeArrowheads="1"/>
          </p:cNvSpPr>
          <p:nvPr/>
        </p:nvSpPr>
        <p:spPr bwMode="auto">
          <a:xfrm>
            <a:off x="5638800" y="1828800"/>
            <a:ext cx="16906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sng" strike="noStrike" kern="1200" cap="none" spc="0" normalizeH="0" baseline="0" noProof="0">
                <a:ln>
                  <a:noFill/>
                </a:ln>
                <a:solidFill>
                  <a:srgbClr val="000000"/>
                </a:solidFill>
                <a:effectLst/>
                <a:uLnTx/>
                <a:uFillTx/>
                <a:latin typeface="Arial" panose="020B0604020202020204" pitchFamily="34" charset="0"/>
                <a:ea typeface="+mn-ea"/>
                <a:cs typeface="+mn-cs"/>
              </a:rPr>
              <a:t>vv. 17-42</a:t>
            </a:r>
          </a:p>
        </p:txBody>
      </p:sp>
      <p:sp>
        <p:nvSpPr>
          <p:cNvPr id="581639" name="Text Box 7">
            <a:extLst>
              <a:ext uri="{FF2B5EF4-FFF2-40B4-BE49-F238E27FC236}">
                <a16:creationId xmlns:a16="http://schemas.microsoft.com/office/drawing/2014/main" id="{C030F424-E1BF-4F52-8D5F-1E3CC9671F73}"/>
              </a:ext>
            </a:extLst>
          </p:cNvPr>
          <p:cNvSpPr txBox="1">
            <a:spLocks noChangeArrowheads="1"/>
          </p:cNvSpPr>
          <p:nvPr/>
        </p:nvSpPr>
        <p:spPr bwMode="auto">
          <a:xfrm>
            <a:off x="5029200" y="2667000"/>
            <a:ext cx="3733800" cy="3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Looking ahead for coming persecution,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circumstances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after His death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&amp;</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Resurrection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1640" name="Text Box 8">
            <a:extLst>
              <a:ext uri="{FF2B5EF4-FFF2-40B4-BE49-F238E27FC236}">
                <a16:creationId xmlns:a16="http://schemas.microsoft.com/office/drawing/2014/main" id="{65768179-DF21-4832-B77D-06DF9B69C1BF}"/>
              </a:ext>
            </a:extLst>
          </p:cNvPr>
          <p:cNvSpPr txBox="1">
            <a:spLocks noChangeArrowheads="1"/>
          </p:cNvSpPr>
          <p:nvPr/>
        </p:nvSpPr>
        <p:spPr bwMode="auto">
          <a:xfrm>
            <a:off x="0" y="6216650"/>
            <a:ext cx="8883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1" u="none" strike="noStrike" kern="1200" cap="none" spc="0" normalizeH="0" baseline="0" noProof="0">
                <a:ln>
                  <a:noFill/>
                </a:ln>
                <a:solidFill>
                  <a:srgbClr val="000000"/>
                </a:solidFill>
                <a:effectLst/>
                <a:uLnTx/>
                <a:uFillTx/>
                <a:latin typeface="Arial" panose="020B0604020202020204" pitchFamily="34" charset="0"/>
                <a:ea typeface="+mn-ea"/>
                <a:cs typeface="+mn-cs"/>
              </a:rPr>
              <a:t>Craig L. Blomberg. Jesus and the Gospel: Additional Teaching of Jesus, pp. 285</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1641" name="Line 9">
            <a:extLst>
              <a:ext uri="{FF2B5EF4-FFF2-40B4-BE49-F238E27FC236}">
                <a16:creationId xmlns:a16="http://schemas.microsoft.com/office/drawing/2014/main" id="{FA3A9937-CFAD-4906-B2DA-2D87093D22CF}"/>
              </a:ext>
            </a:extLst>
          </p:cNvPr>
          <p:cNvSpPr>
            <a:spLocks noChangeShapeType="1"/>
          </p:cNvSpPr>
          <p:nvPr/>
        </p:nvSpPr>
        <p:spPr bwMode="auto">
          <a:xfrm>
            <a:off x="0" y="61722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1642" name="Text Box 10">
            <a:extLst>
              <a:ext uri="{FF2B5EF4-FFF2-40B4-BE49-F238E27FC236}">
                <a16:creationId xmlns:a16="http://schemas.microsoft.com/office/drawing/2014/main" id="{928A3373-3E12-4F61-8A31-FD821AFEF4AE}"/>
              </a:ext>
            </a:extLst>
          </p:cNvPr>
          <p:cNvSpPr txBox="1">
            <a:spLocks noChangeArrowheads="1"/>
          </p:cNvSpPr>
          <p:nvPr/>
        </p:nvSpPr>
        <p:spPr bwMode="auto">
          <a:xfrm>
            <a:off x="2422525" y="2855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1643" name="Rectangle 11">
            <a:extLst>
              <a:ext uri="{FF2B5EF4-FFF2-40B4-BE49-F238E27FC236}">
                <a16:creationId xmlns:a16="http://schemas.microsoft.com/office/drawing/2014/main" id="{C7EE3C58-12AB-45DF-9A6A-F7E043CBF0DD}"/>
              </a:ext>
            </a:extLst>
          </p:cNvPr>
          <p:cNvSpPr>
            <a:spLocks noChangeArrowheads="1"/>
          </p:cNvSpPr>
          <p:nvPr/>
        </p:nvSpPr>
        <p:spPr bwMode="auto">
          <a:xfrm>
            <a:off x="1066800" y="2743200"/>
            <a:ext cx="3581400" cy="323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Char char="•"/>
              <a:defRPr sz="2800">
                <a:solidFill>
                  <a:schemeClr val="tx1"/>
                </a:solidFill>
                <a:latin typeface="Arial" panose="020B0604020202020204" pitchFamily="34" charset="0"/>
              </a:defRPr>
            </a:lvl1pPr>
            <a:lvl2pPr marL="742950" indent="-285750" algn="l">
              <a:spcBef>
                <a:spcPct val="20000"/>
              </a:spcBef>
              <a:buChar char="–"/>
              <a:defRPr sz="2400">
                <a:solidFill>
                  <a:schemeClr val="tx1"/>
                </a:solidFill>
                <a:latin typeface="Arial" panose="020B0604020202020204" pitchFamily="34" charset="0"/>
              </a:defRPr>
            </a:lvl2pPr>
            <a:lvl3pPr marL="1143000" indent="-228600" algn="l">
              <a:spcBef>
                <a:spcPct val="20000"/>
              </a:spcBef>
              <a:buChar char="•"/>
              <a:defRPr sz="2000">
                <a:solidFill>
                  <a:schemeClr val="tx1"/>
                </a:solidFill>
                <a:latin typeface="Arial" panose="020B0604020202020204" pitchFamily="34" charset="0"/>
              </a:defRPr>
            </a:lvl3pPr>
            <a:lvl4pPr marL="1600200" indent="-228600" algn="l">
              <a:spcBef>
                <a:spcPct val="20000"/>
              </a:spcBef>
              <a:buChar char="–"/>
              <a:defRPr>
                <a:solidFill>
                  <a:schemeClr val="tx1"/>
                </a:solidFill>
                <a:latin typeface="Arial" panose="020B0604020202020204" pitchFamily="34" charset="0"/>
              </a:defRPr>
            </a:lvl4pPr>
            <a:lvl5pPr marL="2057400" indent="-228600" algn="l">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r"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Introductions </a:t>
            </a:r>
          </a:p>
          <a:p>
            <a:pPr marL="342900" marR="0" lvl="0" indent="-342900" algn="r"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For</a:t>
            </a:r>
          </a:p>
          <a:p>
            <a:pPr marL="342900" marR="0" lvl="0" indent="-342900" algn="r"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Ministry</a:t>
            </a:r>
          </a:p>
          <a:p>
            <a:pPr marL="342900" marR="0" lvl="0" indent="-342900" algn="r"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During </a:t>
            </a:r>
          </a:p>
          <a:p>
            <a:pPr marL="342900" marR="0" lvl="0" indent="-342900" algn="r"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Jesus </a:t>
            </a:r>
          </a:p>
          <a:p>
            <a:pPr marL="342900" marR="0" lvl="0" indent="-342900" algn="r"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Life’s time</a:t>
            </a:r>
          </a:p>
        </p:txBody>
      </p:sp>
      <p:sp>
        <p:nvSpPr>
          <p:cNvPr id="581645" name="Text Box 13">
            <a:extLst>
              <a:ext uri="{FF2B5EF4-FFF2-40B4-BE49-F238E27FC236}">
                <a16:creationId xmlns:a16="http://schemas.microsoft.com/office/drawing/2014/main" id="{B64B15A8-E57D-4FD5-A8D4-E40955A1C2E2}"/>
              </a:ext>
            </a:extLst>
          </p:cNvPr>
          <p:cNvSpPr txBox="1">
            <a:spLocks noChangeArrowheads="1"/>
          </p:cNvSpPr>
          <p:nvPr/>
        </p:nvSpPr>
        <p:spPr bwMode="auto">
          <a:xfrm>
            <a:off x="1828800" y="1219200"/>
            <a:ext cx="5486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1" u="none" strike="noStrike" kern="1200" cap="none" spc="0" normalizeH="0" baseline="0" noProof="0">
                <a:ln>
                  <a:noFill/>
                </a:ln>
                <a:solidFill>
                  <a:srgbClr val="0000CC"/>
                </a:solidFill>
                <a:effectLst/>
                <a:uLnTx/>
                <a:uFillTx/>
                <a:latin typeface="Arial" panose="020B0604020202020204" pitchFamily="34" charset="0"/>
                <a:ea typeface="+mn-ea"/>
                <a:cs typeface="+mn-cs"/>
              </a:rPr>
              <a:t>Context:9:36-10:4</a:t>
            </a:r>
          </a:p>
        </p:txBody>
      </p:sp>
    </p:spTree>
    <p:extLst>
      <p:ext uri="{BB962C8B-B14F-4D97-AF65-F5344CB8AC3E}">
        <p14:creationId xmlns:p14="http://schemas.microsoft.com/office/powerpoint/2010/main" val="3103094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581634"/>
                                        </p:tgtEl>
                                        <p:attrNameLst>
                                          <p:attrName>style.visibility</p:attrName>
                                        </p:attrNameLst>
                                      </p:cBhvr>
                                      <p:to>
                                        <p:strVal val="visible"/>
                                      </p:to>
                                    </p:set>
                                    <p:anim calcmode="lin" valueType="num">
                                      <p:cBhvr>
                                        <p:cTn id="7" dur="500" fill="hold"/>
                                        <p:tgtEl>
                                          <p:spTgt spid="581634"/>
                                        </p:tgtEl>
                                        <p:attrNameLst>
                                          <p:attrName>ppt_w</p:attrName>
                                        </p:attrNameLst>
                                      </p:cBhvr>
                                      <p:tavLst>
                                        <p:tav tm="0">
                                          <p:val>
                                            <p:strVal val="#ppt_w*0.05"/>
                                          </p:val>
                                        </p:tav>
                                        <p:tav tm="100000">
                                          <p:val>
                                            <p:strVal val="#ppt_w"/>
                                          </p:val>
                                        </p:tav>
                                      </p:tavLst>
                                    </p:anim>
                                    <p:anim calcmode="lin" valueType="num">
                                      <p:cBhvr>
                                        <p:cTn id="8" dur="500" fill="hold"/>
                                        <p:tgtEl>
                                          <p:spTgt spid="581634"/>
                                        </p:tgtEl>
                                        <p:attrNameLst>
                                          <p:attrName>ppt_h</p:attrName>
                                        </p:attrNameLst>
                                      </p:cBhvr>
                                      <p:tavLst>
                                        <p:tav tm="0">
                                          <p:val>
                                            <p:strVal val="#ppt_h"/>
                                          </p:val>
                                        </p:tav>
                                        <p:tav tm="100000">
                                          <p:val>
                                            <p:strVal val="#ppt_h"/>
                                          </p:val>
                                        </p:tav>
                                      </p:tavLst>
                                    </p:anim>
                                    <p:anim calcmode="lin" valueType="num">
                                      <p:cBhvr>
                                        <p:cTn id="9" dur="500" fill="hold"/>
                                        <p:tgtEl>
                                          <p:spTgt spid="581634"/>
                                        </p:tgtEl>
                                        <p:attrNameLst>
                                          <p:attrName>ppt_x</p:attrName>
                                        </p:attrNameLst>
                                      </p:cBhvr>
                                      <p:tavLst>
                                        <p:tav tm="0">
                                          <p:val>
                                            <p:strVal val="#ppt_x-.2"/>
                                          </p:val>
                                        </p:tav>
                                        <p:tav tm="100000">
                                          <p:val>
                                            <p:strVal val="#ppt_x"/>
                                          </p:val>
                                        </p:tav>
                                      </p:tavLst>
                                    </p:anim>
                                    <p:anim calcmode="lin" valueType="num">
                                      <p:cBhvr>
                                        <p:cTn id="10" dur="500" fill="hold"/>
                                        <p:tgtEl>
                                          <p:spTgt spid="581634"/>
                                        </p:tgtEl>
                                        <p:attrNameLst>
                                          <p:attrName>ppt_y</p:attrName>
                                        </p:attrNameLst>
                                      </p:cBhvr>
                                      <p:tavLst>
                                        <p:tav tm="0">
                                          <p:val>
                                            <p:strVal val="#ppt_y"/>
                                          </p:val>
                                        </p:tav>
                                        <p:tav tm="100000">
                                          <p:val>
                                            <p:strVal val="#ppt_y"/>
                                          </p:val>
                                        </p:tav>
                                      </p:tavLst>
                                    </p:anim>
                                    <p:animEffect transition="in" filter="fade">
                                      <p:cBhvr>
                                        <p:cTn id="11" dur="500"/>
                                        <p:tgtEl>
                                          <p:spTgt spid="58163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0" presetClass="entr" presetSubtype="0" fill="hold" grpId="0" nodeType="clickEffect">
                                  <p:stCondLst>
                                    <p:cond delay="0"/>
                                  </p:stCondLst>
                                  <p:childTnLst>
                                    <p:set>
                                      <p:cBhvr>
                                        <p:cTn id="15" dur="1" fill="hold">
                                          <p:stCondLst>
                                            <p:cond delay="0"/>
                                          </p:stCondLst>
                                        </p:cTn>
                                        <p:tgtEl>
                                          <p:spTgt spid="581645"/>
                                        </p:tgtEl>
                                        <p:attrNameLst>
                                          <p:attrName>style.visibility</p:attrName>
                                        </p:attrNameLst>
                                      </p:cBhvr>
                                      <p:to>
                                        <p:strVal val="visible"/>
                                      </p:to>
                                    </p:set>
                                    <p:animEffect transition="in" filter="fade">
                                      <p:cBhvr>
                                        <p:cTn id="16" dur="800" decel="100000"/>
                                        <p:tgtEl>
                                          <p:spTgt spid="581645"/>
                                        </p:tgtEl>
                                      </p:cBhvr>
                                    </p:animEffect>
                                    <p:anim calcmode="lin" valueType="num">
                                      <p:cBhvr>
                                        <p:cTn id="17" dur="800" decel="100000" fill="hold"/>
                                        <p:tgtEl>
                                          <p:spTgt spid="581645"/>
                                        </p:tgtEl>
                                        <p:attrNameLst>
                                          <p:attrName>style.rotation</p:attrName>
                                        </p:attrNameLst>
                                      </p:cBhvr>
                                      <p:tavLst>
                                        <p:tav tm="0">
                                          <p:val>
                                            <p:fltVal val="-90"/>
                                          </p:val>
                                        </p:tav>
                                        <p:tav tm="100000">
                                          <p:val>
                                            <p:fltVal val="0"/>
                                          </p:val>
                                        </p:tav>
                                      </p:tavLst>
                                    </p:anim>
                                    <p:anim calcmode="lin" valueType="num">
                                      <p:cBhvr>
                                        <p:cTn id="18" dur="800" decel="100000" fill="hold"/>
                                        <p:tgtEl>
                                          <p:spTgt spid="581645"/>
                                        </p:tgtEl>
                                        <p:attrNameLst>
                                          <p:attrName>ppt_x</p:attrName>
                                        </p:attrNameLst>
                                      </p:cBhvr>
                                      <p:tavLst>
                                        <p:tav tm="0">
                                          <p:val>
                                            <p:strVal val="#ppt_x+0.4"/>
                                          </p:val>
                                        </p:tav>
                                        <p:tav tm="100000">
                                          <p:val>
                                            <p:strVal val="#ppt_x-0.05"/>
                                          </p:val>
                                        </p:tav>
                                      </p:tavLst>
                                    </p:anim>
                                    <p:anim calcmode="lin" valueType="num">
                                      <p:cBhvr>
                                        <p:cTn id="19" dur="800" decel="100000" fill="hold"/>
                                        <p:tgtEl>
                                          <p:spTgt spid="581645"/>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581645"/>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581645"/>
                                        </p:tgtEl>
                                        <p:attrNameLst>
                                          <p:attrName>ppt_y</p:attrName>
                                        </p:attrNameLst>
                                      </p:cBhvr>
                                      <p:tavLst>
                                        <p:tav tm="0">
                                          <p:val>
                                            <p:strVal val="#ppt_y+0.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7" presetClass="entr" presetSubtype="2" fill="hold" grpId="0" nodeType="clickEffect">
                                  <p:stCondLst>
                                    <p:cond delay="0"/>
                                  </p:stCondLst>
                                  <p:childTnLst>
                                    <p:set>
                                      <p:cBhvr>
                                        <p:cTn id="25" dur="1" fill="hold">
                                          <p:stCondLst>
                                            <p:cond delay="0"/>
                                          </p:stCondLst>
                                        </p:cTn>
                                        <p:tgtEl>
                                          <p:spTgt spid="581636"/>
                                        </p:tgtEl>
                                        <p:attrNameLst>
                                          <p:attrName>style.visibility</p:attrName>
                                        </p:attrNameLst>
                                      </p:cBhvr>
                                      <p:to>
                                        <p:strVal val="visible"/>
                                      </p:to>
                                    </p:set>
                                    <p:anim calcmode="lin" valueType="num">
                                      <p:cBhvr additive="base">
                                        <p:cTn id="26" dur="500" fill="hold"/>
                                        <p:tgtEl>
                                          <p:spTgt spid="581636"/>
                                        </p:tgtEl>
                                        <p:attrNameLst>
                                          <p:attrName>ppt_x</p:attrName>
                                        </p:attrNameLst>
                                      </p:cBhvr>
                                      <p:tavLst>
                                        <p:tav tm="0">
                                          <p:val>
                                            <p:strVal val="1+#ppt_w/2"/>
                                          </p:val>
                                        </p:tav>
                                        <p:tav tm="100000">
                                          <p:val>
                                            <p:strVal val="#ppt_x"/>
                                          </p:val>
                                        </p:tav>
                                      </p:tavLst>
                                    </p:anim>
                                    <p:anim calcmode="lin" valueType="num">
                                      <p:cBhvr additive="base">
                                        <p:cTn id="27" dur="500" fill="hold"/>
                                        <p:tgtEl>
                                          <p:spTgt spid="581636"/>
                                        </p:tgtEl>
                                        <p:attrNameLst>
                                          <p:attrName>ppt_y</p:attrName>
                                        </p:attrNameLst>
                                      </p:cBhvr>
                                      <p:tavLst>
                                        <p:tav tm="0">
                                          <p:val>
                                            <p:strVal val="#ppt_y"/>
                                          </p:val>
                                        </p:tav>
                                        <p:tav tm="100000">
                                          <p:val>
                                            <p:strVal val="#ppt_y"/>
                                          </p:val>
                                        </p:tav>
                                      </p:tavLst>
                                    </p:anim>
                                  </p:childTnLst>
                                </p:cTn>
                              </p:par>
                              <p:par>
                                <p:cTn id="28" presetID="7" presetClass="entr" presetSubtype="8" fill="hold" grpId="0" nodeType="withEffect">
                                  <p:stCondLst>
                                    <p:cond delay="0"/>
                                  </p:stCondLst>
                                  <p:childTnLst>
                                    <p:set>
                                      <p:cBhvr>
                                        <p:cTn id="29" dur="1" fill="hold">
                                          <p:stCondLst>
                                            <p:cond delay="0"/>
                                          </p:stCondLst>
                                        </p:cTn>
                                        <p:tgtEl>
                                          <p:spTgt spid="581643"/>
                                        </p:tgtEl>
                                        <p:attrNameLst>
                                          <p:attrName>style.visibility</p:attrName>
                                        </p:attrNameLst>
                                      </p:cBhvr>
                                      <p:to>
                                        <p:strVal val="visible"/>
                                      </p:to>
                                    </p:set>
                                    <p:anim calcmode="lin" valueType="num">
                                      <p:cBhvr additive="base">
                                        <p:cTn id="30" dur="1000" fill="hold"/>
                                        <p:tgtEl>
                                          <p:spTgt spid="581643"/>
                                        </p:tgtEl>
                                        <p:attrNameLst>
                                          <p:attrName>ppt_x</p:attrName>
                                        </p:attrNameLst>
                                      </p:cBhvr>
                                      <p:tavLst>
                                        <p:tav tm="0">
                                          <p:val>
                                            <p:strVal val="0-#ppt_w/2"/>
                                          </p:val>
                                        </p:tav>
                                        <p:tav tm="100000">
                                          <p:val>
                                            <p:strVal val="#ppt_x"/>
                                          </p:val>
                                        </p:tav>
                                      </p:tavLst>
                                    </p:anim>
                                    <p:anim calcmode="lin" valueType="num">
                                      <p:cBhvr additive="base">
                                        <p:cTn id="31" dur="1000" fill="hold"/>
                                        <p:tgtEl>
                                          <p:spTgt spid="581643"/>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41" presetClass="entr" presetSubtype="0" fill="hold" grpId="0" nodeType="clickEffect">
                                  <p:stCondLst>
                                    <p:cond delay="0"/>
                                  </p:stCondLst>
                                  <p:iterate type="lt">
                                    <p:tmPct val="10000"/>
                                  </p:iterate>
                                  <p:childTnLst>
                                    <p:set>
                                      <p:cBhvr>
                                        <p:cTn id="35" dur="1" fill="hold">
                                          <p:stCondLst>
                                            <p:cond delay="0"/>
                                          </p:stCondLst>
                                        </p:cTn>
                                        <p:tgtEl>
                                          <p:spTgt spid="581638"/>
                                        </p:tgtEl>
                                        <p:attrNameLst>
                                          <p:attrName>style.visibility</p:attrName>
                                        </p:attrNameLst>
                                      </p:cBhvr>
                                      <p:to>
                                        <p:strVal val="visible"/>
                                      </p:to>
                                    </p:set>
                                    <p:anim calcmode="lin" valueType="num">
                                      <p:cBhvr>
                                        <p:cTn id="36" dur="500" fill="hold"/>
                                        <p:tgtEl>
                                          <p:spTgt spid="581638"/>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581638"/>
                                        </p:tgtEl>
                                        <p:attrNameLst>
                                          <p:attrName>ppt_y</p:attrName>
                                        </p:attrNameLst>
                                      </p:cBhvr>
                                      <p:tavLst>
                                        <p:tav tm="0">
                                          <p:val>
                                            <p:strVal val="#ppt_y"/>
                                          </p:val>
                                        </p:tav>
                                        <p:tav tm="100000">
                                          <p:val>
                                            <p:strVal val="#ppt_y"/>
                                          </p:val>
                                        </p:tav>
                                      </p:tavLst>
                                    </p:anim>
                                    <p:anim calcmode="lin" valueType="num">
                                      <p:cBhvr>
                                        <p:cTn id="38" dur="500" fill="hold"/>
                                        <p:tgtEl>
                                          <p:spTgt spid="581638"/>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581638"/>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581638"/>
                                        </p:tgtEl>
                                      </p:cBhvr>
                                    </p:animEffect>
                                  </p:childTnLst>
                                </p:cTn>
                              </p:par>
                              <p:par>
                                <p:cTn id="41" presetID="7" presetClass="entr" presetSubtype="4" fill="hold" grpId="0" nodeType="withEffect">
                                  <p:stCondLst>
                                    <p:cond delay="0"/>
                                  </p:stCondLst>
                                  <p:childTnLst>
                                    <p:set>
                                      <p:cBhvr>
                                        <p:cTn id="42" dur="1" fill="hold">
                                          <p:stCondLst>
                                            <p:cond delay="0"/>
                                          </p:stCondLst>
                                        </p:cTn>
                                        <p:tgtEl>
                                          <p:spTgt spid="581639"/>
                                        </p:tgtEl>
                                        <p:attrNameLst>
                                          <p:attrName>style.visibility</p:attrName>
                                        </p:attrNameLst>
                                      </p:cBhvr>
                                      <p:to>
                                        <p:strVal val="visible"/>
                                      </p:to>
                                    </p:set>
                                    <p:anim calcmode="lin" valueType="num">
                                      <p:cBhvr additive="base">
                                        <p:cTn id="43" dur="1000" fill="hold"/>
                                        <p:tgtEl>
                                          <p:spTgt spid="581639"/>
                                        </p:tgtEl>
                                        <p:attrNameLst>
                                          <p:attrName>ppt_x</p:attrName>
                                        </p:attrNameLst>
                                      </p:cBhvr>
                                      <p:tavLst>
                                        <p:tav tm="0">
                                          <p:val>
                                            <p:strVal val="#ppt_x"/>
                                          </p:val>
                                        </p:tav>
                                        <p:tav tm="100000">
                                          <p:val>
                                            <p:strVal val="#ppt_x"/>
                                          </p:val>
                                        </p:tav>
                                      </p:tavLst>
                                    </p:anim>
                                    <p:anim calcmode="lin" valueType="num">
                                      <p:cBhvr additive="base">
                                        <p:cTn id="44" dur="1000" fill="hold"/>
                                        <p:tgtEl>
                                          <p:spTgt spid="5816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34" grpId="0"/>
      <p:bldP spid="581636" grpId="0"/>
      <p:bldP spid="581638" grpId="0"/>
      <p:bldP spid="581639" grpId="0"/>
      <p:bldP spid="581643" grpId="0"/>
      <p:bldP spid="581645" grpId="0"/>
    </p:bldLst>
  </p:timing>
</p:sld>
</file>

<file path=ppt/slides/slide2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4709" name="Text Box 5">
            <a:extLst>
              <a:ext uri="{FF2B5EF4-FFF2-40B4-BE49-F238E27FC236}">
                <a16:creationId xmlns:a16="http://schemas.microsoft.com/office/drawing/2014/main" id="{7C4DED5E-2503-434F-9572-CE89E8294986}"/>
              </a:ext>
            </a:extLst>
          </p:cNvPr>
          <p:cNvSpPr txBox="1">
            <a:spLocks noChangeArrowheads="1"/>
          </p:cNvSpPr>
          <p:nvPr/>
        </p:nvSpPr>
        <p:spPr bwMode="auto">
          <a:xfrm>
            <a:off x="611188" y="298450"/>
            <a:ext cx="74707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0000FF"/>
                </a:solidFill>
                <a:effectLst/>
                <a:uLnTx/>
                <a:uFillTx/>
                <a:latin typeface="Arial" panose="020B0604020202020204" pitchFamily="34" charset="0"/>
                <a:ea typeface="+mn-ea"/>
                <a:cs typeface="+mn-cs"/>
              </a:rPr>
              <a:t>III. An Exposition of the passage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84710" name="Picture 6" descr="j0195812">
            <a:extLst>
              <a:ext uri="{FF2B5EF4-FFF2-40B4-BE49-F238E27FC236}">
                <a16:creationId xmlns:a16="http://schemas.microsoft.com/office/drawing/2014/main" id="{A7B79ADE-0D7F-40BC-B965-A634E93FD6CE}"/>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5033963"/>
            <a:ext cx="1773238" cy="1824037"/>
          </a:xfrm>
        </p:spPr>
      </p:pic>
      <p:sp>
        <p:nvSpPr>
          <p:cNvPr id="584711" name="Text Box 7">
            <a:extLst>
              <a:ext uri="{FF2B5EF4-FFF2-40B4-BE49-F238E27FC236}">
                <a16:creationId xmlns:a16="http://schemas.microsoft.com/office/drawing/2014/main" id="{D302014A-D8C3-4E4C-8931-EC9998C077E8}"/>
              </a:ext>
            </a:extLst>
          </p:cNvPr>
          <p:cNvSpPr txBox="1">
            <a:spLocks noChangeArrowheads="1"/>
          </p:cNvSpPr>
          <p:nvPr/>
        </p:nvSpPr>
        <p:spPr bwMode="auto">
          <a:xfrm>
            <a:off x="1371600" y="1600200"/>
            <a:ext cx="42370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Previous Call of Disciples</a:t>
            </a:r>
          </a:p>
        </p:txBody>
      </p:sp>
      <p:sp>
        <p:nvSpPr>
          <p:cNvPr id="584712" name="Text Box 8">
            <a:extLst>
              <a:ext uri="{FF2B5EF4-FFF2-40B4-BE49-F238E27FC236}">
                <a16:creationId xmlns:a16="http://schemas.microsoft.com/office/drawing/2014/main" id="{0187507A-E439-42B5-9B26-36F57EBD4F79}"/>
              </a:ext>
            </a:extLst>
          </p:cNvPr>
          <p:cNvSpPr txBox="1">
            <a:spLocks noChangeArrowheads="1"/>
          </p:cNvSpPr>
          <p:nvPr/>
        </p:nvSpPr>
        <p:spPr bwMode="auto">
          <a:xfrm>
            <a:off x="1260475" y="2209800"/>
            <a:ext cx="6507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The re-gathering of disciples for urgent needs </a:t>
            </a:r>
          </a:p>
        </p:txBody>
      </p:sp>
      <p:sp>
        <p:nvSpPr>
          <p:cNvPr id="584713" name="Text Box 9">
            <a:extLst>
              <a:ext uri="{FF2B5EF4-FFF2-40B4-BE49-F238E27FC236}">
                <a16:creationId xmlns:a16="http://schemas.microsoft.com/office/drawing/2014/main" id="{1FCE07BD-1170-4BB5-8731-F38A2A5938A6}"/>
              </a:ext>
            </a:extLst>
          </p:cNvPr>
          <p:cNvSpPr txBox="1">
            <a:spLocks noChangeArrowheads="1"/>
          </p:cNvSpPr>
          <p:nvPr/>
        </p:nvSpPr>
        <p:spPr bwMode="auto">
          <a:xfrm>
            <a:off x="1219200" y="3429000"/>
            <a:ext cx="3309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Definite Target Group</a:t>
            </a:r>
          </a:p>
        </p:txBody>
      </p:sp>
      <p:sp>
        <p:nvSpPr>
          <p:cNvPr id="584714" name="Text Box 10">
            <a:extLst>
              <a:ext uri="{FF2B5EF4-FFF2-40B4-BE49-F238E27FC236}">
                <a16:creationId xmlns:a16="http://schemas.microsoft.com/office/drawing/2014/main" id="{CC5F568D-B73B-4156-AA1C-EBCEFD382332}"/>
              </a:ext>
            </a:extLst>
          </p:cNvPr>
          <p:cNvSpPr txBox="1">
            <a:spLocks noChangeArrowheads="1"/>
          </p:cNvSpPr>
          <p:nvPr/>
        </p:nvSpPr>
        <p:spPr bwMode="auto">
          <a:xfrm>
            <a:off x="1219200" y="4038600"/>
            <a:ext cx="5284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Instructions regarding with the future</a:t>
            </a:r>
          </a:p>
        </p:txBody>
      </p:sp>
      <p:sp>
        <p:nvSpPr>
          <p:cNvPr id="584717" name="Text Box 13">
            <a:extLst>
              <a:ext uri="{FF2B5EF4-FFF2-40B4-BE49-F238E27FC236}">
                <a16:creationId xmlns:a16="http://schemas.microsoft.com/office/drawing/2014/main" id="{33035ABF-3758-4B91-9770-BA5C7DC20795}"/>
              </a:ext>
            </a:extLst>
          </p:cNvPr>
          <p:cNvSpPr txBox="1">
            <a:spLocks noChangeArrowheads="1"/>
          </p:cNvSpPr>
          <p:nvPr/>
        </p:nvSpPr>
        <p:spPr bwMode="auto">
          <a:xfrm>
            <a:off x="1371600" y="4572000"/>
            <a:ext cx="1508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Principles</a:t>
            </a:r>
          </a:p>
        </p:txBody>
      </p:sp>
      <p:sp>
        <p:nvSpPr>
          <p:cNvPr id="584718" name="Text Box 14">
            <a:extLst>
              <a:ext uri="{FF2B5EF4-FFF2-40B4-BE49-F238E27FC236}">
                <a16:creationId xmlns:a16="http://schemas.microsoft.com/office/drawing/2014/main" id="{6A7E1DF4-CA93-4662-B82A-1A3AD8ED1B9B}"/>
              </a:ext>
            </a:extLst>
          </p:cNvPr>
          <p:cNvSpPr txBox="1">
            <a:spLocks noChangeArrowheads="1"/>
          </p:cNvSpPr>
          <p:nvPr/>
        </p:nvSpPr>
        <p:spPr bwMode="auto">
          <a:xfrm>
            <a:off x="3657600" y="5486400"/>
            <a:ext cx="16303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Message</a:t>
            </a:r>
          </a:p>
        </p:txBody>
      </p:sp>
      <p:sp>
        <p:nvSpPr>
          <p:cNvPr id="584719" name="Text Box 15">
            <a:extLst>
              <a:ext uri="{FF2B5EF4-FFF2-40B4-BE49-F238E27FC236}">
                <a16:creationId xmlns:a16="http://schemas.microsoft.com/office/drawing/2014/main" id="{F0F5A554-821F-4C05-87A0-E816DA3B17BC}"/>
              </a:ext>
            </a:extLst>
          </p:cNvPr>
          <p:cNvSpPr txBox="1">
            <a:spLocks noChangeArrowheads="1"/>
          </p:cNvSpPr>
          <p:nvPr/>
        </p:nvSpPr>
        <p:spPr bwMode="auto">
          <a:xfrm>
            <a:off x="1524000" y="2667000"/>
            <a:ext cx="184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4720" name="Text Box 16">
            <a:extLst>
              <a:ext uri="{FF2B5EF4-FFF2-40B4-BE49-F238E27FC236}">
                <a16:creationId xmlns:a16="http://schemas.microsoft.com/office/drawing/2014/main" id="{60D2E486-FB99-4766-93E9-477653B93FB5}"/>
              </a:ext>
            </a:extLst>
          </p:cNvPr>
          <p:cNvSpPr txBox="1">
            <a:spLocks noChangeArrowheads="1"/>
          </p:cNvSpPr>
          <p:nvPr/>
        </p:nvSpPr>
        <p:spPr bwMode="auto">
          <a:xfrm>
            <a:off x="1371600" y="2819400"/>
            <a:ext cx="4170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Comparing between Synoptic</a:t>
            </a:r>
          </a:p>
        </p:txBody>
      </p:sp>
    </p:spTree>
    <p:extLst>
      <p:ext uri="{BB962C8B-B14F-4D97-AF65-F5344CB8AC3E}">
        <p14:creationId xmlns:p14="http://schemas.microsoft.com/office/powerpoint/2010/main" val="379403504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482" name="Rectangle 2">
            <a:extLst>
              <a:ext uri="{FF2B5EF4-FFF2-40B4-BE49-F238E27FC236}">
                <a16:creationId xmlns:a16="http://schemas.microsoft.com/office/drawing/2014/main" id="{DE179A72-6D0C-4FA0-90B8-22C04B0121D7}"/>
              </a:ext>
            </a:extLst>
          </p:cNvPr>
          <p:cNvSpPr>
            <a:spLocks noGrp="1" noChangeArrowheads="1"/>
          </p:cNvSpPr>
          <p:nvPr>
            <p:ph type="title"/>
          </p:nvPr>
        </p:nvSpPr>
        <p:spPr/>
        <p:txBody>
          <a:bodyPr/>
          <a:lstStyle/>
          <a:p>
            <a:r>
              <a:rPr lang="en-US" altLang="en-US" sz="4000"/>
              <a:t>The Previous Call of Disciples: Matt. 4:19-22</a:t>
            </a:r>
          </a:p>
        </p:txBody>
      </p:sp>
      <p:sp>
        <p:nvSpPr>
          <p:cNvPr id="532486" name="Rectangle 6">
            <a:extLst>
              <a:ext uri="{FF2B5EF4-FFF2-40B4-BE49-F238E27FC236}">
                <a16:creationId xmlns:a16="http://schemas.microsoft.com/office/drawing/2014/main" id="{921FA44D-113A-4325-9BD4-3AA710BF1241}"/>
              </a:ext>
            </a:extLst>
          </p:cNvPr>
          <p:cNvSpPr>
            <a:spLocks noGrp="1" noChangeArrowheads="1"/>
          </p:cNvSpPr>
          <p:nvPr>
            <p:ph type="body" sz="half" idx="1"/>
          </p:nvPr>
        </p:nvSpPr>
        <p:spPr>
          <a:xfrm>
            <a:off x="457200" y="1600200"/>
            <a:ext cx="4572000" cy="4525963"/>
          </a:xfrm>
        </p:spPr>
        <p:txBody>
          <a:bodyPr/>
          <a:lstStyle/>
          <a:p>
            <a:pPr>
              <a:lnSpc>
                <a:spcPct val="90000"/>
              </a:lnSpc>
            </a:pPr>
            <a:endParaRPr lang="en-US" altLang="en-US" sz="2400"/>
          </a:p>
        </p:txBody>
      </p:sp>
      <p:sp>
        <p:nvSpPr>
          <p:cNvPr id="532487" name="Rectangle 7">
            <a:extLst>
              <a:ext uri="{FF2B5EF4-FFF2-40B4-BE49-F238E27FC236}">
                <a16:creationId xmlns:a16="http://schemas.microsoft.com/office/drawing/2014/main" id="{802E557D-F411-4ED9-A528-46D38E4E6DFE}"/>
              </a:ext>
            </a:extLst>
          </p:cNvPr>
          <p:cNvSpPr>
            <a:spLocks noGrp="1" noChangeArrowheads="1"/>
          </p:cNvSpPr>
          <p:nvPr>
            <p:ph type="body" sz="half" idx="2"/>
          </p:nvPr>
        </p:nvSpPr>
        <p:spPr>
          <a:xfrm>
            <a:off x="5257800" y="1676400"/>
            <a:ext cx="3581400" cy="4495800"/>
          </a:xfrm>
        </p:spPr>
        <p:txBody>
          <a:bodyPr/>
          <a:lstStyle/>
          <a:p>
            <a:pPr algn="ctr">
              <a:lnSpc>
                <a:spcPct val="90000"/>
              </a:lnSpc>
              <a:buFontTx/>
              <a:buNone/>
            </a:pPr>
            <a:r>
              <a:rPr lang="en-US" altLang="en-US"/>
              <a:t>Disciples have been chosen earlier. Matt. 4:19-22.</a:t>
            </a:r>
            <a:r>
              <a:rPr lang="en-US" altLang="en-US" sz="4000"/>
              <a:t> </a:t>
            </a:r>
          </a:p>
          <a:p>
            <a:pPr algn="ctr">
              <a:lnSpc>
                <a:spcPct val="90000"/>
              </a:lnSpc>
              <a:buFontTx/>
              <a:buNone/>
            </a:pPr>
            <a:r>
              <a:rPr lang="en-US" altLang="en-US" sz="2800" b="1" i="1"/>
              <a:t>“Jesus called them, and immediately they left the boat and their father and follow him” (vs. 21b-22. ).</a:t>
            </a:r>
          </a:p>
          <a:p>
            <a:pPr>
              <a:lnSpc>
                <a:spcPct val="90000"/>
              </a:lnSpc>
            </a:pPr>
            <a:endParaRPr lang="en-US" altLang="en-US" sz="4000"/>
          </a:p>
        </p:txBody>
      </p:sp>
      <p:pic>
        <p:nvPicPr>
          <p:cNvPr id="532488" name="Picture 8" descr="Sabc100">
            <a:extLst>
              <a:ext uri="{FF2B5EF4-FFF2-40B4-BE49-F238E27FC236}">
                <a16:creationId xmlns:a16="http://schemas.microsoft.com/office/drawing/2014/main" id="{544C5220-BE2B-42C8-B0A0-DE5A49FDE4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76400"/>
            <a:ext cx="45720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4220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4530" name="Rectangle 2">
            <a:extLst>
              <a:ext uri="{FF2B5EF4-FFF2-40B4-BE49-F238E27FC236}">
                <a16:creationId xmlns:a16="http://schemas.microsoft.com/office/drawing/2014/main" id="{87F510FD-093B-47F6-B84C-E4C7E54DE6F4}"/>
              </a:ext>
            </a:extLst>
          </p:cNvPr>
          <p:cNvSpPr>
            <a:spLocks noGrp="1" noChangeArrowheads="1"/>
          </p:cNvSpPr>
          <p:nvPr>
            <p:ph type="title"/>
          </p:nvPr>
        </p:nvSpPr>
        <p:spPr/>
        <p:txBody>
          <a:bodyPr/>
          <a:lstStyle/>
          <a:p>
            <a:r>
              <a:rPr lang="en-US" altLang="en-US" sz="3600"/>
              <a:t>The re-gathering of disciples for urgent needs (Matt. 10:1-4).</a:t>
            </a:r>
          </a:p>
        </p:txBody>
      </p:sp>
      <p:sp>
        <p:nvSpPr>
          <p:cNvPr id="534533" name="Rectangle 5">
            <a:extLst>
              <a:ext uri="{FF2B5EF4-FFF2-40B4-BE49-F238E27FC236}">
                <a16:creationId xmlns:a16="http://schemas.microsoft.com/office/drawing/2014/main" id="{D381D474-3BED-4D8D-88E8-A959FCFEDB32}"/>
              </a:ext>
            </a:extLst>
          </p:cNvPr>
          <p:cNvSpPr>
            <a:spLocks noGrp="1" noChangeArrowheads="1"/>
          </p:cNvSpPr>
          <p:nvPr>
            <p:ph type="body" sz="half" idx="1"/>
          </p:nvPr>
        </p:nvSpPr>
        <p:spPr/>
        <p:txBody>
          <a:bodyPr/>
          <a:lstStyle/>
          <a:p>
            <a:pPr>
              <a:lnSpc>
                <a:spcPct val="90000"/>
              </a:lnSpc>
            </a:pPr>
            <a:endParaRPr lang="en-US" altLang="en-US" sz="1800"/>
          </a:p>
          <a:p>
            <a:pPr>
              <a:lnSpc>
                <a:spcPct val="90000"/>
              </a:lnSpc>
            </a:pPr>
            <a:endParaRPr lang="en-US" altLang="en-US" sz="2400"/>
          </a:p>
        </p:txBody>
      </p:sp>
      <p:sp>
        <p:nvSpPr>
          <p:cNvPr id="534534" name="Rectangle 6">
            <a:extLst>
              <a:ext uri="{FF2B5EF4-FFF2-40B4-BE49-F238E27FC236}">
                <a16:creationId xmlns:a16="http://schemas.microsoft.com/office/drawing/2014/main" id="{6F957D5A-4526-4DE8-BC60-5561DF26D327}"/>
              </a:ext>
            </a:extLst>
          </p:cNvPr>
          <p:cNvSpPr>
            <a:spLocks noGrp="1" noChangeArrowheads="1"/>
          </p:cNvSpPr>
          <p:nvPr>
            <p:ph type="body" sz="half" idx="2"/>
          </p:nvPr>
        </p:nvSpPr>
        <p:spPr>
          <a:xfrm>
            <a:off x="5029200" y="1524000"/>
            <a:ext cx="3657600" cy="5105400"/>
          </a:xfrm>
        </p:spPr>
        <p:txBody>
          <a:bodyPr/>
          <a:lstStyle/>
          <a:p>
            <a:pPr>
              <a:lnSpc>
                <a:spcPct val="90000"/>
              </a:lnSpc>
              <a:buFontTx/>
              <a:buNone/>
            </a:pPr>
            <a:r>
              <a:rPr lang="en-US" altLang="en-US" sz="2000" b="1"/>
              <a:t>The first, Simon, who is called Peter, and Andrew his brother;</a:t>
            </a:r>
          </a:p>
          <a:p>
            <a:pPr>
              <a:lnSpc>
                <a:spcPct val="90000"/>
              </a:lnSpc>
              <a:buFontTx/>
              <a:buNone/>
            </a:pPr>
            <a:r>
              <a:rPr lang="en-US" altLang="en-US" sz="2000" b="1"/>
              <a:t>James the </a:t>
            </a:r>
            <a:r>
              <a:rPr lang="en-US" altLang="en-US" sz="2000" b="1" i="1"/>
              <a:t>son </a:t>
            </a:r>
            <a:r>
              <a:rPr lang="en-US" altLang="en-US" sz="2000" b="1"/>
              <a:t>of Zebedee, and </a:t>
            </a:r>
            <a:r>
              <a:rPr lang="zh-CN" altLang="en-US" sz="2000" b="1"/>
              <a:t>约翰</a:t>
            </a:r>
            <a:r>
              <a:rPr lang="en-US" altLang="en-US" sz="2000" b="1"/>
              <a:t> his brother;</a:t>
            </a:r>
          </a:p>
          <a:p>
            <a:pPr>
              <a:lnSpc>
                <a:spcPct val="90000"/>
              </a:lnSpc>
              <a:buFontTx/>
              <a:buNone/>
            </a:pPr>
            <a:r>
              <a:rPr lang="en-US" altLang="en-US" sz="2000" b="1"/>
              <a:t> Philip, and Bartholomew;</a:t>
            </a:r>
          </a:p>
          <a:p>
            <a:pPr>
              <a:lnSpc>
                <a:spcPct val="90000"/>
              </a:lnSpc>
              <a:buFontTx/>
              <a:buNone/>
            </a:pPr>
            <a:r>
              <a:rPr lang="en-US" altLang="en-US" sz="2000" b="1"/>
              <a:t>Thomas, and </a:t>
            </a:r>
            <a:r>
              <a:rPr lang="zh-CN" altLang="en-US" sz="2000" b="1"/>
              <a:t>马太</a:t>
            </a:r>
            <a:r>
              <a:rPr lang="en-US" altLang="en-US" sz="2000" b="1"/>
              <a:t> the publican; </a:t>
            </a:r>
          </a:p>
          <a:p>
            <a:pPr>
              <a:lnSpc>
                <a:spcPct val="90000"/>
              </a:lnSpc>
              <a:buFontTx/>
              <a:buNone/>
            </a:pPr>
            <a:r>
              <a:rPr lang="en-US" altLang="en-US" sz="2000" b="1"/>
              <a:t>James the </a:t>
            </a:r>
            <a:r>
              <a:rPr lang="en-US" altLang="en-US" sz="2000" b="1" i="1"/>
              <a:t>son </a:t>
            </a:r>
            <a:r>
              <a:rPr lang="en-US" altLang="en-US" sz="2000" b="1"/>
              <a:t>of Alphaeus, and Thaddaeus;</a:t>
            </a:r>
          </a:p>
          <a:p>
            <a:pPr>
              <a:lnSpc>
                <a:spcPct val="90000"/>
              </a:lnSpc>
              <a:buFontTx/>
              <a:buNone/>
            </a:pPr>
            <a:r>
              <a:rPr lang="en-US" altLang="en-US" sz="2000" b="1"/>
              <a:t>Simon the Cananaean, zealot, and Judas Iscariot, who also betrayed him.</a:t>
            </a:r>
          </a:p>
          <a:p>
            <a:pPr>
              <a:lnSpc>
                <a:spcPct val="90000"/>
              </a:lnSpc>
              <a:buFontTx/>
              <a:buNone/>
            </a:pPr>
            <a:endParaRPr lang="en-US" altLang="en-US" sz="1200" b="1"/>
          </a:p>
        </p:txBody>
      </p:sp>
      <p:sp>
        <p:nvSpPr>
          <p:cNvPr id="534535" name="Text Box 7">
            <a:extLst>
              <a:ext uri="{FF2B5EF4-FFF2-40B4-BE49-F238E27FC236}">
                <a16:creationId xmlns:a16="http://schemas.microsoft.com/office/drawing/2014/main" id="{A1492BED-CEA0-401C-A9A1-C554700D11A4}"/>
              </a:ext>
            </a:extLst>
          </p:cNvPr>
          <p:cNvSpPr txBox="1">
            <a:spLocks noChangeArrowheads="1"/>
          </p:cNvSpPr>
          <p:nvPr/>
        </p:nvSpPr>
        <p:spPr bwMode="auto">
          <a:xfrm>
            <a:off x="914400" y="1600200"/>
            <a:ext cx="337185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Now the name of the twelve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apostles are listed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34541" name="Picture 13" descr="Jesus speaks to His disciples">
            <a:extLst>
              <a:ext uri="{FF2B5EF4-FFF2-40B4-BE49-F238E27FC236}">
                <a16:creationId xmlns:a16="http://schemas.microsoft.com/office/drawing/2014/main" id="{39343B19-91C3-45FC-9F92-CE7BA3FD85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362200"/>
            <a:ext cx="3352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9910835"/>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withEffect">
                                  <p:stCondLst>
                                    <p:cond delay="0"/>
                                  </p:stCondLst>
                                  <p:childTnLst>
                                    <p:set>
                                      <p:cBhvr>
                                        <p:cTn id="6" dur="1" fill="hold">
                                          <p:stCondLst>
                                            <p:cond delay="0"/>
                                          </p:stCondLst>
                                        </p:cTn>
                                        <p:tgtEl>
                                          <p:spTgt spid="534530"/>
                                        </p:tgtEl>
                                        <p:attrNameLst>
                                          <p:attrName>style.visibility</p:attrName>
                                        </p:attrNameLst>
                                      </p:cBhvr>
                                      <p:to>
                                        <p:strVal val="visible"/>
                                      </p:to>
                                    </p:set>
                                    <p:anim calcmode="lin" valueType="num">
                                      <p:cBhvr additive="base">
                                        <p:cTn id="7" dur="500" fill="hold"/>
                                        <p:tgtEl>
                                          <p:spTgt spid="534530"/>
                                        </p:tgtEl>
                                        <p:attrNameLst>
                                          <p:attrName>ppt_x</p:attrName>
                                        </p:attrNameLst>
                                      </p:cBhvr>
                                      <p:tavLst>
                                        <p:tav tm="0">
                                          <p:val>
                                            <p:strVal val="#ppt_x"/>
                                          </p:val>
                                        </p:tav>
                                        <p:tav tm="100000">
                                          <p:val>
                                            <p:strVal val="#ppt_x"/>
                                          </p:val>
                                        </p:tav>
                                      </p:tavLst>
                                    </p:anim>
                                    <p:anim calcmode="lin" valueType="num">
                                      <p:cBhvr additive="base">
                                        <p:cTn id="8" dur="500" fill="hold"/>
                                        <p:tgtEl>
                                          <p:spTgt spid="53453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534535"/>
                                        </p:tgtEl>
                                        <p:attrNameLst>
                                          <p:attrName>style.visibility</p:attrName>
                                        </p:attrNameLst>
                                      </p:cBhvr>
                                      <p:to>
                                        <p:strVal val="visible"/>
                                      </p:to>
                                    </p:set>
                                    <p:animEffect transition="in" filter="box(in)">
                                      <p:cBhvr>
                                        <p:cTn id="13" dur="500"/>
                                        <p:tgtEl>
                                          <p:spTgt spid="534535"/>
                                        </p:tgtEl>
                                      </p:cBhvr>
                                    </p:animEffect>
                                  </p:childTnLst>
                                </p:cTn>
                              </p:par>
                            </p:childTnLst>
                          </p:cTn>
                        </p:par>
                        <p:par>
                          <p:cTn id="14" fill="hold" nodeType="afterGroup">
                            <p:stCondLst>
                              <p:cond delay="500"/>
                            </p:stCondLst>
                            <p:childTnLst>
                              <p:par>
                                <p:cTn id="15" presetID="5" presetClass="entr" presetSubtype="10" fill="hold" grpId="0" nodeType="afterEffect">
                                  <p:stCondLst>
                                    <p:cond delay="0"/>
                                  </p:stCondLst>
                                  <p:childTnLst>
                                    <p:set>
                                      <p:cBhvr>
                                        <p:cTn id="16" dur="1" fill="hold">
                                          <p:stCondLst>
                                            <p:cond delay="0"/>
                                          </p:stCondLst>
                                        </p:cTn>
                                        <p:tgtEl>
                                          <p:spTgt spid="534534">
                                            <p:txEl>
                                              <p:pRg st="0" end="0"/>
                                            </p:txEl>
                                          </p:spTgt>
                                        </p:tgtEl>
                                        <p:attrNameLst>
                                          <p:attrName>style.visibility</p:attrName>
                                        </p:attrNameLst>
                                      </p:cBhvr>
                                      <p:to>
                                        <p:strVal val="visible"/>
                                      </p:to>
                                    </p:set>
                                    <p:animEffect transition="in" filter="checkerboard(across)">
                                      <p:cBhvr>
                                        <p:cTn id="17" dur="500"/>
                                        <p:tgtEl>
                                          <p:spTgt spid="534534">
                                            <p:txEl>
                                              <p:pRg st="0" end="0"/>
                                            </p:txEl>
                                          </p:spTgt>
                                        </p:tgtEl>
                                      </p:cBhvr>
                                    </p:animEffect>
                                  </p:childTnLst>
                                </p:cTn>
                              </p:par>
                            </p:childTnLst>
                          </p:cTn>
                        </p:par>
                        <p:par>
                          <p:cTn id="18" fill="hold" nodeType="afterGroup">
                            <p:stCondLst>
                              <p:cond delay="1000"/>
                            </p:stCondLst>
                            <p:childTnLst>
                              <p:par>
                                <p:cTn id="19" presetID="5" presetClass="entr" presetSubtype="10" fill="hold" grpId="0" nodeType="afterEffect">
                                  <p:stCondLst>
                                    <p:cond delay="0"/>
                                  </p:stCondLst>
                                  <p:childTnLst>
                                    <p:set>
                                      <p:cBhvr>
                                        <p:cTn id="20" dur="1" fill="hold">
                                          <p:stCondLst>
                                            <p:cond delay="0"/>
                                          </p:stCondLst>
                                        </p:cTn>
                                        <p:tgtEl>
                                          <p:spTgt spid="534534">
                                            <p:txEl>
                                              <p:pRg st="1" end="1"/>
                                            </p:txEl>
                                          </p:spTgt>
                                        </p:tgtEl>
                                        <p:attrNameLst>
                                          <p:attrName>style.visibility</p:attrName>
                                        </p:attrNameLst>
                                      </p:cBhvr>
                                      <p:to>
                                        <p:strVal val="visible"/>
                                      </p:to>
                                    </p:set>
                                    <p:animEffect transition="in" filter="checkerboard(across)">
                                      <p:cBhvr>
                                        <p:cTn id="21" dur="500"/>
                                        <p:tgtEl>
                                          <p:spTgt spid="534534">
                                            <p:txEl>
                                              <p:pRg st="1" end="1"/>
                                            </p:txEl>
                                          </p:spTgt>
                                        </p:tgtEl>
                                      </p:cBhvr>
                                    </p:animEffect>
                                  </p:childTnLst>
                                </p:cTn>
                              </p:par>
                            </p:childTnLst>
                          </p:cTn>
                        </p:par>
                        <p:par>
                          <p:cTn id="22" fill="hold" nodeType="afterGroup">
                            <p:stCondLst>
                              <p:cond delay="1500"/>
                            </p:stCondLst>
                            <p:childTnLst>
                              <p:par>
                                <p:cTn id="23" presetID="5" presetClass="entr" presetSubtype="10" fill="hold" grpId="0" nodeType="afterEffect">
                                  <p:stCondLst>
                                    <p:cond delay="0"/>
                                  </p:stCondLst>
                                  <p:childTnLst>
                                    <p:set>
                                      <p:cBhvr>
                                        <p:cTn id="24" dur="1" fill="hold">
                                          <p:stCondLst>
                                            <p:cond delay="0"/>
                                          </p:stCondLst>
                                        </p:cTn>
                                        <p:tgtEl>
                                          <p:spTgt spid="534534">
                                            <p:txEl>
                                              <p:pRg st="2" end="2"/>
                                            </p:txEl>
                                          </p:spTgt>
                                        </p:tgtEl>
                                        <p:attrNameLst>
                                          <p:attrName>style.visibility</p:attrName>
                                        </p:attrNameLst>
                                      </p:cBhvr>
                                      <p:to>
                                        <p:strVal val="visible"/>
                                      </p:to>
                                    </p:set>
                                    <p:animEffect transition="in" filter="checkerboard(across)">
                                      <p:cBhvr>
                                        <p:cTn id="25" dur="500"/>
                                        <p:tgtEl>
                                          <p:spTgt spid="534534">
                                            <p:txEl>
                                              <p:pRg st="2" end="2"/>
                                            </p:txEl>
                                          </p:spTgt>
                                        </p:tgtEl>
                                      </p:cBhvr>
                                    </p:animEffect>
                                  </p:childTnLst>
                                </p:cTn>
                              </p:par>
                            </p:childTnLst>
                          </p:cTn>
                        </p:par>
                        <p:par>
                          <p:cTn id="26" fill="hold" nodeType="afterGroup">
                            <p:stCondLst>
                              <p:cond delay="2000"/>
                            </p:stCondLst>
                            <p:childTnLst>
                              <p:par>
                                <p:cTn id="27" presetID="5" presetClass="entr" presetSubtype="10" fill="hold" grpId="0" nodeType="afterEffect">
                                  <p:stCondLst>
                                    <p:cond delay="0"/>
                                  </p:stCondLst>
                                  <p:childTnLst>
                                    <p:set>
                                      <p:cBhvr>
                                        <p:cTn id="28" dur="1" fill="hold">
                                          <p:stCondLst>
                                            <p:cond delay="0"/>
                                          </p:stCondLst>
                                        </p:cTn>
                                        <p:tgtEl>
                                          <p:spTgt spid="534534">
                                            <p:txEl>
                                              <p:pRg st="3" end="3"/>
                                            </p:txEl>
                                          </p:spTgt>
                                        </p:tgtEl>
                                        <p:attrNameLst>
                                          <p:attrName>style.visibility</p:attrName>
                                        </p:attrNameLst>
                                      </p:cBhvr>
                                      <p:to>
                                        <p:strVal val="visible"/>
                                      </p:to>
                                    </p:set>
                                    <p:animEffect transition="in" filter="checkerboard(across)">
                                      <p:cBhvr>
                                        <p:cTn id="29" dur="500"/>
                                        <p:tgtEl>
                                          <p:spTgt spid="534534">
                                            <p:txEl>
                                              <p:pRg st="3" end="3"/>
                                            </p:txEl>
                                          </p:spTgt>
                                        </p:tgtEl>
                                      </p:cBhvr>
                                    </p:animEffect>
                                  </p:childTnLst>
                                </p:cTn>
                              </p:par>
                            </p:childTnLst>
                          </p:cTn>
                        </p:par>
                        <p:par>
                          <p:cTn id="30" fill="hold" nodeType="afterGroup">
                            <p:stCondLst>
                              <p:cond delay="2500"/>
                            </p:stCondLst>
                            <p:childTnLst>
                              <p:par>
                                <p:cTn id="31" presetID="5" presetClass="entr" presetSubtype="10" fill="hold" grpId="0" nodeType="afterEffect">
                                  <p:stCondLst>
                                    <p:cond delay="0"/>
                                  </p:stCondLst>
                                  <p:childTnLst>
                                    <p:set>
                                      <p:cBhvr>
                                        <p:cTn id="32" dur="1" fill="hold">
                                          <p:stCondLst>
                                            <p:cond delay="0"/>
                                          </p:stCondLst>
                                        </p:cTn>
                                        <p:tgtEl>
                                          <p:spTgt spid="534534">
                                            <p:txEl>
                                              <p:pRg st="4" end="4"/>
                                            </p:txEl>
                                          </p:spTgt>
                                        </p:tgtEl>
                                        <p:attrNameLst>
                                          <p:attrName>style.visibility</p:attrName>
                                        </p:attrNameLst>
                                      </p:cBhvr>
                                      <p:to>
                                        <p:strVal val="visible"/>
                                      </p:to>
                                    </p:set>
                                    <p:animEffect transition="in" filter="checkerboard(across)">
                                      <p:cBhvr>
                                        <p:cTn id="33" dur="500"/>
                                        <p:tgtEl>
                                          <p:spTgt spid="534534">
                                            <p:txEl>
                                              <p:pRg st="4" end="4"/>
                                            </p:txEl>
                                          </p:spTgt>
                                        </p:tgtEl>
                                      </p:cBhvr>
                                    </p:animEffect>
                                  </p:childTnLst>
                                </p:cTn>
                              </p:par>
                            </p:childTnLst>
                          </p:cTn>
                        </p:par>
                        <p:par>
                          <p:cTn id="34" fill="hold" nodeType="afterGroup">
                            <p:stCondLst>
                              <p:cond delay="3000"/>
                            </p:stCondLst>
                            <p:childTnLst>
                              <p:par>
                                <p:cTn id="35" presetID="5" presetClass="entr" presetSubtype="10" fill="hold" grpId="0" nodeType="afterEffect">
                                  <p:stCondLst>
                                    <p:cond delay="0"/>
                                  </p:stCondLst>
                                  <p:childTnLst>
                                    <p:set>
                                      <p:cBhvr>
                                        <p:cTn id="36" dur="1" fill="hold">
                                          <p:stCondLst>
                                            <p:cond delay="0"/>
                                          </p:stCondLst>
                                        </p:cTn>
                                        <p:tgtEl>
                                          <p:spTgt spid="534534">
                                            <p:txEl>
                                              <p:pRg st="5" end="5"/>
                                            </p:txEl>
                                          </p:spTgt>
                                        </p:tgtEl>
                                        <p:attrNameLst>
                                          <p:attrName>style.visibility</p:attrName>
                                        </p:attrNameLst>
                                      </p:cBhvr>
                                      <p:to>
                                        <p:strVal val="visible"/>
                                      </p:to>
                                    </p:set>
                                    <p:animEffect transition="in" filter="checkerboard(across)">
                                      <p:cBhvr>
                                        <p:cTn id="37" dur="500"/>
                                        <p:tgtEl>
                                          <p:spTgt spid="53453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30" grpId="0"/>
      <p:bldP spid="534534" grpId="0" uiExpand="1" build="p"/>
      <p:bldP spid="534535" grpId="0"/>
    </p:bldLst>
  </p:timing>
</p:sld>
</file>

<file path=ppt/slides/slide2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4644" name="Rectangle 4">
            <a:extLst>
              <a:ext uri="{FF2B5EF4-FFF2-40B4-BE49-F238E27FC236}">
                <a16:creationId xmlns:a16="http://schemas.microsoft.com/office/drawing/2014/main" id="{FF408627-37B7-472C-8F2A-6456A9FE244A}"/>
              </a:ext>
            </a:extLst>
          </p:cNvPr>
          <p:cNvSpPr>
            <a:spLocks noGrp="1" noChangeArrowheads="1"/>
          </p:cNvSpPr>
          <p:nvPr>
            <p:ph type="title"/>
          </p:nvPr>
        </p:nvSpPr>
        <p:spPr/>
        <p:txBody>
          <a:bodyPr/>
          <a:lstStyle/>
          <a:p>
            <a:r>
              <a:rPr lang="en-US" altLang="en-US" sz="4000"/>
              <a:t>Comparison between the Synoptic</a:t>
            </a:r>
          </a:p>
        </p:txBody>
      </p:sp>
      <p:sp>
        <p:nvSpPr>
          <p:cNvPr id="624645" name="Text Box 5">
            <a:extLst>
              <a:ext uri="{FF2B5EF4-FFF2-40B4-BE49-F238E27FC236}">
                <a16:creationId xmlns:a16="http://schemas.microsoft.com/office/drawing/2014/main" id="{017B33CA-F55C-4E27-AAC1-0C7C733CD9D3}"/>
              </a:ext>
            </a:extLst>
          </p:cNvPr>
          <p:cNvSpPr txBox="1">
            <a:spLocks noChangeArrowheads="1"/>
          </p:cNvSpPr>
          <p:nvPr/>
        </p:nvSpPr>
        <p:spPr bwMode="auto">
          <a:xfrm>
            <a:off x="0" y="1600200"/>
            <a:ext cx="2819400" cy="4955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1" i="0" u="sng"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zh-CN" altLang="en-US" sz="2800" b="1" i="0" u="sng" strike="noStrike" kern="1200" cap="none" spc="0" normalizeH="0" baseline="0" noProof="0">
                <a:ln>
                  <a:noFill/>
                </a:ln>
                <a:solidFill>
                  <a:srgbClr val="000000"/>
                </a:solidFill>
                <a:effectLst/>
                <a:uLnTx/>
                <a:uFillTx/>
                <a:latin typeface="Arial" panose="020B0604020202020204" pitchFamily="34" charset="0"/>
                <a:ea typeface="+mn-ea"/>
                <a:cs typeface="+mn-cs"/>
              </a:rPr>
              <a:t>马太</a:t>
            </a:r>
            <a:r>
              <a:rPr kumimoji="0" lang="en-US" altLang="en-US" sz="2800" b="1" i="0" u="sng" strike="noStrike" kern="1200" cap="none" spc="0" normalizeH="0" baseline="0" noProof="0">
                <a:ln>
                  <a:noFill/>
                </a:ln>
                <a:solidFill>
                  <a:srgbClr val="000000"/>
                </a:solidFill>
                <a:effectLst/>
                <a:uLnTx/>
                <a:uFillTx/>
                <a:latin typeface="Arial" panose="020B0604020202020204" pitchFamily="34" charset="0"/>
                <a:ea typeface="+mn-ea"/>
                <a:cs typeface="+mn-cs"/>
              </a:rPr>
              <a:t> 10</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r>
              <a:rPr kumimoji="0" lang="en-US" altLang="en-US" sz="2400" b="1" i="0" u="none" strike="noStrike" kern="1200" cap="none" spc="0" normalizeH="0" baseline="0" noProof="0">
                <a:ln>
                  <a:noFill/>
                </a:ln>
                <a:solidFill>
                  <a:srgbClr val="0000CC"/>
                </a:solidFill>
                <a:effectLst/>
                <a:uLnTx/>
                <a:uFillTx/>
                <a:latin typeface="Arial" panose="020B0604020202020204" pitchFamily="34" charset="0"/>
                <a:ea typeface="+mn-ea"/>
                <a:cs typeface="+mn-cs"/>
              </a:rPr>
              <a:t>the harvest</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indeed is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CC"/>
                </a:solidFill>
                <a:effectLst/>
                <a:uLnTx/>
                <a:uFillTx/>
                <a:latin typeface="Arial" panose="020B0604020202020204" pitchFamily="34" charset="0"/>
                <a:ea typeface="+mn-ea"/>
                <a:cs typeface="+mn-cs"/>
              </a:rPr>
              <a:t>plenteous,</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but the </a:t>
            </a:r>
            <a:r>
              <a:rPr kumimoji="0" lang="en-US" altLang="en-US" sz="2400" b="0" i="0" u="none" strike="noStrike" kern="1200" cap="none" spc="0" normalizeH="0" baseline="0" noProof="0">
                <a:ln>
                  <a:noFill/>
                </a:ln>
                <a:solidFill>
                  <a:srgbClr val="0000CC"/>
                </a:solidFill>
                <a:effectLst/>
                <a:uLnTx/>
                <a:uFillTx/>
                <a:latin typeface="Arial" panose="020B0604020202020204" pitchFamily="34" charset="0"/>
                <a:ea typeface="+mn-ea"/>
                <a:cs typeface="+mn-cs"/>
              </a:rPr>
              <a:t>laborers are few</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0066"/>
                </a:solidFill>
                <a:effectLst/>
                <a:uLnTx/>
                <a:uFillTx/>
                <a:latin typeface="Arial" panose="020B0604020202020204" pitchFamily="34" charset="0"/>
                <a:ea typeface="+mn-ea"/>
                <a:cs typeface="+mn-cs"/>
              </a:rPr>
              <a:t>And He called</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unto him his </a:t>
            </a:r>
            <a:r>
              <a:rPr kumimoji="0" lang="en-US" altLang="en-US" sz="2400" b="0" i="0" u="none" strike="noStrike" kern="1200" cap="none" spc="0" normalizeH="0" baseline="0" noProof="0">
                <a:ln>
                  <a:noFill/>
                </a:ln>
                <a:solidFill>
                  <a:srgbClr val="99CC00"/>
                </a:solidFill>
                <a:effectLst/>
                <a:uLnTx/>
                <a:uFillTx/>
                <a:latin typeface="Arial" panose="020B0604020202020204" pitchFamily="34" charset="0"/>
                <a:ea typeface="+mn-ea"/>
                <a:cs typeface="+mn-cs"/>
              </a:rPr>
              <a:t>twelve disciples,</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and gave  them </a:t>
            </a:r>
            <a:r>
              <a:rPr kumimoji="0" lang="en-US" altLang="en-US" sz="2400" b="0" i="0" u="none" strike="noStrike" kern="1200" cap="none" spc="0" normalizeH="0" baseline="0" noProof="0">
                <a:ln>
                  <a:noFill/>
                </a:ln>
                <a:solidFill>
                  <a:srgbClr val="611EC4"/>
                </a:solidFill>
                <a:effectLst/>
                <a:uLnTx/>
                <a:uFillTx/>
                <a:latin typeface="Arial" panose="020B0604020202020204" pitchFamily="34" charset="0"/>
                <a:ea typeface="+mn-ea"/>
                <a:cs typeface="+mn-cs"/>
              </a:rPr>
              <a:t>authority</a:t>
            </a:r>
            <a:r>
              <a:rPr kumimoji="0" lang="en-US" altLang="en-US" sz="2400" b="0" i="0" u="none" strike="noStrike" kern="1200" cap="none" spc="0" normalizeH="0" baseline="0" noProof="0">
                <a:ln>
                  <a:noFill/>
                </a:ln>
                <a:solidFill>
                  <a:srgbClr val="BBE0E3"/>
                </a:solidFill>
                <a:effectLst/>
                <a:uLnTx/>
                <a:uFillTx/>
                <a:latin typeface="Arial" panose="020B0604020202020204" pitchFamily="34" charset="0"/>
                <a:ea typeface="+mn-ea"/>
                <a:cs typeface="+mn-cs"/>
              </a:rPr>
              <a:t>…</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These twelve Jesus sent forth, </a:t>
            </a:r>
            <a:r>
              <a:rPr kumimoji="0" lang="en-US" altLang="en-US" sz="2400" b="0" i="0" u="sng" strike="noStrike" kern="1200" cap="none" spc="0" normalizeH="0" baseline="0" noProof="0">
                <a:ln>
                  <a:noFill/>
                </a:ln>
                <a:solidFill>
                  <a:srgbClr val="000000"/>
                </a:solidFill>
                <a:effectLst/>
                <a:uLnTx/>
                <a:uFillTx/>
                <a:latin typeface="Arial" panose="020B0604020202020204" pitchFamily="34" charset="0"/>
                <a:ea typeface="+mn-ea"/>
                <a:cs typeface="+mn-cs"/>
              </a:rPr>
              <a:t>and charged them</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p:txBody>
      </p:sp>
      <p:sp>
        <p:nvSpPr>
          <p:cNvPr id="624646" name="Text Box 6">
            <a:extLst>
              <a:ext uri="{FF2B5EF4-FFF2-40B4-BE49-F238E27FC236}">
                <a16:creationId xmlns:a16="http://schemas.microsoft.com/office/drawing/2014/main" id="{C77DC44B-D1DB-4368-93BC-85895F9E1052}"/>
              </a:ext>
            </a:extLst>
          </p:cNvPr>
          <p:cNvSpPr txBox="1">
            <a:spLocks noChangeArrowheads="1"/>
          </p:cNvSpPr>
          <p:nvPr/>
        </p:nvSpPr>
        <p:spPr bwMode="auto">
          <a:xfrm>
            <a:off x="2930067" y="1600200"/>
            <a:ext cx="3180679" cy="458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sng" strike="noStrike" kern="1200" cap="none" spc="0" normalizeH="0" baseline="0" noProof="0">
                <a:ln>
                  <a:noFill/>
                </a:ln>
                <a:solidFill>
                  <a:srgbClr val="000000"/>
                </a:solidFill>
                <a:effectLst/>
                <a:uLnTx/>
                <a:uFillTx/>
                <a:latin typeface="Arial" panose="020B0604020202020204" pitchFamily="34" charset="0"/>
                <a:ea typeface="+mn-ea"/>
                <a:cs typeface="+mn-cs"/>
              </a:rPr>
              <a:t>马可</a:t>
            </a: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6:7</a:t>
            </a: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ff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r>
              <a:rPr kumimoji="0" lang="en-US" altLang="en-US" sz="2400" b="0" i="0" u="none" strike="noStrike" kern="1200" cap="none" spc="0" normalizeH="0" baseline="0" noProof="0">
                <a:ln>
                  <a:noFill/>
                </a:ln>
                <a:solidFill>
                  <a:srgbClr val="FF0066"/>
                </a:solidFill>
                <a:effectLst/>
                <a:uLnTx/>
                <a:uFillTx/>
                <a:latin typeface="Arial" panose="020B0604020202020204" pitchFamily="34" charset="0"/>
                <a:ea typeface="+mn-ea"/>
                <a:cs typeface="+mn-cs"/>
              </a:rPr>
              <a:t>And he calleth</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Unto him 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99CC00"/>
                </a:solidFill>
                <a:effectLst/>
                <a:uLnTx/>
                <a:uFillTx/>
                <a:latin typeface="Arial" panose="020B0604020202020204" pitchFamily="34" charset="0"/>
                <a:ea typeface="+mn-ea"/>
                <a:cs typeface="+mn-cs"/>
              </a:rPr>
              <a:t> twelve</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and began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to send them forth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by </a:t>
            </a:r>
            <a:r>
              <a:rPr kumimoji="0" lang="en-US" altLang="en-US" sz="2400" b="0" i="0" u="none" strike="noStrike" kern="1200" cap="none" spc="0" normalizeH="0" baseline="0" noProof="0">
                <a:ln>
                  <a:noFill/>
                </a:ln>
                <a:solidFill>
                  <a:srgbClr val="660033"/>
                </a:solidFill>
                <a:effectLst/>
                <a:uLnTx/>
                <a:uFillTx/>
                <a:latin typeface="Arial" panose="020B0604020202020204" pitchFamily="34" charset="0"/>
                <a:ea typeface="+mn-ea"/>
                <a:cs typeface="+mn-cs"/>
              </a:rPr>
              <a:t>two and two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and he gave them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611EC4"/>
                </a:solidFill>
                <a:effectLst/>
                <a:uLnTx/>
                <a:uFillTx/>
                <a:latin typeface="Arial" panose="020B0604020202020204" pitchFamily="34" charset="0"/>
                <a:ea typeface="+mn-ea"/>
                <a:cs typeface="+mn-cs"/>
              </a:rPr>
              <a:t>authority</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over the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unclean spirits;…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sng" strike="noStrike" kern="1200" cap="none" spc="0" normalizeH="0" baseline="0" noProof="0">
                <a:ln>
                  <a:noFill/>
                </a:ln>
                <a:solidFill>
                  <a:srgbClr val="000000"/>
                </a:solidFill>
                <a:effectLst/>
                <a:uLnTx/>
                <a:uFillTx/>
                <a:latin typeface="Arial" panose="020B0604020202020204" pitchFamily="34" charset="0"/>
                <a:ea typeface="+mn-ea"/>
                <a:cs typeface="+mn-cs"/>
              </a:rPr>
              <a:t>and he charged them</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that they…”</a:t>
            </a: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47" name="Text Box 7">
            <a:extLst>
              <a:ext uri="{FF2B5EF4-FFF2-40B4-BE49-F238E27FC236}">
                <a16:creationId xmlns:a16="http://schemas.microsoft.com/office/drawing/2014/main" id="{792E5B96-8F93-465D-8485-3ED0786D7BC2}"/>
              </a:ext>
            </a:extLst>
          </p:cNvPr>
          <p:cNvSpPr txBox="1">
            <a:spLocks noChangeArrowheads="1"/>
          </p:cNvSpPr>
          <p:nvPr/>
        </p:nvSpPr>
        <p:spPr bwMode="auto">
          <a:xfrm>
            <a:off x="6096000" y="1600200"/>
            <a:ext cx="304800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sng" strike="noStrike" kern="1200" cap="none" spc="0" normalizeH="0" baseline="0" noProof="0">
                <a:ln>
                  <a:noFill/>
                </a:ln>
                <a:solidFill>
                  <a:srgbClr val="000000"/>
                </a:solidFill>
                <a:effectLst/>
                <a:uLnTx/>
                <a:uFillTx/>
                <a:latin typeface="Arial" panose="020B0604020202020204" pitchFamily="34" charset="0"/>
                <a:ea typeface="+mn-ea"/>
                <a:cs typeface="+mn-cs"/>
              </a:rPr>
              <a:t>路加</a:t>
            </a:r>
            <a:r>
              <a:rPr kumimoji="0" lang="en-US" altLang="en-US" sz="2800" b="1" i="0" u="sng" strike="noStrike" kern="1200" cap="none" spc="0" normalizeH="0" baseline="0" noProof="0">
                <a:ln>
                  <a:noFill/>
                </a:ln>
                <a:solidFill>
                  <a:srgbClr val="000000"/>
                </a:solidFill>
                <a:effectLst/>
                <a:uLnTx/>
                <a:uFillTx/>
                <a:latin typeface="Arial" panose="020B0604020202020204" pitchFamily="34" charset="0"/>
                <a:ea typeface="+mn-ea"/>
                <a:cs typeface="+mn-cs"/>
              </a:rPr>
              <a:t> 10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“Now after these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things the </a:t>
            </a:r>
            <a:r>
              <a:rPr kumimoji="0" lang="en-US" altLang="en-US" sz="2400" b="0" i="0" u="none" strike="noStrike" kern="1200" cap="none" spc="0" normalizeH="0" baseline="0" noProof="0">
                <a:ln>
                  <a:noFill/>
                </a:ln>
                <a:solidFill>
                  <a:srgbClr val="FF0066"/>
                </a:solidFill>
                <a:effectLst/>
                <a:uLnTx/>
                <a:uFillTx/>
                <a:latin typeface="Arial" panose="020B0604020202020204" pitchFamily="34" charset="0"/>
                <a:ea typeface="+mn-ea"/>
                <a:cs typeface="+mn-cs"/>
              </a:rPr>
              <a:t>Lord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0066"/>
                </a:solidFill>
                <a:effectLst/>
                <a:uLnTx/>
                <a:uFillTx/>
                <a:latin typeface="Arial" panose="020B0604020202020204" pitchFamily="34" charset="0"/>
                <a:ea typeface="+mn-ea"/>
                <a:cs typeface="+mn-cs"/>
              </a:rPr>
              <a:t>appointed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2400" b="0" i="0" u="none" strike="noStrike" kern="1200" cap="none" spc="0" normalizeH="0" baseline="0" noProof="0">
                <a:ln>
                  <a:noFill/>
                </a:ln>
                <a:solidFill>
                  <a:srgbClr val="99CC00"/>
                </a:solidFill>
                <a:effectLst/>
                <a:uLnTx/>
                <a:uFillTx/>
                <a:latin typeface="Arial" panose="020B0604020202020204" pitchFamily="34" charset="0"/>
                <a:ea typeface="+mn-ea"/>
                <a:cs typeface="+mn-cs"/>
              </a:rPr>
              <a:t>seventy </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others,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and sent them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660033"/>
                </a:solidFill>
                <a:effectLst/>
                <a:uLnTx/>
                <a:uFillTx/>
                <a:latin typeface="Arial" panose="020B0604020202020204" pitchFamily="34" charset="0"/>
                <a:ea typeface="+mn-ea"/>
                <a:cs typeface="+mn-cs"/>
              </a:rPr>
              <a:t>two and two</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CC"/>
                </a:solidFill>
                <a:effectLst/>
                <a:uLnTx/>
                <a:uFillTx/>
                <a:latin typeface="Arial" panose="020B0604020202020204" pitchFamily="34" charset="0"/>
                <a:ea typeface="+mn-ea"/>
                <a:cs typeface="+mn-cs"/>
              </a:rPr>
              <a:t>The harvest</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indeed is </a:t>
            </a:r>
            <a:r>
              <a:rPr kumimoji="0" lang="en-US" altLang="en-US" sz="2400" b="0" i="0" u="none" strike="noStrike" kern="1200" cap="none" spc="0" normalizeH="0" baseline="0" noProof="0">
                <a:ln>
                  <a:noFill/>
                </a:ln>
                <a:solidFill>
                  <a:srgbClr val="0000CC"/>
                </a:solidFill>
                <a:effectLst/>
                <a:uLnTx/>
                <a:uFillTx/>
                <a:latin typeface="Arial" panose="020B0604020202020204" pitchFamily="34" charset="0"/>
                <a:ea typeface="+mn-ea"/>
                <a:cs typeface="+mn-cs"/>
              </a:rPr>
              <a:t>plenteous,</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but the </a:t>
            </a:r>
            <a:r>
              <a:rPr kumimoji="0" lang="en-US" altLang="en-US" sz="2400" b="0" i="0" u="none" strike="noStrike" kern="1200" cap="none" spc="0" normalizeH="0" baseline="0" noProof="0">
                <a:ln>
                  <a:noFill/>
                </a:ln>
                <a:solidFill>
                  <a:srgbClr val="0000CC"/>
                </a:solidFill>
                <a:effectLst/>
                <a:uLnTx/>
                <a:uFillTx/>
                <a:latin typeface="Arial" panose="020B0604020202020204" pitchFamily="34" charset="0"/>
                <a:ea typeface="+mn-ea"/>
                <a:cs typeface="+mn-cs"/>
              </a:rPr>
              <a:t>laborers are few: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611EC4"/>
                </a:solidFill>
                <a:effectLst/>
                <a:uLnTx/>
                <a:uFillTx/>
                <a:latin typeface="Arial" panose="020B0604020202020204" pitchFamily="34" charset="0"/>
                <a:ea typeface="+mn-ea"/>
                <a:cs typeface="+mn-cs"/>
              </a:rPr>
              <a:t>Go</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your ways; behold, </a:t>
            </a:r>
            <a:r>
              <a:rPr kumimoji="0" lang="en-US" altLang="en-US" sz="2400" b="0" i="0" u="none" strike="noStrike" kern="1200" cap="none" spc="0" normalizeH="0" baseline="0" noProof="0">
                <a:ln>
                  <a:noFill/>
                </a:ln>
                <a:solidFill>
                  <a:srgbClr val="611EC4"/>
                </a:solidFill>
                <a:effectLst/>
                <a:uLnTx/>
                <a:uFillTx/>
                <a:latin typeface="Arial" panose="020B0604020202020204" pitchFamily="34" charset="0"/>
                <a:ea typeface="+mn-ea"/>
                <a:cs typeface="+mn-cs"/>
              </a:rPr>
              <a:t>I send you forth…”</a:t>
            </a:r>
            <a:r>
              <a:rPr kumimoji="0" lang="en-US" altLang="en-US" sz="3200" b="0" i="0" u="none" strike="noStrike" kern="1200" cap="none" spc="0" normalizeH="0" baseline="0" noProof="0">
                <a:ln>
                  <a:noFill/>
                </a:ln>
                <a:solidFill>
                  <a:srgbClr val="611EC4"/>
                </a:solidFill>
                <a:effectLst/>
                <a:uLnTx/>
                <a:uFillTx/>
                <a:latin typeface="Arial" panose="020B0604020202020204" pitchFamily="34" charset="0"/>
                <a:ea typeface="+mn-ea"/>
                <a:cs typeface="+mn-cs"/>
              </a:rPr>
              <a:t> </a:t>
            </a:r>
          </a:p>
        </p:txBody>
      </p:sp>
      <p:sp>
        <p:nvSpPr>
          <p:cNvPr id="624649" name="Line 9">
            <a:extLst>
              <a:ext uri="{FF2B5EF4-FFF2-40B4-BE49-F238E27FC236}">
                <a16:creationId xmlns:a16="http://schemas.microsoft.com/office/drawing/2014/main" id="{CC5BE38E-9A1B-4257-80FA-2D0218484728}"/>
              </a:ext>
            </a:extLst>
          </p:cNvPr>
          <p:cNvSpPr>
            <a:spLocks noChangeShapeType="1"/>
          </p:cNvSpPr>
          <p:nvPr/>
        </p:nvSpPr>
        <p:spPr bwMode="auto">
          <a:xfrm>
            <a:off x="2590800" y="228600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0" name="Line 10">
            <a:extLst>
              <a:ext uri="{FF2B5EF4-FFF2-40B4-BE49-F238E27FC236}">
                <a16:creationId xmlns:a16="http://schemas.microsoft.com/office/drawing/2014/main" id="{4FD97676-F7BB-4D98-B22A-E57E54C681D1}"/>
              </a:ext>
            </a:extLst>
          </p:cNvPr>
          <p:cNvSpPr>
            <a:spLocks noChangeShapeType="1"/>
          </p:cNvSpPr>
          <p:nvPr/>
        </p:nvSpPr>
        <p:spPr bwMode="auto">
          <a:xfrm>
            <a:off x="2667000" y="2286000"/>
            <a:ext cx="4495800" cy="2209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1" name="Line 11">
            <a:extLst>
              <a:ext uri="{FF2B5EF4-FFF2-40B4-BE49-F238E27FC236}">
                <a16:creationId xmlns:a16="http://schemas.microsoft.com/office/drawing/2014/main" id="{5829FBE1-CD6B-4D0D-B726-4B89D8550CAE}"/>
              </a:ext>
            </a:extLst>
          </p:cNvPr>
          <p:cNvSpPr>
            <a:spLocks noChangeShapeType="1"/>
          </p:cNvSpPr>
          <p:nvPr/>
        </p:nvSpPr>
        <p:spPr bwMode="auto">
          <a:xfrm>
            <a:off x="1295400" y="30480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2" name="Line 12">
            <a:extLst>
              <a:ext uri="{FF2B5EF4-FFF2-40B4-BE49-F238E27FC236}">
                <a16:creationId xmlns:a16="http://schemas.microsoft.com/office/drawing/2014/main" id="{D4394D39-DFDB-4CBE-9A88-689D3D455745}"/>
              </a:ext>
            </a:extLst>
          </p:cNvPr>
          <p:cNvSpPr>
            <a:spLocks noChangeShapeType="1"/>
          </p:cNvSpPr>
          <p:nvPr/>
        </p:nvSpPr>
        <p:spPr bwMode="auto">
          <a:xfrm>
            <a:off x="1295400" y="3505200"/>
            <a:ext cx="5867400" cy="1371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3" name="Line 13">
            <a:extLst>
              <a:ext uri="{FF2B5EF4-FFF2-40B4-BE49-F238E27FC236}">
                <a16:creationId xmlns:a16="http://schemas.microsoft.com/office/drawing/2014/main" id="{F967C71E-E743-409A-B55D-7EC7CB94A837}"/>
              </a:ext>
            </a:extLst>
          </p:cNvPr>
          <p:cNvSpPr>
            <a:spLocks noChangeShapeType="1"/>
          </p:cNvSpPr>
          <p:nvPr/>
        </p:nvSpPr>
        <p:spPr bwMode="auto">
          <a:xfrm>
            <a:off x="7162800" y="4495800"/>
            <a:ext cx="762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4" name="Line 14">
            <a:extLst>
              <a:ext uri="{FF2B5EF4-FFF2-40B4-BE49-F238E27FC236}">
                <a16:creationId xmlns:a16="http://schemas.microsoft.com/office/drawing/2014/main" id="{BC0E8191-762D-4134-A0B8-8EC4B371B24E}"/>
              </a:ext>
            </a:extLst>
          </p:cNvPr>
          <p:cNvSpPr>
            <a:spLocks noChangeShapeType="1"/>
          </p:cNvSpPr>
          <p:nvPr/>
        </p:nvSpPr>
        <p:spPr bwMode="auto">
          <a:xfrm flipV="1">
            <a:off x="457200" y="2286000"/>
            <a:ext cx="4419600" cy="14478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5" name="Line 15">
            <a:extLst>
              <a:ext uri="{FF2B5EF4-FFF2-40B4-BE49-F238E27FC236}">
                <a16:creationId xmlns:a16="http://schemas.microsoft.com/office/drawing/2014/main" id="{D0B43F38-0006-4885-9DE8-1356C052CF95}"/>
              </a:ext>
            </a:extLst>
          </p:cNvPr>
          <p:cNvSpPr>
            <a:spLocks noChangeShapeType="1"/>
          </p:cNvSpPr>
          <p:nvPr/>
        </p:nvSpPr>
        <p:spPr bwMode="auto">
          <a:xfrm>
            <a:off x="4876800" y="2286000"/>
            <a:ext cx="2667000" cy="7620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6" name="Line 16">
            <a:extLst>
              <a:ext uri="{FF2B5EF4-FFF2-40B4-BE49-F238E27FC236}">
                <a16:creationId xmlns:a16="http://schemas.microsoft.com/office/drawing/2014/main" id="{9E87EC65-3E34-4972-B30B-9D27477C5CBB}"/>
              </a:ext>
            </a:extLst>
          </p:cNvPr>
          <p:cNvSpPr>
            <a:spLocks noChangeShapeType="1"/>
          </p:cNvSpPr>
          <p:nvPr/>
        </p:nvSpPr>
        <p:spPr bwMode="auto">
          <a:xfrm>
            <a:off x="685800" y="441960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7" name="Line 17">
            <a:extLst>
              <a:ext uri="{FF2B5EF4-FFF2-40B4-BE49-F238E27FC236}">
                <a16:creationId xmlns:a16="http://schemas.microsoft.com/office/drawing/2014/main" id="{D5ECD1FC-7D01-4211-B64C-3C8D1000C201}"/>
              </a:ext>
            </a:extLst>
          </p:cNvPr>
          <p:cNvSpPr>
            <a:spLocks noChangeShapeType="1"/>
          </p:cNvSpPr>
          <p:nvPr/>
        </p:nvSpPr>
        <p:spPr bwMode="auto">
          <a:xfrm flipV="1">
            <a:off x="1143000" y="2971800"/>
            <a:ext cx="2743200" cy="152400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8" name="Line 18">
            <a:extLst>
              <a:ext uri="{FF2B5EF4-FFF2-40B4-BE49-F238E27FC236}">
                <a16:creationId xmlns:a16="http://schemas.microsoft.com/office/drawing/2014/main" id="{AEF37C5E-B2E5-4BF0-8007-6652C822B1BE}"/>
              </a:ext>
            </a:extLst>
          </p:cNvPr>
          <p:cNvSpPr>
            <a:spLocks noChangeShapeType="1"/>
          </p:cNvSpPr>
          <p:nvPr/>
        </p:nvSpPr>
        <p:spPr bwMode="auto">
          <a:xfrm>
            <a:off x="3810000" y="3048000"/>
            <a:ext cx="3124200" cy="38100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9" name="Line 19">
            <a:extLst>
              <a:ext uri="{FF2B5EF4-FFF2-40B4-BE49-F238E27FC236}">
                <a16:creationId xmlns:a16="http://schemas.microsoft.com/office/drawing/2014/main" id="{B4D19EFB-3268-44FE-AB7C-5BC0C34D0FB5}"/>
              </a:ext>
            </a:extLst>
          </p:cNvPr>
          <p:cNvSpPr>
            <a:spLocks noChangeShapeType="1"/>
          </p:cNvSpPr>
          <p:nvPr/>
        </p:nvSpPr>
        <p:spPr bwMode="auto">
          <a:xfrm flipV="1">
            <a:off x="1828800" y="4648200"/>
            <a:ext cx="990600" cy="152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60" name="AutoShape 20">
            <a:extLst>
              <a:ext uri="{FF2B5EF4-FFF2-40B4-BE49-F238E27FC236}">
                <a16:creationId xmlns:a16="http://schemas.microsoft.com/office/drawing/2014/main" id="{4EF882C5-D961-43AC-B46C-6BE2C799ABE4}"/>
              </a:ext>
            </a:extLst>
          </p:cNvPr>
          <p:cNvSpPr>
            <a:spLocks noChangeArrowheads="1"/>
          </p:cNvSpPr>
          <p:nvPr/>
        </p:nvSpPr>
        <p:spPr bwMode="auto">
          <a:xfrm rot="-1316922">
            <a:off x="2366963" y="4598988"/>
            <a:ext cx="914400" cy="228600"/>
          </a:xfrm>
          <a:prstGeom prst="leftRightArrow">
            <a:avLst>
              <a:gd name="adj1" fmla="val 50000"/>
              <a:gd name="adj2" fmla="val 80000"/>
            </a:avLst>
          </a:prstGeom>
          <a:solidFill>
            <a:srgbClr val="00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61" name="AutoShape 21">
            <a:extLst>
              <a:ext uri="{FF2B5EF4-FFF2-40B4-BE49-F238E27FC236}">
                <a16:creationId xmlns:a16="http://schemas.microsoft.com/office/drawing/2014/main" id="{AECC715F-C76C-4CAA-A353-F5E71EC2E483}"/>
              </a:ext>
            </a:extLst>
          </p:cNvPr>
          <p:cNvSpPr>
            <a:spLocks noChangeArrowheads="1"/>
          </p:cNvSpPr>
          <p:nvPr/>
        </p:nvSpPr>
        <p:spPr bwMode="auto">
          <a:xfrm rot="-2261601">
            <a:off x="2651125" y="5516563"/>
            <a:ext cx="1062038" cy="228600"/>
          </a:xfrm>
          <a:prstGeom prst="leftRightArrow">
            <a:avLst>
              <a:gd name="adj1" fmla="val 50000"/>
              <a:gd name="adj2" fmla="val 92917"/>
            </a:avLst>
          </a:prstGeom>
          <a:solidFill>
            <a:srgbClr val="FF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62" name="AutoShape 22">
            <a:extLst>
              <a:ext uri="{FF2B5EF4-FFF2-40B4-BE49-F238E27FC236}">
                <a16:creationId xmlns:a16="http://schemas.microsoft.com/office/drawing/2014/main" id="{DB442123-ED7A-4D36-9FBA-95E236090C3B}"/>
              </a:ext>
            </a:extLst>
          </p:cNvPr>
          <p:cNvSpPr>
            <a:spLocks noChangeArrowheads="1"/>
          </p:cNvSpPr>
          <p:nvPr/>
        </p:nvSpPr>
        <p:spPr bwMode="auto">
          <a:xfrm rot="1743277">
            <a:off x="5491163" y="3790950"/>
            <a:ext cx="762000" cy="228600"/>
          </a:xfrm>
          <a:prstGeom prst="leftRightArrow">
            <a:avLst>
              <a:gd name="adj1" fmla="val 50000"/>
              <a:gd name="adj2" fmla="val 66667"/>
            </a:avLst>
          </a:prstGeom>
          <a:solidFill>
            <a:srgbClr val="0000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31072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grpId="0" nodeType="withEffect">
                                  <p:stCondLst>
                                    <p:cond delay="0"/>
                                  </p:stCondLst>
                                  <p:childTnLst>
                                    <p:set>
                                      <p:cBhvr>
                                        <p:cTn id="6" dur="1" fill="hold">
                                          <p:stCondLst>
                                            <p:cond delay="0"/>
                                          </p:stCondLst>
                                        </p:cTn>
                                        <p:tgtEl>
                                          <p:spTgt spid="624644"/>
                                        </p:tgtEl>
                                        <p:attrNameLst>
                                          <p:attrName>style.visibility</p:attrName>
                                        </p:attrNameLst>
                                      </p:cBhvr>
                                      <p:to>
                                        <p:strVal val="visible"/>
                                      </p:to>
                                    </p:set>
                                    <p:anim calcmode="lin" valueType="num">
                                      <p:cBhvr additive="base">
                                        <p:cTn id="7" dur="500" fill="hold"/>
                                        <p:tgtEl>
                                          <p:spTgt spid="624644"/>
                                        </p:tgtEl>
                                        <p:attrNameLst>
                                          <p:attrName>ppt_x</p:attrName>
                                        </p:attrNameLst>
                                      </p:cBhvr>
                                      <p:tavLst>
                                        <p:tav tm="0">
                                          <p:val>
                                            <p:strVal val="0-#ppt_w/2"/>
                                          </p:val>
                                        </p:tav>
                                        <p:tav tm="100000">
                                          <p:val>
                                            <p:strVal val="#ppt_x"/>
                                          </p:val>
                                        </p:tav>
                                      </p:tavLst>
                                    </p:anim>
                                    <p:anim calcmode="lin" valueType="num">
                                      <p:cBhvr additive="base">
                                        <p:cTn id="8" dur="500" fill="hold"/>
                                        <p:tgtEl>
                                          <p:spTgt spid="62464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624645"/>
                                        </p:tgtEl>
                                        <p:attrNameLst>
                                          <p:attrName>style.visibility</p:attrName>
                                        </p:attrNameLst>
                                      </p:cBhvr>
                                      <p:to>
                                        <p:strVal val="visible"/>
                                      </p:to>
                                    </p:set>
                                    <p:anim calcmode="lin" valueType="num">
                                      <p:cBhvr additive="base">
                                        <p:cTn id="13" dur="2000" fill="hold"/>
                                        <p:tgtEl>
                                          <p:spTgt spid="624645"/>
                                        </p:tgtEl>
                                        <p:attrNameLst>
                                          <p:attrName>ppt_x</p:attrName>
                                        </p:attrNameLst>
                                      </p:cBhvr>
                                      <p:tavLst>
                                        <p:tav tm="0">
                                          <p:val>
                                            <p:strVal val="#ppt_x"/>
                                          </p:val>
                                        </p:tav>
                                        <p:tav tm="100000">
                                          <p:val>
                                            <p:strVal val="#ppt_x"/>
                                          </p:val>
                                        </p:tav>
                                      </p:tavLst>
                                    </p:anim>
                                    <p:anim calcmode="lin" valueType="num">
                                      <p:cBhvr additive="base">
                                        <p:cTn id="14" dur="2000" fill="hold"/>
                                        <p:tgtEl>
                                          <p:spTgt spid="624645"/>
                                        </p:tgtEl>
                                        <p:attrNameLst>
                                          <p:attrName>ppt_y</p:attrName>
                                        </p:attrNameLst>
                                      </p:cBhvr>
                                      <p:tavLst>
                                        <p:tav tm="0">
                                          <p:val>
                                            <p:strVal val="1+#ppt_h/2"/>
                                          </p:val>
                                        </p:tav>
                                        <p:tav tm="100000">
                                          <p:val>
                                            <p:strVal val="#ppt_y"/>
                                          </p:val>
                                        </p:tav>
                                      </p:tavLst>
                                    </p:anim>
                                  </p:childTnLst>
                                </p:cTn>
                              </p:par>
                              <p:par>
                                <p:cTn id="15" presetID="7" presetClass="entr" presetSubtype="4" fill="hold" grpId="0" nodeType="withEffect">
                                  <p:stCondLst>
                                    <p:cond delay="0"/>
                                  </p:stCondLst>
                                  <p:childTnLst>
                                    <p:set>
                                      <p:cBhvr>
                                        <p:cTn id="16" dur="1" fill="hold">
                                          <p:stCondLst>
                                            <p:cond delay="0"/>
                                          </p:stCondLst>
                                        </p:cTn>
                                        <p:tgtEl>
                                          <p:spTgt spid="624646"/>
                                        </p:tgtEl>
                                        <p:attrNameLst>
                                          <p:attrName>style.visibility</p:attrName>
                                        </p:attrNameLst>
                                      </p:cBhvr>
                                      <p:to>
                                        <p:strVal val="visible"/>
                                      </p:to>
                                    </p:set>
                                    <p:anim calcmode="lin" valueType="num">
                                      <p:cBhvr additive="base">
                                        <p:cTn id="17" dur="2000" fill="hold"/>
                                        <p:tgtEl>
                                          <p:spTgt spid="624646"/>
                                        </p:tgtEl>
                                        <p:attrNameLst>
                                          <p:attrName>ppt_x</p:attrName>
                                        </p:attrNameLst>
                                      </p:cBhvr>
                                      <p:tavLst>
                                        <p:tav tm="0">
                                          <p:val>
                                            <p:strVal val="#ppt_x"/>
                                          </p:val>
                                        </p:tav>
                                        <p:tav tm="100000">
                                          <p:val>
                                            <p:strVal val="#ppt_x"/>
                                          </p:val>
                                        </p:tav>
                                      </p:tavLst>
                                    </p:anim>
                                    <p:anim calcmode="lin" valueType="num">
                                      <p:cBhvr additive="base">
                                        <p:cTn id="18" dur="2000" fill="hold"/>
                                        <p:tgtEl>
                                          <p:spTgt spid="624646"/>
                                        </p:tgtEl>
                                        <p:attrNameLst>
                                          <p:attrName>ppt_y</p:attrName>
                                        </p:attrNameLst>
                                      </p:cBhvr>
                                      <p:tavLst>
                                        <p:tav tm="0">
                                          <p:val>
                                            <p:strVal val="1+#ppt_h/2"/>
                                          </p:val>
                                        </p:tav>
                                        <p:tav tm="100000">
                                          <p:val>
                                            <p:strVal val="#ppt_y"/>
                                          </p:val>
                                        </p:tav>
                                      </p:tavLst>
                                    </p:anim>
                                  </p:childTnLst>
                                </p:cTn>
                              </p:par>
                              <p:par>
                                <p:cTn id="19" presetID="7" presetClass="entr" presetSubtype="4" fill="hold" grpId="0" nodeType="withEffect">
                                  <p:stCondLst>
                                    <p:cond delay="0"/>
                                  </p:stCondLst>
                                  <p:childTnLst>
                                    <p:set>
                                      <p:cBhvr>
                                        <p:cTn id="20" dur="1" fill="hold">
                                          <p:stCondLst>
                                            <p:cond delay="0"/>
                                          </p:stCondLst>
                                        </p:cTn>
                                        <p:tgtEl>
                                          <p:spTgt spid="624647"/>
                                        </p:tgtEl>
                                        <p:attrNameLst>
                                          <p:attrName>style.visibility</p:attrName>
                                        </p:attrNameLst>
                                      </p:cBhvr>
                                      <p:to>
                                        <p:strVal val="visible"/>
                                      </p:to>
                                    </p:set>
                                    <p:anim calcmode="lin" valueType="num">
                                      <p:cBhvr additive="base">
                                        <p:cTn id="21" dur="2000" fill="hold"/>
                                        <p:tgtEl>
                                          <p:spTgt spid="624647"/>
                                        </p:tgtEl>
                                        <p:attrNameLst>
                                          <p:attrName>ppt_x</p:attrName>
                                        </p:attrNameLst>
                                      </p:cBhvr>
                                      <p:tavLst>
                                        <p:tav tm="0">
                                          <p:val>
                                            <p:strVal val="#ppt_x"/>
                                          </p:val>
                                        </p:tav>
                                        <p:tav tm="100000">
                                          <p:val>
                                            <p:strVal val="#ppt_x"/>
                                          </p:val>
                                        </p:tav>
                                      </p:tavLst>
                                    </p:anim>
                                    <p:anim calcmode="lin" valueType="num">
                                      <p:cBhvr additive="base">
                                        <p:cTn id="22" dur="2000" fill="hold"/>
                                        <p:tgtEl>
                                          <p:spTgt spid="624647"/>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624650"/>
                                        </p:tgtEl>
                                        <p:attrNameLst>
                                          <p:attrName>style.visibility</p:attrName>
                                        </p:attrNameLst>
                                      </p:cBhvr>
                                      <p:to>
                                        <p:strVal val="visible"/>
                                      </p:to>
                                    </p:set>
                                    <p:anim calcmode="lin" valueType="num">
                                      <p:cBhvr additive="base">
                                        <p:cTn id="27" dur="500" fill="hold"/>
                                        <p:tgtEl>
                                          <p:spTgt spid="624650"/>
                                        </p:tgtEl>
                                        <p:attrNameLst>
                                          <p:attrName>ppt_x</p:attrName>
                                        </p:attrNameLst>
                                      </p:cBhvr>
                                      <p:tavLst>
                                        <p:tav tm="0">
                                          <p:val>
                                            <p:strVal val="#ppt_x"/>
                                          </p:val>
                                        </p:tav>
                                        <p:tav tm="100000">
                                          <p:val>
                                            <p:strVal val="#ppt_x"/>
                                          </p:val>
                                        </p:tav>
                                      </p:tavLst>
                                    </p:anim>
                                    <p:anim calcmode="lin" valueType="num">
                                      <p:cBhvr additive="base">
                                        <p:cTn id="28" dur="500" fill="hold"/>
                                        <p:tgtEl>
                                          <p:spTgt spid="62465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24651"/>
                                        </p:tgtEl>
                                        <p:attrNameLst>
                                          <p:attrName>style.visibility</p:attrName>
                                        </p:attrNameLst>
                                      </p:cBhvr>
                                      <p:to>
                                        <p:strVal val="visible"/>
                                      </p:to>
                                    </p:set>
                                    <p:anim calcmode="lin" valueType="num">
                                      <p:cBhvr additive="base">
                                        <p:cTn id="31" dur="500" fill="hold"/>
                                        <p:tgtEl>
                                          <p:spTgt spid="624651"/>
                                        </p:tgtEl>
                                        <p:attrNameLst>
                                          <p:attrName>ppt_x</p:attrName>
                                        </p:attrNameLst>
                                      </p:cBhvr>
                                      <p:tavLst>
                                        <p:tav tm="0">
                                          <p:val>
                                            <p:strVal val="#ppt_x"/>
                                          </p:val>
                                        </p:tav>
                                        <p:tav tm="100000">
                                          <p:val>
                                            <p:strVal val="#ppt_x"/>
                                          </p:val>
                                        </p:tav>
                                      </p:tavLst>
                                    </p:anim>
                                    <p:anim calcmode="lin" valueType="num">
                                      <p:cBhvr additive="base">
                                        <p:cTn id="32" dur="500" fill="hold"/>
                                        <p:tgtEl>
                                          <p:spTgt spid="62465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24652"/>
                                        </p:tgtEl>
                                        <p:attrNameLst>
                                          <p:attrName>style.visibility</p:attrName>
                                        </p:attrNameLst>
                                      </p:cBhvr>
                                      <p:to>
                                        <p:strVal val="visible"/>
                                      </p:to>
                                    </p:set>
                                    <p:anim calcmode="lin" valueType="num">
                                      <p:cBhvr additive="base">
                                        <p:cTn id="35" dur="500" fill="hold"/>
                                        <p:tgtEl>
                                          <p:spTgt spid="624652"/>
                                        </p:tgtEl>
                                        <p:attrNameLst>
                                          <p:attrName>ppt_x</p:attrName>
                                        </p:attrNameLst>
                                      </p:cBhvr>
                                      <p:tavLst>
                                        <p:tav tm="0">
                                          <p:val>
                                            <p:strVal val="#ppt_x"/>
                                          </p:val>
                                        </p:tav>
                                        <p:tav tm="100000">
                                          <p:val>
                                            <p:strVal val="#ppt_x"/>
                                          </p:val>
                                        </p:tav>
                                      </p:tavLst>
                                    </p:anim>
                                    <p:anim calcmode="lin" valueType="num">
                                      <p:cBhvr additive="base">
                                        <p:cTn id="36" dur="500" fill="hold"/>
                                        <p:tgtEl>
                                          <p:spTgt spid="62465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24653"/>
                                        </p:tgtEl>
                                        <p:attrNameLst>
                                          <p:attrName>style.visibility</p:attrName>
                                        </p:attrNameLst>
                                      </p:cBhvr>
                                      <p:to>
                                        <p:strVal val="visible"/>
                                      </p:to>
                                    </p:set>
                                    <p:anim calcmode="lin" valueType="num">
                                      <p:cBhvr additive="base">
                                        <p:cTn id="39" dur="500" fill="hold"/>
                                        <p:tgtEl>
                                          <p:spTgt spid="624653"/>
                                        </p:tgtEl>
                                        <p:attrNameLst>
                                          <p:attrName>ppt_x</p:attrName>
                                        </p:attrNameLst>
                                      </p:cBhvr>
                                      <p:tavLst>
                                        <p:tav tm="0">
                                          <p:val>
                                            <p:strVal val="#ppt_x"/>
                                          </p:val>
                                        </p:tav>
                                        <p:tav tm="100000">
                                          <p:val>
                                            <p:strVal val="#ppt_x"/>
                                          </p:val>
                                        </p:tav>
                                      </p:tavLst>
                                    </p:anim>
                                    <p:anim calcmode="lin" valueType="num">
                                      <p:cBhvr additive="base">
                                        <p:cTn id="40" dur="500" fill="hold"/>
                                        <p:tgtEl>
                                          <p:spTgt spid="624653"/>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8" fill="hold" nodeType="clickEffect">
                                  <p:stCondLst>
                                    <p:cond delay="0"/>
                                  </p:stCondLst>
                                  <p:childTnLst>
                                    <p:set>
                                      <p:cBhvr>
                                        <p:cTn id="44" dur="1" fill="hold">
                                          <p:stCondLst>
                                            <p:cond delay="0"/>
                                          </p:stCondLst>
                                        </p:cTn>
                                        <p:tgtEl>
                                          <p:spTgt spid="624654"/>
                                        </p:tgtEl>
                                        <p:attrNameLst>
                                          <p:attrName>style.visibility</p:attrName>
                                        </p:attrNameLst>
                                      </p:cBhvr>
                                      <p:to>
                                        <p:strVal val="visible"/>
                                      </p:to>
                                    </p:set>
                                    <p:anim calcmode="lin" valueType="num">
                                      <p:cBhvr additive="base">
                                        <p:cTn id="45" dur="500" fill="hold"/>
                                        <p:tgtEl>
                                          <p:spTgt spid="624654"/>
                                        </p:tgtEl>
                                        <p:attrNameLst>
                                          <p:attrName>ppt_x</p:attrName>
                                        </p:attrNameLst>
                                      </p:cBhvr>
                                      <p:tavLst>
                                        <p:tav tm="0">
                                          <p:val>
                                            <p:strVal val="0-#ppt_w/2"/>
                                          </p:val>
                                        </p:tav>
                                        <p:tav tm="100000">
                                          <p:val>
                                            <p:strVal val="#ppt_x"/>
                                          </p:val>
                                        </p:tav>
                                      </p:tavLst>
                                    </p:anim>
                                    <p:anim calcmode="lin" valueType="num">
                                      <p:cBhvr additive="base">
                                        <p:cTn id="46" dur="500" fill="hold"/>
                                        <p:tgtEl>
                                          <p:spTgt spid="624654"/>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0"/>
                                  </p:stCondLst>
                                  <p:childTnLst>
                                    <p:set>
                                      <p:cBhvr>
                                        <p:cTn id="48" dur="1" fill="hold">
                                          <p:stCondLst>
                                            <p:cond delay="0"/>
                                          </p:stCondLst>
                                        </p:cTn>
                                        <p:tgtEl>
                                          <p:spTgt spid="624655"/>
                                        </p:tgtEl>
                                        <p:attrNameLst>
                                          <p:attrName>style.visibility</p:attrName>
                                        </p:attrNameLst>
                                      </p:cBhvr>
                                      <p:to>
                                        <p:strVal val="visible"/>
                                      </p:to>
                                    </p:set>
                                    <p:anim calcmode="lin" valueType="num">
                                      <p:cBhvr additive="base">
                                        <p:cTn id="49" dur="500" fill="hold"/>
                                        <p:tgtEl>
                                          <p:spTgt spid="624655"/>
                                        </p:tgtEl>
                                        <p:attrNameLst>
                                          <p:attrName>ppt_x</p:attrName>
                                        </p:attrNameLst>
                                      </p:cBhvr>
                                      <p:tavLst>
                                        <p:tav tm="0">
                                          <p:val>
                                            <p:strVal val="1+#ppt_w/2"/>
                                          </p:val>
                                        </p:tav>
                                        <p:tav tm="100000">
                                          <p:val>
                                            <p:strVal val="#ppt_x"/>
                                          </p:val>
                                        </p:tav>
                                      </p:tavLst>
                                    </p:anim>
                                    <p:anim calcmode="lin" valueType="num">
                                      <p:cBhvr additive="base">
                                        <p:cTn id="50" dur="500" fill="hold"/>
                                        <p:tgtEl>
                                          <p:spTgt spid="62465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1" fill="hold" nodeType="clickEffect">
                                  <p:stCondLst>
                                    <p:cond delay="0"/>
                                  </p:stCondLst>
                                  <p:childTnLst>
                                    <p:set>
                                      <p:cBhvr>
                                        <p:cTn id="54" dur="1" fill="hold">
                                          <p:stCondLst>
                                            <p:cond delay="0"/>
                                          </p:stCondLst>
                                        </p:cTn>
                                        <p:tgtEl>
                                          <p:spTgt spid="624657"/>
                                        </p:tgtEl>
                                        <p:attrNameLst>
                                          <p:attrName>style.visibility</p:attrName>
                                        </p:attrNameLst>
                                      </p:cBhvr>
                                      <p:to>
                                        <p:strVal val="visible"/>
                                      </p:to>
                                    </p:set>
                                    <p:anim calcmode="lin" valueType="num">
                                      <p:cBhvr additive="base">
                                        <p:cTn id="55" dur="500" fill="hold"/>
                                        <p:tgtEl>
                                          <p:spTgt spid="624657"/>
                                        </p:tgtEl>
                                        <p:attrNameLst>
                                          <p:attrName>ppt_x</p:attrName>
                                        </p:attrNameLst>
                                      </p:cBhvr>
                                      <p:tavLst>
                                        <p:tav tm="0">
                                          <p:val>
                                            <p:strVal val="#ppt_x"/>
                                          </p:val>
                                        </p:tav>
                                        <p:tav tm="100000">
                                          <p:val>
                                            <p:strVal val="#ppt_x"/>
                                          </p:val>
                                        </p:tav>
                                      </p:tavLst>
                                    </p:anim>
                                    <p:anim calcmode="lin" valueType="num">
                                      <p:cBhvr additive="base">
                                        <p:cTn id="56" dur="500" fill="hold"/>
                                        <p:tgtEl>
                                          <p:spTgt spid="624657"/>
                                        </p:tgtEl>
                                        <p:attrNameLst>
                                          <p:attrName>ppt_y</p:attrName>
                                        </p:attrNameLst>
                                      </p:cBhvr>
                                      <p:tavLst>
                                        <p:tav tm="0">
                                          <p:val>
                                            <p:strVal val="0-#ppt_h/2"/>
                                          </p:val>
                                        </p:tav>
                                        <p:tav tm="100000">
                                          <p:val>
                                            <p:strVal val="#ppt_y"/>
                                          </p:val>
                                        </p:tav>
                                      </p:tavLst>
                                    </p:anim>
                                  </p:childTnLst>
                                </p:cTn>
                              </p:par>
                              <p:par>
                                <p:cTn id="57" presetID="2" presetClass="entr" presetSubtype="1" fill="hold" nodeType="withEffect">
                                  <p:stCondLst>
                                    <p:cond delay="0"/>
                                  </p:stCondLst>
                                  <p:childTnLst>
                                    <p:set>
                                      <p:cBhvr>
                                        <p:cTn id="58" dur="1" fill="hold">
                                          <p:stCondLst>
                                            <p:cond delay="0"/>
                                          </p:stCondLst>
                                        </p:cTn>
                                        <p:tgtEl>
                                          <p:spTgt spid="624658"/>
                                        </p:tgtEl>
                                        <p:attrNameLst>
                                          <p:attrName>style.visibility</p:attrName>
                                        </p:attrNameLst>
                                      </p:cBhvr>
                                      <p:to>
                                        <p:strVal val="visible"/>
                                      </p:to>
                                    </p:set>
                                    <p:anim calcmode="lin" valueType="num">
                                      <p:cBhvr additive="base">
                                        <p:cTn id="59" dur="500" fill="hold"/>
                                        <p:tgtEl>
                                          <p:spTgt spid="624658"/>
                                        </p:tgtEl>
                                        <p:attrNameLst>
                                          <p:attrName>ppt_x</p:attrName>
                                        </p:attrNameLst>
                                      </p:cBhvr>
                                      <p:tavLst>
                                        <p:tav tm="0">
                                          <p:val>
                                            <p:strVal val="#ppt_x"/>
                                          </p:val>
                                        </p:tav>
                                        <p:tav tm="100000">
                                          <p:val>
                                            <p:strVal val="#ppt_x"/>
                                          </p:val>
                                        </p:tav>
                                      </p:tavLst>
                                    </p:anim>
                                    <p:anim calcmode="lin" valueType="num">
                                      <p:cBhvr additive="base">
                                        <p:cTn id="60" dur="500" fill="hold"/>
                                        <p:tgtEl>
                                          <p:spTgt spid="624658"/>
                                        </p:tgtEl>
                                        <p:attrNameLst>
                                          <p:attrName>ppt_y</p:attrName>
                                        </p:attrNameLst>
                                      </p:cBhvr>
                                      <p:tavLst>
                                        <p:tav tm="0">
                                          <p:val>
                                            <p:strVal val="0-#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6" presetClass="entr" presetSubtype="0" fill="hold" nodeType="clickEffect">
                                  <p:stCondLst>
                                    <p:cond delay="0"/>
                                  </p:stCondLst>
                                  <p:childTnLst>
                                    <p:set>
                                      <p:cBhvr>
                                        <p:cTn id="64" dur="1" fill="hold">
                                          <p:stCondLst>
                                            <p:cond delay="0"/>
                                          </p:stCondLst>
                                        </p:cTn>
                                        <p:tgtEl>
                                          <p:spTgt spid="624660"/>
                                        </p:tgtEl>
                                        <p:attrNameLst>
                                          <p:attrName>style.visibility</p:attrName>
                                        </p:attrNameLst>
                                      </p:cBhvr>
                                      <p:to>
                                        <p:strVal val="visible"/>
                                      </p:to>
                                    </p:set>
                                    <p:animEffect transition="in" filter="wipe(down)">
                                      <p:cBhvr>
                                        <p:cTn id="65" dur="290">
                                          <p:stCondLst>
                                            <p:cond delay="0"/>
                                          </p:stCondLst>
                                        </p:cTn>
                                        <p:tgtEl>
                                          <p:spTgt spid="624660"/>
                                        </p:tgtEl>
                                      </p:cBhvr>
                                    </p:animEffect>
                                    <p:anim calcmode="lin" valueType="num">
                                      <p:cBhvr>
                                        <p:cTn id="66" dur="911" tmFilter="0,0; 0.14,0.36; 0.43,0.73; 0.71,0.91; 1.0,1.0">
                                          <p:stCondLst>
                                            <p:cond delay="0"/>
                                          </p:stCondLst>
                                        </p:cTn>
                                        <p:tgtEl>
                                          <p:spTgt spid="624660"/>
                                        </p:tgtEl>
                                        <p:attrNameLst>
                                          <p:attrName>ppt_x</p:attrName>
                                        </p:attrNameLst>
                                      </p:cBhvr>
                                      <p:tavLst>
                                        <p:tav tm="0">
                                          <p:val>
                                            <p:strVal val="#ppt_x-0.25"/>
                                          </p:val>
                                        </p:tav>
                                        <p:tav tm="100000">
                                          <p:val>
                                            <p:strVal val="#ppt_x"/>
                                          </p:val>
                                        </p:tav>
                                      </p:tavLst>
                                    </p:anim>
                                    <p:anim calcmode="lin" valueType="num">
                                      <p:cBhvr>
                                        <p:cTn id="67" dur="332" tmFilter="0.0,0.0; 0.25,0.07; 0.50,0.2; 0.75,0.467; 1.0,1.0">
                                          <p:stCondLst>
                                            <p:cond delay="0"/>
                                          </p:stCondLst>
                                        </p:cTn>
                                        <p:tgtEl>
                                          <p:spTgt spid="624660"/>
                                        </p:tgtEl>
                                        <p:attrNameLst>
                                          <p:attrName>ppt_y</p:attrName>
                                        </p:attrNameLst>
                                      </p:cBhvr>
                                      <p:tavLst>
                                        <p:tav tm="0" fmla="#ppt_y-sin(pi*$)/3">
                                          <p:val>
                                            <p:fltVal val="0.5"/>
                                          </p:val>
                                        </p:tav>
                                        <p:tav tm="100000">
                                          <p:val>
                                            <p:fltVal val="1"/>
                                          </p:val>
                                        </p:tav>
                                      </p:tavLst>
                                    </p:anim>
                                    <p:anim calcmode="lin" valueType="num">
                                      <p:cBhvr>
                                        <p:cTn id="68" dur="332" tmFilter="0, 0; 0.125,0.2665; 0.25,0.4; 0.375,0.465; 0.5,0.5;  0.625,0.535; 0.75,0.6; 0.875,0.7335; 1,1">
                                          <p:stCondLst>
                                            <p:cond delay="332"/>
                                          </p:stCondLst>
                                        </p:cTn>
                                        <p:tgtEl>
                                          <p:spTgt spid="624660"/>
                                        </p:tgtEl>
                                        <p:attrNameLst>
                                          <p:attrName>ppt_y</p:attrName>
                                        </p:attrNameLst>
                                      </p:cBhvr>
                                      <p:tavLst>
                                        <p:tav tm="0" fmla="#ppt_y-sin(pi*$)/9">
                                          <p:val>
                                            <p:fltVal val="0"/>
                                          </p:val>
                                        </p:tav>
                                        <p:tav tm="100000">
                                          <p:val>
                                            <p:fltVal val="1"/>
                                          </p:val>
                                        </p:tav>
                                      </p:tavLst>
                                    </p:anim>
                                    <p:anim calcmode="lin" valueType="num">
                                      <p:cBhvr>
                                        <p:cTn id="69" dur="166" tmFilter="0, 0; 0.125,0.2665; 0.25,0.4; 0.375,0.465; 0.5,0.5;  0.625,0.535; 0.75,0.6; 0.875,0.7335; 1,1">
                                          <p:stCondLst>
                                            <p:cond delay="662"/>
                                          </p:stCondLst>
                                        </p:cTn>
                                        <p:tgtEl>
                                          <p:spTgt spid="624660"/>
                                        </p:tgtEl>
                                        <p:attrNameLst>
                                          <p:attrName>ppt_y</p:attrName>
                                        </p:attrNameLst>
                                      </p:cBhvr>
                                      <p:tavLst>
                                        <p:tav tm="0" fmla="#ppt_y-sin(pi*$)/27">
                                          <p:val>
                                            <p:fltVal val="0"/>
                                          </p:val>
                                        </p:tav>
                                        <p:tav tm="100000">
                                          <p:val>
                                            <p:fltVal val="1"/>
                                          </p:val>
                                        </p:tav>
                                      </p:tavLst>
                                    </p:anim>
                                    <p:anim calcmode="lin" valueType="num">
                                      <p:cBhvr>
                                        <p:cTn id="70" dur="82" tmFilter="0, 0; 0.125,0.2665; 0.25,0.4; 0.375,0.465; 0.5,0.5;  0.625,0.535; 0.75,0.6; 0.875,0.7335; 1,1">
                                          <p:stCondLst>
                                            <p:cond delay="828"/>
                                          </p:stCondLst>
                                        </p:cTn>
                                        <p:tgtEl>
                                          <p:spTgt spid="624660"/>
                                        </p:tgtEl>
                                        <p:attrNameLst>
                                          <p:attrName>ppt_y</p:attrName>
                                        </p:attrNameLst>
                                      </p:cBhvr>
                                      <p:tavLst>
                                        <p:tav tm="0" fmla="#ppt_y-sin(pi*$)/81">
                                          <p:val>
                                            <p:fltVal val="0"/>
                                          </p:val>
                                        </p:tav>
                                        <p:tav tm="100000">
                                          <p:val>
                                            <p:fltVal val="1"/>
                                          </p:val>
                                        </p:tav>
                                      </p:tavLst>
                                    </p:anim>
                                    <p:animScale>
                                      <p:cBhvr>
                                        <p:cTn id="71" dur="13">
                                          <p:stCondLst>
                                            <p:cond delay="325"/>
                                          </p:stCondLst>
                                        </p:cTn>
                                        <p:tgtEl>
                                          <p:spTgt spid="624660"/>
                                        </p:tgtEl>
                                      </p:cBhvr>
                                      <p:to x="100000" y="60000"/>
                                    </p:animScale>
                                    <p:animScale>
                                      <p:cBhvr>
                                        <p:cTn id="72" dur="83" decel="50000">
                                          <p:stCondLst>
                                            <p:cond delay="338"/>
                                          </p:stCondLst>
                                        </p:cTn>
                                        <p:tgtEl>
                                          <p:spTgt spid="624660"/>
                                        </p:tgtEl>
                                      </p:cBhvr>
                                      <p:to x="100000" y="100000"/>
                                    </p:animScale>
                                    <p:animScale>
                                      <p:cBhvr>
                                        <p:cTn id="73" dur="13">
                                          <p:stCondLst>
                                            <p:cond delay="656"/>
                                          </p:stCondLst>
                                        </p:cTn>
                                        <p:tgtEl>
                                          <p:spTgt spid="624660"/>
                                        </p:tgtEl>
                                      </p:cBhvr>
                                      <p:to x="100000" y="80000"/>
                                    </p:animScale>
                                    <p:animScale>
                                      <p:cBhvr>
                                        <p:cTn id="74" dur="83" decel="50000">
                                          <p:stCondLst>
                                            <p:cond delay="669"/>
                                          </p:stCondLst>
                                        </p:cTn>
                                        <p:tgtEl>
                                          <p:spTgt spid="624660"/>
                                        </p:tgtEl>
                                      </p:cBhvr>
                                      <p:to x="100000" y="100000"/>
                                    </p:animScale>
                                    <p:animScale>
                                      <p:cBhvr>
                                        <p:cTn id="75" dur="13">
                                          <p:stCondLst>
                                            <p:cond delay="821"/>
                                          </p:stCondLst>
                                        </p:cTn>
                                        <p:tgtEl>
                                          <p:spTgt spid="624660"/>
                                        </p:tgtEl>
                                      </p:cBhvr>
                                      <p:to x="100000" y="90000"/>
                                    </p:animScale>
                                    <p:animScale>
                                      <p:cBhvr>
                                        <p:cTn id="76" dur="83" decel="50000">
                                          <p:stCondLst>
                                            <p:cond delay="834"/>
                                          </p:stCondLst>
                                        </p:cTn>
                                        <p:tgtEl>
                                          <p:spTgt spid="624660"/>
                                        </p:tgtEl>
                                      </p:cBhvr>
                                      <p:to x="100000" y="100000"/>
                                    </p:animScale>
                                    <p:animScale>
                                      <p:cBhvr>
                                        <p:cTn id="77" dur="13">
                                          <p:stCondLst>
                                            <p:cond delay="904"/>
                                          </p:stCondLst>
                                        </p:cTn>
                                        <p:tgtEl>
                                          <p:spTgt spid="624660"/>
                                        </p:tgtEl>
                                      </p:cBhvr>
                                      <p:to x="100000" y="95000"/>
                                    </p:animScale>
                                    <p:animScale>
                                      <p:cBhvr>
                                        <p:cTn id="78" dur="83" decel="50000">
                                          <p:stCondLst>
                                            <p:cond delay="917"/>
                                          </p:stCondLst>
                                        </p:cTn>
                                        <p:tgtEl>
                                          <p:spTgt spid="624660"/>
                                        </p:tgtEl>
                                      </p:cBhvr>
                                      <p:to x="100000" y="100000"/>
                                    </p:animScale>
                                  </p:childTnLst>
                                </p:cTn>
                              </p:par>
                            </p:childTnLst>
                          </p:cTn>
                        </p:par>
                      </p:childTnLst>
                    </p:cTn>
                  </p:par>
                  <p:par>
                    <p:cTn id="79" fill="hold" nodeType="clickPar">
                      <p:stCondLst>
                        <p:cond delay="indefinite"/>
                      </p:stCondLst>
                      <p:childTnLst>
                        <p:par>
                          <p:cTn id="80" fill="hold" nodeType="withGroup">
                            <p:stCondLst>
                              <p:cond delay="0"/>
                            </p:stCondLst>
                            <p:childTnLst>
                              <p:par>
                                <p:cTn id="81" presetID="30" presetClass="entr" presetSubtype="0" fill="hold" nodeType="clickEffect">
                                  <p:stCondLst>
                                    <p:cond delay="0"/>
                                  </p:stCondLst>
                                  <p:childTnLst>
                                    <p:set>
                                      <p:cBhvr>
                                        <p:cTn id="82" dur="1" fill="hold">
                                          <p:stCondLst>
                                            <p:cond delay="0"/>
                                          </p:stCondLst>
                                        </p:cTn>
                                        <p:tgtEl>
                                          <p:spTgt spid="624661"/>
                                        </p:tgtEl>
                                        <p:attrNameLst>
                                          <p:attrName>style.visibility</p:attrName>
                                        </p:attrNameLst>
                                      </p:cBhvr>
                                      <p:to>
                                        <p:strVal val="visible"/>
                                      </p:to>
                                    </p:set>
                                    <p:animEffect transition="in" filter="fade">
                                      <p:cBhvr>
                                        <p:cTn id="83" dur="800" decel="100000"/>
                                        <p:tgtEl>
                                          <p:spTgt spid="624661"/>
                                        </p:tgtEl>
                                      </p:cBhvr>
                                    </p:animEffect>
                                    <p:anim calcmode="lin" valueType="num">
                                      <p:cBhvr>
                                        <p:cTn id="84" dur="800" decel="100000" fill="hold"/>
                                        <p:tgtEl>
                                          <p:spTgt spid="624661"/>
                                        </p:tgtEl>
                                        <p:attrNameLst>
                                          <p:attrName>style.rotation</p:attrName>
                                        </p:attrNameLst>
                                      </p:cBhvr>
                                      <p:tavLst>
                                        <p:tav tm="0">
                                          <p:val>
                                            <p:fltVal val="-90"/>
                                          </p:val>
                                        </p:tav>
                                        <p:tav tm="100000">
                                          <p:val>
                                            <p:fltVal val="0"/>
                                          </p:val>
                                        </p:tav>
                                      </p:tavLst>
                                    </p:anim>
                                    <p:anim calcmode="lin" valueType="num">
                                      <p:cBhvr>
                                        <p:cTn id="85" dur="800" decel="100000" fill="hold"/>
                                        <p:tgtEl>
                                          <p:spTgt spid="624661"/>
                                        </p:tgtEl>
                                        <p:attrNameLst>
                                          <p:attrName>ppt_x</p:attrName>
                                        </p:attrNameLst>
                                      </p:cBhvr>
                                      <p:tavLst>
                                        <p:tav tm="0">
                                          <p:val>
                                            <p:strVal val="#ppt_x+0.4"/>
                                          </p:val>
                                        </p:tav>
                                        <p:tav tm="100000">
                                          <p:val>
                                            <p:strVal val="#ppt_x-0.05"/>
                                          </p:val>
                                        </p:tav>
                                      </p:tavLst>
                                    </p:anim>
                                    <p:anim calcmode="lin" valueType="num">
                                      <p:cBhvr>
                                        <p:cTn id="86" dur="800" decel="100000" fill="hold"/>
                                        <p:tgtEl>
                                          <p:spTgt spid="624661"/>
                                        </p:tgtEl>
                                        <p:attrNameLst>
                                          <p:attrName>ppt_y</p:attrName>
                                        </p:attrNameLst>
                                      </p:cBhvr>
                                      <p:tavLst>
                                        <p:tav tm="0">
                                          <p:val>
                                            <p:strVal val="#ppt_y-0.4"/>
                                          </p:val>
                                        </p:tav>
                                        <p:tav tm="100000">
                                          <p:val>
                                            <p:strVal val="#ppt_y+0.1"/>
                                          </p:val>
                                        </p:tav>
                                      </p:tavLst>
                                    </p:anim>
                                    <p:anim calcmode="lin" valueType="num">
                                      <p:cBhvr>
                                        <p:cTn id="87" dur="200" accel="100000" fill="hold">
                                          <p:stCondLst>
                                            <p:cond delay="800"/>
                                          </p:stCondLst>
                                        </p:cTn>
                                        <p:tgtEl>
                                          <p:spTgt spid="624661"/>
                                        </p:tgtEl>
                                        <p:attrNameLst>
                                          <p:attrName>ppt_x</p:attrName>
                                        </p:attrNameLst>
                                      </p:cBhvr>
                                      <p:tavLst>
                                        <p:tav tm="0">
                                          <p:val>
                                            <p:strVal val="#ppt_x-0.05"/>
                                          </p:val>
                                        </p:tav>
                                        <p:tav tm="100000">
                                          <p:val>
                                            <p:strVal val="#ppt_x"/>
                                          </p:val>
                                        </p:tav>
                                      </p:tavLst>
                                    </p:anim>
                                    <p:anim calcmode="lin" valueType="num">
                                      <p:cBhvr>
                                        <p:cTn id="88" dur="200" accel="100000" fill="hold">
                                          <p:stCondLst>
                                            <p:cond delay="800"/>
                                          </p:stCondLst>
                                        </p:cTn>
                                        <p:tgtEl>
                                          <p:spTgt spid="624661"/>
                                        </p:tgtEl>
                                        <p:attrNameLst>
                                          <p:attrName>ppt_y</p:attrName>
                                        </p:attrNameLst>
                                      </p:cBhvr>
                                      <p:tavLst>
                                        <p:tav tm="0">
                                          <p:val>
                                            <p:strVal val="#ppt_y+0.1"/>
                                          </p:val>
                                        </p:tav>
                                        <p:tav tm="100000">
                                          <p:val>
                                            <p:strVal val="#ppt_y"/>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2" presetClass="entr" presetSubtype="8" fill="hold" nodeType="clickEffect">
                                  <p:stCondLst>
                                    <p:cond delay="0"/>
                                  </p:stCondLst>
                                  <p:childTnLst>
                                    <p:set>
                                      <p:cBhvr>
                                        <p:cTn id="92" dur="1" fill="hold">
                                          <p:stCondLst>
                                            <p:cond delay="0"/>
                                          </p:stCondLst>
                                        </p:cTn>
                                        <p:tgtEl>
                                          <p:spTgt spid="624662"/>
                                        </p:tgtEl>
                                        <p:attrNameLst>
                                          <p:attrName>style.visibility</p:attrName>
                                        </p:attrNameLst>
                                      </p:cBhvr>
                                      <p:to>
                                        <p:strVal val="visible"/>
                                      </p:to>
                                    </p:set>
                                    <p:anim calcmode="lin" valueType="num">
                                      <p:cBhvr additive="base">
                                        <p:cTn id="93" dur="500" fill="hold"/>
                                        <p:tgtEl>
                                          <p:spTgt spid="624662"/>
                                        </p:tgtEl>
                                        <p:attrNameLst>
                                          <p:attrName>ppt_x</p:attrName>
                                        </p:attrNameLst>
                                      </p:cBhvr>
                                      <p:tavLst>
                                        <p:tav tm="0">
                                          <p:val>
                                            <p:strVal val="0-#ppt_w/2"/>
                                          </p:val>
                                        </p:tav>
                                        <p:tav tm="100000">
                                          <p:val>
                                            <p:strVal val="#ppt_x"/>
                                          </p:val>
                                        </p:tav>
                                      </p:tavLst>
                                    </p:anim>
                                    <p:anim calcmode="lin" valueType="num">
                                      <p:cBhvr additive="base">
                                        <p:cTn id="94" dur="500" fill="hold"/>
                                        <p:tgtEl>
                                          <p:spTgt spid="6246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44" grpId="0"/>
      <p:bldP spid="624645" grpId="0"/>
      <p:bldP spid="624646" grpId="0"/>
      <p:bldP spid="624647" grpId="0"/>
    </p:bldLst>
  </p:timing>
</p:sld>
</file>

<file path=ppt/slides/slide2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6754" name="Rectangle 2">
            <a:extLst>
              <a:ext uri="{FF2B5EF4-FFF2-40B4-BE49-F238E27FC236}">
                <a16:creationId xmlns:a16="http://schemas.microsoft.com/office/drawing/2014/main" id="{9D7651D0-709B-4D0C-ACFB-F164B0C73E10}"/>
              </a:ext>
            </a:extLst>
          </p:cNvPr>
          <p:cNvSpPr>
            <a:spLocks noGrp="1" noChangeArrowheads="1"/>
          </p:cNvSpPr>
          <p:nvPr>
            <p:ph type="title" idx="4294967295"/>
          </p:nvPr>
        </p:nvSpPr>
        <p:spPr>
          <a:xfrm>
            <a:off x="0" y="274638"/>
            <a:ext cx="8229600" cy="1143000"/>
          </a:xfrm>
        </p:spPr>
        <p:txBody>
          <a:bodyPr/>
          <a:lstStyle/>
          <a:p>
            <a:r>
              <a:rPr lang="en-US" altLang="en-US" sz="4000"/>
              <a:t>Definite Target Group</a:t>
            </a:r>
            <a:br>
              <a:rPr lang="en-US" altLang="en-US" sz="4000"/>
            </a:br>
            <a:r>
              <a:rPr lang="zh-CN" altLang="en-US" sz="4000"/>
              <a:t>马太</a:t>
            </a:r>
            <a:r>
              <a:rPr lang="en-US" altLang="en-US" sz="4000"/>
              <a:t> 10:6</a:t>
            </a:r>
          </a:p>
        </p:txBody>
      </p:sp>
      <p:pic>
        <p:nvPicPr>
          <p:cNvPr id="586757" name="Picture 5" descr="j0293844">
            <a:extLst>
              <a:ext uri="{FF2B5EF4-FFF2-40B4-BE49-F238E27FC236}">
                <a16:creationId xmlns:a16="http://schemas.microsoft.com/office/drawing/2014/main" id="{BAC352E9-6081-4B32-9F13-49F773021797}"/>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524000" y="1752600"/>
            <a:ext cx="4191000" cy="3352800"/>
          </a:xfrm>
        </p:spPr>
      </p:pic>
      <p:sp>
        <p:nvSpPr>
          <p:cNvPr id="586758" name="Text Box 6">
            <a:extLst>
              <a:ext uri="{FF2B5EF4-FFF2-40B4-BE49-F238E27FC236}">
                <a16:creationId xmlns:a16="http://schemas.microsoft.com/office/drawing/2014/main" id="{BC07C42A-BD78-4360-B575-4913C6B96097}"/>
              </a:ext>
            </a:extLst>
          </p:cNvPr>
          <p:cNvSpPr txBox="1">
            <a:spLocks noChangeArrowheads="1"/>
          </p:cNvSpPr>
          <p:nvPr/>
        </p:nvSpPr>
        <p:spPr bwMode="auto">
          <a:xfrm>
            <a:off x="6121400" y="2438400"/>
            <a:ext cx="3022600"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CC0000"/>
                </a:solidFill>
                <a:effectLst/>
                <a:uLnTx/>
                <a:uFillTx/>
                <a:latin typeface="Arial" panose="020B0604020202020204" pitchFamily="34" charset="0"/>
                <a:ea typeface="+mn-ea"/>
                <a:cs typeface="+mn-cs"/>
              </a:rPr>
              <a:t>Go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rather </a:t>
            </a:r>
            <a:r>
              <a:rPr kumimoji="0" lang="en-US" altLang="en-US" sz="3200" b="1" i="0" u="none" strike="noStrike" kern="1200" cap="none" spc="0" normalizeH="0" baseline="0" noProof="0">
                <a:ln>
                  <a:noFill/>
                </a:ln>
                <a:solidFill>
                  <a:srgbClr val="0000FF"/>
                </a:solidFill>
                <a:effectLst/>
                <a:uLnTx/>
                <a:uFillTx/>
                <a:latin typeface="Arial" panose="020B0604020202020204" pitchFamily="34" charset="0"/>
                <a:ea typeface="+mn-ea"/>
                <a:cs typeface="+mn-cs"/>
              </a:rPr>
              <a:t>to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FF"/>
                </a:solidFill>
                <a:effectLst/>
                <a:uLnTx/>
                <a:uFillTx/>
                <a:latin typeface="Arial" panose="020B0604020202020204" pitchFamily="34" charset="0"/>
                <a:ea typeface="+mn-ea"/>
                <a:cs typeface="+mn-cs"/>
              </a:rPr>
              <a:t>the lost sheep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FF"/>
                </a:solidFill>
                <a:effectLst/>
                <a:uLnTx/>
                <a:uFillTx/>
                <a:latin typeface="Arial" panose="020B0604020202020204" pitchFamily="34" charset="0"/>
                <a:ea typeface="+mn-ea"/>
                <a:cs typeface="+mn-cs"/>
              </a:rPr>
              <a:t>of Israel</a:t>
            </a:r>
          </a:p>
        </p:txBody>
      </p:sp>
      <p:sp>
        <p:nvSpPr>
          <p:cNvPr id="586759" name="Text Box 7">
            <a:extLst>
              <a:ext uri="{FF2B5EF4-FFF2-40B4-BE49-F238E27FC236}">
                <a16:creationId xmlns:a16="http://schemas.microsoft.com/office/drawing/2014/main" id="{C19374D6-71FC-4458-9667-1E8C04356F88}"/>
              </a:ext>
            </a:extLst>
          </p:cNvPr>
          <p:cNvSpPr txBox="1">
            <a:spLocks noChangeArrowheads="1"/>
          </p:cNvSpPr>
          <p:nvPr/>
        </p:nvSpPr>
        <p:spPr bwMode="auto">
          <a:xfrm>
            <a:off x="288925" y="5399088"/>
            <a:ext cx="606107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You will not finish going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through the cities of Israel (vv. 23)</a:t>
            </a:r>
          </a:p>
        </p:txBody>
      </p:sp>
      <p:sp>
        <p:nvSpPr>
          <p:cNvPr id="586770" name="AutoShape 18">
            <a:extLst>
              <a:ext uri="{FF2B5EF4-FFF2-40B4-BE49-F238E27FC236}">
                <a16:creationId xmlns:a16="http://schemas.microsoft.com/office/drawing/2014/main" id="{7FE215FE-8A80-47D6-9EB9-DD220FE0DFAC}"/>
              </a:ext>
            </a:extLst>
          </p:cNvPr>
          <p:cNvSpPr>
            <a:spLocks noChangeArrowheads="1"/>
          </p:cNvSpPr>
          <p:nvPr/>
        </p:nvSpPr>
        <p:spPr bwMode="auto">
          <a:xfrm rot="-3167809">
            <a:off x="5678487" y="4684713"/>
            <a:ext cx="1501775" cy="819150"/>
          </a:xfrm>
          <a:prstGeom prst="rightArrow">
            <a:avLst>
              <a:gd name="adj1" fmla="val 50000"/>
              <a:gd name="adj2" fmla="val 45833"/>
            </a:avLst>
          </a:prstGeom>
          <a:solidFill>
            <a:schemeClr val="folHlink"/>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43882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86754"/>
                                        </p:tgtEl>
                                        <p:attrNameLst>
                                          <p:attrName>style.visibility</p:attrName>
                                        </p:attrNameLst>
                                      </p:cBhvr>
                                      <p:to>
                                        <p:strVal val="visible"/>
                                      </p:to>
                                    </p:set>
                                    <p:animEffect transition="in" filter="fade">
                                      <p:cBhvr>
                                        <p:cTn id="7" dur="500"/>
                                        <p:tgtEl>
                                          <p:spTgt spid="586754"/>
                                        </p:tgtEl>
                                      </p:cBhvr>
                                    </p:animEffect>
                                    <p:anim calcmode="lin" valueType="num">
                                      <p:cBhvr>
                                        <p:cTn id="8" dur="500" fill="hold"/>
                                        <p:tgtEl>
                                          <p:spTgt spid="586754"/>
                                        </p:tgtEl>
                                        <p:attrNameLst>
                                          <p:attrName>ppt_x</p:attrName>
                                        </p:attrNameLst>
                                      </p:cBhvr>
                                      <p:tavLst>
                                        <p:tav tm="0">
                                          <p:val>
                                            <p:strVal val="#ppt_x"/>
                                          </p:val>
                                        </p:tav>
                                        <p:tav tm="100000">
                                          <p:val>
                                            <p:strVal val="#ppt_x"/>
                                          </p:val>
                                        </p:tav>
                                      </p:tavLst>
                                    </p:anim>
                                    <p:anim calcmode="lin" valueType="num">
                                      <p:cBhvr>
                                        <p:cTn id="9" dur="500" fill="hold"/>
                                        <p:tgtEl>
                                          <p:spTgt spid="58675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7" presetClass="entr" presetSubtype="10" fill="hold" nodeType="clickEffect">
                                  <p:stCondLst>
                                    <p:cond delay="0"/>
                                  </p:stCondLst>
                                  <p:childTnLst>
                                    <p:set>
                                      <p:cBhvr>
                                        <p:cTn id="13" dur="1" fill="hold">
                                          <p:stCondLst>
                                            <p:cond delay="0"/>
                                          </p:stCondLst>
                                        </p:cTn>
                                        <p:tgtEl>
                                          <p:spTgt spid="586757"/>
                                        </p:tgtEl>
                                        <p:attrNameLst>
                                          <p:attrName>style.visibility</p:attrName>
                                        </p:attrNameLst>
                                      </p:cBhvr>
                                      <p:to>
                                        <p:strVal val="visible"/>
                                      </p:to>
                                    </p:set>
                                    <p:anim calcmode="lin" valueType="num">
                                      <p:cBhvr>
                                        <p:cTn id="14" dur="500" fill="hold"/>
                                        <p:tgtEl>
                                          <p:spTgt spid="586757"/>
                                        </p:tgtEl>
                                        <p:attrNameLst>
                                          <p:attrName>ppt_w</p:attrName>
                                        </p:attrNameLst>
                                      </p:cBhvr>
                                      <p:tavLst>
                                        <p:tav tm="0">
                                          <p:val>
                                            <p:fltVal val="0"/>
                                          </p:val>
                                        </p:tav>
                                        <p:tav tm="100000">
                                          <p:val>
                                            <p:strVal val="#ppt_w"/>
                                          </p:val>
                                        </p:tav>
                                      </p:tavLst>
                                    </p:anim>
                                    <p:anim calcmode="lin" valueType="num">
                                      <p:cBhvr>
                                        <p:cTn id="15" dur="500" fill="hold"/>
                                        <p:tgtEl>
                                          <p:spTgt spid="586757"/>
                                        </p:tgtEl>
                                        <p:attrNameLst>
                                          <p:attrName>ppt_h</p:attrName>
                                        </p:attrNameLst>
                                      </p:cBhvr>
                                      <p:tavLst>
                                        <p:tav tm="0">
                                          <p:val>
                                            <p:strVal val="#ppt_h"/>
                                          </p:val>
                                        </p:tav>
                                        <p:tav tm="100000">
                                          <p:val>
                                            <p:strVal val="#ppt_h"/>
                                          </p:val>
                                        </p:tav>
                                      </p:tavLst>
                                    </p:anim>
                                  </p:childTnLst>
                                </p:cTn>
                              </p:par>
                              <p:par>
                                <p:cTn id="16" presetID="54" presetClass="entr" presetSubtype="0" accel="100000" fill="hold" grpId="0" nodeType="withEffect">
                                  <p:stCondLst>
                                    <p:cond delay="0"/>
                                  </p:stCondLst>
                                  <p:childTnLst>
                                    <p:set>
                                      <p:cBhvr>
                                        <p:cTn id="17" dur="1" fill="hold">
                                          <p:stCondLst>
                                            <p:cond delay="0"/>
                                          </p:stCondLst>
                                        </p:cTn>
                                        <p:tgtEl>
                                          <p:spTgt spid="586758"/>
                                        </p:tgtEl>
                                        <p:attrNameLst>
                                          <p:attrName>style.visibility</p:attrName>
                                        </p:attrNameLst>
                                      </p:cBhvr>
                                      <p:to>
                                        <p:strVal val="visible"/>
                                      </p:to>
                                    </p:set>
                                    <p:anim calcmode="lin" valueType="num">
                                      <p:cBhvr>
                                        <p:cTn id="18" dur="500" fill="hold"/>
                                        <p:tgtEl>
                                          <p:spTgt spid="586758"/>
                                        </p:tgtEl>
                                        <p:attrNameLst>
                                          <p:attrName>ppt_w</p:attrName>
                                        </p:attrNameLst>
                                      </p:cBhvr>
                                      <p:tavLst>
                                        <p:tav tm="0">
                                          <p:val>
                                            <p:strVal val="#ppt_w*0.05"/>
                                          </p:val>
                                        </p:tav>
                                        <p:tav tm="100000">
                                          <p:val>
                                            <p:strVal val="#ppt_w"/>
                                          </p:val>
                                        </p:tav>
                                      </p:tavLst>
                                    </p:anim>
                                    <p:anim calcmode="lin" valueType="num">
                                      <p:cBhvr>
                                        <p:cTn id="19" dur="500" fill="hold"/>
                                        <p:tgtEl>
                                          <p:spTgt spid="586758"/>
                                        </p:tgtEl>
                                        <p:attrNameLst>
                                          <p:attrName>ppt_h</p:attrName>
                                        </p:attrNameLst>
                                      </p:cBhvr>
                                      <p:tavLst>
                                        <p:tav tm="0">
                                          <p:val>
                                            <p:strVal val="#ppt_h"/>
                                          </p:val>
                                        </p:tav>
                                        <p:tav tm="100000">
                                          <p:val>
                                            <p:strVal val="#ppt_h"/>
                                          </p:val>
                                        </p:tav>
                                      </p:tavLst>
                                    </p:anim>
                                    <p:anim calcmode="lin" valueType="num">
                                      <p:cBhvr>
                                        <p:cTn id="20" dur="500" fill="hold"/>
                                        <p:tgtEl>
                                          <p:spTgt spid="586758"/>
                                        </p:tgtEl>
                                        <p:attrNameLst>
                                          <p:attrName>ppt_x</p:attrName>
                                        </p:attrNameLst>
                                      </p:cBhvr>
                                      <p:tavLst>
                                        <p:tav tm="0">
                                          <p:val>
                                            <p:strVal val="#ppt_x-.2"/>
                                          </p:val>
                                        </p:tav>
                                        <p:tav tm="100000">
                                          <p:val>
                                            <p:strVal val="#ppt_x"/>
                                          </p:val>
                                        </p:tav>
                                      </p:tavLst>
                                    </p:anim>
                                    <p:anim calcmode="lin" valueType="num">
                                      <p:cBhvr>
                                        <p:cTn id="21" dur="500" fill="hold"/>
                                        <p:tgtEl>
                                          <p:spTgt spid="586758"/>
                                        </p:tgtEl>
                                        <p:attrNameLst>
                                          <p:attrName>ppt_y</p:attrName>
                                        </p:attrNameLst>
                                      </p:cBhvr>
                                      <p:tavLst>
                                        <p:tav tm="0">
                                          <p:val>
                                            <p:strVal val="#ppt_y"/>
                                          </p:val>
                                        </p:tav>
                                        <p:tav tm="100000">
                                          <p:val>
                                            <p:strVal val="#ppt_y"/>
                                          </p:val>
                                        </p:tav>
                                      </p:tavLst>
                                    </p:anim>
                                    <p:animEffect transition="in" filter="fade">
                                      <p:cBhvr>
                                        <p:cTn id="22" dur="500"/>
                                        <p:tgtEl>
                                          <p:spTgt spid="58675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86759"/>
                                        </p:tgtEl>
                                        <p:attrNameLst>
                                          <p:attrName>style.visibility</p:attrName>
                                        </p:attrNameLst>
                                      </p:cBhvr>
                                      <p:to>
                                        <p:strVal val="visible"/>
                                      </p:to>
                                    </p:set>
                                    <p:animEffect transition="in" filter="fade">
                                      <p:cBhvr>
                                        <p:cTn id="27" dur="1000"/>
                                        <p:tgtEl>
                                          <p:spTgt spid="586759"/>
                                        </p:tgtEl>
                                      </p:cBhvr>
                                    </p:animEffect>
                                    <p:anim calcmode="lin" valueType="num">
                                      <p:cBhvr>
                                        <p:cTn id="28" dur="1000" fill="hold"/>
                                        <p:tgtEl>
                                          <p:spTgt spid="586759"/>
                                        </p:tgtEl>
                                        <p:attrNameLst>
                                          <p:attrName>ppt_x</p:attrName>
                                        </p:attrNameLst>
                                      </p:cBhvr>
                                      <p:tavLst>
                                        <p:tav tm="0">
                                          <p:val>
                                            <p:strVal val="#ppt_x"/>
                                          </p:val>
                                        </p:tav>
                                        <p:tav tm="100000">
                                          <p:val>
                                            <p:strVal val="#ppt_x"/>
                                          </p:val>
                                        </p:tav>
                                      </p:tavLst>
                                    </p:anim>
                                    <p:anim calcmode="lin" valueType="num">
                                      <p:cBhvr>
                                        <p:cTn id="29" dur="1000" fill="hold"/>
                                        <p:tgtEl>
                                          <p:spTgt spid="586759"/>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7" presetClass="entr" presetSubtype="2" fill="hold" nodeType="clickEffect">
                                  <p:stCondLst>
                                    <p:cond delay="0"/>
                                  </p:stCondLst>
                                  <p:childTnLst>
                                    <p:set>
                                      <p:cBhvr>
                                        <p:cTn id="33" dur="1" fill="hold">
                                          <p:stCondLst>
                                            <p:cond delay="0"/>
                                          </p:stCondLst>
                                        </p:cTn>
                                        <p:tgtEl>
                                          <p:spTgt spid="586770"/>
                                        </p:tgtEl>
                                        <p:attrNameLst>
                                          <p:attrName>style.visibility</p:attrName>
                                        </p:attrNameLst>
                                      </p:cBhvr>
                                      <p:to>
                                        <p:strVal val="visible"/>
                                      </p:to>
                                    </p:set>
                                    <p:anim calcmode="lin" valueType="num">
                                      <p:cBhvr additive="base">
                                        <p:cTn id="34" dur="500" fill="hold"/>
                                        <p:tgtEl>
                                          <p:spTgt spid="586770"/>
                                        </p:tgtEl>
                                        <p:attrNameLst>
                                          <p:attrName>ppt_x</p:attrName>
                                        </p:attrNameLst>
                                      </p:cBhvr>
                                      <p:tavLst>
                                        <p:tav tm="0">
                                          <p:val>
                                            <p:strVal val="1+#ppt_w/2"/>
                                          </p:val>
                                        </p:tav>
                                        <p:tav tm="100000">
                                          <p:val>
                                            <p:strVal val="#ppt_x"/>
                                          </p:val>
                                        </p:tav>
                                      </p:tavLst>
                                    </p:anim>
                                    <p:anim calcmode="lin" valueType="num">
                                      <p:cBhvr additive="base">
                                        <p:cTn id="35" dur="500" fill="hold"/>
                                        <p:tgtEl>
                                          <p:spTgt spid="5867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754" grpId="0"/>
      <p:bldP spid="586758" grpId="0"/>
      <p:bldP spid="586759" grpId="0"/>
    </p:bldLst>
  </p:timing>
</p:sld>
</file>

<file path=ppt/slides/slide2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0674" name="Rectangle 2">
            <a:extLst>
              <a:ext uri="{FF2B5EF4-FFF2-40B4-BE49-F238E27FC236}">
                <a16:creationId xmlns:a16="http://schemas.microsoft.com/office/drawing/2014/main" id="{B92B9EE6-204C-4232-89E4-23479EBD58C4}"/>
              </a:ext>
            </a:extLst>
          </p:cNvPr>
          <p:cNvSpPr>
            <a:spLocks noGrp="1" noChangeArrowheads="1"/>
          </p:cNvSpPr>
          <p:nvPr>
            <p:ph type="title"/>
          </p:nvPr>
        </p:nvSpPr>
        <p:spPr>
          <a:xfrm>
            <a:off x="457200" y="304800"/>
            <a:ext cx="8229600" cy="1143000"/>
          </a:xfrm>
        </p:spPr>
        <p:txBody>
          <a:bodyPr/>
          <a:lstStyle/>
          <a:p>
            <a:endParaRPr lang="en-US" altLang="en-US" sz="3200"/>
          </a:p>
        </p:txBody>
      </p:sp>
      <p:sp>
        <p:nvSpPr>
          <p:cNvPr id="540675" name="Rectangle 3">
            <a:extLst>
              <a:ext uri="{FF2B5EF4-FFF2-40B4-BE49-F238E27FC236}">
                <a16:creationId xmlns:a16="http://schemas.microsoft.com/office/drawing/2014/main" id="{5407460B-AAA1-49B8-BB3C-D87631E68DCE}"/>
              </a:ext>
            </a:extLst>
          </p:cNvPr>
          <p:cNvSpPr>
            <a:spLocks noGrp="1" noChangeArrowheads="1"/>
          </p:cNvSpPr>
          <p:nvPr>
            <p:ph type="body" idx="1"/>
          </p:nvPr>
        </p:nvSpPr>
        <p:spPr>
          <a:xfrm>
            <a:off x="0" y="1600200"/>
            <a:ext cx="9144000" cy="5257800"/>
          </a:xfrm>
        </p:spPr>
        <p:txBody>
          <a:bodyPr/>
          <a:lstStyle/>
          <a:p>
            <a:pPr>
              <a:buFontTx/>
              <a:buNone/>
            </a:pPr>
            <a:endParaRPr lang="en-US" altLang="en-US"/>
          </a:p>
        </p:txBody>
      </p:sp>
      <p:pic>
        <p:nvPicPr>
          <p:cNvPr id="540676" name="Picture 4" descr="jesus bearing cross">
            <a:extLst>
              <a:ext uri="{FF2B5EF4-FFF2-40B4-BE49-F238E27FC236}">
                <a16:creationId xmlns:a16="http://schemas.microsoft.com/office/drawing/2014/main" id="{AE1A546F-359C-4653-947B-DC07001552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2971800" cy="2514600"/>
          </a:xfrm>
          <a:prstGeom prst="rect">
            <a:avLst/>
          </a:prstGeom>
          <a:noFill/>
          <a:extLst>
            <a:ext uri="{909E8E84-426E-40DD-AFC4-6F175D3DCCD1}">
              <a14:hiddenFill xmlns:a14="http://schemas.microsoft.com/office/drawing/2010/main">
                <a:solidFill>
                  <a:srgbClr val="FFFFFF"/>
                </a:solidFill>
              </a14:hiddenFill>
            </a:ext>
          </a:extLst>
        </p:spPr>
      </p:pic>
      <p:sp>
        <p:nvSpPr>
          <p:cNvPr id="540678" name="Rectangle 6">
            <a:extLst>
              <a:ext uri="{FF2B5EF4-FFF2-40B4-BE49-F238E27FC236}">
                <a16:creationId xmlns:a16="http://schemas.microsoft.com/office/drawing/2014/main" id="{920B6F0A-C71A-4D8E-B0E6-E7898C269BD1}"/>
              </a:ext>
            </a:extLst>
          </p:cNvPr>
          <p:cNvSpPr>
            <a:spLocks noChangeArrowheads="1"/>
          </p:cNvSpPr>
          <p:nvPr/>
        </p:nvSpPr>
        <p:spPr bwMode="auto">
          <a:xfrm>
            <a:off x="3429000" y="1752600"/>
            <a:ext cx="2667000" cy="762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1) </a:t>
            </a:r>
            <a:r>
              <a:rPr kumimoji="0" lang="en-US" altLang="en-US" sz="1600" b="1" i="0" u="none" strike="noStrike" kern="1200" cap="none" spc="0" normalizeH="0" baseline="0" noProof="0">
                <a:ln>
                  <a:noFill/>
                </a:ln>
                <a:solidFill>
                  <a:srgbClr val="FF0066"/>
                </a:solidFill>
                <a:effectLst/>
                <a:uLnTx/>
                <a:uFillTx/>
                <a:latin typeface="Arial" panose="020B0604020202020204" pitchFamily="34" charset="0"/>
                <a:ea typeface="+mn-ea"/>
                <a:cs typeface="+mn-cs"/>
              </a:rPr>
              <a:t>17-25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The prospect of future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hostility: Persecution</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p:txBody>
      </p:sp>
      <p:pic>
        <p:nvPicPr>
          <p:cNvPr id="540680" name="Picture 8" descr="lepor">
            <a:extLst>
              <a:ext uri="{FF2B5EF4-FFF2-40B4-BE49-F238E27FC236}">
                <a16:creationId xmlns:a16="http://schemas.microsoft.com/office/drawing/2014/main" id="{8178D7DC-F114-4BDB-8651-69A2133C67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600200"/>
            <a:ext cx="2971800" cy="1981200"/>
          </a:xfrm>
          <a:prstGeom prst="rect">
            <a:avLst/>
          </a:prstGeom>
          <a:noFill/>
          <a:extLst>
            <a:ext uri="{909E8E84-426E-40DD-AFC4-6F175D3DCCD1}">
              <a14:hiddenFill xmlns:a14="http://schemas.microsoft.com/office/drawing/2010/main">
                <a:solidFill>
                  <a:srgbClr val="FFFFFF"/>
                </a:solidFill>
              </a14:hiddenFill>
            </a:ext>
          </a:extLst>
        </p:spPr>
      </p:pic>
      <p:sp>
        <p:nvSpPr>
          <p:cNvPr id="540681" name="Rectangle 9">
            <a:extLst>
              <a:ext uri="{FF2B5EF4-FFF2-40B4-BE49-F238E27FC236}">
                <a16:creationId xmlns:a16="http://schemas.microsoft.com/office/drawing/2014/main" id="{07FDA0FD-A868-4BD6-8BEA-CDABE4C72A77}"/>
              </a:ext>
            </a:extLst>
          </p:cNvPr>
          <p:cNvSpPr>
            <a:spLocks noChangeArrowheads="1"/>
          </p:cNvSpPr>
          <p:nvPr/>
        </p:nvSpPr>
        <p:spPr bwMode="auto">
          <a:xfrm>
            <a:off x="3200400" y="3429000"/>
            <a:ext cx="2819400" cy="914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2) </a:t>
            </a:r>
            <a:r>
              <a:rPr kumimoji="0" lang="en-US" altLang="en-US" sz="1600" b="1" i="0" u="none" strike="noStrike" kern="1200" cap="none" spc="0" normalizeH="0" baseline="0" noProof="0">
                <a:ln>
                  <a:noFill/>
                </a:ln>
                <a:solidFill>
                  <a:srgbClr val="FF0066"/>
                </a:solidFill>
                <a:effectLst/>
                <a:uLnTx/>
                <a:uFillTx/>
                <a:latin typeface="Arial" panose="020B0604020202020204" pitchFamily="34" charset="0"/>
                <a:ea typeface="+mn-ea"/>
                <a:cs typeface="+mn-cs"/>
              </a:rPr>
              <a:t>26-31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The proper reaction to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hostility is: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“to fear God”</a:t>
            </a:r>
          </a:p>
        </p:txBody>
      </p:sp>
      <p:sp>
        <p:nvSpPr>
          <p:cNvPr id="540683" name="Rectangle 11">
            <a:extLst>
              <a:ext uri="{FF2B5EF4-FFF2-40B4-BE49-F238E27FC236}">
                <a16:creationId xmlns:a16="http://schemas.microsoft.com/office/drawing/2014/main" id="{7A307264-C008-4B00-87C0-4B326586E66D}"/>
              </a:ext>
            </a:extLst>
          </p:cNvPr>
          <p:cNvSpPr>
            <a:spLocks noChangeArrowheads="1"/>
          </p:cNvSpPr>
          <p:nvPr/>
        </p:nvSpPr>
        <p:spPr bwMode="auto">
          <a:xfrm>
            <a:off x="3124200" y="4876800"/>
            <a:ext cx="2971800" cy="990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3) </a:t>
            </a:r>
            <a:r>
              <a:rPr kumimoji="0" lang="en-US" altLang="en-US" sz="1600" b="1" i="0" u="none" strike="noStrike" kern="1200" cap="none" spc="0" normalizeH="0" baseline="0" noProof="0">
                <a:ln>
                  <a:noFill/>
                </a:ln>
                <a:solidFill>
                  <a:srgbClr val="FF0066"/>
                </a:solidFill>
                <a:effectLst/>
                <a:uLnTx/>
                <a:uFillTx/>
                <a:latin typeface="Arial" panose="020B0604020202020204" pitchFamily="34" charset="0"/>
                <a:ea typeface="+mn-ea"/>
                <a:cs typeface="+mn-cs"/>
              </a:rPr>
              <a:t>32-42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Personal Choice: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Acknowledge Jesus 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Reject Jesus</a:t>
            </a:r>
          </a:p>
        </p:txBody>
      </p:sp>
      <p:sp>
        <p:nvSpPr>
          <p:cNvPr id="540685" name="Text Box 13">
            <a:extLst>
              <a:ext uri="{FF2B5EF4-FFF2-40B4-BE49-F238E27FC236}">
                <a16:creationId xmlns:a16="http://schemas.microsoft.com/office/drawing/2014/main" id="{09DB372A-3BFE-4A08-9E98-355498E1DB55}"/>
              </a:ext>
            </a:extLst>
          </p:cNvPr>
          <p:cNvSpPr txBox="1">
            <a:spLocks noChangeArrowheads="1"/>
          </p:cNvSpPr>
          <p:nvPr/>
        </p:nvSpPr>
        <p:spPr bwMode="auto">
          <a:xfrm>
            <a:off x="0" y="6400800"/>
            <a:ext cx="5994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1" u="none" strike="noStrike" kern="1200" cap="none" spc="0" normalizeH="0" baseline="0" noProof="0">
                <a:ln>
                  <a:noFill/>
                </a:ln>
                <a:solidFill>
                  <a:srgbClr val="000000"/>
                </a:solidFill>
                <a:effectLst/>
                <a:uLnTx/>
                <a:uFillTx/>
                <a:latin typeface="Arial" panose="020B0604020202020204" pitchFamily="34" charset="0"/>
                <a:ea typeface="+mn-ea"/>
                <a:cs typeface="+mn-cs"/>
              </a:rPr>
              <a:t>Craig L. Blomberg. Jesus and the Gospel: Additional Teaching of Jesus, pp. 286</a:t>
            </a:r>
          </a:p>
        </p:txBody>
      </p:sp>
      <p:sp>
        <p:nvSpPr>
          <p:cNvPr id="540686" name="Line 14">
            <a:extLst>
              <a:ext uri="{FF2B5EF4-FFF2-40B4-BE49-F238E27FC236}">
                <a16:creationId xmlns:a16="http://schemas.microsoft.com/office/drawing/2014/main" id="{B25BEE68-FE7B-4EEE-819D-343593F0244F}"/>
              </a:ext>
            </a:extLst>
          </p:cNvPr>
          <p:cNvSpPr>
            <a:spLocks noChangeShapeType="1"/>
          </p:cNvSpPr>
          <p:nvPr/>
        </p:nvSpPr>
        <p:spPr bwMode="auto">
          <a:xfrm>
            <a:off x="0" y="6400800"/>
            <a:ext cx="213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0687" name="Text Box 15">
            <a:extLst>
              <a:ext uri="{FF2B5EF4-FFF2-40B4-BE49-F238E27FC236}">
                <a16:creationId xmlns:a16="http://schemas.microsoft.com/office/drawing/2014/main" id="{A9F9D4CA-A72A-4C7D-BEE1-73169B7C4772}"/>
              </a:ext>
            </a:extLst>
          </p:cNvPr>
          <p:cNvSpPr txBox="1">
            <a:spLocks noChangeArrowheads="1"/>
          </p:cNvSpPr>
          <p:nvPr/>
        </p:nvSpPr>
        <p:spPr bwMode="auto">
          <a:xfrm>
            <a:off x="7146925" y="4608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0689" name="Text Box 17">
            <a:extLst>
              <a:ext uri="{FF2B5EF4-FFF2-40B4-BE49-F238E27FC236}">
                <a16:creationId xmlns:a16="http://schemas.microsoft.com/office/drawing/2014/main" id="{CDA1817E-A3B7-4D06-99E6-3CABAFE8D158}"/>
              </a:ext>
            </a:extLst>
          </p:cNvPr>
          <p:cNvSpPr txBox="1">
            <a:spLocks noChangeArrowheads="1"/>
          </p:cNvSpPr>
          <p:nvPr/>
        </p:nvSpPr>
        <p:spPr bwMode="auto">
          <a:xfrm>
            <a:off x="7299325" y="4608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40690" name="Picture 18" descr="BSNTT019">
            <a:extLst>
              <a:ext uri="{FF2B5EF4-FFF2-40B4-BE49-F238E27FC236}">
                <a16:creationId xmlns:a16="http://schemas.microsoft.com/office/drawing/2014/main" id="{59DB0C66-6FE2-4F95-9E67-E28CE2F84C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581400"/>
            <a:ext cx="3048000" cy="2895600"/>
          </a:xfrm>
          <a:prstGeom prst="rect">
            <a:avLst/>
          </a:prstGeom>
          <a:noFill/>
          <a:extLst>
            <a:ext uri="{909E8E84-426E-40DD-AFC4-6F175D3DCCD1}">
              <a14:hiddenFill xmlns:a14="http://schemas.microsoft.com/office/drawing/2010/main">
                <a:solidFill>
                  <a:srgbClr val="FFFFFF"/>
                </a:solidFill>
              </a14:hiddenFill>
            </a:ext>
          </a:extLst>
        </p:spPr>
      </p:pic>
      <p:sp>
        <p:nvSpPr>
          <p:cNvPr id="540691" name="Text Box 19">
            <a:extLst>
              <a:ext uri="{FF2B5EF4-FFF2-40B4-BE49-F238E27FC236}">
                <a16:creationId xmlns:a16="http://schemas.microsoft.com/office/drawing/2014/main" id="{F3879E24-7569-4430-943B-5E2DE3B01CEA}"/>
              </a:ext>
            </a:extLst>
          </p:cNvPr>
          <p:cNvSpPr txBox="1">
            <a:spLocks noChangeArrowheads="1"/>
          </p:cNvSpPr>
          <p:nvPr/>
        </p:nvSpPr>
        <p:spPr bwMode="auto">
          <a:xfrm>
            <a:off x="1431925" y="5141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0693" name="Text Box 21">
            <a:extLst>
              <a:ext uri="{FF2B5EF4-FFF2-40B4-BE49-F238E27FC236}">
                <a16:creationId xmlns:a16="http://schemas.microsoft.com/office/drawing/2014/main" id="{0E9939FA-5A0F-4E11-BE85-7A92EBEB17B1}"/>
              </a:ext>
            </a:extLst>
          </p:cNvPr>
          <p:cNvSpPr txBox="1">
            <a:spLocks noChangeArrowheads="1"/>
          </p:cNvSpPr>
          <p:nvPr/>
        </p:nvSpPr>
        <p:spPr bwMode="auto">
          <a:xfrm>
            <a:off x="1660525" y="5294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0695" name="Text Box 23">
            <a:extLst>
              <a:ext uri="{FF2B5EF4-FFF2-40B4-BE49-F238E27FC236}">
                <a16:creationId xmlns:a16="http://schemas.microsoft.com/office/drawing/2014/main" id="{A13D250A-77FB-4D0E-95B7-72D5D226E64F}"/>
              </a:ext>
            </a:extLst>
          </p:cNvPr>
          <p:cNvSpPr txBox="1">
            <a:spLocks noChangeArrowheads="1"/>
          </p:cNvSpPr>
          <p:nvPr/>
        </p:nvSpPr>
        <p:spPr bwMode="auto">
          <a:xfrm>
            <a:off x="1660525" y="5294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40696" name="Picture 24" descr="BSNBI060">
            <a:extLst>
              <a:ext uri="{FF2B5EF4-FFF2-40B4-BE49-F238E27FC236}">
                <a16:creationId xmlns:a16="http://schemas.microsoft.com/office/drawing/2014/main" id="{F5B585F8-9835-4EC6-9A18-E90ABF2D36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4114800"/>
            <a:ext cx="2014538" cy="2249488"/>
          </a:xfrm>
          <a:prstGeom prst="rect">
            <a:avLst/>
          </a:prstGeom>
          <a:noFill/>
          <a:extLst>
            <a:ext uri="{909E8E84-426E-40DD-AFC4-6F175D3DCCD1}">
              <a14:hiddenFill xmlns:a14="http://schemas.microsoft.com/office/drawing/2010/main">
                <a:solidFill>
                  <a:srgbClr val="FFFFFF"/>
                </a:solidFill>
              </a14:hiddenFill>
            </a:ext>
          </a:extLst>
        </p:spPr>
      </p:pic>
      <p:sp>
        <p:nvSpPr>
          <p:cNvPr id="540697" name="Rectangle 25">
            <a:extLst>
              <a:ext uri="{FF2B5EF4-FFF2-40B4-BE49-F238E27FC236}">
                <a16:creationId xmlns:a16="http://schemas.microsoft.com/office/drawing/2014/main" id="{074267A5-19B1-487A-A85A-955A341DB8B0}"/>
              </a:ext>
            </a:extLst>
          </p:cNvPr>
          <p:cNvSpPr>
            <a:spLocks noChangeArrowheads="1"/>
          </p:cNvSpPr>
          <p:nvPr/>
        </p:nvSpPr>
        <p:spPr bwMode="auto">
          <a:xfrm>
            <a:off x="457200" y="304800"/>
            <a:ext cx="8229600" cy="1143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Instructions regarding with the future</a:t>
            </a:r>
            <a:br>
              <a:rPr kumimoji="0" lang="en-US" alt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zh-CN" alt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马太</a:t>
            </a:r>
            <a:r>
              <a:rPr kumimoji="0" lang="en-US" alt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10:17-42</a:t>
            </a:r>
          </a:p>
        </p:txBody>
      </p:sp>
    </p:spTree>
    <p:extLst>
      <p:ext uri="{BB962C8B-B14F-4D97-AF65-F5344CB8AC3E}">
        <p14:creationId xmlns:p14="http://schemas.microsoft.com/office/powerpoint/2010/main" val="2532324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withEffect" nodePh="1">
                                  <p:stCondLst>
                                    <p:cond delay="0"/>
                                  </p:stCondLst>
                                  <p:endCondLst>
                                    <p:cond evt="begin" delay="0">
                                      <p:tn val="5"/>
                                    </p:cond>
                                  </p:endCondLst>
                                  <p:childTnLst>
                                    <p:set>
                                      <p:cBhvr>
                                        <p:cTn id="6" dur="1" fill="hold">
                                          <p:stCondLst>
                                            <p:cond delay="0"/>
                                          </p:stCondLst>
                                        </p:cTn>
                                        <p:tgtEl>
                                          <p:spTgt spid="540674"/>
                                        </p:tgtEl>
                                        <p:attrNameLst>
                                          <p:attrName>style.visibility</p:attrName>
                                        </p:attrNameLst>
                                      </p:cBhvr>
                                      <p:to>
                                        <p:strVal val="visible"/>
                                      </p:to>
                                    </p:set>
                                    <p:animEffect transition="in" filter="slide(fromBottom)">
                                      <p:cBhvr>
                                        <p:cTn id="7" dur="500"/>
                                        <p:tgtEl>
                                          <p:spTgt spid="5406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540676"/>
                                        </p:tgtEl>
                                        <p:attrNameLst>
                                          <p:attrName>style.visibility</p:attrName>
                                        </p:attrNameLst>
                                      </p:cBhvr>
                                      <p:to>
                                        <p:strVal val="visible"/>
                                      </p:to>
                                    </p:set>
                                    <p:anim to="" calcmode="lin" valueType="num">
                                      <p:cBhvr>
                                        <p:cTn id="12" dur="1" fill="hold"/>
                                        <p:tgtEl>
                                          <p:spTgt spid="540676"/>
                                        </p:tgtEl>
                                        <p:attrNameLst>
                                          <p:attrName/>
                                        </p:attrNameLst>
                                      </p:cBhvr>
                                    </p:anim>
                                  </p:childTnLst>
                                </p:cTn>
                              </p:par>
                              <p:par>
                                <p:cTn id="13" presetID="39" presetClass="entr" presetSubtype="0" accel="100000" fill="hold" grpId="0" nodeType="withEffect">
                                  <p:stCondLst>
                                    <p:cond delay="0"/>
                                  </p:stCondLst>
                                  <p:childTnLst>
                                    <p:set>
                                      <p:cBhvr>
                                        <p:cTn id="14" dur="1" fill="hold">
                                          <p:stCondLst>
                                            <p:cond delay="0"/>
                                          </p:stCondLst>
                                        </p:cTn>
                                        <p:tgtEl>
                                          <p:spTgt spid="540678"/>
                                        </p:tgtEl>
                                        <p:attrNameLst>
                                          <p:attrName>style.visibility</p:attrName>
                                        </p:attrNameLst>
                                      </p:cBhvr>
                                      <p:to>
                                        <p:strVal val="visible"/>
                                      </p:to>
                                    </p:set>
                                    <p:anim calcmode="lin" valueType="num">
                                      <p:cBhvr>
                                        <p:cTn id="15" dur="500" fill="hold"/>
                                        <p:tgtEl>
                                          <p:spTgt spid="540678"/>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540678"/>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540678"/>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540678"/>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4" presetClass="entr" presetSubtype="0" accel="100000" fill="hold" nodeType="clickEffect">
                                  <p:stCondLst>
                                    <p:cond delay="0"/>
                                  </p:stCondLst>
                                  <p:childTnLst>
                                    <p:set>
                                      <p:cBhvr>
                                        <p:cTn id="22" dur="1" fill="hold">
                                          <p:stCondLst>
                                            <p:cond delay="0"/>
                                          </p:stCondLst>
                                        </p:cTn>
                                        <p:tgtEl>
                                          <p:spTgt spid="540680"/>
                                        </p:tgtEl>
                                        <p:attrNameLst>
                                          <p:attrName>style.visibility</p:attrName>
                                        </p:attrNameLst>
                                      </p:cBhvr>
                                      <p:to>
                                        <p:strVal val="visible"/>
                                      </p:to>
                                    </p:set>
                                    <p:anim calcmode="lin" valueType="num">
                                      <p:cBhvr>
                                        <p:cTn id="23" dur="500" fill="hold"/>
                                        <p:tgtEl>
                                          <p:spTgt spid="540680"/>
                                        </p:tgtEl>
                                        <p:attrNameLst>
                                          <p:attrName>ppt_w</p:attrName>
                                        </p:attrNameLst>
                                      </p:cBhvr>
                                      <p:tavLst>
                                        <p:tav tm="0">
                                          <p:val>
                                            <p:strVal val="#ppt_w*0.05"/>
                                          </p:val>
                                        </p:tav>
                                        <p:tav tm="100000">
                                          <p:val>
                                            <p:strVal val="#ppt_w"/>
                                          </p:val>
                                        </p:tav>
                                      </p:tavLst>
                                    </p:anim>
                                    <p:anim calcmode="lin" valueType="num">
                                      <p:cBhvr>
                                        <p:cTn id="24" dur="500" fill="hold"/>
                                        <p:tgtEl>
                                          <p:spTgt spid="540680"/>
                                        </p:tgtEl>
                                        <p:attrNameLst>
                                          <p:attrName>ppt_h</p:attrName>
                                        </p:attrNameLst>
                                      </p:cBhvr>
                                      <p:tavLst>
                                        <p:tav tm="0">
                                          <p:val>
                                            <p:strVal val="#ppt_h"/>
                                          </p:val>
                                        </p:tav>
                                        <p:tav tm="100000">
                                          <p:val>
                                            <p:strVal val="#ppt_h"/>
                                          </p:val>
                                        </p:tav>
                                      </p:tavLst>
                                    </p:anim>
                                    <p:anim calcmode="lin" valueType="num">
                                      <p:cBhvr>
                                        <p:cTn id="25" dur="500" fill="hold"/>
                                        <p:tgtEl>
                                          <p:spTgt spid="540680"/>
                                        </p:tgtEl>
                                        <p:attrNameLst>
                                          <p:attrName>ppt_x</p:attrName>
                                        </p:attrNameLst>
                                      </p:cBhvr>
                                      <p:tavLst>
                                        <p:tav tm="0">
                                          <p:val>
                                            <p:strVal val="#ppt_x-.2"/>
                                          </p:val>
                                        </p:tav>
                                        <p:tav tm="100000">
                                          <p:val>
                                            <p:strVal val="#ppt_x"/>
                                          </p:val>
                                        </p:tav>
                                      </p:tavLst>
                                    </p:anim>
                                    <p:anim calcmode="lin" valueType="num">
                                      <p:cBhvr>
                                        <p:cTn id="26" dur="500" fill="hold"/>
                                        <p:tgtEl>
                                          <p:spTgt spid="540680"/>
                                        </p:tgtEl>
                                        <p:attrNameLst>
                                          <p:attrName>ppt_y</p:attrName>
                                        </p:attrNameLst>
                                      </p:cBhvr>
                                      <p:tavLst>
                                        <p:tav tm="0">
                                          <p:val>
                                            <p:strVal val="#ppt_y"/>
                                          </p:val>
                                        </p:tav>
                                        <p:tav tm="100000">
                                          <p:val>
                                            <p:strVal val="#ppt_y"/>
                                          </p:val>
                                        </p:tav>
                                      </p:tavLst>
                                    </p:anim>
                                    <p:animEffect transition="in" filter="fade">
                                      <p:cBhvr>
                                        <p:cTn id="27" dur="500"/>
                                        <p:tgtEl>
                                          <p:spTgt spid="540680"/>
                                        </p:tgtEl>
                                      </p:cBhvr>
                                    </p:animEffect>
                                  </p:childTnLst>
                                </p:cTn>
                              </p:par>
                              <p:par>
                                <p:cTn id="28" presetID="54" presetClass="entr" presetSubtype="0" accel="100000" fill="hold" grpId="0" nodeType="withEffect">
                                  <p:stCondLst>
                                    <p:cond delay="0"/>
                                  </p:stCondLst>
                                  <p:childTnLst>
                                    <p:set>
                                      <p:cBhvr>
                                        <p:cTn id="29" dur="1" fill="hold">
                                          <p:stCondLst>
                                            <p:cond delay="0"/>
                                          </p:stCondLst>
                                        </p:cTn>
                                        <p:tgtEl>
                                          <p:spTgt spid="540681"/>
                                        </p:tgtEl>
                                        <p:attrNameLst>
                                          <p:attrName>style.visibility</p:attrName>
                                        </p:attrNameLst>
                                      </p:cBhvr>
                                      <p:to>
                                        <p:strVal val="visible"/>
                                      </p:to>
                                    </p:set>
                                    <p:anim calcmode="lin" valueType="num">
                                      <p:cBhvr>
                                        <p:cTn id="30" dur="500" fill="hold"/>
                                        <p:tgtEl>
                                          <p:spTgt spid="540681"/>
                                        </p:tgtEl>
                                        <p:attrNameLst>
                                          <p:attrName>ppt_w</p:attrName>
                                        </p:attrNameLst>
                                      </p:cBhvr>
                                      <p:tavLst>
                                        <p:tav tm="0">
                                          <p:val>
                                            <p:strVal val="#ppt_w*0.05"/>
                                          </p:val>
                                        </p:tav>
                                        <p:tav tm="100000">
                                          <p:val>
                                            <p:strVal val="#ppt_w"/>
                                          </p:val>
                                        </p:tav>
                                      </p:tavLst>
                                    </p:anim>
                                    <p:anim calcmode="lin" valueType="num">
                                      <p:cBhvr>
                                        <p:cTn id="31" dur="500" fill="hold"/>
                                        <p:tgtEl>
                                          <p:spTgt spid="540681"/>
                                        </p:tgtEl>
                                        <p:attrNameLst>
                                          <p:attrName>ppt_h</p:attrName>
                                        </p:attrNameLst>
                                      </p:cBhvr>
                                      <p:tavLst>
                                        <p:tav tm="0">
                                          <p:val>
                                            <p:strVal val="#ppt_h"/>
                                          </p:val>
                                        </p:tav>
                                        <p:tav tm="100000">
                                          <p:val>
                                            <p:strVal val="#ppt_h"/>
                                          </p:val>
                                        </p:tav>
                                      </p:tavLst>
                                    </p:anim>
                                    <p:anim calcmode="lin" valueType="num">
                                      <p:cBhvr>
                                        <p:cTn id="32" dur="500" fill="hold"/>
                                        <p:tgtEl>
                                          <p:spTgt spid="540681"/>
                                        </p:tgtEl>
                                        <p:attrNameLst>
                                          <p:attrName>ppt_x</p:attrName>
                                        </p:attrNameLst>
                                      </p:cBhvr>
                                      <p:tavLst>
                                        <p:tav tm="0">
                                          <p:val>
                                            <p:strVal val="#ppt_x-.2"/>
                                          </p:val>
                                        </p:tav>
                                        <p:tav tm="100000">
                                          <p:val>
                                            <p:strVal val="#ppt_x"/>
                                          </p:val>
                                        </p:tav>
                                      </p:tavLst>
                                    </p:anim>
                                    <p:anim calcmode="lin" valueType="num">
                                      <p:cBhvr>
                                        <p:cTn id="33" dur="500" fill="hold"/>
                                        <p:tgtEl>
                                          <p:spTgt spid="540681"/>
                                        </p:tgtEl>
                                        <p:attrNameLst>
                                          <p:attrName>ppt_y</p:attrName>
                                        </p:attrNameLst>
                                      </p:cBhvr>
                                      <p:tavLst>
                                        <p:tav tm="0">
                                          <p:val>
                                            <p:strVal val="#ppt_y"/>
                                          </p:val>
                                        </p:tav>
                                        <p:tav tm="100000">
                                          <p:val>
                                            <p:strVal val="#ppt_y"/>
                                          </p:val>
                                        </p:tav>
                                      </p:tavLst>
                                    </p:anim>
                                    <p:animEffect transition="in" filter="fade">
                                      <p:cBhvr>
                                        <p:cTn id="34" dur="500"/>
                                        <p:tgtEl>
                                          <p:spTgt spid="54068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4" presetClass="entr" presetSubtype="0" fill="hold" nodeType="clickEffect">
                                  <p:stCondLst>
                                    <p:cond delay="0"/>
                                  </p:stCondLst>
                                  <p:childTnLst>
                                    <p:set>
                                      <p:cBhvr>
                                        <p:cTn id="38" dur="1" fill="hold">
                                          <p:stCondLst>
                                            <p:cond delay="0"/>
                                          </p:stCondLst>
                                        </p:cTn>
                                        <p:tgtEl>
                                          <p:spTgt spid="540696"/>
                                        </p:tgtEl>
                                        <p:attrNameLst>
                                          <p:attrName>style.visibility</p:attrName>
                                        </p:attrNameLst>
                                      </p:cBhvr>
                                      <p:to>
                                        <p:strVal val="visible"/>
                                      </p:to>
                                    </p:set>
                                    <p:anim from="(-#ppt_w/2)" to="(#ppt_x)" calcmode="lin" valueType="num">
                                      <p:cBhvr>
                                        <p:cTn id="39" dur="600" fill="hold">
                                          <p:stCondLst>
                                            <p:cond delay="0"/>
                                          </p:stCondLst>
                                        </p:cTn>
                                        <p:tgtEl>
                                          <p:spTgt spid="540696"/>
                                        </p:tgtEl>
                                        <p:attrNameLst>
                                          <p:attrName>ppt_x</p:attrName>
                                        </p:attrNameLst>
                                      </p:cBhvr>
                                    </p:anim>
                                    <p:anim from="0" to="-1.0" calcmode="lin" valueType="num">
                                      <p:cBhvr>
                                        <p:cTn id="40" dur="200" decel="50000" autoRev="1" fill="hold">
                                          <p:stCondLst>
                                            <p:cond delay="600"/>
                                          </p:stCondLst>
                                        </p:cTn>
                                        <p:tgtEl>
                                          <p:spTgt spid="540696"/>
                                        </p:tgtEl>
                                        <p:attrNameLst>
                                          <p:attrName>xshear</p:attrName>
                                        </p:attrNameLst>
                                      </p:cBhvr>
                                    </p:anim>
                                    <p:animScale>
                                      <p:cBhvr>
                                        <p:cTn id="41" dur="200" decel="100000" autoRev="1" fill="hold">
                                          <p:stCondLst>
                                            <p:cond delay="600"/>
                                          </p:stCondLst>
                                        </p:cTn>
                                        <p:tgtEl>
                                          <p:spTgt spid="540696"/>
                                        </p:tgtEl>
                                      </p:cBhvr>
                                      <p:from x="100000" y="100000"/>
                                      <p:to x="80000" y="100000"/>
                                    </p:animScale>
                                    <p:anim by="(#ppt_h/3+#ppt_w*0.1)" calcmode="lin" valueType="num">
                                      <p:cBhvr additive="sum">
                                        <p:cTn id="42" dur="200" decel="100000" autoRev="1" fill="hold">
                                          <p:stCondLst>
                                            <p:cond delay="600"/>
                                          </p:stCondLst>
                                        </p:cTn>
                                        <p:tgtEl>
                                          <p:spTgt spid="540696"/>
                                        </p:tgtEl>
                                        <p:attrNameLst>
                                          <p:attrName>ppt_x</p:attrName>
                                        </p:attrNameLst>
                                      </p:cBhvr>
                                    </p:anim>
                                  </p:childTnLst>
                                </p:cTn>
                              </p:par>
                              <p:par>
                                <p:cTn id="43" presetID="15" presetClass="entr" presetSubtype="0" fill="hold" nodeType="withEffect">
                                  <p:stCondLst>
                                    <p:cond delay="0"/>
                                  </p:stCondLst>
                                  <p:childTnLst>
                                    <p:set>
                                      <p:cBhvr>
                                        <p:cTn id="44" dur="1" fill="hold">
                                          <p:stCondLst>
                                            <p:cond delay="0"/>
                                          </p:stCondLst>
                                        </p:cTn>
                                        <p:tgtEl>
                                          <p:spTgt spid="540690"/>
                                        </p:tgtEl>
                                        <p:attrNameLst>
                                          <p:attrName>style.visibility</p:attrName>
                                        </p:attrNameLst>
                                      </p:cBhvr>
                                      <p:to>
                                        <p:strVal val="visible"/>
                                      </p:to>
                                    </p:set>
                                    <p:anim calcmode="lin" valueType="num">
                                      <p:cBhvr>
                                        <p:cTn id="45" dur="1000" fill="hold"/>
                                        <p:tgtEl>
                                          <p:spTgt spid="540690"/>
                                        </p:tgtEl>
                                        <p:attrNameLst>
                                          <p:attrName>ppt_w</p:attrName>
                                        </p:attrNameLst>
                                      </p:cBhvr>
                                      <p:tavLst>
                                        <p:tav tm="0">
                                          <p:val>
                                            <p:fltVal val="0"/>
                                          </p:val>
                                        </p:tav>
                                        <p:tav tm="100000">
                                          <p:val>
                                            <p:strVal val="#ppt_w"/>
                                          </p:val>
                                        </p:tav>
                                      </p:tavLst>
                                    </p:anim>
                                    <p:anim calcmode="lin" valueType="num">
                                      <p:cBhvr>
                                        <p:cTn id="46" dur="1000" fill="hold"/>
                                        <p:tgtEl>
                                          <p:spTgt spid="540690"/>
                                        </p:tgtEl>
                                        <p:attrNameLst>
                                          <p:attrName>ppt_h</p:attrName>
                                        </p:attrNameLst>
                                      </p:cBhvr>
                                      <p:tavLst>
                                        <p:tav tm="0">
                                          <p:val>
                                            <p:fltVal val="0"/>
                                          </p:val>
                                        </p:tav>
                                        <p:tav tm="100000">
                                          <p:val>
                                            <p:strVal val="#ppt_h"/>
                                          </p:val>
                                        </p:tav>
                                      </p:tavLst>
                                    </p:anim>
                                    <p:anim calcmode="lin" valueType="num">
                                      <p:cBhvr>
                                        <p:cTn id="47" dur="1000" fill="hold"/>
                                        <p:tgtEl>
                                          <p:spTgt spid="540690"/>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540690"/>
                                        </p:tgtEl>
                                        <p:attrNameLst>
                                          <p:attrName>ppt_y</p:attrName>
                                        </p:attrNameLst>
                                      </p:cBhvr>
                                      <p:tavLst>
                                        <p:tav tm="0" fmla="#ppt_y+(sin(-2*pi*(1-$))*-#ppt_x+cos(-2*pi*(1-$))*(1-#ppt_y))*(1-$)">
                                          <p:val>
                                            <p:fltVal val="0"/>
                                          </p:val>
                                        </p:tav>
                                        <p:tav tm="100000">
                                          <p:val>
                                            <p:fltVal val="1"/>
                                          </p:val>
                                        </p:tav>
                                      </p:tavLst>
                                    </p:anim>
                                  </p:childTnLst>
                                </p:cTn>
                              </p:par>
                              <p:par>
                                <p:cTn id="49" presetID="37" presetClass="entr" presetSubtype="0" fill="hold" grpId="0" nodeType="withEffect">
                                  <p:stCondLst>
                                    <p:cond delay="0"/>
                                  </p:stCondLst>
                                  <p:childTnLst>
                                    <p:set>
                                      <p:cBhvr>
                                        <p:cTn id="50" dur="1" fill="hold">
                                          <p:stCondLst>
                                            <p:cond delay="0"/>
                                          </p:stCondLst>
                                        </p:cTn>
                                        <p:tgtEl>
                                          <p:spTgt spid="540683"/>
                                        </p:tgtEl>
                                        <p:attrNameLst>
                                          <p:attrName>style.visibility</p:attrName>
                                        </p:attrNameLst>
                                      </p:cBhvr>
                                      <p:to>
                                        <p:strVal val="visible"/>
                                      </p:to>
                                    </p:set>
                                    <p:animEffect transition="in" filter="fade">
                                      <p:cBhvr>
                                        <p:cTn id="51" dur="1000"/>
                                        <p:tgtEl>
                                          <p:spTgt spid="540683"/>
                                        </p:tgtEl>
                                      </p:cBhvr>
                                    </p:animEffect>
                                    <p:anim calcmode="lin" valueType="num">
                                      <p:cBhvr>
                                        <p:cTn id="52" dur="1000" fill="hold"/>
                                        <p:tgtEl>
                                          <p:spTgt spid="540683"/>
                                        </p:tgtEl>
                                        <p:attrNameLst>
                                          <p:attrName>ppt_x</p:attrName>
                                        </p:attrNameLst>
                                      </p:cBhvr>
                                      <p:tavLst>
                                        <p:tav tm="0">
                                          <p:val>
                                            <p:strVal val="#ppt_x"/>
                                          </p:val>
                                        </p:tav>
                                        <p:tav tm="100000">
                                          <p:val>
                                            <p:strVal val="#ppt_x"/>
                                          </p:val>
                                        </p:tav>
                                      </p:tavLst>
                                    </p:anim>
                                    <p:anim calcmode="lin" valueType="num">
                                      <p:cBhvr>
                                        <p:cTn id="53" dur="900" decel="100000" fill="hold"/>
                                        <p:tgtEl>
                                          <p:spTgt spid="540683"/>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54068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4" grpId="0"/>
      <p:bldP spid="540678" grpId="0" animBg="1"/>
      <p:bldP spid="540681" grpId="0" animBg="1"/>
      <p:bldP spid="540683" grpId="0" animBg="1"/>
    </p:bldLst>
  </p:timing>
</p:sld>
</file>

<file path=ppt/slides/slide2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0309" name="Rectangle 5">
            <a:extLst>
              <a:ext uri="{FF2B5EF4-FFF2-40B4-BE49-F238E27FC236}">
                <a16:creationId xmlns:a16="http://schemas.microsoft.com/office/drawing/2014/main" id="{7107438D-115B-4E85-9CAA-D84DBFB2F8D1}"/>
              </a:ext>
            </a:extLst>
          </p:cNvPr>
          <p:cNvSpPr>
            <a:spLocks noChangeArrowheads="1"/>
          </p:cNvSpPr>
          <p:nvPr/>
        </p:nvSpPr>
        <p:spPr bwMode="auto">
          <a:xfrm>
            <a:off x="2438400" y="228600"/>
            <a:ext cx="4267200" cy="1098550"/>
          </a:xfrm>
          <a:prstGeom prst="rect">
            <a:avLst/>
          </a:prstGeom>
          <a:solidFill>
            <a:srgbClr val="FF0000">
              <a:alpha val="71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6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Principle</a:t>
            </a:r>
          </a:p>
        </p:txBody>
      </p:sp>
      <p:sp>
        <p:nvSpPr>
          <p:cNvPr id="610311" name="Rectangle 7">
            <a:extLst>
              <a:ext uri="{FF2B5EF4-FFF2-40B4-BE49-F238E27FC236}">
                <a16:creationId xmlns:a16="http://schemas.microsoft.com/office/drawing/2014/main" id="{CEAC0E45-015C-47F4-8A94-E81B8670AA80}"/>
              </a:ext>
            </a:extLst>
          </p:cNvPr>
          <p:cNvSpPr>
            <a:spLocks noChangeArrowheads="1"/>
          </p:cNvSpPr>
          <p:nvPr/>
        </p:nvSpPr>
        <p:spPr bwMode="auto">
          <a:xfrm>
            <a:off x="228600" y="1600200"/>
            <a:ext cx="8678863" cy="1373188"/>
          </a:xfrm>
          <a:prstGeom prst="rect">
            <a:avLst/>
          </a:prstGeom>
          <a:solidFill>
            <a:srgbClr val="FFFF00">
              <a:alpha val="71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Jesus never guaranteed disciples (or 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that there would not be hardship, difficulties,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problems, and persecution etc. in their ministry, rather</a:t>
            </a:r>
          </a:p>
        </p:txBody>
      </p:sp>
      <p:sp>
        <p:nvSpPr>
          <p:cNvPr id="610313" name="Text Box 9">
            <a:extLst>
              <a:ext uri="{FF2B5EF4-FFF2-40B4-BE49-F238E27FC236}">
                <a16:creationId xmlns:a16="http://schemas.microsoft.com/office/drawing/2014/main" id="{86624FC0-C118-4F0B-8013-7D6F936032A9}"/>
              </a:ext>
            </a:extLst>
          </p:cNvPr>
          <p:cNvSpPr txBox="1">
            <a:spLocks noChangeArrowheads="1"/>
          </p:cNvSpPr>
          <p:nvPr/>
        </p:nvSpPr>
        <p:spPr bwMode="auto">
          <a:xfrm>
            <a:off x="3505200" y="3733800"/>
            <a:ext cx="22621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You will be…</a:t>
            </a:r>
          </a:p>
        </p:txBody>
      </p:sp>
      <p:pic>
        <p:nvPicPr>
          <p:cNvPr id="610314" name="Picture 10" descr="The image “http://www.lastditcheffort.org/~adam/FFIB/illustrations/V23960.1.JPEG” cannot be displayed, because it contains errors.">
            <a:extLst>
              <a:ext uri="{FF2B5EF4-FFF2-40B4-BE49-F238E27FC236}">
                <a16:creationId xmlns:a16="http://schemas.microsoft.com/office/drawing/2014/main" id="{845CF78E-545C-4C80-8180-EE32EC874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3124200"/>
            <a:ext cx="2362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0315" name="Text Box 11">
            <a:extLst>
              <a:ext uri="{FF2B5EF4-FFF2-40B4-BE49-F238E27FC236}">
                <a16:creationId xmlns:a16="http://schemas.microsoft.com/office/drawing/2014/main" id="{9D77D0B7-55CF-4F4C-B9FD-C34C4FD14305}"/>
              </a:ext>
            </a:extLst>
          </p:cNvPr>
          <p:cNvSpPr txBox="1">
            <a:spLocks noChangeArrowheads="1"/>
          </p:cNvSpPr>
          <p:nvPr/>
        </p:nvSpPr>
        <p:spPr bwMode="auto">
          <a:xfrm>
            <a:off x="1066800" y="3733800"/>
            <a:ext cx="12954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0066"/>
                </a:solidFill>
                <a:effectLst/>
                <a:uLnTx/>
                <a:uFillTx/>
                <a:latin typeface="Arial" panose="020B0604020202020204" pitchFamily="34" charset="0"/>
                <a:ea typeface="+mn-ea"/>
                <a:cs typeface="+mn-cs"/>
              </a:rPr>
              <a:t>B</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0066"/>
                </a:solidFill>
                <a:effectLst/>
                <a:uLnTx/>
                <a:uFillTx/>
                <a:latin typeface="Arial" panose="020B0604020202020204" pitchFamily="34" charset="0"/>
                <a:ea typeface="+mn-ea"/>
                <a:cs typeface="+mn-cs"/>
              </a:rPr>
              <a:t>U</a:t>
            </a: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0066"/>
                </a:solidFill>
                <a:effectLst/>
                <a:uLnTx/>
                <a:uFillTx/>
                <a:latin typeface="Arial" panose="020B0604020202020204" pitchFamily="34" charset="0"/>
                <a:ea typeface="+mn-ea"/>
                <a:cs typeface="+mn-cs"/>
              </a:rPr>
              <a:t>T</a:t>
            </a:r>
          </a:p>
        </p:txBody>
      </p:sp>
      <p:sp>
        <p:nvSpPr>
          <p:cNvPr id="610316" name="Line 12">
            <a:extLst>
              <a:ext uri="{FF2B5EF4-FFF2-40B4-BE49-F238E27FC236}">
                <a16:creationId xmlns:a16="http://schemas.microsoft.com/office/drawing/2014/main" id="{EAF51C04-C358-4B8E-9FD2-62E679680E2F}"/>
              </a:ext>
            </a:extLst>
          </p:cNvPr>
          <p:cNvSpPr>
            <a:spLocks noChangeShapeType="1"/>
          </p:cNvSpPr>
          <p:nvPr/>
        </p:nvSpPr>
        <p:spPr bwMode="auto">
          <a:xfrm>
            <a:off x="1219200" y="5257800"/>
            <a:ext cx="838200" cy="457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0322" name="Text Box 18">
            <a:extLst>
              <a:ext uri="{FF2B5EF4-FFF2-40B4-BE49-F238E27FC236}">
                <a16:creationId xmlns:a16="http://schemas.microsoft.com/office/drawing/2014/main" id="{7EFC761F-CDB4-4639-86C6-6ECFEBC7EF03}"/>
              </a:ext>
            </a:extLst>
          </p:cNvPr>
          <p:cNvSpPr txBox="1">
            <a:spLocks noChangeArrowheads="1"/>
          </p:cNvSpPr>
          <p:nvPr/>
        </p:nvSpPr>
        <p:spPr bwMode="auto">
          <a:xfrm>
            <a:off x="0" y="5562600"/>
            <a:ext cx="914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“…but the Spirit of your Father speaking through you”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2800" b="0" i="0" u="none" strike="noStrike" kern="1200" cap="none" spc="0" normalizeH="0" baseline="0" noProof="0">
                <a:ln>
                  <a:noFill/>
                </a:ln>
                <a:solidFill>
                  <a:srgbClr val="0000CC"/>
                </a:solidFill>
                <a:effectLst/>
                <a:uLnTx/>
                <a:uFillTx/>
                <a:latin typeface="Arial" panose="020B0604020202020204" pitchFamily="34" charset="0"/>
                <a:ea typeface="+mn-ea"/>
                <a:cs typeface="+mn-cs"/>
              </a:rPr>
              <a:t>vv. 20(NIV)</a:t>
            </a:r>
          </a:p>
        </p:txBody>
      </p:sp>
    </p:spTree>
    <p:extLst>
      <p:ext uri="{BB962C8B-B14F-4D97-AF65-F5344CB8AC3E}">
        <p14:creationId xmlns:p14="http://schemas.microsoft.com/office/powerpoint/2010/main" val="22919410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withEffect">
                                  <p:stCondLst>
                                    <p:cond delay="0"/>
                                  </p:stCondLst>
                                  <p:childTnLst>
                                    <p:set>
                                      <p:cBhvr>
                                        <p:cTn id="6" dur="1" fill="hold">
                                          <p:stCondLst>
                                            <p:cond delay="0"/>
                                          </p:stCondLst>
                                        </p:cTn>
                                        <p:tgtEl>
                                          <p:spTgt spid="610309"/>
                                        </p:tgtEl>
                                        <p:attrNameLst>
                                          <p:attrName>style.visibility</p:attrName>
                                        </p:attrNameLst>
                                      </p:cBhvr>
                                      <p:to>
                                        <p:strVal val="visible"/>
                                      </p:to>
                                    </p:set>
                                    <p:animEffect transition="in" filter="slide(fromBottom)">
                                      <p:cBhvr>
                                        <p:cTn id="7" dur="500"/>
                                        <p:tgtEl>
                                          <p:spTgt spid="6103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610311"/>
                                        </p:tgtEl>
                                        <p:attrNameLst>
                                          <p:attrName>style.visibility</p:attrName>
                                        </p:attrNameLst>
                                      </p:cBhvr>
                                      <p:to>
                                        <p:strVal val="visible"/>
                                      </p:to>
                                    </p:set>
                                    <p:anim calcmode="lin" valueType="num">
                                      <p:cBhvr>
                                        <p:cTn id="12" dur="1000" fill="hold"/>
                                        <p:tgtEl>
                                          <p:spTgt spid="610311"/>
                                        </p:tgtEl>
                                        <p:attrNameLst>
                                          <p:attrName>ppt_w</p:attrName>
                                        </p:attrNameLst>
                                      </p:cBhvr>
                                      <p:tavLst>
                                        <p:tav tm="0">
                                          <p:val>
                                            <p:fltVal val="0"/>
                                          </p:val>
                                        </p:tav>
                                        <p:tav tm="100000">
                                          <p:val>
                                            <p:strVal val="#ppt_w"/>
                                          </p:val>
                                        </p:tav>
                                      </p:tavLst>
                                    </p:anim>
                                    <p:anim calcmode="lin" valueType="num">
                                      <p:cBhvr>
                                        <p:cTn id="13" dur="1000" fill="hold"/>
                                        <p:tgtEl>
                                          <p:spTgt spid="610311"/>
                                        </p:tgtEl>
                                        <p:attrNameLst>
                                          <p:attrName>ppt_h</p:attrName>
                                        </p:attrNameLst>
                                      </p:cBhvr>
                                      <p:tavLst>
                                        <p:tav tm="0">
                                          <p:val>
                                            <p:fltVal val="0"/>
                                          </p:val>
                                        </p:tav>
                                        <p:tav tm="100000">
                                          <p:val>
                                            <p:strVal val="#ppt_h"/>
                                          </p:val>
                                        </p:tav>
                                      </p:tavLst>
                                    </p:anim>
                                    <p:anim calcmode="lin" valueType="num">
                                      <p:cBhvr>
                                        <p:cTn id="14" dur="1000" fill="hold"/>
                                        <p:tgtEl>
                                          <p:spTgt spid="610311"/>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610311"/>
                                        </p:tgtEl>
                                        <p:attrNameLst>
                                          <p:attrName>ppt_y</p:attrName>
                                        </p:attrNameLst>
                                      </p:cBhvr>
                                      <p:tavLst>
                                        <p:tav tm="0" fmla="#ppt_y+(sin(-2*pi*(1-$))*-#ppt_x+cos(-2*pi*(1-$))*(1-#ppt_y))*(1-$)">
                                          <p:val>
                                            <p:fltVal val="0"/>
                                          </p:val>
                                        </p:tav>
                                        <p:tav tm="100000">
                                          <p:val>
                                            <p:fltVal val="1"/>
                                          </p:val>
                                        </p:tav>
                                      </p:tavLst>
                                    </p:anim>
                                  </p:childTnLst>
                                </p:cTn>
                              </p:par>
                            </p:childTnLst>
                          </p:cTn>
                        </p:par>
                        <p:par>
                          <p:cTn id="16" fill="hold" nodeType="afterGroup">
                            <p:stCondLst>
                              <p:cond delay="1000"/>
                            </p:stCondLst>
                            <p:childTnLst>
                              <p:par>
                                <p:cTn id="17" presetID="30" presetClass="emph" presetSubtype="0" fill="hold" grpId="1" nodeType="afterEffect">
                                  <p:stCondLst>
                                    <p:cond delay="0"/>
                                  </p:stCondLst>
                                  <p:childTnLst>
                                    <p:animClr clrSpc="hsl" dir="cw">
                                      <p:cBhvr override="childStyle">
                                        <p:cTn id="18" dur="500" fill="hold"/>
                                        <p:tgtEl>
                                          <p:spTgt spid="610311"/>
                                        </p:tgtEl>
                                        <p:attrNameLst>
                                          <p:attrName>style.color</p:attrName>
                                        </p:attrNameLst>
                                      </p:cBhvr>
                                      <p:by>
                                        <p:hsl h="0" s="12549" l="25098"/>
                                      </p:by>
                                    </p:animClr>
                                    <p:animClr clrSpc="hsl" dir="cw">
                                      <p:cBhvr>
                                        <p:cTn id="19" dur="500" fill="hold"/>
                                        <p:tgtEl>
                                          <p:spTgt spid="610311"/>
                                        </p:tgtEl>
                                        <p:attrNameLst>
                                          <p:attrName>fillcolor</p:attrName>
                                        </p:attrNameLst>
                                      </p:cBhvr>
                                      <p:by>
                                        <p:hsl h="0" s="12549" l="25098"/>
                                      </p:by>
                                    </p:animClr>
                                    <p:animClr clrSpc="hsl" dir="cw">
                                      <p:cBhvr>
                                        <p:cTn id="20" dur="500" fill="hold"/>
                                        <p:tgtEl>
                                          <p:spTgt spid="610311"/>
                                        </p:tgtEl>
                                        <p:attrNameLst>
                                          <p:attrName>stroke.color</p:attrName>
                                        </p:attrNameLst>
                                      </p:cBhvr>
                                      <p:by>
                                        <p:hsl h="0" s="12549" l="25098"/>
                                      </p:by>
                                    </p:animClr>
                                    <p:set>
                                      <p:cBhvr>
                                        <p:cTn id="21" dur="500" fill="hold"/>
                                        <p:tgtEl>
                                          <p:spTgt spid="610311"/>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7" presetClass="entr" presetSubtype="4" fill="hold" grpId="0" nodeType="clickEffect">
                                  <p:stCondLst>
                                    <p:cond delay="0"/>
                                  </p:stCondLst>
                                  <p:childTnLst>
                                    <p:set>
                                      <p:cBhvr>
                                        <p:cTn id="25" dur="1" fill="hold">
                                          <p:stCondLst>
                                            <p:cond delay="0"/>
                                          </p:stCondLst>
                                        </p:cTn>
                                        <p:tgtEl>
                                          <p:spTgt spid="610313"/>
                                        </p:tgtEl>
                                        <p:attrNameLst>
                                          <p:attrName>style.visibility</p:attrName>
                                        </p:attrNameLst>
                                      </p:cBhvr>
                                      <p:to>
                                        <p:strVal val="visible"/>
                                      </p:to>
                                    </p:set>
                                    <p:anim calcmode="lin" valueType="num">
                                      <p:cBhvr additive="base">
                                        <p:cTn id="26" dur="500" fill="hold"/>
                                        <p:tgtEl>
                                          <p:spTgt spid="610313"/>
                                        </p:tgtEl>
                                        <p:attrNameLst>
                                          <p:attrName>ppt_x</p:attrName>
                                        </p:attrNameLst>
                                      </p:cBhvr>
                                      <p:tavLst>
                                        <p:tav tm="0">
                                          <p:val>
                                            <p:strVal val="#ppt_x"/>
                                          </p:val>
                                        </p:tav>
                                        <p:tav tm="100000">
                                          <p:val>
                                            <p:strVal val="#ppt_x"/>
                                          </p:val>
                                        </p:tav>
                                      </p:tavLst>
                                    </p:anim>
                                    <p:anim calcmode="lin" valueType="num">
                                      <p:cBhvr additive="base">
                                        <p:cTn id="27" dur="500" fill="hold"/>
                                        <p:tgtEl>
                                          <p:spTgt spid="610313"/>
                                        </p:tgtEl>
                                        <p:attrNameLst>
                                          <p:attrName>ppt_y</p:attrName>
                                        </p:attrNameLst>
                                      </p:cBhvr>
                                      <p:tavLst>
                                        <p:tav tm="0">
                                          <p:val>
                                            <p:strVal val="1+#ppt_h/2"/>
                                          </p:val>
                                        </p:tav>
                                        <p:tav tm="100000">
                                          <p:val>
                                            <p:strVal val="#ppt_y"/>
                                          </p:val>
                                        </p:tav>
                                      </p:tavLst>
                                    </p:anim>
                                  </p:childTnLst>
                                </p:cTn>
                              </p:par>
                              <p:par>
                                <p:cTn id="28" presetID="35" presetClass="entr" presetSubtype="0" fill="hold" nodeType="withEffect">
                                  <p:stCondLst>
                                    <p:cond delay="0"/>
                                  </p:stCondLst>
                                  <p:childTnLst>
                                    <p:set>
                                      <p:cBhvr>
                                        <p:cTn id="29" dur="1" fill="hold">
                                          <p:stCondLst>
                                            <p:cond delay="0"/>
                                          </p:stCondLst>
                                        </p:cTn>
                                        <p:tgtEl>
                                          <p:spTgt spid="610314"/>
                                        </p:tgtEl>
                                        <p:attrNameLst>
                                          <p:attrName>style.visibility</p:attrName>
                                        </p:attrNameLst>
                                      </p:cBhvr>
                                      <p:to>
                                        <p:strVal val="visible"/>
                                      </p:to>
                                    </p:set>
                                    <p:animEffect transition="in" filter="fade">
                                      <p:cBhvr>
                                        <p:cTn id="30" dur="3000"/>
                                        <p:tgtEl>
                                          <p:spTgt spid="610314"/>
                                        </p:tgtEl>
                                      </p:cBhvr>
                                    </p:animEffect>
                                    <p:anim calcmode="lin" valueType="num">
                                      <p:cBhvr>
                                        <p:cTn id="31" dur="3000" fill="hold"/>
                                        <p:tgtEl>
                                          <p:spTgt spid="610314"/>
                                        </p:tgtEl>
                                        <p:attrNameLst>
                                          <p:attrName>style.rotation</p:attrName>
                                        </p:attrNameLst>
                                      </p:cBhvr>
                                      <p:tavLst>
                                        <p:tav tm="0">
                                          <p:val>
                                            <p:fltVal val="720"/>
                                          </p:val>
                                        </p:tav>
                                        <p:tav tm="100000">
                                          <p:val>
                                            <p:fltVal val="0"/>
                                          </p:val>
                                        </p:tav>
                                      </p:tavLst>
                                    </p:anim>
                                    <p:anim calcmode="lin" valueType="num">
                                      <p:cBhvr>
                                        <p:cTn id="32" dur="3000" fill="hold"/>
                                        <p:tgtEl>
                                          <p:spTgt spid="610314"/>
                                        </p:tgtEl>
                                        <p:attrNameLst>
                                          <p:attrName>ppt_h</p:attrName>
                                        </p:attrNameLst>
                                      </p:cBhvr>
                                      <p:tavLst>
                                        <p:tav tm="0">
                                          <p:val>
                                            <p:fltVal val="0"/>
                                          </p:val>
                                        </p:tav>
                                        <p:tav tm="100000">
                                          <p:val>
                                            <p:strVal val="#ppt_h"/>
                                          </p:val>
                                        </p:tav>
                                      </p:tavLst>
                                    </p:anim>
                                    <p:anim calcmode="lin" valueType="num">
                                      <p:cBhvr>
                                        <p:cTn id="33" dur="3000" fill="hold"/>
                                        <p:tgtEl>
                                          <p:spTgt spid="610314"/>
                                        </p:tgtEl>
                                        <p:attrNameLst>
                                          <p:attrName>ppt_w</p:attrName>
                                        </p:attrNameLst>
                                      </p:cBhvr>
                                      <p:tavLst>
                                        <p:tav tm="0">
                                          <p:val>
                                            <p:fltVal val="0"/>
                                          </p:val>
                                        </p:tav>
                                        <p:tav tm="100000">
                                          <p:val>
                                            <p:strVal val="#ppt_w"/>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38" presetClass="entr" presetSubtype="0" accel="50000" fill="hold" grpId="0" nodeType="clickEffect">
                                  <p:stCondLst>
                                    <p:cond delay="0"/>
                                  </p:stCondLst>
                                  <p:iterate type="lt">
                                    <p:tmPct val="50000"/>
                                  </p:iterate>
                                  <p:childTnLst>
                                    <p:set>
                                      <p:cBhvr>
                                        <p:cTn id="37" dur="1" fill="hold">
                                          <p:stCondLst>
                                            <p:cond delay="0"/>
                                          </p:stCondLst>
                                        </p:cTn>
                                        <p:tgtEl>
                                          <p:spTgt spid="610315"/>
                                        </p:tgtEl>
                                        <p:attrNameLst>
                                          <p:attrName>style.visibility</p:attrName>
                                        </p:attrNameLst>
                                      </p:cBhvr>
                                      <p:to>
                                        <p:strVal val="visible"/>
                                      </p:to>
                                    </p:set>
                                    <p:set>
                                      <p:cBhvr>
                                        <p:cTn id="38" dur="455" fill="hold">
                                          <p:stCondLst>
                                            <p:cond delay="0"/>
                                          </p:stCondLst>
                                        </p:cTn>
                                        <p:tgtEl>
                                          <p:spTgt spid="610315"/>
                                        </p:tgtEl>
                                        <p:attrNameLst>
                                          <p:attrName>style.rotation</p:attrName>
                                        </p:attrNameLst>
                                      </p:cBhvr>
                                      <p:to>
                                        <p:strVal val="-45.0"/>
                                      </p:to>
                                    </p:set>
                                    <p:anim calcmode="lin" valueType="num">
                                      <p:cBhvr>
                                        <p:cTn id="39" dur="455" fill="hold">
                                          <p:stCondLst>
                                            <p:cond delay="455"/>
                                          </p:stCondLst>
                                        </p:cTn>
                                        <p:tgtEl>
                                          <p:spTgt spid="610315"/>
                                        </p:tgtEl>
                                        <p:attrNameLst>
                                          <p:attrName>style.rotation</p:attrName>
                                        </p:attrNameLst>
                                      </p:cBhvr>
                                      <p:tavLst>
                                        <p:tav tm="0">
                                          <p:val>
                                            <p:fltVal val="-45"/>
                                          </p:val>
                                        </p:tav>
                                        <p:tav tm="69900">
                                          <p:val>
                                            <p:fltVal val="45"/>
                                          </p:val>
                                        </p:tav>
                                        <p:tav tm="100000">
                                          <p:val>
                                            <p:fltVal val="0"/>
                                          </p:val>
                                        </p:tav>
                                      </p:tavLst>
                                    </p:anim>
                                    <p:anim calcmode="lin" valueType="num">
                                      <p:cBhvr>
                                        <p:cTn id="40" dur="455" fill="hold">
                                          <p:stCondLst>
                                            <p:cond delay="0"/>
                                          </p:stCondLst>
                                        </p:cTn>
                                        <p:tgtEl>
                                          <p:spTgt spid="610315"/>
                                        </p:tgtEl>
                                        <p:attrNameLst>
                                          <p:attrName>ppt_y</p:attrName>
                                        </p:attrNameLst>
                                      </p:cBhvr>
                                      <p:tavLst>
                                        <p:tav tm="0">
                                          <p:val>
                                            <p:strVal val="#ppt_y-1"/>
                                          </p:val>
                                        </p:tav>
                                        <p:tav tm="100000">
                                          <p:val>
                                            <p:strVal val="#ppt_y-(0.354*#ppt_w-0.172*#ppt_h)"/>
                                          </p:val>
                                        </p:tav>
                                      </p:tavLst>
                                    </p:anim>
                                    <p:anim calcmode="lin" valueType="num">
                                      <p:cBhvr>
                                        <p:cTn id="41" dur="156" decel="50000" autoRev="1" fill="hold">
                                          <p:stCondLst>
                                            <p:cond delay="455"/>
                                          </p:stCondLst>
                                        </p:cTn>
                                        <p:tgtEl>
                                          <p:spTgt spid="610315"/>
                                        </p:tgtEl>
                                        <p:attrNameLst>
                                          <p:attrName>ppt_y</p:attrName>
                                        </p:attrNameLst>
                                      </p:cBhvr>
                                      <p:tavLst>
                                        <p:tav tm="0">
                                          <p:val>
                                            <p:strVal val="#ppt_y-(0.354*#ppt_w-0.172*#ppt_h)"/>
                                          </p:val>
                                        </p:tav>
                                        <p:tav tm="100000">
                                          <p:val>
                                            <p:strVal val="#ppt_y-(0.354*#ppt_w-0.172*#ppt_h)-#ppt_h/2"/>
                                          </p:val>
                                        </p:tav>
                                      </p:tavLst>
                                    </p:anim>
                                    <p:anim calcmode="lin" valueType="num">
                                      <p:cBhvr>
                                        <p:cTn id="42" dur="136" fill="hold">
                                          <p:stCondLst>
                                            <p:cond delay="864"/>
                                          </p:stCondLst>
                                        </p:cTn>
                                        <p:tgtEl>
                                          <p:spTgt spid="610315"/>
                                        </p:tgtEl>
                                        <p:attrNameLst>
                                          <p:attrName>ppt_y</p:attrName>
                                        </p:attrNameLst>
                                      </p:cBhvr>
                                      <p:tavLst>
                                        <p:tav tm="0">
                                          <p:val>
                                            <p:strVal val="#ppt_y-(0.354*#ppt_w-0.172*#ppt_h)"/>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610322"/>
                                        </p:tgtEl>
                                        <p:attrNameLst>
                                          <p:attrName>style.visibility</p:attrName>
                                        </p:attrNameLst>
                                      </p:cBhvr>
                                      <p:to>
                                        <p:strVal val="visible"/>
                                      </p:to>
                                    </p:set>
                                    <p:animEffect transition="in" filter="slide(fromBottom)">
                                      <p:cBhvr>
                                        <p:cTn id="47" dur="500"/>
                                        <p:tgtEl>
                                          <p:spTgt spid="610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309" grpId="0" animBg="1"/>
      <p:bldP spid="610311" grpId="0" animBg="1"/>
      <p:bldP spid="610311" grpId="1" animBg="1"/>
      <p:bldP spid="610313" grpId="0"/>
      <p:bldP spid="610315" grpId="0"/>
      <p:bldP spid="610322" grpId="0"/>
    </p:bldLst>
  </p:timing>
</p:sld>
</file>

<file path=ppt/slides/slide2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6340" name="Rectangle 4">
            <a:extLst>
              <a:ext uri="{FF2B5EF4-FFF2-40B4-BE49-F238E27FC236}">
                <a16:creationId xmlns:a16="http://schemas.microsoft.com/office/drawing/2014/main" id="{0CC60154-FB43-4BF4-A94E-8FB49640FD0A}"/>
              </a:ext>
            </a:extLst>
          </p:cNvPr>
          <p:cNvSpPr>
            <a:spLocks noGrp="1" noChangeArrowheads="1"/>
          </p:cNvSpPr>
          <p:nvPr>
            <p:ph type="title"/>
          </p:nvPr>
        </p:nvSpPr>
        <p:spPr>
          <a:solidFill>
            <a:srgbClr val="FF0000">
              <a:alpha val="25999"/>
            </a:srgbClr>
          </a:solidFill>
          <a:ln/>
        </p:spPr>
        <p:txBody>
          <a:bodyPr/>
          <a:lstStyle/>
          <a:p>
            <a:r>
              <a:rPr lang="en-US" altLang="en-US"/>
              <a:t>Message: Matt. 10:5-42</a:t>
            </a:r>
          </a:p>
        </p:txBody>
      </p:sp>
      <p:sp>
        <p:nvSpPr>
          <p:cNvPr id="526341" name="Rectangle 5">
            <a:extLst>
              <a:ext uri="{FF2B5EF4-FFF2-40B4-BE49-F238E27FC236}">
                <a16:creationId xmlns:a16="http://schemas.microsoft.com/office/drawing/2014/main" id="{4B4AE392-11F2-4D94-B098-D07F65BC3B62}"/>
              </a:ext>
            </a:extLst>
          </p:cNvPr>
          <p:cNvSpPr>
            <a:spLocks noChangeArrowheads="1"/>
          </p:cNvSpPr>
          <p:nvPr/>
        </p:nvSpPr>
        <p:spPr bwMode="auto">
          <a:xfrm>
            <a:off x="2057400" y="1447800"/>
            <a:ext cx="5029200" cy="838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As you go, preach this message: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a:t>
            </a: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2400" b="1" i="0" u="none" strike="noStrike" kern="1200" cap="none" spc="0" normalizeH="0" baseline="0" noProof="0">
                <a:ln>
                  <a:noFill/>
                </a:ln>
                <a:solidFill>
                  <a:srgbClr val="FF0066"/>
                </a:solidFill>
                <a:effectLst/>
                <a:uLnTx/>
                <a:uFillTx/>
                <a:latin typeface="Arial" panose="020B0604020202020204" pitchFamily="34" charset="0"/>
                <a:ea typeface="+mn-ea"/>
                <a:cs typeface="+mn-cs"/>
              </a:rPr>
              <a:t>kingdom</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of God is near” (vs. 7)</a:t>
            </a:r>
          </a:p>
        </p:txBody>
      </p:sp>
      <p:sp>
        <p:nvSpPr>
          <p:cNvPr id="526343" name="Text Box 7">
            <a:extLst>
              <a:ext uri="{FF2B5EF4-FFF2-40B4-BE49-F238E27FC236}">
                <a16:creationId xmlns:a16="http://schemas.microsoft.com/office/drawing/2014/main" id="{744ADD6A-970B-4D22-A991-D3F66AD577B5}"/>
              </a:ext>
            </a:extLst>
          </p:cNvPr>
          <p:cNvSpPr txBox="1">
            <a:spLocks noChangeArrowheads="1"/>
          </p:cNvSpPr>
          <p:nvPr/>
        </p:nvSpPr>
        <p:spPr bwMode="auto">
          <a:xfrm>
            <a:off x="4648200" y="2971800"/>
            <a:ext cx="2152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1</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the act of ruling</a:t>
            </a:r>
          </a:p>
        </p:txBody>
      </p:sp>
      <p:sp>
        <p:nvSpPr>
          <p:cNvPr id="526344" name="Text Box 8">
            <a:extLst>
              <a:ext uri="{FF2B5EF4-FFF2-40B4-BE49-F238E27FC236}">
                <a16:creationId xmlns:a16="http://schemas.microsoft.com/office/drawing/2014/main" id="{2DE5AEA3-5AEB-459E-A780-FE6AD54ED123}"/>
              </a:ext>
            </a:extLst>
          </p:cNvPr>
          <p:cNvSpPr txBox="1">
            <a:spLocks noChangeArrowheads="1"/>
          </p:cNvSpPr>
          <p:nvPr/>
        </p:nvSpPr>
        <p:spPr bwMode="auto">
          <a:xfrm>
            <a:off x="4876800" y="3352800"/>
            <a:ext cx="3689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1" u="none" strike="noStrike" kern="1200" cap="none" spc="0" normalizeH="0" baseline="0" noProof="0">
                <a:ln>
                  <a:noFill/>
                </a:ln>
                <a:solidFill>
                  <a:srgbClr val="000000"/>
                </a:solidFill>
                <a:effectLst/>
                <a:uLnTx/>
                <a:uFillTx/>
                <a:latin typeface="Arial" panose="020B0604020202020204" pitchFamily="34" charset="0"/>
                <a:ea typeface="+mn-ea"/>
                <a:cs typeface="+mn-cs"/>
              </a:rPr>
              <a:t>kingship, royal power, royal rule</a:t>
            </a:r>
          </a:p>
        </p:txBody>
      </p:sp>
      <p:sp>
        <p:nvSpPr>
          <p:cNvPr id="526345" name="Text Box 9">
            <a:extLst>
              <a:ext uri="{FF2B5EF4-FFF2-40B4-BE49-F238E27FC236}">
                <a16:creationId xmlns:a16="http://schemas.microsoft.com/office/drawing/2014/main" id="{053E26C9-782F-4361-B650-0F5216B08230}"/>
              </a:ext>
            </a:extLst>
          </p:cNvPr>
          <p:cNvSpPr txBox="1">
            <a:spLocks noChangeArrowheads="1"/>
          </p:cNvSpPr>
          <p:nvPr/>
        </p:nvSpPr>
        <p:spPr bwMode="auto">
          <a:xfrm>
            <a:off x="4876800" y="3657600"/>
            <a:ext cx="4108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1" u="none" strike="noStrike" kern="1200" cap="none" spc="0" normalizeH="0" baseline="0" noProof="0">
                <a:ln>
                  <a:noFill/>
                </a:ln>
                <a:solidFill>
                  <a:srgbClr val="000000"/>
                </a:solidFill>
                <a:effectLst/>
                <a:uLnTx/>
                <a:uFillTx/>
                <a:latin typeface="Arial" panose="020B0604020202020204" pitchFamily="34" charset="0"/>
                <a:ea typeface="+mn-ea"/>
                <a:cs typeface="+mn-cs"/>
              </a:rPr>
              <a:t>the royal reign </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of God</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(usually rendered ‘kingdom of God)</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p:txBody>
      </p:sp>
      <p:sp>
        <p:nvSpPr>
          <p:cNvPr id="526346" name="Text Box 10">
            <a:extLst>
              <a:ext uri="{FF2B5EF4-FFF2-40B4-BE49-F238E27FC236}">
                <a16:creationId xmlns:a16="http://schemas.microsoft.com/office/drawing/2014/main" id="{71F7F195-ACAE-4C8A-A2B4-7CC3B32B72DC}"/>
              </a:ext>
            </a:extLst>
          </p:cNvPr>
          <p:cNvSpPr txBox="1">
            <a:spLocks noChangeArrowheads="1"/>
          </p:cNvSpPr>
          <p:nvPr/>
        </p:nvSpPr>
        <p:spPr bwMode="auto">
          <a:xfrm>
            <a:off x="4572000" y="4267200"/>
            <a:ext cx="457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2. territory ruled by a king, </a:t>
            </a:r>
            <a:r>
              <a:rPr kumimoji="0" lang="en-US" altLang="en-US" sz="1800" b="1" i="1" u="none" strike="noStrike" kern="1200" cap="none" spc="0" normalizeH="0" baseline="0" noProof="0">
                <a:ln>
                  <a:noFill/>
                </a:ln>
                <a:solidFill>
                  <a:srgbClr val="000000"/>
                </a:solidFill>
                <a:effectLst/>
                <a:uLnTx/>
                <a:uFillTx/>
                <a:latin typeface="Arial" panose="020B0604020202020204" pitchFamily="34" charset="0"/>
                <a:ea typeface="+mn-ea"/>
                <a:cs typeface="+mn-cs"/>
              </a:rPr>
              <a:t>kingdom</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p:txBody>
      </p:sp>
      <p:sp>
        <p:nvSpPr>
          <p:cNvPr id="526347" name="Text Box 11">
            <a:extLst>
              <a:ext uri="{FF2B5EF4-FFF2-40B4-BE49-F238E27FC236}">
                <a16:creationId xmlns:a16="http://schemas.microsoft.com/office/drawing/2014/main" id="{4E436CE5-F7D3-4F53-9F18-3D9F96F35D88}"/>
              </a:ext>
            </a:extLst>
          </p:cNvPr>
          <p:cNvSpPr txBox="1">
            <a:spLocks noChangeArrowheads="1"/>
          </p:cNvSpPr>
          <p:nvPr/>
        </p:nvSpPr>
        <p:spPr bwMode="auto">
          <a:xfrm>
            <a:off x="4495800" y="2362200"/>
            <a:ext cx="30495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Rounded MT Bold" panose="020F0704030504030204" pitchFamily="34" charset="0"/>
                <a:ea typeface="+mn-ea"/>
                <a:cs typeface="+mn-cs"/>
              </a:rPr>
              <a:t>Kingdom of God means</a:t>
            </a:r>
            <a:r>
              <a:rPr kumimoji="0" lang="en-US" altLang="en-US" sz="1800" b="1" i="0" u="none" strike="noStrike" kern="1200" cap="none" spc="0" normalizeH="0" baseline="0" noProof="0">
                <a:ln>
                  <a:noFill/>
                </a:ln>
                <a:solidFill>
                  <a:srgbClr val="000000"/>
                </a:solidFill>
                <a:effectLst/>
                <a:uLnTx/>
                <a:uFillTx/>
                <a:latin typeface="PCSB Greek Outline" pitchFamily="34" charset="0"/>
                <a:ea typeface="+mn-ea"/>
                <a:cs typeface="+mn-cs"/>
              </a:rPr>
              <a:t>     </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26348" name="Rectangle 12">
            <a:extLst>
              <a:ext uri="{FF2B5EF4-FFF2-40B4-BE49-F238E27FC236}">
                <a16:creationId xmlns:a16="http://schemas.microsoft.com/office/drawing/2014/main" id="{3AB73E83-21F1-4532-A5EA-2555D707966C}"/>
              </a:ext>
            </a:extLst>
          </p:cNvPr>
          <p:cNvSpPr>
            <a:spLocks noChangeArrowheads="1"/>
          </p:cNvSpPr>
          <p:nvPr/>
        </p:nvSpPr>
        <p:spPr bwMode="auto">
          <a:xfrm>
            <a:off x="304800" y="6248400"/>
            <a:ext cx="1752600" cy="381000"/>
          </a:xfrm>
          <a:prstGeom prst="rect">
            <a:avLst/>
          </a:prstGeom>
          <a:solidFill>
            <a:srgbClr val="FFFF00">
              <a:alpha val="73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BibleWorks 6</a:t>
            </a:r>
          </a:p>
        </p:txBody>
      </p:sp>
      <p:grpSp>
        <p:nvGrpSpPr>
          <p:cNvPr id="2" name="Content Placeholder 526349">
            <a:extLst>
              <a:ext uri="{FF2B5EF4-FFF2-40B4-BE49-F238E27FC236}">
                <a16:creationId xmlns:a16="http://schemas.microsoft.com/office/drawing/2014/main" id="{D8FE0D57-9E4C-4DF7-B50C-4DBF116292BB}"/>
              </a:ext>
            </a:extLst>
          </p:cNvPr>
          <p:cNvGrpSpPr>
            <a:grpSpLocks noChangeAspect="1"/>
          </p:cNvGrpSpPr>
          <p:nvPr/>
        </p:nvGrpSpPr>
        <p:grpSpPr bwMode="auto">
          <a:xfrm>
            <a:off x="228600" y="3505200"/>
            <a:ext cx="3886200" cy="2209800"/>
            <a:chOff x="288" y="192"/>
            <a:chExt cx="2880" cy="720"/>
          </a:xfrm>
        </p:grpSpPr>
        <p:cxnSp>
          <p:nvCxnSpPr>
            <p:cNvPr id="1028" name="_s1028">
              <a:extLst>
                <a:ext uri="{FF2B5EF4-FFF2-40B4-BE49-F238E27FC236}">
                  <a16:creationId xmlns:a16="http://schemas.microsoft.com/office/drawing/2014/main" id="{DF867B03-7CB0-48D3-AED5-9A2AB53AB1BB}"/>
                </a:ext>
              </a:extLst>
            </p:cNvPr>
            <p:cNvCxnSpPr>
              <a:cxnSpLocks noChangeShapeType="1"/>
              <a:stCxn id="6" idx="0"/>
              <a:endCxn id="3" idx="2"/>
            </p:cNvCxnSpPr>
            <p:nvPr/>
          </p:nvCxnSpPr>
          <p:spPr bwMode="auto">
            <a:xfrm rot="5400000" flipH="1">
              <a:off x="2160" y="48"/>
              <a:ext cx="144" cy="1008"/>
            </a:xfrm>
            <a:prstGeom prst="bentConnector3">
              <a:avLst>
                <a:gd name="adj1" fmla="val 9861"/>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29" name="_s1029">
              <a:extLst>
                <a:ext uri="{FF2B5EF4-FFF2-40B4-BE49-F238E27FC236}">
                  <a16:creationId xmlns:a16="http://schemas.microsoft.com/office/drawing/2014/main" id="{91E2591E-D015-4AA8-8985-F93129CB66FD}"/>
                </a:ext>
              </a:extLst>
            </p:cNvPr>
            <p:cNvCxnSpPr>
              <a:cxnSpLocks noChangeShapeType="1"/>
              <a:stCxn id="5" idx="0"/>
              <a:endCxn id="3" idx="2"/>
            </p:cNvCxnSpPr>
            <p:nvPr/>
          </p:nvCxnSpPr>
          <p:spPr bwMode="auto">
            <a:xfrm rot="16200000">
              <a:off x="1657" y="551"/>
              <a:ext cx="144" cy="1"/>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030" name="_s1030">
              <a:extLst>
                <a:ext uri="{FF2B5EF4-FFF2-40B4-BE49-F238E27FC236}">
                  <a16:creationId xmlns:a16="http://schemas.microsoft.com/office/drawing/2014/main" id="{2C943AD5-ADBB-4F08-84FA-E02FB0C84469}"/>
                </a:ext>
              </a:extLst>
            </p:cNvPr>
            <p:cNvCxnSpPr>
              <a:cxnSpLocks noChangeShapeType="1"/>
              <a:stCxn id="4" idx="0"/>
              <a:endCxn id="3" idx="2"/>
            </p:cNvCxnSpPr>
            <p:nvPr/>
          </p:nvCxnSpPr>
          <p:spPr bwMode="auto">
            <a:xfrm rot="16200000">
              <a:off x="1152" y="48"/>
              <a:ext cx="144" cy="1008"/>
            </a:xfrm>
            <a:prstGeom prst="bentConnector3">
              <a:avLst>
                <a:gd name="adj1" fmla="val 9861"/>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3" name="_s1031">
              <a:extLst>
                <a:ext uri="{FF2B5EF4-FFF2-40B4-BE49-F238E27FC236}">
                  <a16:creationId xmlns:a16="http://schemas.microsoft.com/office/drawing/2014/main" id="{9D72445B-8DD4-4420-82D6-9293F40864EE}"/>
                </a:ext>
              </a:extLst>
            </p:cNvPr>
            <p:cNvSpPr>
              <a:spLocks noChangeArrowheads="1"/>
            </p:cNvSpPr>
            <p:nvPr/>
          </p:nvSpPr>
          <p:spPr bwMode="auto">
            <a:xfrm>
              <a:off x="1296" y="192"/>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Arial" panose="020B0604020202020204" pitchFamily="34" charset="0"/>
                </a:rPr>
                <a:t>kingdom</a:t>
              </a:r>
            </a:p>
          </p:txBody>
        </p:sp>
        <p:sp>
          <p:nvSpPr>
            <p:cNvPr id="4" name="_s1032">
              <a:extLst>
                <a:ext uri="{FF2B5EF4-FFF2-40B4-BE49-F238E27FC236}">
                  <a16:creationId xmlns:a16="http://schemas.microsoft.com/office/drawing/2014/main" id="{B1AD5CE8-90E5-4692-875B-D2BCE478B512}"/>
                </a:ext>
              </a:extLst>
            </p:cNvPr>
            <p:cNvSpPr>
              <a:spLocks noChangeArrowheads="1"/>
            </p:cNvSpPr>
            <p:nvPr/>
          </p:nvSpPr>
          <p:spPr bwMode="auto">
            <a:xfrm>
              <a:off x="288" y="624"/>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Arial" panose="020B0604020202020204" pitchFamily="34" charset="0"/>
                </a:rPr>
                <a:t>Country</a:t>
              </a:r>
            </a:p>
          </p:txBody>
        </p:sp>
        <p:sp>
          <p:nvSpPr>
            <p:cNvPr id="5" name="_s1033">
              <a:extLst>
                <a:ext uri="{FF2B5EF4-FFF2-40B4-BE49-F238E27FC236}">
                  <a16:creationId xmlns:a16="http://schemas.microsoft.com/office/drawing/2014/main" id="{8C2D0EB3-6D09-4E1E-9BD0-DB5F073CB476}"/>
                </a:ext>
              </a:extLst>
            </p:cNvPr>
            <p:cNvSpPr>
              <a:spLocks noChangeArrowheads="1"/>
            </p:cNvSpPr>
            <p:nvPr/>
          </p:nvSpPr>
          <p:spPr bwMode="auto">
            <a:xfrm>
              <a:off x="1296" y="624"/>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Arial" panose="020B0604020202020204" pitchFamily="34" charset="0"/>
                </a:rPr>
                <a:t>King</a:t>
              </a:r>
            </a:p>
          </p:txBody>
        </p:sp>
        <p:sp>
          <p:nvSpPr>
            <p:cNvPr id="6" name="_s1034">
              <a:extLst>
                <a:ext uri="{FF2B5EF4-FFF2-40B4-BE49-F238E27FC236}">
                  <a16:creationId xmlns:a16="http://schemas.microsoft.com/office/drawing/2014/main" id="{3AAD0071-ECB2-48B7-9873-C14655694FC3}"/>
                </a:ext>
              </a:extLst>
            </p:cNvPr>
            <p:cNvSpPr>
              <a:spLocks noChangeArrowheads="1"/>
            </p:cNvSpPr>
            <p:nvPr/>
          </p:nvSpPr>
          <p:spPr bwMode="auto">
            <a:xfrm>
              <a:off x="2304" y="624"/>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Arial" panose="020B0604020202020204" pitchFamily="34" charset="0"/>
                </a:rPr>
                <a:t>People</a:t>
              </a:r>
            </a:p>
          </p:txBody>
        </p:sp>
      </p:grpSp>
      <p:sp>
        <p:nvSpPr>
          <p:cNvPr id="526360" name="Text Box 24">
            <a:extLst>
              <a:ext uri="{FF2B5EF4-FFF2-40B4-BE49-F238E27FC236}">
                <a16:creationId xmlns:a16="http://schemas.microsoft.com/office/drawing/2014/main" id="{C81156A8-EBB6-4C83-9E51-0CDC8C663868}"/>
              </a:ext>
            </a:extLst>
          </p:cNvPr>
          <p:cNvSpPr txBox="1">
            <a:spLocks noChangeArrowheads="1"/>
          </p:cNvSpPr>
          <p:nvPr/>
        </p:nvSpPr>
        <p:spPr bwMode="auto">
          <a:xfrm>
            <a:off x="228600" y="2667000"/>
            <a:ext cx="4133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component of a kingdom</a:t>
            </a:r>
          </a:p>
        </p:txBody>
      </p:sp>
      <p:sp>
        <p:nvSpPr>
          <p:cNvPr id="526364" name="Rectangle 28">
            <a:extLst>
              <a:ext uri="{FF2B5EF4-FFF2-40B4-BE49-F238E27FC236}">
                <a16:creationId xmlns:a16="http://schemas.microsoft.com/office/drawing/2014/main" id="{FE7725BE-C3D6-4E81-A3E6-9EC2FB2E78BE}"/>
              </a:ext>
            </a:extLst>
          </p:cNvPr>
          <p:cNvSpPr>
            <a:spLocks noChangeArrowheads="1"/>
          </p:cNvSpPr>
          <p:nvPr/>
        </p:nvSpPr>
        <p:spPr bwMode="auto">
          <a:xfrm>
            <a:off x="4330700" y="4876800"/>
            <a:ext cx="4813300" cy="1800225"/>
          </a:xfrm>
          <a:prstGeom prst="rect">
            <a:avLst/>
          </a:prstGeom>
          <a:solidFill>
            <a:schemeClr val="accent2">
              <a:alpha val="67999"/>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Be prepared! The reign and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ruling power of God is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near because the King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(Jesus) is coming now. </a:t>
            </a:r>
          </a:p>
        </p:txBody>
      </p:sp>
    </p:spTree>
    <p:extLst>
      <p:ext uri="{BB962C8B-B14F-4D97-AF65-F5344CB8AC3E}">
        <p14:creationId xmlns:p14="http://schemas.microsoft.com/office/powerpoint/2010/main" val="2117021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26341"/>
                                        </p:tgtEl>
                                        <p:attrNameLst>
                                          <p:attrName>style.visibility</p:attrName>
                                        </p:attrNameLst>
                                      </p:cBhvr>
                                      <p:to>
                                        <p:strVal val="visible"/>
                                      </p:to>
                                    </p:set>
                                    <p:anim calcmode="lin" valueType="num">
                                      <p:cBhvr>
                                        <p:cTn id="7" dur="1000" fill="hold"/>
                                        <p:tgtEl>
                                          <p:spTgt spid="526341"/>
                                        </p:tgtEl>
                                        <p:attrNameLst>
                                          <p:attrName>ppt_x</p:attrName>
                                        </p:attrNameLst>
                                      </p:cBhvr>
                                      <p:tavLst>
                                        <p:tav tm="0">
                                          <p:val>
                                            <p:strVal val="#ppt_x-.2"/>
                                          </p:val>
                                        </p:tav>
                                        <p:tav tm="100000">
                                          <p:val>
                                            <p:strVal val="#ppt_x"/>
                                          </p:val>
                                        </p:tav>
                                      </p:tavLst>
                                    </p:anim>
                                    <p:anim calcmode="lin" valueType="num">
                                      <p:cBhvr>
                                        <p:cTn id="8" dur="1000" fill="hold"/>
                                        <p:tgtEl>
                                          <p:spTgt spid="526341"/>
                                        </p:tgtEl>
                                        <p:attrNameLst>
                                          <p:attrName>ppt_y</p:attrName>
                                        </p:attrNameLst>
                                      </p:cBhvr>
                                      <p:tavLst>
                                        <p:tav tm="0">
                                          <p:val>
                                            <p:strVal val="#ppt_y"/>
                                          </p:val>
                                        </p:tav>
                                        <p:tav tm="100000">
                                          <p:val>
                                            <p:strVal val="#ppt_y"/>
                                          </p:val>
                                        </p:tav>
                                      </p:tavLst>
                                    </p:anim>
                                    <p:animEffect transition="in" filter="wipe(right)" prLst="gradientSize: 0.1">
                                      <p:cBhvr>
                                        <p:cTn id="9" dur="1000"/>
                                        <p:tgtEl>
                                          <p:spTgt spid="52634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526360"/>
                                        </p:tgtEl>
                                        <p:attrNameLst>
                                          <p:attrName>style.visibility</p:attrName>
                                        </p:attrNameLst>
                                      </p:cBhvr>
                                      <p:to>
                                        <p:strVal val="visible"/>
                                      </p:to>
                                    </p:set>
                                    <p:anim calcmode="lin" valueType="num">
                                      <p:cBhvr>
                                        <p:cTn id="14" dur="500" fill="hold"/>
                                        <p:tgtEl>
                                          <p:spTgt spid="526360"/>
                                        </p:tgtEl>
                                        <p:attrNameLst>
                                          <p:attrName>ppt_w</p:attrName>
                                        </p:attrNameLst>
                                      </p:cBhvr>
                                      <p:tavLst>
                                        <p:tav tm="0">
                                          <p:val>
                                            <p:fltVal val="0"/>
                                          </p:val>
                                        </p:tav>
                                        <p:tav tm="100000">
                                          <p:val>
                                            <p:strVal val="#ppt_w"/>
                                          </p:val>
                                        </p:tav>
                                      </p:tavLst>
                                    </p:anim>
                                    <p:anim calcmode="lin" valueType="num">
                                      <p:cBhvr>
                                        <p:cTn id="15" dur="500" fill="hold"/>
                                        <p:tgtEl>
                                          <p:spTgt spid="526360"/>
                                        </p:tgtEl>
                                        <p:attrNameLst>
                                          <p:attrName>ppt_h</p:attrName>
                                        </p:attrNameLst>
                                      </p:cBhvr>
                                      <p:tavLst>
                                        <p:tav tm="0">
                                          <p:val>
                                            <p:strVal val="#ppt_h"/>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grpId="0" nodeType="clickEffect">
                                  <p:stCondLst>
                                    <p:cond delay="0"/>
                                  </p:stCondLst>
                                  <p:childTnLst>
                                    <p:set>
                                      <p:cBhvr>
                                        <p:cTn id="23" dur="1" fill="hold">
                                          <p:stCondLst>
                                            <p:cond delay="0"/>
                                          </p:stCondLst>
                                        </p:cTn>
                                        <p:tgtEl>
                                          <p:spTgt spid="526347"/>
                                        </p:tgtEl>
                                        <p:attrNameLst>
                                          <p:attrName>style.visibility</p:attrName>
                                        </p:attrNameLst>
                                      </p:cBhvr>
                                      <p:to>
                                        <p:strVal val="visible"/>
                                      </p:to>
                                    </p:set>
                                    <p:anim calcmode="lin" valueType="num">
                                      <p:cBhvr>
                                        <p:cTn id="24" dur="500" fill="hold"/>
                                        <p:tgtEl>
                                          <p:spTgt spid="526347"/>
                                        </p:tgtEl>
                                        <p:attrNameLst>
                                          <p:attrName>ppt_w</p:attrName>
                                        </p:attrNameLst>
                                      </p:cBhvr>
                                      <p:tavLst>
                                        <p:tav tm="0">
                                          <p:val>
                                            <p:strVal val="#ppt_w*0.05"/>
                                          </p:val>
                                        </p:tav>
                                        <p:tav tm="100000">
                                          <p:val>
                                            <p:strVal val="#ppt_w"/>
                                          </p:val>
                                        </p:tav>
                                      </p:tavLst>
                                    </p:anim>
                                    <p:anim calcmode="lin" valueType="num">
                                      <p:cBhvr>
                                        <p:cTn id="25" dur="500" fill="hold"/>
                                        <p:tgtEl>
                                          <p:spTgt spid="526347"/>
                                        </p:tgtEl>
                                        <p:attrNameLst>
                                          <p:attrName>ppt_h</p:attrName>
                                        </p:attrNameLst>
                                      </p:cBhvr>
                                      <p:tavLst>
                                        <p:tav tm="0">
                                          <p:val>
                                            <p:strVal val="#ppt_h"/>
                                          </p:val>
                                        </p:tav>
                                        <p:tav tm="100000">
                                          <p:val>
                                            <p:strVal val="#ppt_h"/>
                                          </p:val>
                                        </p:tav>
                                      </p:tavLst>
                                    </p:anim>
                                    <p:anim calcmode="lin" valueType="num">
                                      <p:cBhvr>
                                        <p:cTn id="26" dur="500" fill="hold"/>
                                        <p:tgtEl>
                                          <p:spTgt spid="526347"/>
                                        </p:tgtEl>
                                        <p:attrNameLst>
                                          <p:attrName>ppt_x</p:attrName>
                                        </p:attrNameLst>
                                      </p:cBhvr>
                                      <p:tavLst>
                                        <p:tav tm="0">
                                          <p:val>
                                            <p:strVal val="#ppt_x-.2"/>
                                          </p:val>
                                        </p:tav>
                                        <p:tav tm="100000">
                                          <p:val>
                                            <p:strVal val="#ppt_x"/>
                                          </p:val>
                                        </p:tav>
                                      </p:tavLst>
                                    </p:anim>
                                    <p:anim calcmode="lin" valueType="num">
                                      <p:cBhvr>
                                        <p:cTn id="27" dur="500" fill="hold"/>
                                        <p:tgtEl>
                                          <p:spTgt spid="526347"/>
                                        </p:tgtEl>
                                        <p:attrNameLst>
                                          <p:attrName>ppt_y</p:attrName>
                                        </p:attrNameLst>
                                      </p:cBhvr>
                                      <p:tavLst>
                                        <p:tav tm="0">
                                          <p:val>
                                            <p:strVal val="#ppt_y"/>
                                          </p:val>
                                        </p:tav>
                                        <p:tav tm="100000">
                                          <p:val>
                                            <p:strVal val="#ppt_y"/>
                                          </p:val>
                                        </p:tav>
                                      </p:tavLst>
                                    </p:anim>
                                    <p:animEffect transition="in" filter="fade">
                                      <p:cBhvr>
                                        <p:cTn id="28" dur="500"/>
                                        <p:tgtEl>
                                          <p:spTgt spid="52634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526343"/>
                                        </p:tgtEl>
                                        <p:attrNameLst>
                                          <p:attrName>style.visibility</p:attrName>
                                        </p:attrNameLst>
                                      </p:cBhvr>
                                      <p:to>
                                        <p:strVal val="visible"/>
                                      </p:to>
                                    </p:set>
                                    <p:animScale>
                                      <p:cBhvr>
                                        <p:cTn id="33" dur="1000" decel="50000" fill="hold">
                                          <p:stCondLst>
                                            <p:cond delay="0"/>
                                          </p:stCondLst>
                                        </p:cTn>
                                        <p:tgtEl>
                                          <p:spTgt spid="5263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526343"/>
                                        </p:tgtEl>
                                        <p:attrNameLst>
                                          <p:attrName>ppt_x</p:attrName>
                                          <p:attrName>ppt_y</p:attrName>
                                        </p:attrNameLst>
                                      </p:cBhvr>
                                    </p:animMotion>
                                    <p:animEffect transition="in" filter="fade">
                                      <p:cBhvr>
                                        <p:cTn id="35" dur="1000"/>
                                        <p:tgtEl>
                                          <p:spTgt spid="52634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2" presetClass="entr" presetSubtype="0" fill="hold" grpId="0" nodeType="clickEffect">
                                  <p:stCondLst>
                                    <p:cond delay="0"/>
                                  </p:stCondLst>
                                  <p:childTnLst>
                                    <p:set>
                                      <p:cBhvr>
                                        <p:cTn id="39" dur="1" fill="hold">
                                          <p:stCondLst>
                                            <p:cond delay="0"/>
                                          </p:stCondLst>
                                        </p:cTn>
                                        <p:tgtEl>
                                          <p:spTgt spid="526344"/>
                                        </p:tgtEl>
                                        <p:attrNameLst>
                                          <p:attrName>style.visibility</p:attrName>
                                        </p:attrNameLst>
                                      </p:cBhvr>
                                      <p:to>
                                        <p:strVal val="visible"/>
                                      </p:to>
                                    </p:set>
                                    <p:animScale>
                                      <p:cBhvr>
                                        <p:cTn id="40" dur="1000" decel="50000" fill="hold">
                                          <p:stCondLst>
                                            <p:cond delay="0"/>
                                          </p:stCondLst>
                                        </p:cTn>
                                        <p:tgtEl>
                                          <p:spTgt spid="52634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526344"/>
                                        </p:tgtEl>
                                        <p:attrNameLst>
                                          <p:attrName>ppt_x</p:attrName>
                                          <p:attrName>ppt_y</p:attrName>
                                        </p:attrNameLst>
                                      </p:cBhvr>
                                    </p:animMotion>
                                    <p:animEffect transition="in" filter="fade">
                                      <p:cBhvr>
                                        <p:cTn id="42" dur="1000"/>
                                        <p:tgtEl>
                                          <p:spTgt spid="526344"/>
                                        </p:tgtEl>
                                      </p:cBhvr>
                                    </p:animEffect>
                                  </p:childTnLst>
                                </p:cTn>
                              </p:par>
                              <p:par>
                                <p:cTn id="43" presetID="52" presetClass="entr" presetSubtype="0" fill="hold" grpId="0" nodeType="withEffect">
                                  <p:stCondLst>
                                    <p:cond delay="0"/>
                                  </p:stCondLst>
                                  <p:childTnLst>
                                    <p:set>
                                      <p:cBhvr>
                                        <p:cTn id="44" dur="1" fill="hold">
                                          <p:stCondLst>
                                            <p:cond delay="0"/>
                                          </p:stCondLst>
                                        </p:cTn>
                                        <p:tgtEl>
                                          <p:spTgt spid="526345"/>
                                        </p:tgtEl>
                                        <p:attrNameLst>
                                          <p:attrName>style.visibility</p:attrName>
                                        </p:attrNameLst>
                                      </p:cBhvr>
                                      <p:to>
                                        <p:strVal val="visible"/>
                                      </p:to>
                                    </p:set>
                                    <p:animScale>
                                      <p:cBhvr>
                                        <p:cTn id="45" dur="1000" decel="50000" fill="hold">
                                          <p:stCondLst>
                                            <p:cond delay="0"/>
                                          </p:stCondLst>
                                        </p:cTn>
                                        <p:tgtEl>
                                          <p:spTgt spid="52634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526345"/>
                                        </p:tgtEl>
                                        <p:attrNameLst>
                                          <p:attrName>ppt_x</p:attrName>
                                          <p:attrName>ppt_y</p:attrName>
                                        </p:attrNameLst>
                                      </p:cBhvr>
                                    </p:animMotion>
                                    <p:animEffect transition="in" filter="fade">
                                      <p:cBhvr>
                                        <p:cTn id="47" dur="1000"/>
                                        <p:tgtEl>
                                          <p:spTgt spid="52634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2" presetClass="entr" presetSubtype="4" fill="hold" grpId="0" nodeType="clickEffect">
                                  <p:stCondLst>
                                    <p:cond delay="0"/>
                                  </p:stCondLst>
                                  <p:childTnLst>
                                    <p:set>
                                      <p:cBhvr>
                                        <p:cTn id="51" dur="1" fill="hold">
                                          <p:stCondLst>
                                            <p:cond delay="0"/>
                                          </p:stCondLst>
                                        </p:cTn>
                                        <p:tgtEl>
                                          <p:spTgt spid="526346"/>
                                        </p:tgtEl>
                                        <p:attrNameLst>
                                          <p:attrName>style.visibility</p:attrName>
                                        </p:attrNameLst>
                                      </p:cBhvr>
                                      <p:to>
                                        <p:strVal val="visible"/>
                                      </p:to>
                                    </p:set>
                                    <p:animEffect transition="in" filter="slide(fromBottom)">
                                      <p:cBhvr>
                                        <p:cTn id="52" dur="500"/>
                                        <p:tgtEl>
                                          <p:spTgt spid="52634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2" presetClass="entr" presetSubtype="4" fill="hold" grpId="0" nodeType="clickEffect">
                                  <p:stCondLst>
                                    <p:cond delay="0"/>
                                  </p:stCondLst>
                                  <p:childTnLst>
                                    <p:set>
                                      <p:cBhvr>
                                        <p:cTn id="56" dur="1" fill="hold">
                                          <p:stCondLst>
                                            <p:cond delay="0"/>
                                          </p:stCondLst>
                                        </p:cTn>
                                        <p:tgtEl>
                                          <p:spTgt spid="526364"/>
                                        </p:tgtEl>
                                        <p:attrNameLst>
                                          <p:attrName>style.visibility</p:attrName>
                                        </p:attrNameLst>
                                      </p:cBhvr>
                                      <p:to>
                                        <p:strVal val="visible"/>
                                      </p:to>
                                    </p:set>
                                    <p:animEffect transition="in" filter="slide(fromBottom)">
                                      <p:cBhvr>
                                        <p:cTn id="57" dur="500"/>
                                        <p:tgtEl>
                                          <p:spTgt spid="526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6341" grpId="0" animBg="1"/>
      <p:bldP spid="526343" grpId="0"/>
      <p:bldP spid="526344" grpId="0"/>
      <p:bldP spid="526345" grpId="0"/>
      <p:bldP spid="526346" grpId="0"/>
      <p:bldP spid="526347" grpId="0"/>
      <p:bldP spid="526360" grpId="0"/>
      <p:bldP spid="526364" grpId="0" animBg="1"/>
    </p:bldLst>
  </p:timing>
</p:sld>
</file>

<file path=ppt/slides/slide2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91877" name="Picture 5" descr="j0229385">
            <a:extLst>
              <a:ext uri="{FF2B5EF4-FFF2-40B4-BE49-F238E27FC236}">
                <a16:creationId xmlns:a16="http://schemas.microsoft.com/office/drawing/2014/main" id="{1E1D8456-13B8-4BCE-A6EB-D80FBB8833FD}"/>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591880" name="WordArt 8">
            <a:extLst>
              <a:ext uri="{FF2B5EF4-FFF2-40B4-BE49-F238E27FC236}">
                <a16:creationId xmlns:a16="http://schemas.microsoft.com/office/drawing/2014/main" id="{AEBD45C4-12BD-4101-983E-8EEEB77D1957}"/>
              </a:ext>
            </a:extLst>
          </p:cNvPr>
          <p:cNvSpPr>
            <a:spLocks noChangeArrowheads="1" noChangeShapeType="1" noTextEdit="1"/>
          </p:cNvSpPr>
          <p:nvPr/>
        </p:nvSpPr>
        <p:spPr bwMode="auto">
          <a:xfrm>
            <a:off x="1371600" y="1447800"/>
            <a:ext cx="5772150" cy="2971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uLnTx/>
                <a:uFillTx/>
                <a:latin typeface="Impact" panose="020B0806030902050204" pitchFamily="34" charset="0"/>
                <a:ea typeface="+mn-ea"/>
                <a:cs typeface="+mn-cs"/>
              </a:rPr>
              <a:t>Homiletical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uLnTx/>
                <a:uFillTx/>
                <a:latin typeface="Impact" panose="020B0806030902050204" pitchFamily="34" charset="0"/>
                <a:ea typeface="+mn-ea"/>
                <a:cs typeface="+mn-cs"/>
              </a:rPr>
              <a:t> Conclusion</a:t>
            </a:r>
          </a:p>
        </p:txBody>
      </p:sp>
    </p:spTree>
    <p:extLst>
      <p:ext uri="{BB962C8B-B14F-4D97-AF65-F5344CB8AC3E}">
        <p14:creationId xmlns:p14="http://schemas.microsoft.com/office/powerpoint/2010/main" val="1512489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591880"/>
                                        </p:tgtEl>
                                        <p:attrNameLst>
                                          <p:attrName>style.visibility</p:attrName>
                                        </p:attrNameLst>
                                      </p:cBhvr>
                                      <p:to>
                                        <p:strVal val="visible"/>
                                      </p:to>
                                    </p:set>
                                    <p:anim calcmode="lin" valueType="num">
                                      <p:cBhvr>
                                        <p:cTn id="7" dur="500" fill="hold"/>
                                        <p:tgtEl>
                                          <p:spTgt spid="591880"/>
                                        </p:tgtEl>
                                        <p:attrNameLst>
                                          <p:attrName>ppt_w</p:attrName>
                                        </p:attrNameLst>
                                      </p:cBhvr>
                                      <p:tavLst>
                                        <p:tav tm="0">
                                          <p:val>
                                            <p:fltVal val="0"/>
                                          </p:val>
                                        </p:tav>
                                        <p:tav tm="100000">
                                          <p:val>
                                            <p:strVal val="#ppt_w"/>
                                          </p:val>
                                        </p:tav>
                                      </p:tavLst>
                                    </p:anim>
                                    <p:anim calcmode="lin" valueType="num">
                                      <p:cBhvr>
                                        <p:cTn id="8" dur="500" fill="hold"/>
                                        <p:tgtEl>
                                          <p:spTgt spid="591880"/>
                                        </p:tgtEl>
                                        <p:attrNameLst>
                                          <p:attrName>ppt_h</p:attrName>
                                        </p:attrNameLst>
                                      </p:cBhvr>
                                      <p:tavLst>
                                        <p:tav tm="0">
                                          <p:val>
                                            <p:fltVal val="0"/>
                                          </p:val>
                                        </p:tav>
                                        <p:tav tm="100000">
                                          <p:val>
                                            <p:strVal val="#ppt_h"/>
                                          </p:val>
                                        </p:tav>
                                      </p:tavLst>
                                    </p:anim>
                                  </p:childTnLst>
                                </p:cTn>
                              </p:par>
                              <p:par>
                                <p:cTn id="9" presetID="8" presetClass="emph" presetSubtype="0" fill="hold" nodeType="withEffect">
                                  <p:stCondLst>
                                    <p:cond delay="0"/>
                                  </p:stCondLst>
                                  <p:childTnLst>
                                    <p:animRot by="21600000">
                                      <p:cBhvr>
                                        <p:cTn id="10" dur="1000" fill="hold"/>
                                        <p:tgtEl>
                                          <p:spTgt spid="5918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03676C-1717-4BCE-9968-337330ACF5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4. The Possession of the Temple</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31</a:t>
            </a:r>
          </a:p>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2:13-22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endParaRPr lang="en-GB" sz="3200" b="1" kern="0">
              <a:solidFill>
                <a:srgbClr val="FFFFFF"/>
              </a:solidFill>
              <a:effectLst>
                <a:glow rad="228600">
                  <a:srgbClr val="220011"/>
                </a:glow>
              </a:effectLst>
              <a:latin typeface="Arial"/>
              <a:ea typeface="ＭＳ Ｐゴシック" charset="0"/>
              <a:cs typeface="Arial"/>
            </a:endParaRPr>
          </a:p>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demonstrates His authority as Messiah in His zeal for the Temple purification which, when challenged by His opponents, He promises to authenticate in His death and resurrection</a:t>
            </a:r>
          </a:p>
          <a:p>
            <a:pPr algn="ctr" defTabSz="914400" fontAlgn="base">
              <a:spcBef>
                <a:spcPct val="20000"/>
              </a:spcBef>
              <a:buClr>
                <a:srgbClr val="FFCC00"/>
              </a:buClr>
              <a:buSzPct val="70000"/>
              <a:defRPr/>
            </a:pP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868887402"/>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588810" name="Picture 10" descr="j0286034">
            <a:extLst>
              <a:ext uri="{FF2B5EF4-FFF2-40B4-BE49-F238E27FC236}">
                <a16:creationId xmlns:a16="http://schemas.microsoft.com/office/drawing/2014/main" id="{A76E0812-FA0C-4D42-8E3C-1F6557F2AF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9163"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8811" name="Text Box 11">
            <a:extLst>
              <a:ext uri="{FF2B5EF4-FFF2-40B4-BE49-F238E27FC236}">
                <a16:creationId xmlns:a16="http://schemas.microsoft.com/office/drawing/2014/main" id="{B2F9DCD7-D3EB-4785-8D92-E0304AC8802F}"/>
              </a:ext>
            </a:extLst>
          </p:cNvPr>
          <p:cNvSpPr txBox="1">
            <a:spLocks noChangeArrowheads="1"/>
          </p:cNvSpPr>
          <p:nvPr/>
        </p:nvSpPr>
        <p:spPr bwMode="auto">
          <a:xfrm>
            <a:off x="836613" y="406400"/>
            <a:ext cx="7629525" cy="946150"/>
          </a:xfrm>
          <a:prstGeom prst="rect">
            <a:avLst/>
          </a:prstGeom>
          <a:solidFill>
            <a:srgbClr val="FFFF00">
              <a:alpha val="57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How could Jesus use the men He had chosen?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Because!</a:t>
            </a:r>
          </a:p>
        </p:txBody>
      </p:sp>
      <p:sp>
        <p:nvSpPr>
          <p:cNvPr id="588812" name="Text Box 12">
            <a:extLst>
              <a:ext uri="{FF2B5EF4-FFF2-40B4-BE49-F238E27FC236}">
                <a16:creationId xmlns:a16="http://schemas.microsoft.com/office/drawing/2014/main" id="{A7E699CA-D5A9-4D39-A9E0-A725FDC62ED1}"/>
              </a:ext>
            </a:extLst>
          </p:cNvPr>
          <p:cNvSpPr txBox="1">
            <a:spLocks noChangeArrowheads="1"/>
          </p:cNvSpPr>
          <p:nvPr/>
        </p:nvSpPr>
        <p:spPr bwMode="auto">
          <a:xfrm>
            <a:off x="762000" y="4038600"/>
            <a:ext cx="8382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&gt;Some of them were member of zealot (robbers and troublemakers)</a:t>
            </a: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8820" name="Text Box 20">
            <a:extLst>
              <a:ext uri="{FF2B5EF4-FFF2-40B4-BE49-F238E27FC236}">
                <a16:creationId xmlns:a16="http://schemas.microsoft.com/office/drawing/2014/main" id="{1F081FF8-95B5-4FA9-A764-688A901538AB}"/>
              </a:ext>
            </a:extLst>
          </p:cNvPr>
          <p:cNvSpPr txBox="1">
            <a:spLocks noChangeArrowheads="1"/>
          </p:cNvSpPr>
          <p:nvPr/>
        </p:nvSpPr>
        <p:spPr bwMode="auto">
          <a:xfrm>
            <a:off x="152400" y="1447800"/>
            <a:ext cx="75914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2000" b="0" i="0" u="none" strike="noStrike" kern="1200" cap="none" spc="0" normalizeH="0" baseline="0" noProof="0">
                <a:ln>
                  <a:noFill/>
                </a:ln>
                <a:solidFill>
                  <a:srgbClr val="0000FF"/>
                </a:solidFill>
                <a:effectLst/>
                <a:uLnTx/>
                <a:uFillTx/>
                <a:latin typeface="Arial" panose="020B0604020202020204" pitchFamily="34" charset="0"/>
                <a:ea typeface="+mn-ea"/>
                <a:cs typeface="+mn-cs"/>
              </a:rPr>
              <a:t>&gt;None of them occupied prominent place in the Synagogue</a:t>
            </a: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8821" name="Text Box 21">
            <a:extLst>
              <a:ext uri="{FF2B5EF4-FFF2-40B4-BE49-F238E27FC236}">
                <a16:creationId xmlns:a16="http://schemas.microsoft.com/office/drawing/2014/main" id="{0DC1DBE0-D5FB-4BD4-9C09-CFCFA8799F5A}"/>
              </a:ext>
            </a:extLst>
          </p:cNvPr>
          <p:cNvSpPr txBox="1">
            <a:spLocks noChangeArrowheads="1"/>
          </p:cNvSpPr>
          <p:nvPr/>
        </p:nvSpPr>
        <p:spPr bwMode="auto">
          <a:xfrm>
            <a:off x="381000" y="1905000"/>
            <a:ext cx="6781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99CC00"/>
                </a:solidFill>
                <a:effectLst/>
                <a:uLnTx/>
                <a:uFillTx/>
                <a:latin typeface="Arial" panose="020B0604020202020204" pitchFamily="34" charset="0"/>
                <a:ea typeface="+mn-ea"/>
                <a:cs typeface="+mn-cs"/>
              </a:rPr>
              <a:t>&gt;They did not belong to the Levitical priesthood</a:t>
            </a:r>
            <a:r>
              <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8822" name="Text Box 22">
            <a:extLst>
              <a:ext uri="{FF2B5EF4-FFF2-40B4-BE49-F238E27FC236}">
                <a16:creationId xmlns:a16="http://schemas.microsoft.com/office/drawing/2014/main" id="{721049F1-EF1A-4D38-97A7-F94793158E28}"/>
              </a:ext>
            </a:extLst>
          </p:cNvPr>
          <p:cNvSpPr txBox="1">
            <a:spLocks noChangeArrowheads="1"/>
          </p:cNvSpPr>
          <p:nvPr/>
        </p:nvSpPr>
        <p:spPr bwMode="auto">
          <a:xfrm>
            <a:off x="615950" y="2362200"/>
            <a:ext cx="5059363"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2000" b="0" i="0" u="none" strike="noStrike" kern="1200" cap="none" spc="0" normalizeH="0" baseline="0" noProof="0">
                <a:ln>
                  <a:noFill/>
                </a:ln>
                <a:solidFill>
                  <a:srgbClr val="FF0066"/>
                </a:solidFill>
                <a:effectLst/>
                <a:uLnTx/>
                <a:uFillTx/>
                <a:latin typeface="Arial" panose="020B0604020202020204" pitchFamily="34" charset="0"/>
                <a:ea typeface="+mn-ea"/>
                <a:cs typeface="+mn-cs"/>
              </a:rPr>
              <a:t>&gt;Probably having no professional training.</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FF0066"/>
              </a:solidFill>
              <a:effectLst/>
              <a:uLnTx/>
              <a:uFillTx/>
              <a:latin typeface="Arial" panose="020B0604020202020204" pitchFamily="34" charset="0"/>
              <a:ea typeface="+mn-ea"/>
              <a:cs typeface="+mn-cs"/>
            </a:endParaRPr>
          </a:p>
        </p:txBody>
      </p:sp>
      <p:sp>
        <p:nvSpPr>
          <p:cNvPr id="588823" name="Text Box 23">
            <a:extLst>
              <a:ext uri="{FF2B5EF4-FFF2-40B4-BE49-F238E27FC236}">
                <a16:creationId xmlns:a16="http://schemas.microsoft.com/office/drawing/2014/main" id="{A37EE6D2-699F-48D5-9D69-9F02F43BD41A}"/>
              </a:ext>
            </a:extLst>
          </p:cNvPr>
          <p:cNvSpPr txBox="1">
            <a:spLocks noChangeArrowheads="1"/>
          </p:cNvSpPr>
          <p:nvPr/>
        </p:nvSpPr>
        <p:spPr bwMode="auto">
          <a:xfrm>
            <a:off x="457200" y="2743200"/>
            <a:ext cx="6629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333300"/>
                </a:solidFill>
                <a:effectLst/>
                <a:uLnTx/>
                <a:uFillTx/>
                <a:latin typeface="Arial" panose="020B0604020202020204" pitchFamily="34" charset="0"/>
                <a:ea typeface="+mn-ea"/>
                <a:cs typeface="+mn-cs"/>
              </a:rPr>
              <a:t>&gt;None of them could have been considered wealthy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333300"/>
                </a:solidFill>
                <a:effectLst/>
                <a:uLnTx/>
                <a:uFillTx/>
                <a:latin typeface="Arial" panose="020B0604020202020204" pitchFamily="34" charset="0"/>
                <a:ea typeface="+mn-ea"/>
                <a:cs typeface="+mn-cs"/>
              </a:rPr>
              <a:t>except probably sons of Zebedee.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333300"/>
              </a:solidFill>
              <a:effectLst/>
              <a:uLnTx/>
              <a:uFillTx/>
              <a:latin typeface="Arial" panose="020B0604020202020204" pitchFamily="34" charset="0"/>
              <a:ea typeface="+mn-ea"/>
              <a:cs typeface="+mn-cs"/>
            </a:endParaRPr>
          </a:p>
        </p:txBody>
      </p:sp>
      <p:sp>
        <p:nvSpPr>
          <p:cNvPr id="588824" name="Text Box 24">
            <a:extLst>
              <a:ext uri="{FF2B5EF4-FFF2-40B4-BE49-F238E27FC236}">
                <a16:creationId xmlns:a16="http://schemas.microsoft.com/office/drawing/2014/main" id="{1519E076-5408-47B9-BC4C-FE0AF2884C14}"/>
              </a:ext>
            </a:extLst>
          </p:cNvPr>
          <p:cNvSpPr txBox="1">
            <a:spLocks noChangeArrowheads="1"/>
          </p:cNvSpPr>
          <p:nvPr/>
        </p:nvSpPr>
        <p:spPr bwMode="auto">
          <a:xfrm>
            <a:off x="457200" y="3429000"/>
            <a:ext cx="7239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a:ln>
                  <a:noFill/>
                </a:ln>
                <a:solidFill>
                  <a:srgbClr val="00FF99"/>
                </a:solidFill>
                <a:effectLst/>
                <a:uLnTx/>
                <a:uFillTx/>
                <a:latin typeface="Arial" panose="020B0604020202020204" pitchFamily="34" charset="0"/>
                <a:ea typeface="+mn-ea"/>
                <a:cs typeface="+mn-cs"/>
              </a:rPr>
              <a:t>&gt;They were raised in the poor section of the country around Galilee and probably only have Synagogue school.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FF99"/>
              </a:solidFill>
              <a:effectLst/>
              <a:uLnTx/>
              <a:uFillTx/>
              <a:latin typeface="Arial" panose="020B0604020202020204" pitchFamily="34" charset="0"/>
              <a:ea typeface="+mn-ea"/>
              <a:cs typeface="+mn-cs"/>
            </a:endParaRPr>
          </a:p>
        </p:txBody>
      </p:sp>
      <p:sp>
        <p:nvSpPr>
          <p:cNvPr id="588826" name="Rectangle 26">
            <a:extLst>
              <a:ext uri="{FF2B5EF4-FFF2-40B4-BE49-F238E27FC236}">
                <a16:creationId xmlns:a16="http://schemas.microsoft.com/office/drawing/2014/main" id="{0547B4E1-6F8D-4B7B-B2D1-DCD3DCB1763D}"/>
              </a:ext>
            </a:extLst>
          </p:cNvPr>
          <p:cNvSpPr>
            <a:spLocks noChangeArrowheads="1"/>
          </p:cNvSpPr>
          <p:nvPr/>
        </p:nvSpPr>
        <p:spPr bwMode="auto">
          <a:xfrm>
            <a:off x="1676400" y="6505575"/>
            <a:ext cx="5486400" cy="304800"/>
          </a:xfrm>
          <a:prstGeom prst="rect">
            <a:avLst/>
          </a:prstGeom>
          <a:solidFill>
            <a:schemeClr val="accent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Robert E. Coleman. The Master Plan of Evangelism. Pp. 22-23</a:t>
            </a:r>
          </a:p>
        </p:txBody>
      </p:sp>
      <p:pic>
        <p:nvPicPr>
          <p:cNvPr id="588829" name="Picture 29" descr="DSCN1693">
            <a:extLst>
              <a:ext uri="{FF2B5EF4-FFF2-40B4-BE49-F238E27FC236}">
                <a16:creationId xmlns:a16="http://schemas.microsoft.com/office/drawing/2014/main" id="{1C64D3EF-5018-43E6-B0B9-E194EB79EC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127625"/>
            <a:ext cx="1676400" cy="1730375"/>
          </a:xfrm>
          <a:prstGeom prst="rect">
            <a:avLst/>
          </a:prstGeom>
          <a:noFill/>
          <a:extLst>
            <a:ext uri="{909E8E84-426E-40DD-AFC4-6F175D3DCCD1}">
              <a14:hiddenFill xmlns:a14="http://schemas.microsoft.com/office/drawing/2010/main">
                <a:solidFill>
                  <a:srgbClr val="FFFFFF"/>
                </a:solidFill>
              </a14:hiddenFill>
            </a:ext>
          </a:extLst>
        </p:spPr>
      </p:pic>
      <p:sp>
        <p:nvSpPr>
          <p:cNvPr id="588830" name="Rectangle 30">
            <a:extLst>
              <a:ext uri="{FF2B5EF4-FFF2-40B4-BE49-F238E27FC236}">
                <a16:creationId xmlns:a16="http://schemas.microsoft.com/office/drawing/2014/main" id="{76397009-F55D-4F90-93CA-B9AA0D0446FF}"/>
              </a:ext>
            </a:extLst>
          </p:cNvPr>
          <p:cNvSpPr>
            <a:spLocks noChangeArrowheads="1"/>
          </p:cNvSpPr>
          <p:nvPr/>
        </p:nvSpPr>
        <p:spPr bwMode="auto">
          <a:xfrm>
            <a:off x="1828800" y="1676400"/>
            <a:ext cx="7315200" cy="4111625"/>
          </a:xfrm>
          <a:prstGeom prst="rect">
            <a:avLst/>
          </a:prstGeom>
          <a:solidFill>
            <a:srgbClr val="3366FF">
              <a:alpha val="32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0000CC"/>
                </a:solidFill>
                <a:effectLst/>
                <a:uLnTx/>
                <a:uFillTx/>
                <a:latin typeface="Arial" panose="020B0604020202020204" pitchFamily="34" charset="0"/>
                <a:ea typeface="+mn-ea"/>
                <a:cs typeface="+mn-cs"/>
              </a:rPr>
              <a:t>But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0000CC"/>
                </a:solidFill>
                <a:effectLst/>
                <a:uLnTx/>
                <a:uFillTx/>
                <a:latin typeface="Arial" panose="020B0604020202020204" pitchFamily="34" charset="0"/>
                <a:ea typeface="+mn-ea"/>
                <a:cs typeface="+mn-cs"/>
              </a:rPr>
              <a:t>They all were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0000CC"/>
                </a:solidFill>
                <a:effectLst/>
                <a:uLnTx/>
                <a:uFillTx/>
                <a:latin typeface="Arial" panose="020B0604020202020204" pitchFamily="34" charset="0"/>
                <a:ea typeface="+mn-ea"/>
                <a:cs typeface="+mn-cs"/>
              </a:rPr>
              <a:t>in their Master’s hands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0000CC"/>
                </a:solidFill>
                <a:effectLst/>
                <a:uLnTx/>
                <a:uFillTx/>
                <a:latin typeface="Arial" panose="020B0604020202020204" pitchFamily="34" charset="0"/>
                <a:ea typeface="+mn-ea"/>
                <a:cs typeface="+mn-cs"/>
              </a:rPr>
              <a:t>Who can make them sharp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0000CC"/>
                </a:solidFill>
                <a:effectLst/>
                <a:uLnTx/>
                <a:uFillTx/>
                <a:latin typeface="Arial" panose="020B0604020202020204" pitchFamily="34" charset="0"/>
                <a:ea typeface="+mn-ea"/>
                <a:cs typeface="+mn-cs"/>
              </a:rPr>
              <a:t>&amp;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0000CC"/>
                </a:solidFill>
                <a:effectLst/>
                <a:uLnTx/>
                <a:uFillTx/>
                <a:latin typeface="Arial" panose="020B0604020202020204" pitchFamily="34" charset="0"/>
                <a:ea typeface="+mn-ea"/>
                <a:cs typeface="+mn-cs"/>
              </a:rPr>
              <a:t>mould them better</a:t>
            </a:r>
          </a:p>
        </p:txBody>
      </p:sp>
    </p:spTree>
    <p:extLst>
      <p:ext uri="{BB962C8B-B14F-4D97-AF65-F5344CB8AC3E}">
        <p14:creationId xmlns:p14="http://schemas.microsoft.com/office/powerpoint/2010/main" val="17883848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nodeType="withEffect">
                                  <p:stCondLst>
                                    <p:cond delay="0"/>
                                  </p:stCondLst>
                                  <p:childTnLst>
                                    <p:set>
                                      <p:cBhvr>
                                        <p:cTn id="6" dur="1" fill="hold">
                                          <p:stCondLst>
                                            <p:cond delay="0"/>
                                          </p:stCondLst>
                                        </p:cTn>
                                        <p:tgtEl>
                                          <p:spTgt spid="588810"/>
                                        </p:tgtEl>
                                        <p:attrNameLst>
                                          <p:attrName>style.visibility</p:attrName>
                                        </p:attrNameLst>
                                      </p:cBhvr>
                                      <p:to>
                                        <p:strVal val="visible"/>
                                      </p:to>
                                    </p:set>
                                    <p:anim from="(-#ppt_w/2)" to="(#ppt_x)" calcmode="lin" valueType="num">
                                      <p:cBhvr>
                                        <p:cTn id="7" dur="600" fill="hold">
                                          <p:stCondLst>
                                            <p:cond delay="0"/>
                                          </p:stCondLst>
                                        </p:cTn>
                                        <p:tgtEl>
                                          <p:spTgt spid="588810"/>
                                        </p:tgtEl>
                                        <p:attrNameLst>
                                          <p:attrName>ppt_x</p:attrName>
                                        </p:attrNameLst>
                                      </p:cBhvr>
                                    </p:anim>
                                    <p:anim from="0" to="-1.0" calcmode="lin" valueType="num">
                                      <p:cBhvr>
                                        <p:cTn id="8" dur="200" decel="50000" autoRev="1" fill="hold">
                                          <p:stCondLst>
                                            <p:cond delay="600"/>
                                          </p:stCondLst>
                                        </p:cTn>
                                        <p:tgtEl>
                                          <p:spTgt spid="588810"/>
                                        </p:tgtEl>
                                        <p:attrNameLst>
                                          <p:attrName>xshear</p:attrName>
                                        </p:attrNameLst>
                                      </p:cBhvr>
                                    </p:anim>
                                    <p:animScale>
                                      <p:cBhvr>
                                        <p:cTn id="9" dur="200" decel="100000" autoRev="1" fill="hold">
                                          <p:stCondLst>
                                            <p:cond delay="600"/>
                                          </p:stCondLst>
                                        </p:cTn>
                                        <p:tgtEl>
                                          <p:spTgt spid="588810"/>
                                        </p:tgtEl>
                                      </p:cBhvr>
                                      <p:from x="100000" y="100000"/>
                                      <p:to x="80000" y="100000"/>
                                    </p:animScale>
                                    <p:anim by="(#ppt_h/3+#ppt_w*0.1)" calcmode="lin" valueType="num">
                                      <p:cBhvr additive="sum">
                                        <p:cTn id="10" dur="200" decel="100000" autoRev="1" fill="hold">
                                          <p:stCondLst>
                                            <p:cond delay="600"/>
                                          </p:stCondLst>
                                        </p:cTn>
                                        <p:tgtEl>
                                          <p:spTgt spid="588810"/>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588820"/>
                                        </p:tgtEl>
                                        <p:attrNameLst>
                                          <p:attrName>style.visibility</p:attrName>
                                        </p:attrNameLst>
                                      </p:cBhvr>
                                      <p:to>
                                        <p:strVal val="visible"/>
                                      </p:to>
                                    </p:set>
                                    <p:animEffect transition="in" filter="slide(fromBottom)">
                                      <p:cBhvr>
                                        <p:cTn id="15" dur="500"/>
                                        <p:tgtEl>
                                          <p:spTgt spid="58882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4" presetClass="entr" presetSubtype="0" accel="100000" fill="hold" grpId="0" nodeType="clickEffect">
                                  <p:stCondLst>
                                    <p:cond delay="0"/>
                                  </p:stCondLst>
                                  <p:childTnLst>
                                    <p:set>
                                      <p:cBhvr>
                                        <p:cTn id="19" dur="1" fill="hold">
                                          <p:stCondLst>
                                            <p:cond delay="0"/>
                                          </p:stCondLst>
                                        </p:cTn>
                                        <p:tgtEl>
                                          <p:spTgt spid="588821"/>
                                        </p:tgtEl>
                                        <p:attrNameLst>
                                          <p:attrName>style.visibility</p:attrName>
                                        </p:attrNameLst>
                                      </p:cBhvr>
                                      <p:to>
                                        <p:strVal val="visible"/>
                                      </p:to>
                                    </p:set>
                                    <p:anim calcmode="lin" valueType="num">
                                      <p:cBhvr>
                                        <p:cTn id="20" dur="500" fill="hold"/>
                                        <p:tgtEl>
                                          <p:spTgt spid="588821"/>
                                        </p:tgtEl>
                                        <p:attrNameLst>
                                          <p:attrName>ppt_w</p:attrName>
                                        </p:attrNameLst>
                                      </p:cBhvr>
                                      <p:tavLst>
                                        <p:tav tm="0">
                                          <p:val>
                                            <p:strVal val="#ppt_w*0.05"/>
                                          </p:val>
                                        </p:tav>
                                        <p:tav tm="100000">
                                          <p:val>
                                            <p:strVal val="#ppt_w"/>
                                          </p:val>
                                        </p:tav>
                                      </p:tavLst>
                                    </p:anim>
                                    <p:anim calcmode="lin" valueType="num">
                                      <p:cBhvr>
                                        <p:cTn id="21" dur="500" fill="hold"/>
                                        <p:tgtEl>
                                          <p:spTgt spid="588821"/>
                                        </p:tgtEl>
                                        <p:attrNameLst>
                                          <p:attrName>ppt_h</p:attrName>
                                        </p:attrNameLst>
                                      </p:cBhvr>
                                      <p:tavLst>
                                        <p:tav tm="0">
                                          <p:val>
                                            <p:strVal val="#ppt_h"/>
                                          </p:val>
                                        </p:tav>
                                        <p:tav tm="100000">
                                          <p:val>
                                            <p:strVal val="#ppt_h"/>
                                          </p:val>
                                        </p:tav>
                                      </p:tavLst>
                                    </p:anim>
                                    <p:anim calcmode="lin" valueType="num">
                                      <p:cBhvr>
                                        <p:cTn id="22" dur="500" fill="hold"/>
                                        <p:tgtEl>
                                          <p:spTgt spid="588821"/>
                                        </p:tgtEl>
                                        <p:attrNameLst>
                                          <p:attrName>ppt_x</p:attrName>
                                        </p:attrNameLst>
                                      </p:cBhvr>
                                      <p:tavLst>
                                        <p:tav tm="0">
                                          <p:val>
                                            <p:strVal val="#ppt_x-.2"/>
                                          </p:val>
                                        </p:tav>
                                        <p:tav tm="100000">
                                          <p:val>
                                            <p:strVal val="#ppt_x"/>
                                          </p:val>
                                        </p:tav>
                                      </p:tavLst>
                                    </p:anim>
                                    <p:anim calcmode="lin" valueType="num">
                                      <p:cBhvr>
                                        <p:cTn id="23" dur="500" fill="hold"/>
                                        <p:tgtEl>
                                          <p:spTgt spid="588821"/>
                                        </p:tgtEl>
                                        <p:attrNameLst>
                                          <p:attrName>ppt_y</p:attrName>
                                        </p:attrNameLst>
                                      </p:cBhvr>
                                      <p:tavLst>
                                        <p:tav tm="0">
                                          <p:val>
                                            <p:strVal val="#ppt_y"/>
                                          </p:val>
                                        </p:tav>
                                        <p:tav tm="100000">
                                          <p:val>
                                            <p:strVal val="#ppt_y"/>
                                          </p:val>
                                        </p:tav>
                                      </p:tavLst>
                                    </p:anim>
                                    <p:animEffect transition="in" filter="fade">
                                      <p:cBhvr>
                                        <p:cTn id="24" dur="500"/>
                                        <p:tgtEl>
                                          <p:spTgt spid="58882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588822"/>
                                        </p:tgtEl>
                                        <p:attrNameLst>
                                          <p:attrName>style.visibility</p:attrName>
                                        </p:attrNameLst>
                                      </p:cBhvr>
                                      <p:to>
                                        <p:strVal val="visible"/>
                                      </p:to>
                                    </p:set>
                                    <p:animEffect transition="in" filter="slide(fromBottom)">
                                      <p:cBhvr>
                                        <p:cTn id="29" dur="500"/>
                                        <p:tgtEl>
                                          <p:spTgt spid="58882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588823"/>
                                        </p:tgtEl>
                                        <p:attrNameLst>
                                          <p:attrName>style.visibility</p:attrName>
                                        </p:attrNameLst>
                                      </p:cBhvr>
                                      <p:to>
                                        <p:strVal val="visible"/>
                                      </p:to>
                                    </p:set>
                                    <p:anim calcmode="lin" valueType="num">
                                      <p:cBhvr additive="base">
                                        <p:cTn id="34" dur="500" fill="hold"/>
                                        <p:tgtEl>
                                          <p:spTgt spid="588823"/>
                                        </p:tgtEl>
                                        <p:attrNameLst>
                                          <p:attrName>ppt_x</p:attrName>
                                        </p:attrNameLst>
                                      </p:cBhvr>
                                      <p:tavLst>
                                        <p:tav tm="0">
                                          <p:val>
                                            <p:strVal val="#ppt_x"/>
                                          </p:val>
                                        </p:tav>
                                        <p:tav tm="100000">
                                          <p:val>
                                            <p:strVal val="#ppt_x"/>
                                          </p:val>
                                        </p:tav>
                                      </p:tavLst>
                                    </p:anim>
                                    <p:anim calcmode="lin" valueType="num">
                                      <p:cBhvr additive="base">
                                        <p:cTn id="35" dur="500" fill="hold"/>
                                        <p:tgtEl>
                                          <p:spTgt spid="588823"/>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588824"/>
                                        </p:tgtEl>
                                        <p:attrNameLst>
                                          <p:attrName>style.visibility</p:attrName>
                                        </p:attrNameLst>
                                      </p:cBhvr>
                                      <p:to>
                                        <p:strVal val="visible"/>
                                      </p:to>
                                    </p:set>
                                    <p:animEffect transition="in" filter="fade">
                                      <p:cBhvr>
                                        <p:cTn id="40" dur="1000"/>
                                        <p:tgtEl>
                                          <p:spTgt spid="588824"/>
                                        </p:tgtEl>
                                      </p:cBhvr>
                                    </p:animEffect>
                                    <p:anim calcmode="lin" valueType="num">
                                      <p:cBhvr>
                                        <p:cTn id="41" dur="1000" fill="hold"/>
                                        <p:tgtEl>
                                          <p:spTgt spid="588824"/>
                                        </p:tgtEl>
                                        <p:attrNameLst>
                                          <p:attrName>ppt_x</p:attrName>
                                        </p:attrNameLst>
                                      </p:cBhvr>
                                      <p:tavLst>
                                        <p:tav tm="0">
                                          <p:val>
                                            <p:strVal val="#ppt_x"/>
                                          </p:val>
                                        </p:tav>
                                        <p:tav tm="100000">
                                          <p:val>
                                            <p:strVal val="#ppt_x"/>
                                          </p:val>
                                        </p:tav>
                                      </p:tavLst>
                                    </p:anim>
                                    <p:anim calcmode="lin" valueType="num">
                                      <p:cBhvr>
                                        <p:cTn id="42" dur="900" decel="100000" fill="hold"/>
                                        <p:tgtEl>
                                          <p:spTgt spid="588824"/>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588824"/>
                                        </p:tgtEl>
                                        <p:attrNameLst>
                                          <p:attrName>ppt_y</p:attrName>
                                        </p:attrNameLst>
                                      </p:cBhvr>
                                      <p:tavLst>
                                        <p:tav tm="0">
                                          <p:val>
                                            <p:strVal val="#ppt_y-.03"/>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34" presetClass="entr" presetSubtype="0" fill="hold" grpId="0" nodeType="clickEffect">
                                  <p:stCondLst>
                                    <p:cond delay="0"/>
                                  </p:stCondLst>
                                  <p:childTnLst>
                                    <p:set>
                                      <p:cBhvr>
                                        <p:cTn id="47" dur="1" fill="hold">
                                          <p:stCondLst>
                                            <p:cond delay="0"/>
                                          </p:stCondLst>
                                        </p:cTn>
                                        <p:tgtEl>
                                          <p:spTgt spid="588812"/>
                                        </p:tgtEl>
                                        <p:attrNameLst>
                                          <p:attrName>style.visibility</p:attrName>
                                        </p:attrNameLst>
                                      </p:cBhvr>
                                      <p:to>
                                        <p:strVal val="visible"/>
                                      </p:to>
                                    </p:set>
                                    <p:anim from="(-#ppt_w/2)" to="(#ppt_x)" calcmode="lin" valueType="num">
                                      <p:cBhvr>
                                        <p:cTn id="48" dur="600" fill="hold">
                                          <p:stCondLst>
                                            <p:cond delay="0"/>
                                          </p:stCondLst>
                                        </p:cTn>
                                        <p:tgtEl>
                                          <p:spTgt spid="588812"/>
                                        </p:tgtEl>
                                        <p:attrNameLst>
                                          <p:attrName>ppt_x</p:attrName>
                                        </p:attrNameLst>
                                      </p:cBhvr>
                                    </p:anim>
                                    <p:anim from="0" to="-1.0" calcmode="lin" valueType="num">
                                      <p:cBhvr>
                                        <p:cTn id="49" dur="200" decel="50000" autoRev="1" fill="hold">
                                          <p:stCondLst>
                                            <p:cond delay="600"/>
                                          </p:stCondLst>
                                        </p:cTn>
                                        <p:tgtEl>
                                          <p:spTgt spid="588812"/>
                                        </p:tgtEl>
                                        <p:attrNameLst>
                                          <p:attrName>xshear</p:attrName>
                                        </p:attrNameLst>
                                      </p:cBhvr>
                                    </p:anim>
                                    <p:animScale>
                                      <p:cBhvr>
                                        <p:cTn id="50" dur="200" decel="100000" autoRev="1" fill="hold">
                                          <p:stCondLst>
                                            <p:cond delay="600"/>
                                          </p:stCondLst>
                                        </p:cTn>
                                        <p:tgtEl>
                                          <p:spTgt spid="588812"/>
                                        </p:tgtEl>
                                      </p:cBhvr>
                                      <p:from x="100000" y="100000"/>
                                      <p:to x="80000" y="100000"/>
                                    </p:animScale>
                                    <p:anim by="(#ppt_h/3+#ppt_w*0.1)" calcmode="lin" valueType="num">
                                      <p:cBhvr additive="sum">
                                        <p:cTn id="51" dur="200" decel="100000" autoRev="1" fill="hold">
                                          <p:stCondLst>
                                            <p:cond delay="600"/>
                                          </p:stCondLst>
                                        </p:cTn>
                                        <p:tgtEl>
                                          <p:spTgt spid="588812"/>
                                        </p:tgtEl>
                                        <p:attrNameLst>
                                          <p:attrName>ppt_x</p:attrName>
                                        </p:attrNameLst>
                                      </p:cBhvr>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37" presetClass="entr" presetSubtype="0" fill="hold" nodeType="clickEffect">
                                  <p:stCondLst>
                                    <p:cond delay="0"/>
                                  </p:stCondLst>
                                  <p:childTnLst>
                                    <p:set>
                                      <p:cBhvr>
                                        <p:cTn id="55" dur="1" fill="hold">
                                          <p:stCondLst>
                                            <p:cond delay="0"/>
                                          </p:stCondLst>
                                        </p:cTn>
                                        <p:tgtEl>
                                          <p:spTgt spid="588829"/>
                                        </p:tgtEl>
                                        <p:attrNameLst>
                                          <p:attrName>style.visibility</p:attrName>
                                        </p:attrNameLst>
                                      </p:cBhvr>
                                      <p:to>
                                        <p:strVal val="visible"/>
                                      </p:to>
                                    </p:set>
                                    <p:animEffect transition="in" filter="fade">
                                      <p:cBhvr>
                                        <p:cTn id="56" dur="1000"/>
                                        <p:tgtEl>
                                          <p:spTgt spid="588829"/>
                                        </p:tgtEl>
                                      </p:cBhvr>
                                    </p:animEffect>
                                    <p:anim calcmode="lin" valueType="num">
                                      <p:cBhvr>
                                        <p:cTn id="57" dur="1000" fill="hold"/>
                                        <p:tgtEl>
                                          <p:spTgt spid="588829"/>
                                        </p:tgtEl>
                                        <p:attrNameLst>
                                          <p:attrName>ppt_x</p:attrName>
                                        </p:attrNameLst>
                                      </p:cBhvr>
                                      <p:tavLst>
                                        <p:tav tm="0">
                                          <p:val>
                                            <p:strVal val="#ppt_x"/>
                                          </p:val>
                                        </p:tav>
                                        <p:tav tm="100000">
                                          <p:val>
                                            <p:strVal val="#ppt_x"/>
                                          </p:val>
                                        </p:tav>
                                      </p:tavLst>
                                    </p:anim>
                                    <p:anim calcmode="lin" valueType="num">
                                      <p:cBhvr>
                                        <p:cTn id="58" dur="900" decel="100000" fill="hold"/>
                                        <p:tgtEl>
                                          <p:spTgt spid="588829"/>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588829"/>
                                        </p:tgtEl>
                                        <p:attrNameLst>
                                          <p:attrName>ppt_y</p:attrName>
                                        </p:attrNameLst>
                                      </p:cBhvr>
                                      <p:tavLst>
                                        <p:tav tm="0">
                                          <p:val>
                                            <p:strVal val="#ppt_y-.03"/>
                                          </p:val>
                                        </p:tav>
                                        <p:tav tm="100000">
                                          <p:val>
                                            <p:strVal val="#ppt_y"/>
                                          </p:val>
                                        </p:tav>
                                      </p:tavLst>
                                    </p:anim>
                                  </p:childTnLst>
                                </p:cTn>
                              </p:par>
                              <p:par>
                                <p:cTn id="60" presetID="23" presetClass="entr" presetSubtype="16" fill="hold" grpId="0" nodeType="withEffect">
                                  <p:stCondLst>
                                    <p:cond delay="0"/>
                                  </p:stCondLst>
                                  <p:childTnLst>
                                    <p:set>
                                      <p:cBhvr>
                                        <p:cTn id="61" dur="1" fill="hold">
                                          <p:stCondLst>
                                            <p:cond delay="0"/>
                                          </p:stCondLst>
                                        </p:cTn>
                                        <p:tgtEl>
                                          <p:spTgt spid="588830"/>
                                        </p:tgtEl>
                                        <p:attrNameLst>
                                          <p:attrName>style.visibility</p:attrName>
                                        </p:attrNameLst>
                                      </p:cBhvr>
                                      <p:to>
                                        <p:strVal val="visible"/>
                                      </p:to>
                                    </p:set>
                                    <p:anim calcmode="lin" valueType="num">
                                      <p:cBhvr>
                                        <p:cTn id="62" dur="500" fill="hold"/>
                                        <p:tgtEl>
                                          <p:spTgt spid="588830"/>
                                        </p:tgtEl>
                                        <p:attrNameLst>
                                          <p:attrName>ppt_w</p:attrName>
                                        </p:attrNameLst>
                                      </p:cBhvr>
                                      <p:tavLst>
                                        <p:tav tm="0">
                                          <p:val>
                                            <p:fltVal val="0"/>
                                          </p:val>
                                        </p:tav>
                                        <p:tav tm="100000">
                                          <p:val>
                                            <p:strVal val="#ppt_w"/>
                                          </p:val>
                                        </p:tav>
                                      </p:tavLst>
                                    </p:anim>
                                    <p:anim calcmode="lin" valueType="num">
                                      <p:cBhvr>
                                        <p:cTn id="63" dur="500" fill="hold"/>
                                        <p:tgtEl>
                                          <p:spTgt spid="5888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12" grpId="0"/>
      <p:bldP spid="588820" grpId="0"/>
      <p:bldP spid="588821" grpId="0"/>
      <p:bldP spid="588822" grpId="0"/>
      <p:bldP spid="588823" grpId="0"/>
      <p:bldP spid="588824" grpId="0"/>
      <p:bldP spid="588830" grpId="0" animBg="1"/>
    </p:bldLst>
  </p:timing>
</p:sld>
</file>

<file path=ppt/slides/slide2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2180" name="Picture 4" descr="Hudson Taylor">
            <a:extLst>
              <a:ext uri="{FF2B5EF4-FFF2-40B4-BE49-F238E27FC236}">
                <a16:creationId xmlns:a16="http://schemas.microsoft.com/office/drawing/2014/main" id="{D74DE104-51DC-4E5B-A43C-0B677A58A130}"/>
              </a:ext>
            </a:extLst>
          </p:cNvPr>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8077200" y="0"/>
            <a:ext cx="1066800" cy="1447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2181" name="Picture 5" descr="Hudson Taylor ">
            <a:extLst>
              <a:ext uri="{FF2B5EF4-FFF2-40B4-BE49-F238E27FC236}">
                <a16:creationId xmlns:a16="http://schemas.microsoft.com/office/drawing/2014/main" id="{B9789816-C362-4897-B56E-28777C0FD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334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2182" name="WordArt 6" descr="Paper bag">
            <a:extLst>
              <a:ext uri="{FF2B5EF4-FFF2-40B4-BE49-F238E27FC236}">
                <a16:creationId xmlns:a16="http://schemas.microsoft.com/office/drawing/2014/main" id="{06C8D508-1ECD-446E-8322-17A783E6C403}"/>
              </a:ext>
            </a:extLst>
          </p:cNvPr>
          <p:cNvSpPr>
            <a:spLocks noChangeArrowheads="1" noChangeShapeType="1" noTextEdit="1"/>
          </p:cNvSpPr>
          <p:nvPr/>
        </p:nvSpPr>
        <p:spPr bwMode="auto">
          <a:xfrm>
            <a:off x="1905000" y="457200"/>
            <a:ext cx="5410200" cy="5238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alpha val="80000"/>
                    </a:srgbClr>
                  </a:outerShdw>
                </a:effectLst>
                <a:uLnTx/>
                <a:uFillTx/>
                <a:latin typeface="Times New Roman" panose="02020603050405020304" pitchFamily="18" charset="0"/>
                <a:ea typeface="+mn-ea"/>
                <a:cs typeface="Times New Roman" panose="02020603050405020304" pitchFamily="18" charset="0"/>
              </a:rPr>
              <a:t>Personal Response</a:t>
            </a:r>
          </a:p>
        </p:txBody>
      </p:sp>
      <p:sp>
        <p:nvSpPr>
          <p:cNvPr id="562187" name="Text Box 11">
            <a:extLst>
              <a:ext uri="{FF2B5EF4-FFF2-40B4-BE49-F238E27FC236}">
                <a16:creationId xmlns:a16="http://schemas.microsoft.com/office/drawing/2014/main" id="{5E474367-159F-420E-B7D9-1ECD33EF5941}"/>
              </a:ext>
            </a:extLst>
          </p:cNvPr>
          <p:cNvSpPr txBox="1">
            <a:spLocks noChangeArrowheads="1"/>
          </p:cNvSpPr>
          <p:nvPr/>
        </p:nvSpPr>
        <p:spPr bwMode="auto">
          <a:xfrm>
            <a:off x="-914400" y="2362200"/>
            <a:ext cx="337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p:txBody>
      </p:sp>
      <p:sp>
        <p:nvSpPr>
          <p:cNvPr id="562188" name="Rectangle 12">
            <a:extLst>
              <a:ext uri="{FF2B5EF4-FFF2-40B4-BE49-F238E27FC236}">
                <a16:creationId xmlns:a16="http://schemas.microsoft.com/office/drawing/2014/main" id="{DDE1AD1A-538E-4AE7-B1EF-22663F685BDB}"/>
              </a:ext>
            </a:extLst>
          </p:cNvPr>
          <p:cNvSpPr>
            <a:spLocks noChangeArrowheads="1"/>
          </p:cNvSpPr>
          <p:nvPr/>
        </p:nvSpPr>
        <p:spPr bwMode="auto">
          <a:xfrm>
            <a:off x="0" y="1295400"/>
            <a:ext cx="4953000" cy="4381500"/>
          </a:xfrm>
          <a:prstGeom prst="rect">
            <a:avLst/>
          </a:prstGeom>
          <a:solidFill>
            <a:srgbClr val="FFCC00">
              <a:alpha val="80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“...I besought Him to </a:t>
            </a:r>
            <a:r>
              <a:rPr kumimoji="0" lang="en-US" altLang="en-US" sz="2400" b="1" i="0" u="none" strike="noStrike" kern="1200" cap="none" spc="0" normalizeH="0" baseline="0" noProof="0">
                <a:ln>
                  <a:noFill/>
                </a:ln>
                <a:solidFill>
                  <a:srgbClr val="0000CC"/>
                </a:solidFill>
                <a:effectLst/>
                <a:uLnTx/>
                <a:uFillTx/>
                <a:latin typeface="Arial" panose="020B0604020202020204" pitchFamily="34" charset="0"/>
                <a:ea typeface="+mn-ea"/>
                <a:cs typeface="+mn-cs"/>
              </a:rPr>
              <a:t>give me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CC"/>
                </a:solidFill>
                <a:effectLst/>
                <a:uLnTx/>
                <a:uFillTx/>
                <a:latin typeface="Arial" panose="020B0604020202020204" pitchFamily="34" charset="0"/>
                <a:ea typeface="+mn-ea"/>
                <a:cs typeface="+mn-cs"/>
              </a:rPr>
              <a:t>some work to do for Him, as an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CC"/>
                </a:solidFill>
                <a:effectLst/>
                <a:uLnTx/>
                <a:uFillTx/>
                <a:latin typeface="Arial" panose="020B0604020202020204" pitchFamily="34" charset="0"/>
                <a:ea typeface="+mn-ea"/>
                <a:cs typeface="+mn-cs"/>
              </a:rPr>
              <a:t>outlet for love and gratitude;</a:t>
            </a: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some self-denying service,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no matter what it might be,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however trying or however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trivial; something with which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He would be pleased, and that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I might do for Him who had done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sng" strike="noStrike" kern="1200" cap="none" spc="0" normalizeH="0" baseline="0" noProof="0">
                <a:ln>
                  <a:noFill/>
                </a:ln>
                <a:solidFill>
                  <a:srgbClr val="000000"/>
                </a:solidFill>
                <a:effectLst/>
                <a:uLnTx/>
                <a:uFillTx/>
                <a:latin typeface="Arial" panose="020B0604020202020204" pitchFamily="34" charset="0"/>
                <a:ea typeface="+mn-ea"/>
                <a:cs typeface="+mn-cs"/>
              </a:rPr>
              <a:t>so much for me</a:t>
            </a:r>
            <a:r>
              <a:rPr kumimoji="0" lang="en-US" altLang="en-US" sz="1600" b="1" i="0" u="sng" strike="noStrike" kern="1200" cap="none" spc="0" normalizeH="0" baseline="0" noProof="0">
                <a:ln>
                  <a:noFill/>
                </a:ln>
                <a:solidFill>
                  <a:srgbClr val="000000"/>
                </a:solidFill>
                <a:effectLst/>
                <a:uLnTx/>
                <a:uFillTx/>
                <a:latin typeface="Arial" panose="020B0604020202020204" pitchFamily="34"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1" u="none" strike="noStrike" kern="1200" cap="none" spc="0" normalizeH="0" baseline="0" noProof="0">
                <a:ln>
                  <a:noFill/>
                </a:ln>
                <a:solidFill>
                  <a:srgbClr val="000000"/>
                </a:solidFill>
                <a:effectLst/>
                <a:uLnTx/>
                <a:uFillTx/>
                <a:latin typeface="Arial" panose="020B0604020202020204" pitchFamily="34" charset="0"/>
                <a:ea typeface="+mn-ea"/>
                <a:cs typeface="+mn-cs"/>
              </a:rPr>
              <a:t>A Retrospect, The Call to Serve ( Overseas Missionary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1" u="none" strike="noStrike" kern="1200" cap="none" spc="0" normalizeH="0" baseline="0" noProof="0">
                <a:ln>
                  <a:noFill/>
                </a:ln>
                <a:solidFill>
                  <a:srgbClr val="000000"/>
                </a:solidFill>
                <a:effectLst/>
                <a:uLnTx/>
                <a:uFillTx/>
                <a:latin typeface="Arial" panose="020B0604020202020204" pitchFamily="34" charset="0"/>
                <a:ea typeface="+mn-ea"/>
                <a:cs typeface="+mn-cs"/>
              </a:rPr>
              <a:t>Fellowship), n.d. Chapter 45, pp. 300</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1" i="1" u="sng"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2190" name="Line 14">
            <a:extLst>
              <a:ext uri="{FF2B5EF4-FFF2-40B4-BE49-F238E27FC236}">
                <a16:creationId xmlns:a16="http://schemas.microsoft.com/office/drawing/2014/main" id="{565EE972-A9B0-4BF8-8F45-283858A300A6}"/>
              </a:ext>
            </a:extLst>
          </p:cNvPr>
          <p:cNvSpPr>
            <a:spLocks noChangeShapeType="1"/>
          </p:cNvSpPr>
          <p:nvPr/>
        </p:nvSpPr>
        <p:spPr bwMode="auto">
          <a:xfrm>
            <a:off x="304800" y="5029200"/>
            <a:ext cx="3657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2191" name="Rectangle 15">
            <a:extLst>
              <a:ext uri="{FF2B5EF4-FFF2-40B4-BE49-F238E27FC236}">
                <a16:creationId xmlns:a16="http://schemas.microsoft.com/office/drawing/2014/main" id="{BF490099-61F5-4B93-A7FB-8FE83ADADD5B}"/>
              </a:ext>
            </a:extLst>
          </p:cNvPr>
          <p:cNvSpPr>
            <a:spLocks noChangeArrowheads="1"/>
          </p:cNvSpPr>
          <p:nvPr/>
        </p:nvSpPr>
        <p:spPr bwMode="auto">
          <a:xfrm>
            <a:off x="5105400" y="1585913"/>
            <a:ext cx="3810000" cy="3530600"/>
          </a:xfrm>
          <a:prstGeom prst="rect">
            <a:avLst/>
          </a:prstGeom>
          <a:solidFill>
            <a:srgbClr val="33CCCC">
              <a:alpha val="37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“…He was uneducated,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unordained, unconnected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(with a mission society),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and uncouth. And if that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was not enough, he was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short (Maria was tall), and </a:t>
            </a:r>
            <a:r>
              <a:rPr kumimoji="0" lang="en-US" altLang="en-US" sz="2400" b="0" i="0" u="sng" strike="noStrike" kern="1200" cap="none" spc="0" normalizeH="0" baseline="0" noProof="0">
                <a:ln>
                  <a:noFill/>
                </a:ln>
                <a:solidFill>
                  <a:srgbClr val="000000"/>
                </a:solidFill>
                <a:effectLst/>
                <a:uLnTx/>
                <a:uFillTx/>
                <a:latin typeface="Arial" panose="020B0604020202020204" pitchFamily="34" charset="0"/>
                <a:ea typeface="+mn-ea"/>
                <a:cs typeface="+mn-cs"/>
              </a:rPr>
              <a:t>he wore Chinese clothes.”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1" u="none" strike="noStrike" kern="1200" cap="none" spc="0" normalizeH="0" baseline="0" noProof="0">
                <a:ln>
                  <a:noFill/>
                </a:ln>
                <a:solidFill>
                  <a:srgbClr val="000000"/>
                </a:solidFill>
                <a:effectLst/>
                <a:uLnTx/>
                <a:uFillTx/>
                <a:latin typeface="Arial" panose="020B0604020202020204" pitchFamily="34" charset="0"/>
                <a:ea typeface="+mn-ea"/>
                <a:cs typeface="+mn-cs"/>
              </a:rPr>
              <a:t>Ruth A. Tucker. From Jerusalem to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1" u="none" strike="noStrike" kern="1200" cap="none" spc="0" normalizeH="0" baseline="0" noProof="0">
                <a:ln>
                  <a:noFill/>
                </a:ln>
                <a:solidFill>
                  <a:srgbClr val="000000"/>
                </a:solidFill>
                <a:effectLst/>
                <a:uLnTx/>
                <a:uFillTx/>
                <a:latin typeface="Arial" panose="020B0604020202020204" pitchFamily="34" charset="0"/>
                <a:ea typeface="+mn-ea"/>
                <a:cs typeface="+mn-cs"/>
              </a:rPr>
              <a:t>Irian Jaya. pp. 191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 letter from Miss. Aldersey to Maria’s uncle)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p:txBody>
      </p:sp>
      <p:sp>
        <p:nvSpPr>
          <p:cNvPr id="562193" name="Rectangle 17">
            <a:extLst>
              <a:ext uri="{FF2B5EF4-FFF2-40B4-BE49-F238E27FC236}">
                <a16:creationId xmlns:a16="http://schemas.microsoft.com/office/drawing/2014/main" id="{E1E722FD-DEBB-4E6D-8D86-DEEF27D4BEB3}"/>
              </a:ext>
            </a:extLst>
          </p:cNvPr>
          <p:cNvSpPr>
            <a:spLocks noChangeArrowheads="1"/>
          </p:cNvSpPr>
          <p:nvPr/>
        </p:nvSpPr>
        <p:spPr bwMode="auto">
          <a:xfrm>
            <a:off x="0" y="5813425"/>
            <a:ext cx="9144000" cy="946150"/>
          </a:xfrm>
          <a:prstGeom prst="rect">
            <a:avLst/>
          </a:prstGeom>
          <a:solidFill>
            <a:schemeClr val="accent2">
              <a:alpha val="42999"/>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Finally J. Hudson Taylor is known as the founder of China Inland Mission.</a:t>
            </a:r>
          </a:p>
        </p:txBody>
      </p:sp>
    </p:spTree>
    <p:extLst>
      <p:ext uri="{BB962C8B-B14F-4D97-AF65-F5344CB8AC3E}">
        <p14:creationId xmlns:p14="http://schemas.microsoft.com/office/powerpoint/2010/main" val="19368787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withEffect">
                                  <p:stCondLst>
                                    <p:cond delay="0"/>
                                  </p:stCondLst>
                                  <p:childTnLst>
                                    <p:set>
                                      <p:cBhvr>
                                        <p:cTn id="6" dur="1" fill="hold">
                                          <p:stCondLst>
                                            <p:cond delay="0"/>
                                          </p:stCondLst>
                                        </p:cTn>
                                        <p:tgtEl>
                                          <p:spTgt spid="562182"/>
                                        </p:tgtEl>
                                        <p:attrNameLst>
                                          <p:attrName>style.visibility</p:attrName>
                                        </p:attrNameLst>
                                      </p:cBhvr>
                                      <p:to>
                                        <p:strVal val="visible"/>
                                      </p:to>
                                    </p:set>
                                    <p:animEffect transition="in" filter="slide(fromBottom)">
                                      <p:cBhvr>
                                        <p:cTn id="7" dur="500"/>
                                        <p:tgtEl>
                                          <p:spTgt spid="5621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562181"/>
                                        </p:tgtEl>
                                        <p:attrNameLst>
                                          <p:attrName>style.visibility</p:attrName>
                                        </p:attrNameLst>
                                      </p:cBhvr>
                                      <p:to>
                                        <p:strVal val="visible"/>
                                      </p:to>
                                    </p:set>
                                    <p:anim calcmode="lin" valueType="num">
                                      <p:cBhvr>
                                        <p:cTn id="12" dur="500" fill="hold"/>
                                        <p:tgtEl>
                                          <p:spTgt spid="562181"/>
                                        </p:tgtEl>
                                        <p:attrNameLst>
                                          <p:attrName>ppt_w</p:attrName>
                                        </p:attrNameLst>
                                      </p:cBhvr>
                                      <p:tavLst>
                                        <p:tav tm="0">
                                          <p:val>
                                            <p:fltVal val="0"/>
                                          </p:val>
                                        </p:tav>
                                        <p:tav tm="100000">
                                          <p:val>
                                            <p:strVal val="#ppt_w"/>
                                          </p:val>
                                        </p:tav>
                                      </p:tavLst>
                                    </p:anim>
                                    <p:anim calcmode="lin" valueType="num">
                                      <p:cBhvr>
                                        <p:cTn id="13" dur="500" fill="hold"/>
                                        <p:tgtEl>
                                          <p:spTgt spid="562181"/>
                                        </p:tgtEl>
                                        <p:attrNameLst>
                                          <p:attrName>ppt_h</p:attrName>
                                        </p:attrNameLst>
                                      </p:cBhvr>
                                      <p:tavLst>
                                        <p:tav tm="0">
                                          <p:val>
                                            <p:fltVal val="0"/>
                                          </p:val>
                                        </p:tav>
                                        <p:tav tm="100000">
                                          <p:val>
                                            <p:strVal val="#ppt_h"/>
                                          </p:val>
                                        </p:tav>
                                      </p:tavLst>
                                    </p:anim>
                                  </p:childTnLst>
                                </p:cTn>
                              </p:par>
                              <p:par>
                                <p:cTn id="14" presetID="15" presetClass="entr" presetSubtype="0" fill="hold" grpId="0" nodeType="withEffect">
                                  <p:stCondLst>
                                    <p:cond delay="0"/>
                                  </p:stCondLst>
                                  <p:childTnLst>
                                    <p:set>
                                      <p:cBhvr>
                                        <p:cTn id="15" dur="1" fill="hold">
                                          <p:stCondLst>
                                            <p:cond delay="0"/>
                                          </p:stCondLst>
                                        </p:cTn>
                                        <p:tgtEl>
                                          <p:spTgt spid="562188"/>
                                        </p:tgtEl>
                                        <p:attrNameLst>
                                          <p:attrName>style.visibility</p:attrName>
                                        </p:attrNameLst>
                                      </p:cBhvr>
                                      <p:to>
                                        <p:strVal val="visible"/>
                                      </p:to>
                                    </p:set>
                                    <p:anim calcmode="lin" valueType="num">
                                      <p:cBhvr>
                                        <p:cTn id="16" dur="1000" fill="hold"/>
                                        <p:tgtEl>
                                          <p:spTgt spid="562188"/>
                                        </p:tgtEl>
                                        <p:attrNameLst>
                                          <p:attrName>ppt_w</p:attrName>
                                        </p:attrNameLst>
                                      </p:cBhvr>
                                      <p:tavLst>
                                        <p:tav tm="0">
                                          <p:val>
                                            <p:fltVal val="0"/>
                                          </p:val>
                                        </p:tav>
                                        <p:tav tm="100000">
                                          <p:val>
                                            <p:strVal val="#ppt_w"/>
                                          </p:val>
                                        </p:tav>
                                      </p:tavLst>
                                    </p:anim>
                                    <p:anim calcmode="lin" valueType="num">
                                      <p:cBhvr>
                                        <p:cTn id="17" dur="1000" fill="hold"/>
                                        <p:tgtEl>
                                          <p:spTgt spid="562188"/>
                                        </p:tgtEl>
                                        <p:attrNameLst>
                                          <p:attrName>ppt_h</p:attrName>
                                        </p:attrNameLst>
                                      </p:cBhvr>
                                      <p:tavLst>
                                        <p:tav tm="0">
                                          <p:val>
                                            <p:fltVal val="0"/>
                                          </p:val>
                                        </p:tav>
                                        <p:tav tm="100000">
                                          <p:val>
                                            <p:strVal val="#ppt_h"/>
                                          </p:val>
                                        </p:tav>
                                      </p:tavLst>
                                    </p:anim>
                                    <p:anim calcmode="lin" valueType="num">
                                      <p:cBhvr>
                                        <p:cTn id="18" dur="1000" fill="hold"/>
                                        <p:tgtEl>
                                          <p:spTgt spid="562188"/>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5621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nodeType="clickEffect">
                                  <p:stCondLst>
                                    <p:cond delay="0"/>
                                  </p:stCondLst>
                                  <p:childTnLst>
                                    <p:set>
                                      <p:cBhvr>
                                        <p:cTn id="23" dur="1" fill="hold">
                                          <p:stCondLst>
                                            <p:cond delay="0"/>
                                          </p:stCondLst>
                                        </p:cTn>
                                        <p:tgtEl>
                                          <p:spTgt spid="562180"/>
                                        </p:tgtEl>
                                        <p:attrNameLst>
                                          <p:attrName>style.visibility</p:attrName>
                                        </p:attrNameLst>
                                      </p:cBhvr>
                                      <p:to>
                                        <p:strVal val="visible"/>
                                      </p:to>
                                    </p:set>
                                    <p:anim calcmode="lin" valueType="num">
                                      <p:cBhvr>
                                        <p:cTn id="24" dur="500" fill="hold"/>
                                        <p:tgtEl>
                                          <p:spTgt spid="562180"/>
                                        </p:tgtEl>
                                        <p:attrNameLst>
                                          <p:attrName>ppt_w</p:attrName>
                                        </p:attrNameLst>
                                      </p:cBhvr>
                                      <p:tavLst>
                                        <p:tav tm="0">
                                          <p:val>
                                            <p:strVal val="#ppt_w*0.05"/>
                                          </p:val>
                                        </p:tav>
                                        <p:tav tm="100000">
                                          <p:val>
                                            <p:strVal val="#ppt_w"/>
                                          </p:val>
                                        </p:tav>
                                      </p:tavLst>
                                    </p:anim>
                                    <p:anim calcmode="lin" valueType="num">
                                      <p:cBhvr>
                                        <p:cTn id="25" dur="500" fill="hold"/>
                                        <p:tgtEl>
                                          <p:spTgt spid="562180"/>
                                        </p:tgtEl>
                                        <p:attrNameLst>
                                          <p:attrName>ppt_h</p:attrName>
                                        </p:attrNameLst>
                                      </p:cBhvr>
                                      <p:tavLst>
                                        <p:tav tm="0">
                                          <p:val>
                                            <p:strVal val="#ppt_h"/>
                                          </p:val>
                                        </p:tav>
                                        <p:tav tm="100000">
                                          <p:val>
                                            <p:strVal val="#ppt_h"/>
                                          </p:val>
                                        </p:tav>
                                      </p:tavLst>
                                    </p:anim>
                                    <p:anim calcmode="lin" valueType="num">
                                      <p:cBhvr>
                                        <p:cTn id="26" dur="500" fill="hold"/>
                                        <p:tgtEl>
                                          <p:spTgt spid="562180"/>
                                        </p:tgtEl>
                                        <p:attrNameLst>
                                          <p:attrName>ppt_x</p:attrName>
                                        </p:attrNameLst>
                                      </p:cBhvr>
                                      <p:tavLst>
                                        <p:tav tm="0">
                                          <p:val>
                                            <p:strVal val="#ppt_x-.2"/>
                                          </p:val>
                                        </p:tav>
                                        <p:tav tm="100000">
                                          <p:val>
                                            <p:strVal val="#ppt_x"/>
                                          </p:val>
                                        </p:tav>
                                      </p:tavLst>
                                    </p:anim>
                                    <p:anim calcmode="lin" valueType="num">
                                      <p:cBhvr>
                                        <p:cTn id="27" dur="500" fill="hold"/>
                                        <p:tgtEl>
                                          <p:spTgt spid="562180"/>
                                        </p:tgtEl>
                                        <p:attrNameLst>
                                          <p:attrName>ppt_y</p:attrName>
                                        </p:attrNameLst>
                                      </p:cBhvr>
                                      <p:tavLst>
                                        <p:tav tm="0">
                                          <p:val>
                                            <p:strVal val="#ppt_y"/>
                                          </p:val>
                                        </p:tav>
                                        <p:tav tm="100000">
                                          <p:val>
                                            <p:strVal val="#ppt_y"/>
                                          </p:val>
                                        </p:tav>
                                      </p:tavLst>
                                    </p:anim>
                                    <p:animEffect transition="in" filter="fade">
                                      <p:cBhvr>
                                        <p:cTn id="28" dur="500"/>
                                        <p:tgtEl>
                                          <p:spTgt spid="562180"/>
                                        </p:tgtEl>
                                      </p:cBhvr>
                                    </p:animEffect>
                                  </p:childTnLst>
                                </p:cTn>
                              </p:par>
                              <p:par>
                                <p:cTn id="29" presetID="37" presetClass="entr" presetSubtype="0" fill="hold" grpId="0" nodeType="withEffect">
                                  <p:stCondLst>
                                    <p:cond delay="0"/>
                                  </p:stCondLst>
                                  <p:childTnLst>
                                    <p:set>
                                      <p:cBhvr>
                                        <p:cTn id="30" dur="1" fill="hold">
                                          <p:stCondLst>
                                            <p:cond delay="0"/>
                                          </p:stCondLst>
                                        </p:cTn>
                                        <p:tgtEl>
                                          <p:spTgt spid="562191"/>
                                        </p:tgtEl>
                                        <p:attrNameLst>
                                          <p:attrName>style.visibility</p:attrName>
                                        </p:attrNameLst>
                                      </p:cBhvr>
                                      <p:to>
                                        <p:strVal val="visible"/>
                                      </p:to>
                                    </p:set>
                                    <p:animEffect transition="in" filter="fade">
                                      <p:cBhvr>
                                        <p:cTn id="31" dur="1000"/>
                                        <p:tgtEl>
                                          <p:spTgt spid="562191"/>
                                        </p:tgtEl>
                                      </p:cBhvr>
                                    </p:animEffect>
                                    <p:anim calcmode="lin" valueType="num">
                                      <p:cBhvr>
                                        <p:cTn id="32" dur="1000" fill="hold"/>
                                        <p:tgtEl>
                                          <p:spTgt spid="562191"/>
                                        </p:tgtEl>
                                        <p:attrNameLst>
                                          <p:attrName>ppt_x</p:attrName>
                                        </p:attrNameLst>
                                      </p:cBhvr>
                                      <p:tavLst>
                                        <p:tav tm="0">
                                          <p:val>
                                            <p:strVal val="#ppt_x"/>
                                          </p:val>
                                        </p:tav>
                                        <p:tav tm="100000">
                                          <p:val>
                                            <p:strVal val="#ppt_x"/>
                                          </p:val>
                                        </p:tav>
                                      </p:tavLst>
                                    </p:anim>
                                    <p:anim calcmode="lin" valueType="num">
                                      <p:cBhvr>
                                        <p:cTn id="33" dur="900" decel="100000" fill="hold"/>
                                        <p:tgtEl>
                                          <p:spTgt spid="56219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562191"/>
                                        </p:tgtEl>
                                        <p:attrNameLst>
                                          <p:attrName>ppt_y</p:attrName>
                                        </p:attrNameLst>
                                      </p:cBhvr>
                                      <p:tavLst>
                                        <p:tav tm="0">
                                          <p:val>
                                            <p:strVal val="#ppt_y-.03"/>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1" presetClass="entr" presetSubtype="0" fill="hold" grpId="0" nodeType="clickEffect">
                                  <p:stCondLst>
                                    <p:cond delay="0"/>
                                  </p:stCondLst>
                                  <p:iterate type="lt">
                                    <p:tmPct val="10000"/>
                                  </p:iterate>
                                  <p:childTnLst>
                                    <p:set>
                                      <p:cBhvr>
                                        <p:cTn id="38" dur="1" fill="hold">
                                          <p:stCondLst>
                                            <p:cond delay="0"/>
                                          </p:stCondLst>
                                        </p:cTn>
                                        <p:tgtEl>
                                          <p:spTgt spid="562193"/>
                                        </p:tgtEl>
                                        <p:attrNameLst>
                                          <p:attrName>style.visibility</p:attrName>
                                        </p:attrNameLst>
                                      </p:cBhvr>
                                      <p:to>
                                        <p:strVal val="visible"/>
                                      </p:to>
                                    </p:set>
                                    <p:anim calcmode="lin" valueType="num">
                                      <p:cBhvr>
                                        <p:cTn id="39" dur="500" fill="hold"/>
                                        <p:tgtEl>
                                          <p:spTgt spid="562193"/>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562193"/>
                                        </p:tgtEl>
                                        <p:attrNameLst>
                                          <p:attrName>ppt_y</p:attrName>
                                        </p:attrNameLst>
                                      </p:cBhvr>
                                      <p:tavLst>
                                        <p:tav tm="0">
                                          <p:val>
                                            <p:strVal val="#ppt_y"/>
                                          </p:val>
                                        </p:tav>
                                        <p:tav tm="100000">
                                          <p:val>
                                            <p:strVal val="#ppt_y"/>
                                          </p:val>
                                        </p:tav>
                                      </p:tavLst>
                                    </p:anim>
                                    <p:anim calcmode="lin" valueType="num">
                                      <p:cBhvr>
                                        <p:cTn id="41" dur="500" fill="hold"/>
                                        <p:tgtEl>
                                          <p:spTgt spid="562193"/>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562193"/>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562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188" grpId="0" animBg="1"/>
      <p:bldP spid="562191" grpId="0" animBg="1"/>
      <p:bldP spid="562193" grpId="0" animBg="1"/>
    </p:bldLst>
  </p:timing>
</p:sld>
</file>

<file path=ppt/slides/slide2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00070" name="Picture 6" descr="The image “http://www.bibleexplained.com/Gospels/Mark/cross&amp;follow.jpg” cannot be displayed, because it contains errors.">
            <a:extLst>
              <a:ext uri="{FF2B5EF4-FFF2-40B4-BE49-F238E27FC236}">
                <a16:creationId xmlns:a16="http://schemas.microsoft.com/office/drawing/2014/main" id="{6E736B20-0D41-4D2A-8A1C-C625423D7E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0071" name="Text Box 7">
            <a:extLst>
              <a:ext uri="{FF2B5EF4-FFF2-40B4-BE49-F238E27FC236}">
                <a16:creationId xmlns:a16="http://schemas.microsoft.com/office/drawing/2014/main" id="{FAAEAA98-99C7-4607-8B41-1CFCB52573FA}"/>
              </a:ext>
            </a:extLst>
          </p:cNvPr>
          <p:cNvSpPr txBox="1">
            <a:spLocks noChangeArrowheads="1"/>
          </p:cNvSpPr>
          <p:nvPr/>
        </p:nvSpPr>
        <p:spPr bwMode="auto">
          <a:xfrm>
            <a:off x="1828800" y="0"/>
            <a:ext cx="6096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0" i="0" u="sng" strike="noStrike" kern="1200" cap="none" spc="0" normalizeH="0" baseline="0" noProof="0">
                <a:ln>
                  <a:noFill/>
                </a:ln>
                <a:solidFill>
                  <a:srgbClr val="000000"/>
                </a:solidFill>
                <a:effectLst/>
                <a:uLnTx/>
                <a:uFillTx/>
                <a:latin typeface="Arial" panose="020B0604020202020204" pitchFamily="34" charset="0"/>
                <a:ea typeface="+mn-ea"/>
                <a:cs typeface="+mn-cs"/>
              </a:rPr>
              <a:t>How about me or you?</a:t>
            </a:r>
          </a:p>
        </p:txBody>
      </p:sp>
      <p:sp>
        <p:nvSpPr>
          <p:cNvPr id="600073" name="Rectangle 9">
            <a:extLst>
              <a:ext uri="{FF2B5EF4-FFF2-40B4-BE49-F238E27FC236}">
                <a16:creationId xmlns:a16="http://schemas.microsoft.com/office/drawing/2014/main" id="{7EA3B5A1-7150-4EBB-BD7D-639EB0BADE94}"/>
              </a:ext>
            </a:extLst>
          </p:cNvPr>
          <p:cNvSpPr>
            <a:spLocks noChangeArrowheads="1"/>
          </p:cNvSpPr>
          <p:nvPr/>
        </p:nvSpPr>
        <p:spPr bwMode="auto">
          <a:xfrm>
            <a:off x="914400" y="838200"/>
            <a:ext cx="7321550" cy="6243638"/>
          </a:xfrm>
          <a:prstGeom prst="rect">
            <a:avLst/>
          </a:prstGeom>
          <a:solidFill>
            <a:srgbClr val="000000">
              <a:alpha val="33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a:t>
            </a:r>
            <a:r>
              <a:rPr kumimoji="0" lang="en-US" altLang="en-US" sz="2800" b="1" i="0" u="sng" strike="noStrike" kern="1200" cap="none" spc="0" normalizeH="0" baseline="0" noProof="0">
                <a:ln>
                  <a:noFill/>
                </a:ln>
                <a:solidFill>
                  <a:srgbClr val="FFFF00"/>
                </a:solidFill>
                <a:effectLst/>
                <a:uLnTx/>
                <a:uFillTx/>
                <a:latin typeface="Arial" panose="020B0604020202020204" pitchFamily="34" charset="0"/>
                <a:ea typeface="+mn-ea"/>
                <a:cs typeface="+mn-cs"/>
              </a:rPr>
              <a:t>I Love to Tell the Story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00"/>
                </a:solidFill>
                <a:effectLst/>
                <a:uLnTx/>
                <a:uFillTx/>
                <a:latin typeface="Arial" panose="020B0604020202020204" pitchFamily="34" charset="0"/>
                <a:ea typeface="+mn-ea"/>
                <a:cs typeface="+mn-cs"/>
              </a:rPr>
              <a:t>1. 	</a:t>
            </a: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I love to tell the story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of unseen things above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Of Jesus and His glory,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Of Jesus and His love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I love to tell the story,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because I know ‘tis true;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It satisfies my longings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as nothing else can do.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2400" b="1" i="0" u="none" strike="noStrike" kern="1200" cap="none" spc="0" normalizeH="0" baseline="0" noProof="0">
                <a:ln>
                  <a:noFill/>
                </a:ln>
                <a:solidFill>
                  <a:srgbClr val="0000CC"/>
                </a:solidFill>
                <a:effectLst/>
                <a:uLnTx/>
                <a:uFillTx/>
                <a:latin typeface="Arial" panose="020B0604020202020204" pitchFamily="34" charset="0"/>
                <a:ea typeface="+mn-ea"/>
                <a:cs typeface="+mn-cs"/>
              </a:rPr>
              <a:t>I love to tell the story,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CC"/>
                </a:solidFill>
                <a:effectLst/>
                <a:uLnTx/>
                <a:uFillTx/>
                <a:latin typeface="Arial" panose="020B0604020202020204" pitchFamily="34" charset="0"/>
                <a:ea typeface="+mn-ea"/>
                <a:cs typeface="+mn-cs"/>
              </a:rPr>
              <a:t>			      ‘twill be my theme in glory.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CC"/>
                </a:solidFill>
                <a:effectLst/>
                <a:uLnTx/>
                <a:uFillTx/>
                <a:latin typeface="Arial" panose="020B0604020202020204" pitchFamily="34" charset="0"/>
                <a:ea typeface="+mn-ea"/>
                <a:cs typeface="+mn-cs"/>
              </a:rPr>
              <a:t>			    To tell the old, old story,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CC"/>
                </a:solidFill>
                <a:effectLst/>
                <a:uLnTx/>
                <a:uFillTx/>
                <a:latin typeface="Arial" panose="020B0604020202020204" pitchFamily="34" charset="0"/>
                <a:ea typeface="+mn-ea"/>
                <a:cs typeface="+mn-cs"/>
              </a:rPr>
              <a:t>			 of Jesus and His Love</a:t>
            </a:r>
            <a:r>
              <a:rPr kumimoji="0" lang="en-US" altLang="en-US" sz="2800" b="1" i="0" u="none" strike="noStrike" kern="1200" cap="none" spc="0" normalizeH="0" baseline="0" noProof="0">
                <a:ln>
                  <a:noFill/>
                </a:ln>
                <a:solidFill>
                  <a:srgbClr val="0000CC"/>
                </a:solidFill>
                <a:effectLst/>
                <a:uLnTx/>
                <a:uFillTx/>
                <a:latin typeface="Arial" panose="020B0604020202020204" pitchFamily="34"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690327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600071"/>
                                        </p:tgtEl>
                                        <p:attrNameLst>
                                          <p:attrName>style.visibility</p:attrName>
                                        </p:attrNameLst>
                                      </p:cBhvr>
                                      <p:to>
                                        <p:strVal val="visible"/>
                                      </p:to>
                                    </p:set>
                                    <p:anim calcmode="discrete" valueType="clr">
                                      <p:cBhvr override="childStyle">
                                        <p:cTn id="7" dur="80"/>
                                        <p:tgtEl>
                                          <p:spTgt spid="60007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00071"/>
                                        </p:tgtEl>
                                        <p:attrNameLst>
                                          <p:attrName>fillcolor</p:attrName>
                                        </p:attrNameLst>
                                      </p:cBhvr>
                                      <p:tavLst>
                                        <p:tav tm="0">
                                          <p:val>
                                            <p:clrVal>
                                              <a:schemeClr val="accent2"/>
                                            </p:clrVal>
                                          </p:val>
                                        </p:tav>
                                        <p:tav tm="50000">
                                          <p:val>
                                            <p:clrVal>
                                              <a:schemeClr val="hlink"/>
                                            </p:clrVal>
                                          </p:val>
                                        </p:tav>
                                      </p:tavLst>
                                    </p:anim>
                                    <p:set>
                                      <p:cBhvr>
                                        <p:cTn id="9" dur="80"/>
                                        <p:tgtEl>
                                          <p:spTgt spid="60007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37" presetClass="entr" presetSubtype="0" fill="hold" grpId="0" nodeType="clickEffect">
                                  <p:stCondLst>
                                    <p:cond delay="0"/>
                                  </p:stCondLst>
                                  <p:childTnLst>
                                    <p:set>
                                      <p:cBhvr>
                                        <p:cTn id="13" dur="1" fill="hold">
                                          <p:stCondLst>
                                            <p:cond delay="0"/>
                                          </p:stCondLst>
                                        </p:cTn>
                                        <p:tgtEl>
                                          <p:spTgt spid="600073"/>
                                        </p:tgtEl>
                                        <p:attrNameLst>
                                          <p:attrName>style.visibility</p:attrName>
                                        </p:attrNameLst>
                                      </p:cBhvr>
                                      <p:to>
                                        <p:strVal val="visible"/>
                                      </p:to>
                                    </p:set>
                                    <p:animEffect transition="in" filter="fade">
                                      <p:cBhvr>
                                        <p:cTn id="14" dur="1000"/>
                                        <p:tgtEl>
                                          <p:spTgt spid="600073"/>
                                        </p:tgtEl>
                                      </p:cBhvr>
                                    </p:animEffect>
                                    <p:anim calcmode="lin" valueType="num">
                                      <p:cBhvr>
                                        <p:cTn id="15" dur="1000" fill="hold"/>
                                        <p:tgtEl>
                                          <p:spTgt spid="600073"/>
                                        </p:tgtEl>
                                        <p:attrNameLst>
                                          <p:attrName>ppt_x</p:attrName>
                                        </p:attrNameLst>
                                      </p:cBhvr>
                                      <p:tavLst>
                                        <p:tav tm="0">
                                          <p:val>
                                            <p:strVal val="#ppt_x"/>
                                          </p:val>
                                        </p:tav>
                                        <p:tav tm="100000">
                                          <p:val>
                                            <p:strVal val="#ppt_x"/>
                                          </p:val>
                                        </p:tav>
                                      </p:tavLst>
                                    </p:anim>
                                    <p:anim calcmode="lin" valueType="num">
                                      <p:cBhvr>
                                        <p:cTn id="16" dur="900" decel="100000" fill="hold"/>
                                        <p:tgtEl>
                                          <p:spTgt spid="600073"/>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60007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071" grpId="0"/>
      <p:bldP spid="600073" grpId="0" animBg="1"/>
    </p:bldLst>
  </p:timing>
</p:sld>
</file>

<file path=ppt/slides/slide2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02116" name="Picture 4" descr="BSNTT032">
            <a:extLst>
              <a:ext uri="{FF2B5EF4-FFF2-40B4-BE49-F238E27FC236}">
                <a16:creationId xmlns:a16="http://schemas.microsoft.com/office/drawing/2014/main" id="{B92F8CB2-EB53-42A4-AA32-9EC450BFCA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91000"/>
            <a:ext cx="2743200" cy="2667000"/>
          </a:xfrm>
          <a:prstGeom prst="rect">
            <a:avLst/>
          </a:prstGeom>
          <a:noFill/>
          <a:extLst>
            <a:ext uri="{909E8E84-426E-40DD-AFC4-6F175D3DCCD1}">
              <a14:hiddenFill xmlns:a14="http://schemas.microsoft.com/office/drawing/2010/main">
                <a:solidFill>
                  <a:srgbClr val="FFFFFF"/>
                </a:solidFill>
              </a14:hiddenFill>
            </a:ext>
          </a:extLst>
        </p:spPr>
      </p:pic>
      <p:sp>
        <p:nvSpPr>
          <p:cNvPr id="602118" name="Text Box 6">
            <a:extLst>
              <a:ext uri="{FF2B5EF4-FFF2-40B4-BE49-F238E27FC236}">
                <a16:creationId xmlns:a16="http://schemas.microsoft.com/office/drawing/2014/main" id="{FFA938D9-6EFF-4777-AF9C-D0C58F479251}"/>
              </a:ext>
            </a:extLst>
          </p:cNvPr>
          <p:cNvSpPr txBox="1">
            <a:spLocks noChangeArrowheads="1"/>
          </p:cNvSpPr>
          <p:nvPr/>
        </p:nvSpPr>
        <p:spPr bwMode="auto">
          <a:xfrm>
            <a:off x="0" y="609600"/>
            <a:ext cx="8915400"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a:solidFill>
                  <a:schemeClr val="tx1"/>
                </a:solidFill>
                <a:latin typeface="Arial" panose="020B0604020202020204" pitchFamily="34" charset="0"/>
              </a:defRPr>
            </a:lvl1pPr>
            <a:lvl2pPr marL="800100" indent="-342900" algn="l">
              <a:defRPr>
                <a:solidFill>
                  <a:schemeClr val="tx1"/>
                </a:solidFill>
                <a:latin typeface="Arial" panose="020B0604020202020204" pitchFamily="34" charset="0"/>
              </a:defRPr>
            </a:lvl2pPr>
            <a:lvl3pPr marL="1257300" indent="-342900" algn="l">
              <a:defRPr>
                <a:solidFill>
                  <a:schemeClr val="tx1"/>
                </a:solidFill>
                <a:latin typeface="Arial" panose="020B0604020202020204" pitchFamily="34" charset="0"/>
              </a:defRPr>
            </a:lvl3pPr>
            <a:lvl4pPr marL="1714500" indent="-342900" algn="l">
              <a:defRPr>
                <a:solidFill>
                  <a:schemeClr val="tx1"/>
                </a:solidFill>
                <a:latin typeface="Arial" panose="020B0604020202020204" pitchFamily="34" charset="0"/>
              </a:defRPr>
            </a:lvl4pPr>
            <a:lvl5pPr marL="2171700" indent="-342900" algn="l">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2. 	I love to tell the story, </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‘tis pleasant to repeat.</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What seems, each time I tell it,</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more wonderfully sweet.</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I love to tell the story, </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for some had never heard.</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The message of Salvation, </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from God’s own holy Word.</a:t>
            </a:r>
          </a:p>
        </p:txBody>
      </p:sp>
      <p:sp>
        <p:nvSpPr>
          <p:cNvPr id="602119" name="Text Box 7">
            <a:extLst>
              <a:ext uri="{FF2B5EF4-FFF2-40B4-BE49-F238E27FC236}">
                <a16:creationId xmlns:a16="http://schemas.microsoft.com/office/drawing/2014/main" id="{30901DC3-9473-406D-B658-62184D9CD70A}"/>
              </a:ext>
            </a:extLst>
          </p:cNvPr>
          <p:cNvSpPr txBox="1">
            <a:spLocks noChangeArrowheads="1"/>
          </p:cNvSpPr>
          <p:nvPr/>
        </p:nvSpPr>
        <p:spPr bwMode="auto">
          <a:xfrm>
            <a:off x="3962400" y="4495800"/>
            <a:ext cx="4729163"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CC"/>
                </a:solidFill>
                <a:effectLst/>
                <a:uLnTx/>
                <a:uFillTx/>
                <a:latin typeface="Arial" panose="020B0604020202020204" pitchFamily="34" charset="0"/>
                <a:ea typeface="+mn-ea"/>
                <a:cs typeface="+mn-cs"/>
              </a:rPr>
              <a:t>I love to tell the story,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CC"/>
                </a:solidFill>
                <a:effectLst/>
                <a:uLnTx/>
                <a:uFillTx/>
                <a:latin typeface="Arial" panose="020B0604020202020204" pitchFamily="34" charset="0"/>
                <a:ea typeface="+mn-ea"/>
                <a:cs typeface="+mn-cs"/>
              </a:rPr>
              <a:t>‘twill be my theme in glory.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CC"/>
                </a:solidFill>
                <a:effectLst/>
                <a:uLnTx/>
                <a:uFillTx/>
                <a:latin typeface="Arial" panose="020B0604020202020204" pitchFamily="34" charset="0"/>
                <a:ea typeface="+mn-ea"/>
                <a:cs typeface="+mn-cs"/>
              </a:rPr>
              <a:t>To tell the old, old story,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CC"/>
                </a:solidFill>
                <a:effectLst/>
                <a:uLnTx/>
                <a:uFillTx/>
                <a:latin typeface="Arial" panose="020B0604020202020204" pitchFamily="34" charset="0"/>
                <a:ea typeface="+mn-ea"/>
                <a:cs typeface="+mn-cs"/>
              </a:rPr>
              <a:t>of Jesus and His Love.</a:t>
            </a:r>
          </a:p>
        </p:txBody>
      </p:sp>
    </p:spTree>
    <p:extLst>
      <p:ext uri="{BB962C8B-B14F-4D97-AF65-F5344CB8AC3E}">
        <p14:creationId xmlns:p14="http://schemas.microsoft.com/office/powerpoint/2010/main" val="2516024968"/>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98601616"/>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2800" b="1">
                <a:solidFill>
                  <a:srgbClr val="FFFFFF"/>
                </a:solidFill>
                <a:latin typeface="Arial" charset="0"/>
                <a:ea typeface="ＭＳ Ｐゴシック" charset="0"/>
              </a:rPr>
              <a:t>基督生命链接地址</a:t>
            </a:r>
            <a:r>
              <a:rPr lang="en-US" sz="2800" b="1">
                <a:solidFill>
                  <a:srgbClr val="FFFFFF"/>
                </a:solidFill>
                <a:latin typeface="Arial" charset="0"/>
                <a:ea typeface="ＭＳ Ｐゴシック" charset="0"/>
              </a:rPr>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免费获得该讲解</a:t>
            </a:r>
            <a:r>
              <a:rPr kumimoji="0" lang="en-US" altLang="zh-CN"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a:t>
            </a: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6" name="Rectangle 1026">
            <a:extLst>
              <a:ext uri="{FF2B5EF4-FFF2-40B4-BE49-F238E27FC236}">
                <a16:creationId xmlns:a16="http://schemas.microsoft.com/office/drawing/2014/main" id="{5512A878-B48D-47F9-908E-889D8C9A3589}"/>
              </a:ext>
            </a:extLst>
          </p:cNvPr>
          <p:cNvSpPr txBox="1">
            <a:spLocks noChangeArrowheads="1"/>
          </p:cNvSpPr>
          <p:nvPr/>
        </p:nvSpPr>
        <p:spPr bwMode="auto">
          <a:xfrm>
            <a:off x="0" y="1311275"/>
            <a:ext cx="91440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600">
                <a:solidFill>
                  <a:schemeClr val="tx1"/>
                </a:solidFill>
                <a:latin typeface="Garamond" panose="02020404030301010803" pitchFamily="18" charset="0"/>
                <a:ea typeface="MS PGothic" panose="020B0600070205080204" pitchFamily="34" charset="-128"/>
              </a:defRPr>
            </a:lvl1pPr>
            <a:lvl2pPr marL="742950" indent="-285750">
              <a:defRPr sz="3600">
                <a:solidFill>
                  <a:schemeClr val="tx1"/>
                </a:solidFill>
                <a:latin typeface="Garamond" panose="02020404030301010803" pitchFamily="18" charset="0"/>
                <a:ea typeface="MS PGothic" panose="020B0600070205080204" pitchFamily="34" charset="-128"/>
              </a:defRPr>
            </a:lvl2pPr>
            <a:lvl3pPr marL="1143000" indent="-228600">
              <a:defRPr sz="3600">
                <a:solidFill>
                  <a:schemeClr val="tx1"/>
                </a:solidFill>
                <a:latin typeface="Garamond" panose="02020404030301010803" pitchFamily="18" charset="0"/>
                <a:ea typeface="MS PGothic" panose="020B0600070205080204" pitchFamily="34" charset="-128"/>
              </a:defRPr>
            </a:lvl3pPr>
            <a:lvl4pPr marL="1600200" indent="-228600">
              <a:defRPr sz="3600">
                <a:solidFill>
                  <a:schemeClr val="tx1"/>
                </a:solidFill>
                <a:latin typeface="Garamond" panose="02020404030301010803" pitchFamily="18" charset="0"/>
                <a:ea typeface="MS PGothic" panose="020B0600070205080204" pitchFamily="34" charset="-128"/>
              </a:defRPr>
            </a:lvl4pPr>
            <a:lvl5pPr marL="2057400" indent="-228600">
              <a:defRPr sz="3600">
                <a:solidFill>
                  <a:schemeClr val="tx1"/>
                </a:solidFill>
                <a:latin typeface="Garamond" panose="02020404030301010803" pitchFamily="18" charset="0"/>
                <a:ea typeface="MS PGothic"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S PGothic" panose="020B0600070205080204" pitchFamily="34" charset="-128"/>
              </a:rPr>
              <a:t>圣经学习下载</a:t>
            </a:r>
          </a:p>
        </p:txBody>
      </p:sp>
    </p:spTree>
    <p:extLst>
      <p:ext uri="{BB962C8B-B14F-4D97-AF65-F5344CB8AC3E}">
        <p14:creationId xmlns:p14="http://schemas.microsoft.com/office/powerpoint/2010/main" val="10506472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938918"/>
          </a:xfrm>
          <a:prstGeom prst="rect">
            <a:avLst/>
          </a:prstGeom>
          <a:noFill/>
        </p:spPr>
        <p:txBody>
          <a:bodyPr lIns="91365" tIns="45683" rIns="91365" bIns="45683">
            <a:spAutoFit/>
          </a:bodyPr>
          <a:lstStyle/>
          <a:p>
            <a:pPr marL="0" marR="0" lvl="0" indent="0" algn="l" defTabSz="914085" rtl="0" eaLnBrk="1" fontAlgn="base" latinLnBrk="0" hangingPunct="1">
              <a:lnSpc>
                <a:spcPct val="100000"/>
              </a:lnSpc>
              <a:spcBef>
                <a:spcPct val="0"/>
              </a:spcBef>
              <a:spcAft>
                <a:spcPct val="0"/>
              </a:spcAft>
              <a:buClrTx/>
              <a:buSzTx/>
              <a:buFontTx/>
              <a:buNone/>
              <a:tabLst/>
              <a:defRPr/>
            </a:pPr>
            <a:r>
              <a:rPr kumimoji="0" lang="zh-CN" alt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ＭＳ Ｐゴシック"/>
              </a:rPr>
              <a:t>洁净</a:t>
            </a:r>
            <a:r>
              <a:rPr kumimoji="0" 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ＭＳ Ｐゴシック"/>
              </a:rPr>
              <a:t> </a:t>
            </a:r>
          </a:p>
          <a:p>
            <a:pPr marL="0" marR="0" lvl="0" indent="0" algn="l" defTabSz="914085" rtl="0" eaLnBrk="1" fontAlgn="base" latinLnBrk="0" hangingPunct="1">
              <a:lnSpc>
                <a:spcPct val="100000"/>
              </a:lnSpc>
              <a:spcBef>
                <a:spcPct val="0"/>
              </a:spcBef>
              <a:spcAft>
                <a:spcPct val="0"/>
              </a:spcAft>
              <a:buClrTx/>
              <a:buSzTx/>
              <a:buFontTx/>
              <a:buNone/>
              <a:tabLst/>
              <a:defRPr/>
            </a:pPr>
            <a:r>
              <a:rPr kumimoji="0" lang="zh-CN" alt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ＭＳ Ｐゴシック"/>
              </a:rPr>
              <a:t>圣殿</a:t>
            </a:r>
            <a:endParaRPr kumimoji="0" 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ＭＳ Ｐゴシック"/>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65" tIns="45683" rIns="91365" bIns="45683">
            <a:spAutoFit/>
          </a:bodyPr>
          <a:lstStyle/>
          <a:p>
            <a:pPr marL="0" marR="0" lvl="0" indent="0" algn="l" defTabSz="914085" rtl="0" eaLnBrk="1" fontAlgn="base" latinLnBrk="0" hangingPunct="1">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rPr>
              <a:t>马太</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rPr>
              <a:t> 21:12-17</a:t>
            </a:r>
          </a:p>
          <a:p>
            <a:pPr marL="0" marR="0" lvl="0" indent="0" algn="l" defTabSz="914085" rtl="0" eaLnBrk="1" fontAlgn="base" latinLnBrk="0" hangingPunct="1">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rPr>
              <a:t>马可</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rPr>
              <a:t> 11:15-19</a:t>
            </a:r>
          </a:p>
          <a:p>
            <a:pPr marL="0" marR="0" lvl="0" indent="0" algn="l" defTabSz="914085" rtl="0" eaLnBrk="1" fontAlgn="base" latinLnBrk="0" hangingPunct="1">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rPr>
              <a:t>路加</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rPr>
              <a:t> 19:45-48</a:t>
            </a:r>
          </a:p>
          <a:p>
            <a:pPr marL="0" marR="0" lvl="0" indent="0" algn="l" defTabSz="914085" rtl="0" eaLnBrk="1" fontAlgn="base" latinLnBrk="0" hangingPunct="1">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rPr>
              <a:t>约翰</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rPr>
              <a:t> 2:13-24</a:t>
            </a:r>
          </a:p>
        </p:txBody>
      </p:sp>
      <p:sp>
        <p:nvSpPr>
          <p:cNvPr id="9" name="TextBox 8"/>
          <p:cNvSpPr txBox="1"/>
          <p:nvPr/>
        </p:nvSpPr>
        <p:spPr>
          <a:xfrm>
            <a:off x="217689" y="3833692"/>
            <a:ext cx="1909104" cy="418829"/>
          </a:xfrm>
          <a:prstGeom prst="rect">
            <a:avLst/>
          </a:prstGeom>
          <a:noFill/>
        </p:spPr>
        <p:txBody>
          <a:bodyPr wrap="none" lIns="64258" tIns="32129" rIns="64258" bIns="32129">
            <a:spAutoFit/>
          </a:bodyPr>
          <a:lstStyle/>
          <a:p>
            <a:pPr marL="0" marR="0" lvl="0" indent="0" algn="l" defTabSz="321487" rtl="0" eaLnBrk="1" fontAlgn="base" latinLnBrk="0" hangingPunct="1">
              <a:lnSpc>
                <a:spcPct val="100000"/>
              </a:lnSpc>
              <a:spcBef>
                <a:spcPct val="0"/>
              </a:spcBef>
              <a:spcAft>
                <a:spcPct val="0"/>
              </a:spcAft>
              <a:buClrTx/>
              <a:buSzTx/>
              <a:buFontTx/>
              <a:buNone/>
              <a:tabLst/>
              <a:defRPr/>
            </a:pPr>
            <a:r>
              <a:rPr kumimoji="0" lang="zh-CN" alt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rPr>
              <a:t>复活节的故事</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endParaRPr>
          </a:p>
        </p:txBody>
      </p:sp>
      <p:grpSp>
        <p:nvGrpSpPr>
          <p:cNvPr id="8" name="Group 7"/>
          <p:cNvGrpSpPr/>
          <p:nvPr/>
        </p:nvGrpSpPr>
        <p:grpSpPr>
          <a:xfrm>
            <a:off x="6300130" y="4495800"/>
            <a:ext cx="2808312" cy="1394678"/>
            <a:chOff x="5508104" y="620688"/>
            <a:chExt cx="2808312" cy="1394678"/>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endParaRPr>
              </a:p>
            </p:txBody>
          </p:sp>
        </p:grpSp>
        <p:sp>
          <p:nvSpPr>
            <p:cNvPr id="11" name="TextBox 10"/>
            <p:cNvSpPr txBox="1"/>
            <p:nvPr/>
          </p:nvSpPr>
          <p:spPr>
            <a:xfrm>
              <a:off x="6876256" y="620688"/>
              <a:ext cx="1440160" cy="1384995"/>
            </a:xfrm>
            <a:prstGeom prst="rect">
              <a:avLst/>
            </a:prstGeom>
            <a:noFill/>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sz="7500" b="1" spc="-218">
                  <a:solidFill>
                    <a:srgbClr val="002060"/>
                  </a:solidFill>
                </a:defRPr>
              </a:pPr>
              <a:r>
                <a:rPr kumimoji="0" lang="zh-TW" altLang="en-US" sz="2800" b="1" i="0" u="none" strike="noStrike" kern="1200" cap="none" spc="-218" normalizeH="0" baseline="0" noProof="0">
                  <a:ln>
                    <a:noFill/>
                  </a:ln>
                  <a:solidFill>
                    <a:srgbClr val="000090"/>
                  </a:solidFill>
                  <a:effectLst/>
                  <a:uLnTx/>
                  <a:uFillTx/>
                  <a:latin typeface="Times New Roman" charset="0"/>
                  <a:ea typeface="ＭＳ Ｐゴシック" charset="0"/>
                </a:rPr>
                <a:t>免费</a:t>
              </a:r>
            </a:p>
            <a:p>
              <a:pPr marL="0" marR="0" lvl="0" indent="0" algn="just" defTabSz="914400" rtl="0" eaLnBrk="1" fontAlgn="base" latinLnBrk="0" hangingPunct="1">
                <a:lnSpc>
                  <a:spcPct val="100000"/>
                </a:lnSpc>
                <a:spcBef>
                  <a:spcPct val="0"/>
                </a:spcBef>
                <a:spcAft>
                  <a:spcPct val="0"/>
                </a:spcAft>
                <a:buClrTx/>
                <a:buSzTx/>
                <a:buFontTx/>
                <a:buNone/>
                <a:tabLst/>
                <a:defRPr sz="7500" b="1" spc="-119">
                  <a:solidFill>
                    <a:srgbClr val="00B0F0"/>
                  </a:solidFill>
                </a:defRPr>
              </a:pPr>
              <a:r>
                <a:rPr kumimoji="0" lang="zh-TW" altLang="en-US" sz="2800" b="1" i="0" u="none" strike="noStrike" kern="1200" cap="none" spc="-119" normalizeH="0" baseline="0" noProof="0">
                  <a:ln>
                    <a:noFill/>
                  </a:ln>
                  <a:solidFill>
                    <a:srgbClr val="36BAD5"/>
                  </a:solidFill>
                  <a:effectLst/>
                  <a:uLnTx/>
                  <a:uFillTx/>
                  <a:latin typeface="Times New Roman" charset="0"/>
                  <a:ea typeface="ＭＳ Ｐゴシック" charset="0"/>
                </a:rPr>
                <a:t>圣经</a:t>
              </a:r>
            </a:p>
            <a:p>
              <a:pPr marL="0" marR="0" lvl="0" indent="0" algn="just" defTabSz="914400" rtl="0" eaLnBrk="1" fontAlgn="base" latinLnBrk="0" hangingPunct="1">
                <a:lnSpc>
                  <a:spcPct val="100000"/>
                </a:lnSpc>
                <a:spcBef>
                  <a:spcPct val="0"/>
                </a:spcBef>
                <a:spcAft>
                  <a:spcPct val="0"/>
                </a:spcAft>
                <a:buClrTx/>
                <a:buSzTx/>
                <a:buFontTx/>
                <a:buNone/>
                <a:tabLst/>
                <a:defRPr sz="7500" b="1" spc="-119">
                  <a:solidFill>
                    <a:srgbClr val="002060"/>
                  </a:solidFill>
                </a:defRPr>
              </a:pPr>
              <a:r>
                <a:rPr kumimoji="0" lang="zh-TW" altLang="en-US" sz="2800" b="1" i="0" u="none" strike="noStrike" kern="1200" cap="none" spc="-119" normalizeH="0" baseline="0" noProof="0">
                  <a:ln>
                    <a:noFill/>
                  </a:ln>
                  <a:solidFill>
                    <a:srgbClr val="000090"/>
                  </a:solidFill>
                  <a:effectLst/>
                  <a:uLnTx/>
                  <a:uFillTx/>
                  <a:latin typeface="Times New Roman" charset="0"/>
                  <a:ea typeface="ＭＳ Ｐゴシック" charset="0"/>
                </a:rPr>
                <a:t>图片</a:t>
              </a:r>
            </a:p>
          </p:txBody>
        </p:sp>
      </p:grpSp>
    </p:spTree>
    <p:extLst>
      <p:ext uri="{BB962C8B-B14F-4D97-AF65-F5344CB8AC3E}">
        <p14:creationId xmlns:p14="http://schemas.microsoft.com/office/powerpoint/2010/main" val="20120364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86884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16131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965014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808326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87058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63046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7E23BE-62C1-46C3-A6FD-FA0BC4D06D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1. The Belief of the First Disciples</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28</a:t>
            </a:r>
          </a:p>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1:35-51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Simon Peter, Andrew, </a:t>
            </a:r>
            <a:r>
              <a:rPr lang="zh-CN" altLang="en-US" sz="3200" b="1" kern="0">
                <a:solidFill>
                  <a:srgbClr val="FFFFFF"/>
                </a:solidFill>
                <a:effectLst>
                  <a:glow rad="228600">
                    <a:srgbClr val="220011"/>
                  </a:glow>
                </a:effectLst>
                <a:latin typeface="Arial"/>
                <a:ea typeface="ＭＳ Ｐゴシック" charset="0"/>
                <a:cs typeface="Arial"/>
              </a:rPr>
              <a:t>约翰</a:t>
            </a:r>
            <a:r>
              <a:rPr lang="en-GB" sz="3200" b="1" kern="0">
                <a:solidFill>
                  <a:srgbClr val="FFFFFF"/>
                </a:solidFill>
                <a:effectLst>
                  <a:glow rad="228600">
                    <a:srgbClr val="220011"/>
                  </a:glow>
                </a:effectLst>
                <a:latin typeface="Arial"/>
                <a:ea typeface="ＭＳ Ｐゴシック" charset="0"/>
                <a:cs typeface="Arial"/>
              </a:rPr>
              <a:t>, and Nathaniel confess faith in Christ's person, work and office as Messiah of Israel</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772697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161321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838952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315412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12421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959496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503199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7647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834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672891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035800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03AC30-4CCA-4D0B-AB1F-DA719264A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2. The Belief Through the First Miracle</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29</a:t>
            </a:r>
          </a:p>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2:1-11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Jesus confirms the faith of the disciples of </a:t>
            </a:r>
            <a:r>
              <a:rPr lang="zh-CN" altLang="en-US" sz="3200" b="1" kern="0">
                <a:solidFill>
                  <a:srgbClr val="FFFFFF"/>
                </a:solidFill>
                <a:effectLst>
                  <a:glow rad="228600">
                    <a:srgbClr val="220011"/>
                  </a:glow>
                </a:effectLst>
                <a:latin typeface="Arial"/>
                <a:ea typeface="ＭＳ Ｐゴシック" charset="0"/>
                <a:cs typeface="Arial"/>
              </a:rPr>
              <a:t>约翰</a:t>
            </a:r>
            <a:r>
              <a:rPr lang="en-GB" sz="3200" b="1" kern="0">
                <a:solidFill>
                  <a:srgbClr val="FFFFFF"/>
                </a:solidFill>
                <a:effectLst>
                  <a:glow rad="228600">
                    <a:srgbClr val="220011"/>
                  </a:glow>
                </a:effectLst>
                <a:latin typeface="Arial"/>
                <a:ea typeface="ＭＳ Ｐゴシック" charset="0"/>
                <a:cs typeface="Arial"/>
              </a:rPr>
              <a:t> who had come to him and those who these first disciples brought to Jesus through turning water to wine, which revealed His essential glory as the Son of God and the joy He would bring to those who accepted His message</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7418004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11670" rtl="0" eaLnBrk="0" fontAlgn="base" latinLnBrk="0" hangingPunct="0">
              <a:lnSpc>
                <a:spcPct val="100000"/>
              </a:lnSpc>
              <a:spcBef>
                <a:spcPct val="0"/>
              </a:spcBef>
              <a:spcAft>
                <a:spcPct val="0"/>
              </a:spcAft>
              <a:buClrTx/>
              <a:buSzTx/>
              <a:buFontTx/>
              <a:buNone/>
              <a:tabLst/>
              <a:defRPr/>
            </a:pPr>
            <a:r>
              <a:rPr kumimoji="0" lang="zh-TW" altLang="en-US" sz="6000" b="0" i="0" u="none" strike="noStrike" kern="1200" cap="none" spc="-200" normalizeH="0" baseline="0" noProof="0">
                <a:ln>
                  <a:noFill/>
                </a:ln>
                <a:solidFill>
                  <a:srgbClr val="808080"/>
                </a:solidFill>
                <a:effectLst/>
                <a:uLnTx/>
                <a:uFillTx/>
                <a:latin typeface="Arial"/>
                <a:cs typeface="Arial"/>
                <a:sym typeface="Arial"/>
              </a:rPr>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sz="7500" b="1" i="0" u="none" strike="noStrike" kern="1200" cap="none" spc="-218" normalizeH="0" baseline="0" noProof="0" dirty="0" err="1">
                <a:ln>
                  <a:noFill/>
                </a:ln>
                <a:solidFill>
                  <a:srgbClr val="002060"/>
                </a:solidFill>
                <a:effectLst/>
                <a:uLnTx/>
                <a:uFillTx/>
                <a:latin typeface="Calibri"/>
                <a:ea typeface="ＭＳ Ｐゴシック" charset="0"/>
              </a:rPr>
              <a:t>免费</a:t>
            </a:r>
            <a:endParaRPr kumimoji="0" sz="7500" b="1" i="0" u="none" strike="noStrike" kern="1200" cap="none" spc="-218" normalizeH="0" baseline="0" noProof="0" dirty="0">
              <a:ln>
                <a:noFill/>
              </a:ln>
              <a:solidFill>
                <a:srgbClr val="002060"/>
              </a:solidFill>
              <a:effectLst/>
              <a:uLnTx/>
              <a:uFillTx/>
              <a:latin typeface="Calibri"/>
              <a:ea typeface="ＭＳ Ｐゴシック" charset="0"/>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sz="7500" b="1" i="0" u="none" strike="noStrike" kern="1200" cap="none" spc="-119" normalizeH="0" baseline="0" noProof="0" dirty="0" err="1">
                <a:ln>
                  <a:noFill/>
                </a:ln>
                <a:solidFill>
                  <a:srgbClr val="00B0F0"/>
                </a:solidFill>
                <a:effectLst/>
                <a:uLnTx/>
                <a:uFillTx/>
                <a:latin typeface="Calibri"/>
                <a:ea typeface="ＭＳ Ｐゴシック" charset="0"/>
              </a:rPr>
              <a:t>圣经</a:t>
            </a:r>
            <a:endParaRPr kumimoji="0" sz="7500" b="1" i="0" u="none" strike="noStrike" kern="1200" cap="none" spc="-119" normalizeH="0" baseline="0" noProof="0" dirty="0">
              <a:ln>
                <a:noFill/>
              </a:ln>
              <a:solidFill>
                <a:srgbClr val="00B0F0"/>
              </a:solidFill>
              <a:effectLst/>
              <a:uLnTx/>
              <a:uFillTx/>
              <a:latin typeface="Calibri"/>
              <a:ea typeface="ＭＳ Ｐゴシック" charset="0"/>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sz="7500" b="1" i="0" u="none" strike="noStrike" kern="1200" cap="none" spc="-119" normalizeH="0" baseline="0" noProof="0" dirty="0" err="1">
                <a:ln>
                  <a:noFill/>
                </a:ln>
                <a:solidFill>
                  <a:srgbClr val="002060"/>
                </a:solidFill>
                <a:effectLst/>
                <a:uLnTx/>
                <a:uFillTx/>
                <a:latin typeface="Calibri"/>
                <a:ea typeface="ＭＳ Ｐゴシック" charset="0"/>
              </a:rPr>
              <a:t>图片</a:t>
            </a:r>
            <a:endParaRPr kumimoji="0" sz="7500" b="1" i="0" u="none" strike="noStrike" kern="1200" cap="none" spc="-119" normalizeH="0" baseline="0" noProof="0" dirty="0">
              <a:ln>
                <a:noFill/>
              </a:ln>
              <a:solidFill>
                <a:srgbClr val="002060"/>
              </a:solidFill>
              <a:effectLst/>
              <a:uLnTx/>
              <a:uFillTx/>
              <a:latin typeface="Calibri"/>
              <a:ea typeface="ＭＳ Ｐゴシック" charset="0"/>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zh-TW" altLang="en-US" sz="3200" b="1" i="0" u="none" strike="noStrike" kern="0" cap="none" spc="0" normalizeH="0" baseline="0" noProof="0">
                <a:ln>
                  <a:noFill/>
                </a:ln>
                <a:solidFill>
                  <a:srgbClr val="000000"/>
                </a:solidFill>
                <a:effectLst/>
                <a:uLnTx/>
                <a:uFillTx/>
                <a:latin typeface="Calibri"/>
                <a:ea typeface="ＭＳ Ｐゴシック"/>
                <a:cs typeface="DejaVu Sans"/>
              </a:rPr>
              <a:t>授权使用</a:t>
            </a:r>
            <a:endParaRPr kumimoji="0" lang="en-US" sz="3200" b="1" i="0" u="none" strike="noStrike" kern="0" cap="none" spc="0" normalizeH="0" baseline="0" noProof="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8736332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826A75-A982-440A-96F3-7B3F8FE9E0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5. Acceptance in Judea</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32</a:t>
            </a:r>
          </a:p>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3:23-3:21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Christ's acceptance by Israelites in Judea is confirmed through miraculous signs and by Nicodemus through Christ's declaration that He was the true Revealer of God and the only means by which man might receive a new birth to enter the kingdom</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5978971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0CEA0A-2F0E-4D61-A6AE-6FCB8292D2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6. The Witness of </a:t>
            </a:r>
            <a:r>
              <a:rPr lang="zh-CN" altLang="en-US" b="1" kern="0">
                <a:solidFill>
                  <a:srgbClr val="FFFFFF"/>
                </a:solidFill>
                <a:effectLst>
                  <a:glow rad="228600">
                    <a:srgbClr val="000000"/>
                  </a:glow>
                </a:effectLst>
                <a:latin typeface="Arial"/>
                <a:cs typeface="Arial"/>
              </a:rPr>
              <a:t>约翰</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33</a:t>
            </a:r>
          </a:p>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3:22-36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In response to an attempt of some to provoke </a:t>
            </a:r>
            <a:r>
              <a:rPr lang="zh-CN" altLang="en-US" sz="3200" b="1" kern="0">
                <a:solidFill>
                  <a:srgbClr val="FFFFFF"/>
                </a:solidFill>
                <a:effectLst>
                  <a:glow rad="228600">
                    <a:srgbClr val="220011"/>
                  </a:glow>
                </a:effectLst>
                <a:latin typeface="Arial"/>
                <a:ea typeface="ＭＳ Ｐゴシック" charset="0"/>
                <a:cs typeface="Arial"/>
              </a:rPr>
              <a:t>约翰</a:t>
            </a:r>
            <a:r>
              <a:rPr lang="en-GB" sz="3200" b="1" kern="0">
                <a:solidFill>
                  <a:srgbClr val="FFFFFF"/>
                </a:solidFill>
                <a:effectLst>
                  <a:glow rad="228600">
                    <a:srgbClr val="220011"/>
                  </a:glow>
                </a:effectLst>
                <a:latin typeface="Arial"/>
                <a:ea typeface="ＭＳ Ｐゴシック" charset="0"/>
                <a:cs typeface="Arial"/>
              </a:rPr>
              <a:t> to jealousy over Christ's ministry success </a:t>
            </a:r>
            <a:r>
              <a:rPr lang="zh-CN" altLang="en-US" sz="3200" b="1" kern="0">
                <a:solidFill>
                  <a:srgbClr val="FFFFFF"/>
                </a:solidFill>
                <a:effectLst>
                  <a:glow rad="228600">
                    <a:srgbClr val="220011"/>
                  </a:glow>
                </a:effectLst>
                <a:latin typeface="Arial"/>
                <a:ea typeface="ＭＳ Ｐゴシック" charset="0"/>
                <a:cs typeface="Arial"/>
              </a:rPr>
              <a:t>约翰</a:t>
            </a:r>
            <a:r>
              <a:rPr lang="en-GB" sz="3200" b="1" kern="0">
                <a:solidFill>
                  <a:srgbClr val="FFFFFF"/>
                </a:solidFill>
                <a:effectLst>
                  <a:glow rad="228600">
                    <a:srgbClr val="220011"/>
                  </a:glow>
                </a:effectLst>
                <a:latin typeface="Arial"/>
                <a:ea typeface="ＭＳ Ｐゴシック" charset="0"/>
                <a:cs typeface="Arial"/>
              </a:rPr>
              <a:t> demonstrates his allegiance to Christ by testifying of the latter's superiority as a heavenly Revealer of the Father that people might know the Father and have eternal life rather than the wrath of God</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42031744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A34AD0-2841-4CD4-B406-D40F40D95D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7. The Withdrawal from Judea</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34</a:t>
            </a:r>
          </a:p>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en-GB" sz="2800" b="1" i="1" kern="0">
                <a:solidFill>
                  <a:srgbClr val="FFFFFF"/>
                </a:solidFill>
                <a:effectLst>
                  <a:outerShdw blurRad="38100" dist="38100" dir="2700000" algn="tl">
                    <a:srgbClr val="000000"/>
                  </a:outerShdw>
                </a:effectLst>
                <a:latin typeface="Arial"/>
                <a:ea typeface="ＭＳ Ｐゴシック" charset="0"/>
                <a:cs typeface="Arial"/>
              </a:rPr>
              <a:t> 4:12;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en-GB" sz="2800" b="1" i="1" kern="0">
                <a:solidFill>
                  <a:srgbClr val="FFFFFF"/>
                </a:solidFill>
                <a:effectLst>
                  <a:outerShdw blurRad="38100" dist="38100" dir="2700000" algn="tl">
                    <a:srgbClr val="000000"/>
                  </a:outerShdw>
                </a:effectLst>
                <a:latin typeface="Arial"/>
                <a:ea typeface="ＭＳ Ｐゴシック" charset="0"/>
                <a:cs typeface="Arial"/>
              </a:rPr>
              <a:t> 1:14;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GB" sz="2800" b="1" i="1" kern="0">
                <a:solidFill>
                  <a:srgbClr val="FFFFFF"/>
                </a:solidFill>
                <a:effectLst>
                  <a:outerShdw blurRad="38100" dist="38100" dir="2700000" algn="tl">
                    <a:srgbClr val="000000"/>
                  </a:outerShdw>
                </a:effectLst>
                <a:latin typeface="Arial"/>
                <a:ea typeface="ＭＳ Ｐゴシック" charset="0"/>
                <a:cs typeface="Arial"/>
              </a:rPr>
              <a:t> 3:19-20;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GB" sz="2800" b="1" i="1" kern="0">
                <a:solidFill>
                  <a:srgbClr val="FFFFFF"/>
                </a:solidFill>
                <a:effectLst>
                  <a:outerShdw blurRad="38100" dist="38100" dir="2700000" algn="tl">
                    <a:srgbClr val="000000"/>
                  </a:outerShdw>
                </a:effectLst>
                <a:latin typeface="Arial"/>
                <a:ea typeface="ＭＳ Ｐゴシック" charset="0"/>
                <a:cs typeface="Arial"/>
              </a:rPr>
              <a:t> 4:14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transfers His base of ministry from Judea to Galilee to avoid possible conflict between His disciples and </a:t>
            </a:r>
            <a:r>
              <a:rPr lang="zh-CN" altLang="en-US" sz="3200" b="1" kern="0">
                <a:solidFill>
                  <a:srgbClr val="FFFFFF"/>
                </a:solidFill>
                <a:effectLst>
                  <a:glow rad="228600">
                    <a:srgbClr val="220011"/>
                  </a:glow>
                </a:effectLst>
                <a:latin typeface="Arial"/>
                <a:ea typeface="ＭＳ Ｐゴシック" charset="0"/>
                <a:cs typeface="Arial"/>
              </a:rPr>
              <a:t>约翰</a:t>
            </a:r>
            <a:r>
              <a:rPr lang="en-GB" sz="3200" b="1" kern="0">
                <a:solidFill>
                  <a:srgbClr val="FFFFFF"/>
                </a:solidFill>
                <a:effectLst>
                  <a:glow rad="228600">
                    <a:srgbClr val="220011"/>
                  </a:glow>
                </a:effectLst>
                <a:latin typeface="Arial"/>
                <a:ea typeface="ＭＳ Ｐゴシック" charset="0"/>
                <a:cs typeface="Arial"/>
              </a:rPr>
              <a:t>'s, because of the rejection of His ministry through Herod's imprisoning </a:t>
            </a:r>
            <a:r>
              <a:rPr lang="zh-CN" altLang="en-US" sz="3200" b="1" kern="0">
                <a:solidFill>
                  <a:srgbClr val="FFFFFF"/>
                </a:solidFill>
                <a:effectLst>
                  <a:glow rad="228600">
                    <a:srgbClr val="220011"/>
                  </a:glow>
                </a:effectLst>
                <a:latin typeface="Arial"/>
                <a:ea typeface="ＭＳ Ｐゴシック" charset="0"/>
                <a:cs typeface="Arial"/>
              </a:rPr>
              <a:t>约翰</a:t>
            </a:r>
            <a:r>
              <a:rPr lang="en-GB" sz="3200" b="1" kern="0">
                <a:solidFill>
                  <a:srgbClr val="FFFFFF"/>
                </a:solidFill>
                <a:effectLst>
                  <a:glow rad="228600">
                    <a:srgbClr val="220011"/>
                  </a:glow>
                </a:effectLst>
                <a:latin typeface="Arial"/>
                <a:ea typeface="ＭＳ Ｐゴシック" charset="0"/>
                <a:cs typeface="Arial"/>
              </a:rPr>
              <a:t>, and because the Spirit motivated Him to escape possible death at the hands of the Pharisees</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6527313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3D2713-2754-4896-A018-DA427DEA72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8. The Acceptance in Samaria</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35</a:t>
            </a:r>
          </a:p>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4:5-42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is accepted as Messiah by some Samaritans through the witness of the woman at the well who responded to the revelation of His person and the eternal life He came to give</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4790905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4194" name="Picture 3"/>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val="0"/>
              </a:ext>
            </a:extLst>
          </a:blip>
          <a:srcRect/>
          <a:stretch>
            <a:fillRect/>
          </a:stretch>
        </p:blipFill>
        <p:spPr bwMode="auto">
          <a:xfrm>
            <a:off x="0" y="0"/>
            <a:ext cx="6477000" cy="89916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64195" name="Text Box 5"/>
          <p:cNvSpPr txBox="1">
            <a:spLocks noChangeArrowheads="1"/>
          </p:cNvSpPr>
          <p:nvPr/>
        </p:nvSpPr>
        <p:spPr bwMode="auto">
          <a:xfrm>
            <a:off x="8382000" y="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charset="0"/>
                <a:ea typeface="ＭＳ Ｐゴシック" charset="0"/>
                <a:cs typeface="Arial" charset="0"/>
              </a:rPr>
              <a:t>107</a:t>
            </a:r>
          </a:p>
        </p:txBody>
      </p:sp>
      <p:sp>
        <p:nvSpPr>
          <p:cNvPr id="15367" name="Oval 7"/>
          <p:cNvSpPr>
            <a:spLocks noChangeArrowheads="1"/>
          </p:cNvSpPr>
          <p:nvPr/>
        </p:nvSpPr>
        <p:spPr bwMode="auto">
          <a:xfrm>
            <a:off x="4114800" y="3048000"/>
            <a:ext cx="762000" cy="304800"/>
          </a:xfrm>
          <a:prstGeom prst="ellipse">
            <a:avLst/>
          </a:prstGeom>
          <a:noFill/>
          <a:ln w="57150" cap="sq">
            <a:solidFill>
              <a:srgbClr val="0000CC"/>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15372" name="Oval 12"/>
          <p:cNvSpPr>
            <a:spLocks noChangeArrowheads="1"/>
          </p:cNvSpPr>
          <p:nvPr/>
        </p:nvSpPr>
        <p:spPr bwMode="auto">
          <a:xfrm>
            <a:off x="3276600" y="4114800"/>
            <a:ext cx="762000" cy="457200"/>
          </a:xfrm>
          <a:prstGeom prst="ellipse">
            <a:avLst/>
          </a:prstGeom>
          <a:noFill/>
          <a:ln w="57150" cap="sq">
            <a:solidFill>
              <a:srgbClr val="0000CC"/>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 name="Title 6"/>
          <p:cNvSpPr>
            <a:spLocks noGrp="1"/>
          </p:cNvSpPr>
          <p:nvPr>
            <p:ph type="title" idx="4294967295"/>
          </p:nvPr>
        </p:nvSpPr>
        <p:spPr>
          <a:xfrm>
            <a:off x="6553200" y="762000"/>
            <a:ext cx="2514600" cy="4343400"/>
          </a:xfrm>
        </p:spPr>
        <p:txBody>
          <a:bodyPr/>
          <a:lstStyle/>
          <a:p>
            <a:pPr>
              <a:defRPr/>
            </a:pPr>
            <a:r>
              <a:rPr lang="zh-CN" altLang="en-US" b="1">
                <a:solidFill>
                  <a:schemeClr val="bg1"/>
                </a:solidFill>
                <a:effectLst>
                  <a:outerShdw blurRad="38100" dist="38100" dir="2700000" algn="tl">
                    <a:srgbClr val="EEECE1"/>
                  </a:outerShdw>
                </a:effectLst>
                <a:latin typeface="SimHei" charset="0"/>
                <a:ea typeface="SimHei" charset="0"/>
              </a:rPr>
              <a:t>耶稣在犹太全地及撒玛利亚</a:t>
            </a:r>
            <a:endParaRPr lang="en-US" b="1">
              <a:solidFill>
                <a:schemeClr val="bg1"/>
              </a:solidFill>
              <a:effectLst>
                <a:outerShdw blurRad="38100" dist="38100" dir="2700000" algn="tl">
                  <a:srgbClr val="EEECE1"/>
                </a:outerShdw>
              </a:effectLst>
              <a:latin typeface="SimHei" charset="0"/>
              <a:ea typeface="SimHei" charset="0"/>
            </a:endParaRPr>
          </a:p>
        </p:txBody>
      </p:sp>
    </p:spTree>
    <p:extLst>
      <p:ext uri="{BB962C8B-B14F-4D97-AF65-F5344CB8AC3E}">
        <p14:creationId xmlns:p14="http://schemas.microsoft.com/office/powerpoint/2010/main" val="12984316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367"/>
                                        </p:tgtEl>
                                        <p:attrNameLst>
                                          <p:attrName>style.visibility</p:attrName>
                                        </p:attrNameLst>
                                      </p:cBhvr>
                                      <p:to>
                                        <p:strVal val="visible"/>
                                      </p:to>
                                    </p:set>
                                    <p:anim calcmode="lin" valueType="num">
                                      <p:cBhvr>
                                        <p:cTn id="7" dur="1000" fill="hold"/>
                                        <p:tgtEl>
                                          <p:spTgt spid="15367"/>
                                        </p:tgtEl>
                                        <p:attrNameLst>
                                          <p:attrName>ppt_w</p:attrName>
                                        </p:attrNameLst>
                                      </p:cBhvr>
                                      <p:tavLst>
                                        <p:tav tm="0">
                                          <p:val>
                                            <p:fltVal val="0"/>
                                          </p:val>
                                        </p:tav>
                                        <p:tav tm="100000">
                                          <p:val>
                                            <p:strVal val="#ppt_w"/>
                                          </p:val>
                                        </p:tav>
                                      </p:tavLst>
                                    </p:anim>
                                    <p:anim calcmode="lin" valueType="num">
                                      <p:cBhvr>
                                        <p:cTn id="8" dur="1000" fill="hold"/>
                                        <p:tgtEl>
                                          <p:spTgt spid="15367"/>
                                        </p:tgtEl>
                                        <p:attrNameLst>
                                          <p:attrName>ppt_h</p:attrName>
                                        </p:attrNameLst>
                                      </p:cBhvr>
                                      <p:tavLst>
                                        <p:tav tm="0">
                                          <p:val>
                                            <p:fltVal val="0"/>
                                          </p:val>
                                        </p:tav>
                                        <p:tav tm="100000">
                                          <p:val>
                                            <p:strVal val="#ppt_h"/>
                                          </p:val>
                                        </p:tav>
                                      </p:tavLst>
                                    </p:anim>
                                    <p:anim calcmode="lin" valueType="num">
                                      <p:cBhvr>
                                        <p:cTn id="9" dur="1000" fill="hold"/>
                                        <p:tgtEl>
                                          <p:spTgt spid="1536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36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5372"/>
                                        </p:tgtEl>
                                        <p:attrNameLst>
                                          <p:attrName>style.visibility</p:attrName>
                                        </p:attrNameLst>
                                      </p:cBhvr>
                                      <p:to>
                                        <p:strVal val="visible"/>
                                      </p:to>
                                    </p:set>
                                    <p:anim calcmode="lin" valueType="num">
                                      <p:cBhvr>
                                        <p:cTn id="15" dur="1000" fill="hold"/>
                                        <p:tgtEl>
                                          <p:spTgt spid="15372"/>
                                        </p:tgtEl>
                                        <p:attrNameLst>
                                          <p:attrName>ppt_w</p:attrName>
                                        </p:attrNameLst>
                                      </p:cBhvr>
                                      <p:tavLst>
                                        <p:tav tm="0">
                                          <p:val>
                                            <p:fltVal val="0"/>
                                          </p:val>
                                        </p:tav>
                                        <p:tav tm="100000">
                                          <p:val>
                                            <p:strVal val="#ppt_w"/>
                                          </p:val>
                                        </p:tav>
                                      </p:tavLst>
                                    </p:anim>
                                    <p:anim calcmode="lin" valueType="num">
                                      <p:cBhvr>
                                        <p:cTn id="16" dur="1000" fill="hold"/>
                                        <p:tgtEl>
                                          <p:spTgt spid="15372"/>
                                        </p:tgtEl>
                                        <p:attrNameLst>
                                          <p:attrName>ppt_h</p:attrName>
                                        </p:attrNameLst>
                                      </p:cBhvr>
                                      <p:tavLst>
                                        <p:tav tm="0">
                                          <p:val>
                                            <p:fltVal val="0"/>
                                          </p:val>
                                        </p:tav>
                                        <p:tav tm="100000">
                                          <p:val>
                                            <p:strVal val="#ppt_h"/>
                                          </p:val>
                                        </p:tav>
                                      </p:tavLst>
                                    </p:anim>
                                    <p:anim calcmode="lin" valueType="num">
                                      <p:cBhvr>
                                        <p:cTn id="17" dur="1000" fill="hold"/>
                                        <p:tgtEl>
                                          <p:spTgt spid="15372"/>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37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 grpId="0" animBg="1"/>
      <p:bldP spid="15372"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5D0A14-0E61-449C-89EB-E9F99EC9AB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9. The Acceptance in Galilee</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36</a:t>
            </a:r>
          </a:p>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4:43-45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is welcomed in Galilee because of what the Galileans had seen Him perform at the Passover in Jerusalem and because they felt honored to have the Messiah among them rather than only in Jerusalem, yet Jesus anticipates His future rejection in this region</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2384610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BB5631-029D-4981-A610-CD84E625F8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sz="5400" b="1" kern="0">
                <a:solidFill>
                  <a:srgbClr val="FFFFFF"/>
                </a:solidFill>
                <a:effectLst>
                  <a:glow rad="228600">
                    <a:srgbClr val="000000"/>
                  </a:glow>
                </a:effectLst>
                <a:latin typeface="Arial"/>
                <a:cs typeface="Arial"/>
              </a:rPr>
              <a:t>The Authority</a:t>
            </a:r>
          </a:p>
          <a:p>
            <a:pPr defTabSz="914400"/>
            <a:r>
              <a:rPr lang="en-US" sz="5400" b="1" kern="0">
                <a:solidFill>
                  <a:srgbClr val="FFFFFF"/>
                </a:solidFill>
                <a:effectLst>
                  <a:glow rad="228600">
                    <a:srgbClr val="000000"/>
                  </a:glow>
                </a:effectLst>
                <a:latin typeface="Arial"/>
                <a:cs typeface="Arial"/>
              </a:rPr>
              <a:t>of the King</a:t>
            </a:r>
            <a:endParaRPr lang="en-US" sz="6000"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37-59</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substantiates His authority as Messiah through His miracles and teachings which authenticate Himself and His message</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7666997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CC2E70-0CC2-41BE-8843-D5BE208778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1. Christ's Authority to Preach</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37</a:t>
            </a:r>
          </a:p>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de-DE" sz="2800" b="1" i="1" kern="0">
                <a:solidFill>
                  <a:srgbClr val="FFFFFF"/>
                </a:solidFill>
                <a:effectLst>
                  <a:outerShdw blurRad="38100" dist="38100" dir="2700000" algn="tl">
                    <a:srgbClr val="000000"/>
                  </a:outerShdw>
                </a:effectLst>
                <a:latin typeface="Arial"/>
                <a:ea typeface="ＭＳ Ｐゴシック" charset="0"/>
                <a:cs typeface="Arial"/>
              </a:rPr>
              <a:t> 4:17;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1:15;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de-DE" sz="2800" b="1" i="1" kern="0">
                <a:solidFill>
                  <a:srgbClr val="FFFFFF"/>
                </a:solidFill>
                <a:effectLst>
                  <a:outerShdw blurRad="38100" dist="38100" dir="2700000" algn="tl">
                    <a:srgbClr val="000000"/>
                  </a:outerShdw>
                </a:effectLst>
                <a:latin typeface="Arial"/>
                <a:ea typeface="ＭＳ Ｐゴシック" charset="0"/>
                <a:cs typeface="Arial"/>
              </a:rPr>
              <a:t> 4:14-15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In the power of the Spirit Christ preaches as a self-appointed teacher and prophet the same message that </a:t>
            </a:r>
            <a:r>
              <a:rPr lang="zh-CN" altLang="en-US" sz="3200" b="1" kern="0">
                <a:solidFill>
                  <a:srgbClr val="FFFFFF"/>
                </a:solidFill>
                <a:effectLst>
                  <a:glow rad="228600">
                    <a:srgbClr val="220011"/>
                  </a:glow>
                </a:effectLst>
                <a:latin typeface="Arial"/>
                <a:ea typeface="ＭＳ Ｐゴシック" charset="0"/>
                <a:cs typeface="Arial"/>
              </a:rPr>
              <a:t>约翰</a:t>
            </a:r>
            <a:r>
              <a:rPr lang="en-GB" sz="3200" b="1" kern="0">
                <a:solidFill>
                  <a:srgbClr val="FFFFFF"/>
                </a:solidFill>
                <a:effectLst>
                  <a:glow rad="228600">
                    <a:srgbClr val="220011"/>
                  </a:glow>
                </a:effectLst>
                <a:latin typeface="Arial"/>
                <a:ea typeface="ＭＳ Ｐゴシック" charset="0"/>
                <a:cs typeface="Arial"/>
              </a:rPr>
              <a:t> declared, namely, repentance for entrance into the Messianic kingdom, thus demonstrating the divine authority by which he ministered</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7028695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678FB2-B76C-4A33-AA89-6CFAFD63D4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2. Christ's Authority Over Disease</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38</a:t>
            </a:r>
          </a:p>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4:46-54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8206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demonstrates His authority as Messiah by healing the son of a royal official based upon the faith of the official in Christ's word alone without any outward evidence of its truth</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195507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782227"/>
            <a:ext cx="8876128" cy="1107773"/>
          </a:xfrm>
          <a:prstGeom prst="rect">
            <a:avLst/>
          </a:prstGeom>
          <a:noFill/>
        </p:spPr>
        <p:txBody>
          <a:bodyPr wrap="square" lIns="91218" tIns="45610" rIns="91218" bIns="45610">
            <a:spAutoFit/>
          </a:bodyPr>
          <a:lstStyle/>
          <a:p>
            <a:pPr marL="0" marR="0" lvl="0" indent="0" algn="l" defTabSz="912690" rtl="0" eaLnBrk="1" fontAlgn="base" latinLnBrk="0" hangingPunct="1">
              <a:lnSpc>
                <a:spcPct val="100000"/>
              </a:lnSpc>
              <a:spcBef>
                <a:spcPct val="0"/>
              </a:spcBef>
              <a:spcAft>
                <a:spcPct val="0"/>
              </a:spcAft>
              <a:buClrTx/>
              <a:buSzTx/>
              <a:buFontTx/>
              <a:buNone/>
              <a:tabLst/>
              <a:defRPr/>
            </a:pPr>
            <a:r>
              <a:rPr kumimoji="0" lang="zh-CN" altLang="en-US" sz="6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在迦拿的婚筵</a:t>
            </a:r>
            <a:endParaRPr kumimoji="0" lang="en-US" sz="6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761811" y="340030"/>
            <a:ext cx="5284995" cy="676615"/>
          </a:xfrm>
          <a:prstGeom prst="rect">
            <a:avLst/>
          </a:prstGeom>
          <a:noFill/>
        </p:spPr>
        <p:txBody>
          <a:bodyPr wrap="square" lIns="91218" tIns="45610" rIns="91218" bIns="45610">
            <a:spAutoFit/>
          </a:bodyPr>
          <a:lstStyle/>
          <a:p>
            <a:pPr marL="0" marR="0" lvl="0" indent="0" algn="r" defTabSz="912690" rtl="0" eaLnBrk="1" fontAlgn="base" latinLnBrk="0" hangingPunct="1">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约翰</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2:1-11</a:t>
            </a:r>
          </a:p>
        </p:txBody>
      </p:sp>
      <p:grpSp>
        <p:nvGrpSpPr>
          <p:cNvPr id="7" name="Group 6"/>
          <p:cNvGrpSpPr/>
          <p:nvPr/>
        </p:nvGrpSpPr>
        <p:grpSpPr>
          <a:xfrm>
            <a:off x="228600" y="152400"/>
            <a:ext cx="2808312" cy="1394678"/>
            <a:chOff x="5508104" y="620688"/>
            <a:chExt cx="2808312" cy="139467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endParaRPr>
              </a:p>
            </p:txBody>
          </p:sp>
        </p:grpSp>
        <p:sp>
          <p:nvSpPr>
            <p:cNvPr id="9" name="TextBox 8"/>
            <p:cNvSpPr txBox="1"/>
            <p:nvPr/>
          </p:nvSpPr>
          <p:spPr>
            <a:xfrm>
              <a:off x="6876256" y="620688"/>
              <a:ext cx="1440160" cy="1384995"/>
            </a:xfrm>
            <a:prstGeom prst="rect">
              <a:avLst/>
            </a:prstGeom>
            <a:noFill/>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sz="7500" b="1" spc="-218">
                  <a:solidFill>
                    <a:srgbClr val="002060"/>
                  </a:solidFill>
                </a:defRPr>
              </a:pPr>
              <a:r>
                <a:rPr kumimoji="0" lang="zh-TW" altLang="en-US" sz="2800" b="1" i="0" u="none" strike="noStrike" kern="1200" cap="none" spc="-218" normalizeH="0" baseline="0" noProof="0">
                  <a:ln>
                    <a:noFill/>
                  </a:ln>
                  <a:solidFill>
                    <a:srgbClr val="000090"/>
                  </a:solidFill>
                  <a:effectLst/>
                  <a:uLnTx/>
                  <a:uFillTx/>
                  <a:latin typeface="Times New Roman" charset="0"/>
                  <a:ea typeface="ＭＳ Ｐゴシック" charset="0"/>
                </a:rPr>
                <a:t>免费</a:t>
              </a:r>
            </a:p>
            <a:p>
              <a:pPr marL="0" marR="0" lvl="0" indent="0" algn="just" defTabSz="914400" rtl="0" eaLnBrk="1" fontAlgn="base" latinLnBrk="0" hangingPunct="1">
                <a:lnSpc>
                  <a:spcPct val="100000"/>
                </a:lnSpc>
                <a:spcBef>
                  <a:spcPct val="0"/>
                </a:spcBef>
                <a:spcAft>
                  <a:spcPct val="0"/>
                </a:spcAft>
                <a:buClrTx/>
                <a:buSzTx/>
                <a:buFontTx/>
                <a:buNone/>
                <a:tabLst/>
                <a:defRPr sz="7500" b="1" spc="-119">
                  <a:solidFill>
                    <a:srgbClr val="00B0F0"/>
                  </a:solidFill>
                </a:defRPr>
              </a:pPr>
              <a:r>
                <a:rPr kumimoji="0" lang="zh-TW" altLang="en-US" sz="2800" b="1" i="0" u="none" strike="noStrike" kern="1200" cap="none" spc="-119" normalizeH="0" baseline="0" noProof="0">
                  <a:ln>
                    <a:noFill/>
                  </a:ln>
                  <a:solidFill>
                    <a:srgbClr val="36BAD5"/>
                  </a:solidFill>
                  <a:effectLst/>
                  <a:uLnTx/>
                  <a:uFillTx/>
                  <a:latin typeface="Times New Roman" charset="0"/>
                  <a:ea typeface="ＭＳ Ｐゴシック" charset="0"/>
                </a:rPr>
                <a:t>圣经</a:t>
              </a:r>
            </a:p>
            <a:p>
              <a:pPr marL="0" marR="0" lvl="0" indent="0" algn="just" defTabSz="914400" rtl="0" eaLnBrk="1" fontAlgn="base" latinLnBrk="0" hangingPunct="1">
                <a:lnSpc>
                  <a:spcPct val="100000"/>
                </a:lnSpc>
                <a:spcBef>
                  <a:spcPct val="0"/>
                </a:spcBef>
                <a:spcAft>
                  <a:spcPct val="0"/>
                </a:spcAft>
                <a:buClrTx/>
                <a:buSzTx/>
                <a:buFontTx/>
                <a:buNone/>
                <a:tabLst/>
                <a:defRPr sz="7500" b="1" spc="-119">
                  <a:solidFill>
                    <a:srgbClr val="002060"/>
                  </a:solidFill>
                </a:defRPr>
              </a:pPr>
              <a:r>
                <a:rPr kumimoji="0" lang="zh-TW" altLang="en-US" sz="2800" b="1" i="0" u="none" strike="noStrike" kern="1200" cap="none" spc="-119" normalizeH="0" baseline="0" noProof="0">
                  <a:ln>
                    <a:noFill/>
                  </a:ln>
                  <a:solidFill>
                    <a:srgbClr val="000090"/>
                  </a:solidFill>
                  <a:effectLst/>
                  <a:uLnTx/>
                  <a:uFillTx/>
                  <a:latin typeface="Times New Roman" charset="0"/>
                  <a:ea typeface="ＭＳ Ｐゴシック" charset="0"/>
                </a:rPr>
                <a:t>图片</a:t>
              </a:r>
            </a:p>
          </p:txBody>
        </p:sp>
      </p:grpSp>
    </p:spTree>
    <p:extLst>
      <p:ext uri="{BB962C8B-B14F-4D97-AF65-F5344CB8AC3E}">
        <p14:creationId xmlns:p14="http://schemas.microsoft.com/office/powerpoint/2010/main" val="2418878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AD8DB0-46CF-47F9-AC34-E8E1C40FD6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3. Rejection in Nazareth</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39</a:t>
            </a:r>
          </a:p>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4:16-30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After listening to His declaration to have Messianic authority to heal in fulfillment of Isaiah 61:1-2, Christ includes his hearers among the apostate of Israel while these people in Nazareth reject His eligibility as Messiah in His first public rejection which would culminate in His crucifixion</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3017564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1B8121-5196-4C57-9DC9-734D3AE65E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4. Residence in Capernaum</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40</a:t>
            </a:r>
          </a:p>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en-US" sz="2800" b="1" i="1" kern="0">
                <a:solidFill>
                  <a:srgbClr val="FFFFFF"/>
                </a:solidFill>
                <a:effectLst>
                  <a:outerShdw blurRad="38100" dist="38100" dir="2700000" algn="tl">
                    <a:srgbClr val="000000"/>
                  </a:outerShdw>
                </a:effectLst>
                <a:latin typeface="Arial"/>
                <a:ea typeface="ＭＳ Ｐゴシック" charset="0"/>
                <a:cs typeface="Arial"/>
              </a:rPr>
              <a:t> 4:13-16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Following His rejection in Nazareth Jesus takes up residence in the predominantly Gentile Capernaum as a foreshadowing of His authority to minister to Gentiles in response to Israel's rejection of Him as Messiah</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5636034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608C7D-3E88-42A9-AE9F-E860C4C3DD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5. Christ's Authority Over Nature</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41</a:t>
            </a:r>
          </a:p>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de-DE" sz="2800" b="1" i="1" kern="0">
                <a:solidFill>
                  <a:srgbClr val="FFFFFF"/>
                </a:solidFill>
                <a:effectLst>
                  <a:outerShdw blurRad="38100" dist="38100" dir="2700000" algn="tl">
                    <a:srgbClr val="000000"/>
                  </a:outerShdw>
                </a:effectLst>
                <a:latin typeface="Arial"/>
                <a:ea typeface="ＭＳ Ｐゴシック" charset="0"/>
                <a:cs typeface="Arial"/>
              </a:rPr>
              <a:t> 4:18-22;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1:16-20;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de-DE" sz="2800" b="1" i="1" kern="0">
                <a:solidFill>
                  <a:srgbClr val="FFFFFF"/>
                </a:solidFill>
                <a:effectLst>
                  <a:outerShdw blurRad="38100" dist="38100" dir="2700000" algn="tl">
                    <a:srgbClr val="000000"/>
                  </a:outerShdw>
                </a:effectLst>
                <a:latin typeface="Arial"/>
                <a:ea typeface="ＭＳ Ｐゴシック" charset="0"/>
                <a:cs typeface="Arial"/>
              </a:rPr>
              <a:t> 5:1-11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confirms His authority over nature before Peter, Andrew, James and </a:t>
            </a:r>
            <a:r>
              <a:rPr lang="zh-CN" altLang="en-US" sz="3200" b="1" kern="0">
                <a:solidFill>
                  <a:srgbClr val="FFFFFF"/>
                </a:solidFill>
                <a:effectLst>
                  <a:glow rad="228600">
                    <a:srgbClr val="220011"/>
                  </a:glow>
                </a:effectLst>
                <a:latin typeface="Arial"/>
                <a:ea typeface="ＭＳ Ｐゴシック" charset="0"/>
                <a:cs typeface="Arial"/>
              </a:rPr>
              <a:t>约翰</a:t>
            </a:r>
            <a:r>
              <a:rPr lang="en-GB" sz="3200" b="1" kern="0">
                <a:solidFill>
                  <a:srgbClr val="FFFFFF"/>
                </a:solidFill>
                <a:effectLst>
                  <a:glow rad="228600">
                    <a:srgbClr val="220011"/>
                  </a:glow>
                </a:effectLst>
                <a:latin typeface="Arial"/>
                <a:ea typeface="ＭＳ Ｐゴシック" charset="0"/>
                <a:cs typeface="Arial"/>
              </a:rPr>
              <a:t> in a miraculous catch of fish with the result that Christ's authority took priority over their father's authority and the family business so that the men left everything to follow Jesus</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5367036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82C793-E2B1-47BB-B708-5D4EAC8631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6. Christ's Authority Over Demons</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42</a:t>
            </a:r>
          </a:p>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1:21-28;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de-DE" sz="2800" b="1" i="1" kern="0">
                <a:solidFill>
                  <a:srgbClr val="FFFFFF"/>
                </a:solidFill>
                <a:effectLst>
                  <a:outerShdw blurRad="38100" dist="38100" dir="2700000" algn="tl">
                    <a:srgbClr val="000000"/>
                  </a:outerShdw>
                </a:effectLst>
                <a:latin typeface="Arial"/>
                <a:ea typeface="ＭＳ Ｐゴシック" charset="0"/>
                <a:cs typeface="Arial"/>
              </a:rPr>
              <a:t> 4:31-37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exercises His authority over the demonic realm in the exorcism of a demon who recognized both the person and work of Christ as the Messiah but whose testimony Christ did not want the nation to accept since Christ's authority rested in His person rather than in the testimony of demons</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6841583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52536" y="4653126"/>
            <a:ext cx="8928100" cy="769304"/>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KaiTi" panose="02010609060101010101" pitchFamily="49" charset="-122"/>
                <a:ea typeface="KaiTi" panose="02010609060101010101" pitchFamily="49" charset="-122"/>
              </a:rPr>
              <a:t>耶稣解脱了一个污鬼附身的人</a:t>
            </a:r>
            <a:endParaRPr kumimoji="0" lang="en-US" sz="4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KaiTi" panose="02010609060101010101" pitchFamily="49" charset="-122"/>
              <a:ea typeface="KaiTi" panose="02010609060101010101" pitchFamily="49" charset="-122"/>
            </a:endParaRPr>
          </a:p>
        </p:txBody>
      </p:sp>
      <p:sp>
        <p:nvSpPr>
          <p:cNvPr id="4" name="TextBox 3"/>
          <p:cNvSpPr txBox="1"/>
          <p:nvPr/>
        </p:nvSpPr>
        <p:spPr>
          <a:xfrm>
            <a:off x="252536" y="4149091"/>
            <a:ext cx="8891464" cy="584739"/>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KaiTi" panose="02010609060101010101" pitchFamily="49" charset="-122"/>
                <a:ea typeface="KaiTi" panose="02010609060101010101" pitchFamily="49" charset="-122"/>
              </a:rPr>
              <a:t>马可</a:t>
            </a:r>
            <a:r>
              <a:rPr kumimoji="0" lang="en-US" sz="32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KaiTi" panose="02010609060101010101" pitchFamily="49" charset="-122"/>
                <a:ea typeface="KaiTi" panose="02010609060101010101" pitchFamily="49" charset="-122"/>
              </a:rPr>
              <a:t> 1:21-28; </a:t>
            </a:r>
            <a:r>
              <a:rPr kumimoji="0" lang="zh-CN" altLang="en-US" sz="32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KaiTi" panose="02010609060101010101" pitchFamily="49" charset="-122"/>
                <a:ea typeface="KaiTi" panose="02010609060101010101" pitchFamily="49" charset="-122"/>
              </a:rPr>
              <a:t>路加</a:t>
            </a:r>
            <a:r>
              <a:rPr kumimoji="0" lang="en-US" sz="32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KaiTi" panose="02010609060101010101" pitchFamily="49" charset="-122"/>
                <a:ea typeface="KaiTi" panose="02010609060101010101" pitchFamily="49" charset="-122"/>
              </a:rPr>
              <a:t> 4:31-37</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2085"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36296" y="188640"/>
            <a:ext cx="1728192" cy="9139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600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77329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67017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66834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163841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09480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064364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93846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967832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603759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16874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454789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26045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74665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97105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94607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5874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27636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由Lumo Project出版独家资源，我们特此通知您我们不授权将这些图片发放给除</a:t>
            </a: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3"/>
              </a:rPr>
              <a:t>freebibleimages.org</a:t>
            </a: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客户以外的任何人。</a:t>
            </a:r>
            <a:endPar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马太福音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马可福音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路加福音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约翰福音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marL="0" marR="0" lvl="0" indent="0" algn="l" defTabSz="914400" rtl="0" eaLnBrk="1" fontAlgn="auto" latinLnBrk="0" hangingPunct="0">
              <a:lnSpc>
                <a:spcPct val="100000"/>
              </a:lnSpc>
              <a:spcBef>
                <a:spcPts val="0"/>
              </a:spcBef>
              <a:spcAft>
                <a:spcPts val="0"/>
              </a:spcAft>
              <a:buClrTx/>
              <a:buSzTx/>
              <a:buFontTx/>
              <a:buNone/>
              <a:tabLst/>
              <a:defRPr sz="1300">
                <a:solidFill>
                  <a:srgbClr val="FFFFFF"/>
                </a:solidFill>
                <a:latin typeface="Times New Roman"/>
                <a:ea typeface="Times New Roman"/>
                <a:cs typeface="Times New Roman"/>
                <a:sym typeface="Times New Roman"/>
              </a:defRPr>
            </a:pPr>
            <a:r>
              <a:rPr kumimoji="0" sz="13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图片仅供教育展示、博客和社交媒体使用；所有用途均需注明出处</a:t>
            </a:r>
            <a:br>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b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rPr>
              <a:t>www.LumoProject.com</a:t>
            </a:r>
            <a:endParaRPr kumimoji="0" lang="en-US"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图片声明 BBM</a:t>
            </a:r>
            <a:b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b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 版权所有</a:t>
            </a: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spTree>
    <p:extLst>
      <p:ext uri="{BB962C8B-B14F-4D97-AF65-F5344CB8AC3E}">
        <p14:creationId xmlns:p14="http://schemas.microsoft.com/office/powerpoint/2010/main" val="3498547658"/>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00F693-0A11-46C9-8D42-DC0643F4DD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7. Christ's Authority Over Sickness</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43</a:t>
            </a:r>
          </a:p>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de-DE" sz="2800" b="1" i="1" kern="0">
                <a:solidFill>
                  <a:srgbClr val="FFFFFF"/>
                </a:solidFill>
                <a:effectLst>
                  <a:outerShdw blurRad="38100" dist="38100" dir="2700000" algn="tl">
                    <a:srgbClr val="000000"/>
                  </a:outerShdw>
                </a:effectLst>
                <a:latin typeface="Arial"/>
                <a:ea typeface="ＭＳ Ｐゴシック" charset="0"/>
                <a:cs typeface="Arial"/>
              </a:rPr>
              <a:t> 8:14-17;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1:29-34;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de-DE" sz="2800" b="1" i="1" kern="0">
                <a:solidFill>
                  <a:srgbClr val="FFFFFF"/>
                </a:solidFill>
                <a:effectLst>
                  <a:outerShdw blurRad="38100" dist="38100" dir="2700000" algn="tl">
                    <a:srgbClr val="000000"/>
                  </a:outerShdw>
                </a:effectLst>
                <a:latin typeface="Arial"/>
                <a:ea typeface="ＭＳ Ｐゴシック" charset="0"/>
                <a:cs typeface="Arial"/>
              </a:rPr>
              <a:t> 4:38-41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heals Peter's mother-in-law and other ill and demon-possessed persons to demonstrate His authority over sickness as Messiah, once again preventing demons from testifying of His divine nature lest people reject Him because the witness came from demonic forces</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7016886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988"/>
            <a:ext cx="9144000" cy="1354138"/>
          </a:xfrm>
          <a:solidFill>
            <a:schemeClr val="tx1"/>
          </a:solidFill>
        </p:spPr>
        <p:txBody>
          <a:bodyPr/>
          <a:lstStyle/>
          <a:p>
            <a:pPr>
              <a:defRPr/>
            </a:pPr>
            <a:r>
              <a:rPr lang="zh-TW" altLang="en-US" sz="3600" b="1">
                <a:solidFill>
                  <a:srgbClr val="FFFFFF"/>
                </a:solidFill>
                <a:latin typeface="KaiTi" pitchFamily="49" charset="-122"/>
                <a:ea typeface="KaiTi" pitchFamily="49" charset="-122"/>
                <a:cs typeface="ＭＳ Ｐゴシック" charset="0"/>
              </a:rPr>
              <a:t>弥赛亚</a:t>
            </a:r>
            <a:r>
              <a:rPr lang="zh-CN" altLang="en-US" sz="3600" b="1">
                <a:solidFill>
                  <a:srgbClr val="FFFFFF"/>
                </a:solidFill>
                <a:latin typeface="KaiTi" pitchFamily="49" charset="-122"/>
                <a:ea typeface="KaiTi" pitchFamily="49" charset="-122"/>
                <a:cs typeface="ＭＳ Ｐゴシック" charset="0"/>
              </a:rPr>
              <a:t>的</a:t>
            </a:r>
            <a:r>
              <a:rPr lang="zh-TW" altLang="en-US" sz="3600" b="1">
                <a:solidFill>
                  <a:srgbClr val="FFFFFF"/>
                </a:solidFill>
                <a:latin typeface="KaiTi" pitchFamily="49" charset="-122"/>
                <a:ea typeface="KaiTi" pitchFamily="49" charset="-122"/>
                <a:cs typeface="ＭＳ Ｐゴシック" charset="0"/>
              </a:rPr>
              <a:t>权柄与权势</a:t>
            </a:r>
            <a:br>
              <a:rPr lang="en-US" altLang="zh-TW" sz="3600" b="1">
                <a:solidFill>
                  <a:srgbClr val="FFFFFF"/>
                </a:solidFill>
                <a:latin typeface="KaiTi" pitchFamily="49" charset="-122"/>
                <a:ea typeface="KaiTi" pitchFamily="49" charset="-122"/>
                <a:cs typeface="ＭＳ Ｐゴシック" charset="0"/>
              </a:rPr>
            </a:br>
            <a:r>
              <a:rPr lang="zh-TW" altLang="en-US" sz="3600" b="1">
                <a:solidFill>
                  <a:srgbClr val="FFFFFF"/>
                </a:solidFill>
                <a:latin typeface="KaiTi" pitchFamily="49" charset="-122"/>
                <a:ea typeface="KaiTi" pitchFamily="49" charset="-122"/>
                <a:cs typeface="ＭＳ Ｐゴシック" charset="0"/>
              </a:rPr>
              <a:t>马</a:t>
            </a:r>
            <a:r>
              <a:rPr lang="zh-CN" altLang="en-US" sz="3600" b="1">
                <a:solidFill>
                  <a:srgbClr val="FFFFFF"/>
                </a:solidFill>
                <a:latin typeface="KaiTi" pitchFamily="49" charset="-122"/>
                <a:ea typeface="KaiTi" pitchFamily="49" charset="-122"/>
                <a:cs typeface="ＭＳ Ｐゴシック" charset="0"/>
              </a:rPr>
              <a:t>太</a:t>
            </a:r>
            <a:r>
              <a:rPr lang="zh-CN" altLang="en-US" sz="3600" b="1" dirty="0">
                <a:solidFill>
                  <a:srgbClr val="FFFFFF"/>
                </a:solidFill>
                <a:latin typeface="KaiTi" pitchFamily="49" charset="-122"/>
                <a:ea typeface="KaiTi" pitchFamily="49" charset="-122"/>
                <a:cs typeface="ＭＳ Ｐゴシック" charset="0"/>
              </a:rPr>
              <a:t>福音</a:t>
            </a:r>
            <a:r>
              <a:rPr lang="en-US" altLang="zh-TW" sz="3600" b="1" dirty="0">
                <a:solidFill>
                  <a:srgbClr val="FFFFFF"/>
                </a:solidFill>
                <a:latin typeface="KaiTi" pitchFamily="49" charset="-122"/>
                <a:ea typeface="KaiTi" pitchFamily="49" charset="-122"/>
                <a:cs typeface="ＭＳ Ｐゴシック" charset="0"/>
              </a:rPr>
              <a:t>8–10</a:t>
            </a:r>
            <a:endParaRPr lang="en-US" sz="3600" b="1" dirty="0">
              <a:latin typeface="KaiTi" pitchFamily="49" charset="-122"/>
              <a:ea typeface="KaiTi" pitchFamily="49" charset="-122"/>
            </a:endParaRPr>
          </a:p>
        </p:txBody>
      </p:sp>
      <p:sp>
        <p:nvSpPr>
          <p:cNvPr id="3" name="Title 1"/>
          <p:cNvSpPr txBox="1">
            <a:spLocks/>
          </p:cNvSpPr>
          <p:nvPr/>
        </p:nvSpPr>
        <p:spPr bwMode="auto">
          <a:xfrm>
            <a:off x="107950" y="1700213"/>
            <a:ext cx="4464050" cy="1584325"/>
          </a:xfrm>
          <a:prstGeom prst="rect">
            <a:avLst/>
          </a:prstGeom>
          <a:solidFill>
            <a:srgbClr val="00009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神迹与门训</a:t>
            </a:r>
            <a:br>
              <a:rPr kumimoji="0" lang="en-US" altLang="zh-TW"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br>
            <a:r>
              <a:rPr kumimoji="0" lang="en-US" altLang="zh-TW"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(8:1–9:34)</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endParaRPr>
          </a:p>
        </p:txBody>
      </p:sp>
      <p:sp>
        <p:nvSpPr>
          <p:cNvPr id="4" name="Title 1"/>
          <p:cNvSpPr txBox="1">
            <a:spLocks/>
          </p:cNvSpPr>
          <p:nvPr/>
        </p:nvSpPr>
        <p:spPr bwMode="auto">
          <a:xfrm>
            <a:off x="107950" y="3284538"/>
            <a:ext cx="4464050" cy="3429000"/>
          </a:xfrm>
          <a:prstGeom prst="rect">
            <a:avLst/>
          </a:prstGeom>
          <a:solidFill>
            <a:srgbClr val="00009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  </a:t>
            </a:r>
            <a:endParaRPr kumimoji="0" lang="en-US" altLang="zh-TW" sz="24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到了晚上，有人带着许多被鬼附的来到耶稣跟前，他只用一句话就把鬼都赶出去，并且治好了一切有病的人。</a:t>
            </a:r>
            <a:br>
              <a:rPr kumimoji="0" lang="zh-CN" altLang="en-US" sz="24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br>
            <a:r>
              <a:rPr kumimoji="0" lang="zh-CN" altLang="en-US" sz="24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这是要应验先知以赛亚的话，说：他代替我们的软弱，担当我们的疾病。</a:t>
            </a:r>
            <a:r>
              <a:rPr kumimoji="0" lang="en-US" altLang="zh-TW" sz="24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a:t>
            </a:r>
            <a:r>
              <a:rPr kumimoji="0" lang="zh-TW" altLang="en-US" sz="24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马</a:t>
            </a:r>
            <a:r>
              <a:rPr kumimoji="0" lang="zh-CN" altLang="en-US" sz="24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太</a:t>
            </a:r>
            <a:r>
              <a:rPr kumimoji="0" lang="en-US" altLang="zh-TW" sz="24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 8:16-17; cf</a:t>
            </a:r>
            <a:r>
              <a:rPr kumimoji="0" lang="en-US" altLang="zh-TW" sz="24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a:t>
            </a:r>
            <a:r>
              <a:rPr kumimoji="0" lang="zh-TW" altLang="en-US" sz="24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赛</a:t>
            </a:r>
            <a:r>
              <a:rPr kumimoji="0" lang="en-US" altLang="zh-TW" sz="24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 53:4)</a:t>
            </a:r>
            <a:endParaRPr kumimoji="0" lang="en-US" altLang="zh-TW" sz="24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endParaRPr>
          </a:p>
        </p:txBody>
      </p:sp>
      <p:sp>
        <p:nvSpPr>
          <p:cNvPr id="5" name="Title 1"/>
          <p:cNvSpPr txBox="1">
            <a:spLocks/>
          </p:cNvSpPr>
          <p:nvPr/>
        </p:nvSpPr>
        <p:spPr bwMode="auto">
          <a:xfrm>
            <a:off x="4573588" y="1728788"/>
            <a:ext cx="4570412" cy="1584325"/>
          </a:xfrm>
          <a:prstGeom prst="rect">
            <a:avLst/>
          </a:prstGeom>
          <a:solidFill>
            <a:schemeClr val="accent5">
              <a:lumMod val="10000"/>
            </a:schemeClr>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赐</a:t>
            </a:r>
            <a:r>
              <a:rPr kumimoji="0" lang="zh-CN" alt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下</a:t>
            </a:r>
            <a:r>
              <a:rPr kumimoji="0" lang="zh-TW" alt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权</a:t>
            </a:r>
            <a:r>
              <a:rPr kumimoji="0" lang="zh-CN" alt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柄</a:t>
            </a:r>
            <a:r>
              <a:rPr kumimoji="0" lang="zh-TW" alt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与门</a:t>
            </a:r>
            <a:r>
              <a:rPr kumimoji="0" lang="zh-CN" alt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徒</a:t>
            </a:r>
            <a:endParaRPr kumimoji="0" lang="en-US" altLang="zh-CN"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a:t>
            </a:r>
            <a:r>
              <a:rPr kumimoji="0" lang="en-US" altLang="zh-TW" sz="3200" b="0"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9:35–10:42)</a:t>
            </a:r>
            <a:endParaRPr kumimoji="0" lang="en-US" altLang="zh-TW"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endParaRPr>
          </a:p>
        </p:txBody>
      </p:sp>
      <p:sp>
        <p:nvSpPr>
          <p:cNvPr id="6" name="Title 1"/>
          <p:cNvSpPr txBox="1">
            <a:spLocks/>
          </p:cNvSpPr>
          <p:nvPr/>
        </p:nvSpPr>
        <p:spPr bwMode="auto">
          <a:xfrm>
            <a:off x="4572001" y="3212976"/>
            <a:ext cx="4572000" cy="3528392"/>
          </a:xfrm>
          <a:prstGeom prst="rect">
            <a:avLst/>
          </a:prstGeom>
          <a:solidFill>
            <a:schemeClr val="accent5">
              <a:lumMod val="10000"/>
            </a:schemeClr>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rPr>
              <a:t> </a:t>
            </a:r>
            <a:endParaRPr kumimoji="0" lang="en-US" sz="28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KaiTi" pitchFamily="49" charset="-122"/>
              <a:ea typeface="KaiTi" pitchFamily="49" charset="-122"/>
            </a:endParaRPr>
          </a:p>
        </p:txBody>
      </p:sp>
      <p:sp>
        <p:nvSpPr>
          <p:cNvPr id="355334" name="Text Box 3"/>
          <p:cNvSpPr txBox="1">
            <a:spLocks noChangeArrowheads="1"/>
          </p:cNvSpPr>
          <p:nvPr/>
        </p:nvSpPr>
        <p:spPr bwMode="auto">
          <a:xfrm>
            <a:off x="8582025" y="-26988"/>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75</a:t>
            </a:r>
          </a:p>
        </p:txBody>
      </p:sp>
      <p:sp>
        <p:nvSpPr>
          <p:cNvPr id="8" name="矩形 7"/>
          <p:cNvSpPr/>
          <p:nvPr/>
        </p:nvSpPr>
        <p:spPr>
          <a:xfrm>
            <a:off x="4572000" y="3318570"/>
            <a:ext cx="4572000" cy="397031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TW" sz="2800" b="1" i="0" u="none" strike="noStrike" kern="1200" cap="none" spc="0" normalizeH="0" baseline="0" noProof="0" dirty="0">
              <a:ln>
                <a:noFill/>
              </a:ln>
              <a:solidFill>
                <a:srgbClr val="FFFFFF"/>
              </a:solidFill>
              <a:effectLst/>
              <a:uLnTx/>
              <a:uFillTx/>
              <a:latin typeface="KaiTi" pitchFamily="49" charset="-122"/>
              <a:ea typeface="KaiTi"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KaiTi" pitchFamily="49" charset="-122"/>
                <a:ea typeface="KaiTi" pitchFamily="49" charset="-122"/>
              </a:rPr>
              <a:t>耶稣叫了十二个门徒来，给他们权柄，能赶逐污鬼，并医治各样的病症。</a:t>
            </a:r>
            <a:endParaRPr kumimoji="0" lang="en-US" altLang="zh-TW" sz="2800" b="1" i="0" u="none" strike="noStrike" kern="1200" cap="none" spc="0" normalizeH="0" baseline="0" noProof="0" dirty="0">
              <a:ln>
                <a:noFill/>
              </a:ln>
              <a:solidFill>
                <a:srgbClr val="FFFFFF"/>
              </a:solidFill>
              <a:effectLst/>
              <a:uLnTx/>
              <a:uFillTx/>
              <a:latin typeface="KaiTi" pitchFamily="49" charset="-122"/>
              <a:ea typeface="KaiTi"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a:ln>
                  <a:noFill/>
                </a:ln>
                <a:solidFill>
                  <a:srgbClr val="FFFFFF"/>
                </a:solidFill>
                <a:effectLst/>
                <a:uLnTx/>
                <a:uFillTx/>
                <a:latin typeface="KaiTi" pitchFamily="49" charset="-122"/>
                <a:ea typeface="KaiTi" pitchFamily="49" charset="-122"/>
              </a:rPr>
              <a:t>             </a:t>
            </a:r>
            <a:r>
              <a:rPr kumimoji="0" lang="en-US" altLang="zh-TW" sz="2800" b="1" i="0" u="none" strike="noStrike" kern="1200" cap="none" spc="0" normalizeH="0" baseline="0" noProof="0">
                <a:ln>
                  <a:noFill/>
                </a:ln>
                <a:solidFill>
                  <a:srgbClr val="FFFFFF"/>
                </a:solidFill>
                <a:effectLst/>
                <a:uLnTx/>
                <a:uFillTx/>
                <a:latin typeface="KaiTi" pitchFamily="49" charset="-122"/>
                <a:ea typeface="KaiTi" pitchFamily="49" charset="-122"/>
              </a:rPr>
              <a:t>(</a:t>
            </a:r>
            <a:r>
              <a:rPr kumimoji="0" lang="zh-TW" altLang="en-US" sz="2800" b="1" i="0" u="none" strike="noStrike" kern="1200" cap="none" spc="0" normalizeH="0" baseline="0" noProof="0">
                <a:ln>
                  <a:noFill/>
                </a:ln>
                <a:solidFill>
                  <a:srgbClr val="FFFFFF"/>
                </a:solidFill>
                <a:effectLst/>
                <a:uLnTx/>
                <a:uFillTx/>
                <a:latin typeface="KaiTi" pitchFamily="49" charset="-122"/>
                <a:ea typeface="KaiTi" pitchFamily="49" charset="-122"/>
              </a:rPr>
              <a:t>马太</a:t>
            </a:r>
            <a:r>
              <a:rPr kumimoji="0" lang="en-US" altLang="zh-TW" sz="2800" b="1" i="0" u="none" strike="noStrike" kern="1200" cap="none" spc="0" normalizeH="0" baseline="0" noProof="0">
                <a:ln>
                  <a:noFill/>
                </a:ln>
                <a:solidFill>
                  <a:srgbClr val="FFFFFF"/>
                </a:solidFill>
                <a:effectLst/>
                <a:uLnTx/>
                <a:uFillTx/>
                <a:latin typeface="KaiTi" pitchFamily="49" charset="-122"/>
                <a:ea typeface="KaiTi" pitchFamily="49" charset="-122"/>
              </a:rPr>
              <a:t>10:1</a:t>
            </a:r>
            <a:r>
              <a:rPr kumimoji="0" lang="en-US" altLang="zh-TW" sz="2800" b="1" i="0" u="none" strike="noStrike" kern="1200" cap="none" spc="0" normalizeH="0" baseline="0" noProof="0" dirty="0">
                <a:ln>
                  <a:noFill/>
                </a:ln>
                <a:solidFill>
                  <a:srgbClr val="FFFFFF"/>
                </a:solidFill>
                <a:effectLst/>
                <a:uLnTx/>
                <a:uFillTx/>
                <a:latin typeface="KaiTi" pitchFamily="49" charset="-122"/>
                <a:ea typeface="KaiTi" pitchFamily="49" charset="-122"/>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dirty="0">
                <a:ln>
                  <a:noFill/>
                </a:ln>
                <a:solidFill>
                  <a:srgbClr val="FFFFFF"/>
                </a:solidFill>
                <a:effectLst/>
                <a:uLnTx/>
                <a:uFillTx/>
                <a:latin typeface="KaiTi" pitchFamily="49" charset="-122"/>
                <a:ea typeface="KaiTi" pitchFamily="49" charset="-122"/>
              </a:rPr>
              <a:t>    </a:t>
            </a:r>
            <a:endParaRPr kumimoji="0" lang="en-US" altLang="zh-TW" sz="2800" b="1" i="0" u="none" strike="noStrike" kern="1200" cap="none" spc="0" normalizeH="0" baseline="0" noProof="0" dirty="0">
              <a:ln>
                <a:noFill/>
              </a:ln>
              <a:solidFill>
                <a:srgbClr val="FFFFFF"/>
              </a:solidFill>
              <a:effectLst/>
              <a:uLnTx/>
              <a:uFillTx/>
              <a:latin typeface="KaiTi" pitchFamily="49" charset="-122"/>
              <a:ea typeface="KaiTi"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TW" sz="2800" b="1" i="0" u="none" strike="noStrike" kern="1200" cap="none" spc="0" normalizeH="0" baseline="0" noProof="0" dirty="0">
              <a:ln>
                <a:noFill/>
              </a:ln>
              <a:solidFill>
                <a:srgbClr val="FFFFFF"/>
              </a:solidFill>
              <a:effectLst/>
              <a:uLnTx/>
              <a:uFillTx/>
              <a:latin typeface="KaiTi" pitchFamily="49" charset="-122"/>
              <a:ea typeface="KaiTi"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TW" sz="2800" b="1" i="0" u="none" strike="noStrike" kern="1200" cap="none" spc="0" normalizeH="0" baseline="0" noProof="0" dirty="0">
              <a:ln>
                <a:noFill/>
              </a:ln>
              <a:solidFill>
                <a:srgbClr val="FFFFFF"/>
              </a:solidFill>
              <a:effectLst/>
              <a:uLnTx/>
              <a:uFillTx/>
              <a:latin typeface="KaiTi" pitchFamily="49" charset="-122"/>
              <a:ea typeface="KaiTi" pitchFamily="49"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TW" sz="2800" b="1" i="0" u="none" strike="noStrike" kern="1200" cap="none" spc="0" normalizeH="0" baseline="0" noProof="0" dirty="0">
              <a:ln>
                <a:noFill/>
              </a:ln>
              <a:solidFill>
                <a:srgbClr val="FFFFFF"/>
              </a:solidFill>
              <a:effectLst/>
              <a:uLnTx/>
              <a:uFillTx/>
              <a:latin typeface="KaiTi" pitchFamily="49" charset="-122"/>
              <a:ea typeface="KaiTi" pitchFamily="49" charset="-122"/>
            </a:endParaRPr>
          </a:p>
        </p:txBody>
      </p:sp>
    </p:spTree>
    <p:extLst>
      <p:ext uri="{BB962C8B-B14F-4D97-AF65-F5344CB8AC3E}">
        <p14:creationId xmlns:p14="http://schemas.microsoft.com/office/powerpoint/2010/main" val="5783196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13B1C3-776A-4D60-9492-DC803C2198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8. Christ's Authority to Preach</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44</a:t>
            </a:r>
          </a:p>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de-DE" sz="2800" b="1" i="1" kern="0">
                <a:solidFill>
                  <a:srgbClr val="FFFFFF"/>
                </a:solidFill>
                <a:effectLst>
                  <a:outerShdw blurRad="38100" dist="38100" dir="2700000" algn="tl">
                    <a:srgbClr val="000000"/>
                  </a:outerShdw>
                </a:effectLst>
                <a:latin typeface="Arial"/>
                <a:ea typeface="ＭＳ Ｐゴシック" charset="0"/>
                <a:cs typeface="Arial"/>
              </a:rPr>
              <a:t> 4:23-25;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1:35-39;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de-DE" sz="2800" b="1" i="1" kern="0">
                <a:solidFill>
                  <a:srgbClr val="FFFFFF"/>
                </a:solidFill>
                <a:effectLst>
                  <a:outerShdw blurRad="38100" dist="38100" dir="2700000" algn="tl">
                    <a:srgbClr val="000000"/>
                  </a:outerShdw>
                </a:effectLst>
                <a:latin typeface="Arial"/>
                <a:ea typeface="ＭＳ Ｐゴシック" charset="0"/>
                <a:cs typeface="Arial"/>
              </a:rPr>
              <a:t> 4:42044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Christ's continued healings and compulsion to preach the good news that God had honored His covenant promises by sending Him to Israel is evidence that God Himself had commissioned Him to preach with divine authority as Messiah, this being confirmed by an ever widening sphere of ministry</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2245633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0212EB-23E3-46AF-8C38-91613CE601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9. Christ's Authority Over Defilement</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45</a:t>
            </a:r>
          </a:p>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de-DE" sz="2800" b="1" i="1" kern="0">
                <a:solidFill>
                  <a:srgbClr val="FFFFFF"/>
                </a:solidFill>
                <a:effectLst>
                  <a:outerShdw blurRad="38100" dist="38100" dir="2700000" algn="tl">
                    <a:srgbClr val="000000"/>
                  </a:outerShdw>
                </a:effectLst>
                <a:latin typeface="Arial"/>
                <a:ea typeface="ＭＳ Ｐゴシック" charset="0"/>
                <a:cs typeface="Arial"/>
              </a:rPr>
              <a:t> 8:2-4;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1:40-45;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de-DE" sz="2800" b="1" i="1" kern="0">
                <a:solidFill>
                  <a:srgbClr val="FFFFFF"/>
                </a:solidFill>
                <a:effectLst>
                  <a:outerShdw blurRad="38100" dist="38100" dir="2700000" algn="tl">
                    <a:srgbClr val="000000"/>
                  </a:outerShdw>
                </a:effectLst>
                <a:latin typeface="Arial"/>
                <a:ea typeface="ＭＳ Ｐゴシック" charset="0"/>
                <a:cs typeface="Arial"/>
              </a:rPr>
              <a:t> 5:12-16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Christ's immediate healing of the leper whose situation was completely hopeless substantiates His authority as Messiah in order to encourage an investigation of His person and claims before the Sanhedrin as a result of the leper's presentation of his healing to the priest in Jerusalem</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4021634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C68C5A-EAF1-49E7-87C8-14A0015E7D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10. Christ's Authority to Forgive Sin</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46</a:t>
            </a:r>
          </a:p>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de-DE" sz="2800" b="1" i="1" kern="0">
                <a:solidFill>
                  <a:srgbClr val="FFFFFF"/>
                </a:solidFill>
                <a:effectLst>
                  <a:outerShdw blurRad="38100" dist="38100" dir="2700000" algn="tl">
                    <a:srgbClr val="000000"/>
                  </a:outerShdw>
                </a:effectLst>
                <a:latin typeface="Arial"/>
                <a:ea typeface="ＭＳ Ｐゴシック" charset="0"/>
                <a:cs typeface="Arial"/>
              </a:rPr>
              <a:t> 9:1-8;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1:41-45;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de-DE" sz="2800" b="1" i="1" kern="0">
                <a:solidFill>
                  <a:srgbClr val="FFFFFF"/>
                </a:solidFill>
                <a:effectLst>
                  <a:outerShdw blurRad="38100" dist="38100" dir="2700000" algn="tl">
                    <a:srgbClr val="000000"/>
                  </a:outerShdw>
                </a:effectLst>
                <a:latin typeface="Arial"/>
                <a:ea typeface="ＭＳ Ｐゴシック" charset="0"/>
                <a:cs typeface="Arial"/>
              </a:rPr>
              <a:t> 5:17-26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Through healing the paralytic Christ maintains that as Messiah and God He has the authority to forgive sin</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1916159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52536" y="4653126"/>
            <a:ext cx="8928100" cy="769304"/>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耶稣原谅治愈瘫子</a:t>
            </a:r>
            <a:endParaRPr kumimoji="0" lang="en-US" sz="4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endParaRPr>
          </a:p>
        </p:txBody>
      </p:sp>
      <p:sp>
        <p:nvSpPr>
          <p:cNvPr id="4" name="TextBox 3"/>
          <p:cNvSpPr txBox="1"/>
          <p:nvPr/>
        </p:nvSpPr>
        <p:spPr>
          <a:xfrm>
            <a:off x="252536" y="4149091"/>
            <a:ext cx="8891464" cy="584739"/>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马可 </a:t>
            </a:r>
            <a:r>
              <a:rPr kumimoji="0" lang="en-US" sz="32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2:2-12; </a:t>
            </a:r>
            <a:r>
              <a:rPr kumimoji="0" lang="zh-CN" altLang="en-US" sz="32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路加 </a:t>
            </a:r>
            <a:r>
              <a:rPr kumimoji="0" lang="en-US" sz="32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5:17-26</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2085"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9513" y="116632"/>
            <a:ext cx="1728192" cy="913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84433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000301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49696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5524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992617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20089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469137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89372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01830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478903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89609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00029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43674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90923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144368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29260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19736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413556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134262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852014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4405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166969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594883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41929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由Lumo Project出版独家资源，我们特此通知您我们不授权将这些图片发放给除</a:t>
            </a: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3"/>
              </a:rPr>
              <a:t>freebibleimages.org</a:t>
            </a: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客户以外的任何人。</a:t>
            </a:r>
            <a:endPar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马太福音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马可福音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路加福音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约翰福音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marL="0" marR="0" lvl="0" indent="0" algn="l" defTabSz="914400" rtl="0" eaLnBrk="1" fontAlgn="auto" latinLnBrk="0" hangingPunct="0">
              <a:lnSpc>
                <a:spcPct val="100000"/>
              </a:lnSpc>
              <a:spcBef>
                <a:spcPts val="0"/>
              </a:spcBef>
              <a:spcAft>
                <a:spcPts val="0"/>
              </a:spcAft>
              <a:buClrTx/>
              <a:buSzTx/>
              <a:buFontTx/>
              <a:buNone/>
              <a:tabLst/>
              <a:defRPr sz="1300">
                <a:solidFill>
                  <a:srgbClr val="FFFFFF"/>
                </a:solidFill>
                <a:latin typeface="Times New Roman"/>
                <a:ea typeface="Times New Roman"/>
                <a:cs typeface="Times New Roman"/>
                <a:sym typeface="Times New Roman"/>
              </a:defRPr>
            </a:pPr>
            <a:r>
              <a:rPr kumimoji="0" sz="13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图片仅供教育展示、博客和社交媒体使用；所有用途均需注明出处</a:t>
            </a:r>
            <a:br>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b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rPr>
              <a:t>www.LumoProject.com</a:t>
            </a:r>
            <a:endParaRPr kumimoji="0" lang="en-US"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图片声明 BBM</a:t>
            </a:r>
            <a:b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b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 版权所有</a:t>
            </a: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spTree>
    <p:extLst>
      <p:ext uri="{BB962C8B-B14F-4D97-AF65-F5344CB8AC3E}">
        <p14:creationId xmlns:p14="http://schemas.microsoft.com/office/powerpoint/2010/main" val="1219377560"/>
      </p:ext>
    </p:extLst>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675ADA-2A70-45E3-8971-27EBC89570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11. Christ's Authority Over Men</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47</a:t>
            </a:r>
          </a:p>
          <a:p>
            <a:pPr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de-DE" sz="2800" b="1" i="1" kern="0">
                <a:solidFill>
                  <a:srgbClr val="FFFFFF"/>
                </a:solidFill>
                <a:effectLst>
                  <a:outerShdw blurRad="38100" dist="38100" dir="2700000" algn="tl">
                    <a:srgbClr val="000000"/>
                  </a:outerShdw>
                </a:effectLst>
                <a:latin typeface="Arial"/>
                <a:ea typeface="ＭＳ Ｐゴシック" charset="0"/>
                <a:cs typeface="Arial"/>
              </a:rPr>
              <a:t> 9:9-13;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2:13-17;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de-DE" sz="2800" b="1" i="1" kern="0">
                <a:solidFill>
                  <a:srgbClr val="FFFFFF"/>
                </a:solidFill>
                <a:effectLst>
                  <a:outerShdw blurRad="38100" dist="38100" dir="2700000" algn="tl">
                    <a:srgbClr val="000000"/>
                  </a:outerShdw>
                </a:effectLst>
                <a:latin typeface="Arial"/>
                <a:ea typeface="ＭＳ Ｐゴシック" charset="0"/>
                <a:cs typeface="Arial"/>
              </a:rPr>
              <a:t> 5:27-32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The calling of </a:t>
            </a:r>
            <a:r>
              <a:rPr lang="zh-CN" altLang="en-US" sz="3200" b="1" kern="0">
                <a:solidFill>
                  <a:srgbClr val="FFFFFF"/>
                </a:solidFill>
                <a:effectLst>
                  <a:glow rad="228600">
                    <a:srgbClr val="220011"/>
                  </a:glow>
                </a:effectLst>
                <a:latin typeface="Arial"/>
                <a:ea typeface="ＭＳ Ｐゴシック" charset="0"/>
                <a:cs typeface="Arial"/>
              </a:rPr>
              <a:t>马太</a:t>
            </a:r>
            <a:r>
              <a:rPr lang="en-GB" sz="3200" b="1" kern="0">
                <a:solidFill>
                  <a:srgbClr val="FFFFFF"/>
                </a:solidFill>
                <a:effectLst>
                  <a:glow rad="228600">
                    <a:srgbClr val="220011"/>
                  </a:glow>
                </a:effectLst>
                <a:latin typeface="Arial"/>
                <a:ea typeface="ＭＳ Ｐゴシック" charset="0"/>
                <a:cs typeface="Arial"/>
              </a:rPr>
              <a:t> from his tax-collector's booth demonstrates Jesus' Messianic authority over men and His acceptance of repentant sinners who, although rejected by society, were made righteous by faith in His person</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18584355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3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6.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2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9.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756</TotalTime>
  <Words>7795</Words>
  <Application>Microsoft Macintosh PowerPoint</Application>
  <PresentationFormat>On-screen Show (4:3)</PresentationFormat>
  <Paragraphs>924</Paragraphs>
  <Slides>225</Slides>
  <Notes>129</Notes>
  <HiddenSlides>112</HiddenSlides>
  <MMClips>0</MMClips>
  <ScaleCrop>false</ScaleCrop>
  <HeadingPairs>
    <vt:vector size="6" baseType="variant">
      <vt:variant>
        <vt:lpstr>Fonts Used</vt:lpstr>
      </vt:variant>
      <vt:variant>
        <vt:i4>24</vt:i4>
      </vt:variant>
      <vt:variant>
        <vt:lpstr>Theme</vt:lpstr>
      </vt:variant>
      <vt:variant>
        <vt:i4>22</vt:i4>
      </vt:variant>
      <vt:variant>
        <vt:lpstr>Slide Titles</vt:lpstr>
      </vt:variant>
      <vt:variant>
        <vt:i4>225</vt:i4>
      </vt:variant>
    </vt:vector>
  </HeadingPairs>
  <TitlesOfParts>
    <vt:vector size="271" baseType="lpstr">
      <vt:lpstr>18thCentury</vt:lpstr>
      <vt:lpstr>Asimov</vt:lpstr>
      <vt:lpstr>Candles</vt:lpstr>
      <vt:lpstr>HY목각파임B</vt:lpstr>
      <vt:lpstr>KaiTi</vt:lpstr>
      <vt:lpstr>ＭＳ Ｐゴシック</vt:lpstr>
      <vt:lpstr>PCSB Greek Outline</vt:lpstr>
      <vt:lpstr>SimHei</vt:lpstr>
      <vt:lpstr>Arial</vt:lpstr>
      <vt:lpstr>Arial Black</vt:lpstr>
      <vt:lpstr>Arial Rounded MT Bold</vt:lpstr>
      <vt:lpstr>Avenir Black</vt:lpstr>
      <vt:lpstr>Bodoni MT Black</vt:lpstr>
      <vt:lpstr>Calibri</vt:lpstr>
      <vt:lpstr>Calibri Light</vt:lpstr>
      <vt:lpstr>Chalkduster</vt:lpstr>
      <vt:lpstr>Comic Sans MS</vt:lpstr>
      <vt:lpstr>Franklin Gothic Demi</vt:lpstr>
      <vt:lpstr>Garamond</vt:lpstr>
      <vt:lpstr>Helvetica Neue Black Condensed</vt:lpstr>
      <vt:lpstr>Impact</vt:lpstr>
      <vt:lpstr>Marker Felt</vt:lpstr>
      <vt:lpstr>Times New Roman</vt:lpstr>
      <vt:lpstr>Wingdings</vt:lpstr>
      <vt:lpstr>Office Theme</vt:lpstr>
      <vt:lpstr>6_Office Theme</vt:lpstr>
      <vt:lpstr>3_Default Design</vt:lpstr>
      <vt:lpstr>4_Office Theme</vt:lpstr>
      <vt:lpstr>7_Office Theme</vt:lpstr>
      <vt:lpstr>8_Office Theme</vt:lpstr>
      <vt:lpstr>50_Blank Presentation</vt:lpstr>
      <vt:lpstr>2_Pulse</vt:lpstr>
      <vt:lpstr>51_Blank Presentation</vt:lpstr>
      <vt:lpstr>52_Blank Presentation</vt:lpstr>
      <vt:lpstr>3_Orbit</vt:lpstr>
      <vt:lpstr>1_Default Design</vt:lpstr>
      <vt:lpstr>9_Office Theme</vt:lpstr>
      <vt:lpstr>2_Office Theme</vt:lpstr>
      <vt:lpstr>3_Office Theme</vt:lpstr>
      <vt:lpstr>11_Office Theme</vt:lpstr>
      <vt:lpstr>1_Office Theme</vt:lpstr>
      <vt:lpstr>12_Office Theme</vt:lpstr>
      <vt:lpstr>2_Default Design</vt:lpstr>
      <vt:lpstr>19_Blank Presentation</vt:lpstr>
      <vt:lpstr>4_Soaring</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PowerPoint Presentation</vt:lpstr>
      <vt:lpstr>PowerPoint Presentation</vt:lpstr>
      <vt:lpstr>PowerPoint Presentation</vt:lpstr>
      <vt:lpstr>PowerPoint Presentation</vt:lpstr>
      <vt:lpstr>耶稣在犹太全地及撒玛利亚</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授权使用</vt:lpstr>
      <vt:lpstr>PowerPoint Presentation</vt:lpstr>
      <vt:lpstr>弥赛亚的权柄与权势 马太福音8–10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授权使用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授权使用</vt:lpstr>
      <vt:lpstr>约翰福音中七个神迹的重要性</vt:lpstr>
      <vt:lpstr>PowerPoint Presentation</vt:lpstr>
      <vt:lpstr>PowerPoint Presentation</vt:lpstr>
      <vt:lpstr>PowerPoint Presentation</vt:lpstr>
      <vt:lpstr>PowerPoint Presentation</vt:lpstr>
      <vt:lpstr>PowerPoint Presentation</vt:lpstr>
      <vt:lpstr>山上宝训 (马太福音介绍5–7)</vt:lpstr>
      <vt:lpstr>山上宝训 (马太福音5–7)</vt:lpstr>
      <vt:lpstr>八福山(马太福音 5–7)</vt:lpstr>
      <vt:lpstr>八福山(马太福音 5–7)</vt:lpstr>
      <vt:lpstr>天上人间(马太福音 5–7)</vt:lpstr>
      <vt:lpstr>宣道的目的(马太福音 5–7)</vt:lpstr>
      <vt:lpstr>当耶稣是君王时…  (马太福音 5–7)</vt:lpstr>
      <vt:lpstr>回归本源(马太福音 5:21-48)</vt:lpstr>
      <vt:lpstr>PowerPoint Presentation</vt:lpstr>
      <vt:lpstr>"我告诉你们，你们的义若不胜过经学家和法利赛人的 义，就必不能进天国。"  (5:20 CNV).</vt:lpstr>
      <vt:lpstr>PowerPoint Presentation</vt:lpstr>
      <vt:lpstr>PowerPoint Presentation</vt:lpstr>
      <vt:lpstr>PowerPoint Presentation</vt:lpstr>
      <vt:lpstr>How to Be Happy in the Beatitudes</vt:lpstr>
      <vt:lpstr>The Revelation of the King (Matt 1–10)</vt:lpstr>
      <vt:lpstr>Are Beatitudes LAWS on how you get into the kingdom (eternal life)?</vt:lpstr>
      <vt:lpstr>Purpose of the Sermon (马太 5–7)</vt:lpstr>
      <vt:lpstr>当耶稣是君王时…  (马太福音 5–7)</vt:lpstr>
      <vt:lpstr>Beatitudes</vt:lpstr>
      <vt:lpstr>Beatitudes</vt:lpstr>
      <vt:lpstr>…for they…</vt:lpstr>
      <vt:lpstr>Results of believing in Christ (1-11)</vt:lpstr>
      <vt:lpstr>How can you get blessed in life? </vt:lpstr>
      <vt:lpstr>Believer attitudes bring blessing  (Main Idea).</vt:lpstr>
      <vt:lpstr>当耶稣是君王时…  (马太福音 5–7)</vt:lpstr>
      <vt:lpstr>I. You get blessed by believing (5:1-11)! </vt:lpstr>
      <vt:lpstr>II. Be glad to suffer for Christ (5:12)!</vt:lpstr>
      <vt:lpstr>PowerPoint Presentation</vt:lpstr>
      <vt:lpstr>How can we bless others?</vt:lpstr>
      <vt:lpstr>Direct others to God.</vt:lpstr>
      <vt:lpstr>Direct others to God.</vt:lpstr>
      <vt:lpstr>I. Help people hunger for God (13).</vt:lpstr>
      <vt:lpstr>II. Lead people to God so they'll praise him (5:14-16). </vt:lpstr>
      <vt:lpstr>Be involved…</vt:lpstr>
      <vt:lpstr>PowerPoint Presentation</vt:lpstr>
      <vt:lpstr>PowerPoint Presentation</vt:lpstr>
      <vt:lpstr>PowerPoint Presentation</vt:lpstr>
      <vt:lpstr>PowerPoint Presentation</vt:lpstr>
      <vt:lpstr>How can you sustain great relationships?</vt:lpstr>
      <vt:lpstr>I. Watch your anger (21-22).</vt:lpstr>
      <vt:lpstr>II. Watch your worship (23-24).</vt:lpstr>
      <vt:lpstr>III. Watch your money (25-26).</vt:lpstr>
      <vt:lpstr>PowerPoint Presentation</vt:lpstr>
      <vt:lpstr>PowerPoint Presentation</vt:lpstr>
      <vt:lpstr>How can you defend marriage?</vt:lpstr>
      <vt:lpstr>I. Don't let marriage be devalued (Matt 5:31). </vt:lpstr>
      <vt:lpstr>II. Defend marriage against adultery (Matt 5:32).</vt:lpstr>
      <vt:lpstr>PowerPoint Presentation</vt:lpstr>
      <vt:lpstr>PowerPoint Presentation</vt:lpstr>
      <vt:lpstr>PowerPoint Presentation</vt:lpstr>
      <vt:lpstr>Enemies: The How and Why</vt:lpstr>
      <vt:lpstr>I. Love and pray for your enemy (5:43-44). </vt:lpstr>
      <vt:lpstr>II. Blessing your enemy shows Christ's higher law (5:45-48). </vt:lpstr>
      <vt:lpstr>PowerPoint Presentation</vt:lpstr>
      <vt:lpstr>并行结构（马太福音6）</vt:lpstr>
      <vt:lpstr>给予正义的奖励(马太福音 6:1–7:6)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弥赛亚的权柄与权势 马太福音8–10</vt:lpstr>
      <vt:lpstr>PowerPoint Presentation</vt:lpstr>
      <vt:lpstr>PowerPoint Presentation</vt:lpstr>
      <vt:lpstr>弥赛亚的权柄与权势 马太福音8–10</vt:lpstr>
      <vt:lpstr>PowerPoint Presentation</vt:lpstr>
      <vt:lpstr>PowerPoint Presentation</vt:lpstr>
      <vt:lpstr>PowerPoint Presentation</vt:lpstr>
      <vt:lpstr>PowerPoint Presentation</vt:lpstr>
      <vt:lpstr>The Kingship of Jesus in 马太 10</vt:lpstr>
      <vt:lpstr>PowerPoint Presentation</vt:lpstr>
      <vt:lpstr>The Bridge (Matt. 9:36-10:4)</vt:lpstr>
      <vt:lpstr>PowerPoint Presentation</vt:lpstr>
      <vt:lpstr>An Immediate Context of the Passage</vt:lpstr>
      <vt:lpstr>Division of the Passage:10:5-42</vt:lpstr>
      <vt:lpstr>PowerPoint Presentation</vt:lpstr>
      <vt:lpstr>The Previous Call of Disciples: Matt. 4:19-22</vt:lpstr>
      <vt:lpstr>The re-gathering of disciples for urgent needs (Matt. 10:1-4).</vt:lpstr>
      <vt:lpstr>Comparison between the Synoptic</vt:lpstr>
      <vt:lpstr>Definite Target Group 马太 10:6</vt:lpstr>
      <vt:lpstr>PowerPoint Presentation</vt:lpstr>
      <vt:lpstr>PowerPoint Presentation</vt:lpstr>
      <vt:lpstr>Message: Matt. 10:5-42</vt:lpstr>
      <vt:lpstr>PowerPoint Presentation</vt:lpstr>
      <vt:lpstr>PowerPoint Presentation</vt:lpstr>
      <vt:lpstr>PowerPoint Presentation</vt:lpstr>
      <vt:lpstr>PowerPoint Presentation</vt:lpstr>
      <vt:lpstr>PowerPoint Presentation</vt:lpstr>
      <vt:lpstr>Black</vt:lpstr>
      <vt:lpstr>基督生命链接地址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27</cp:revision>
  <dcterms:created xsi:type="dcterms:W3CDTF">2018-02-05T03:13:19Z</dcterms:created>
  <dcterms:modified xsi:type="dcterms:W3CDTF">2024-09-10T12:15:46Z</dcterms:modified>
</cp:coreProperties>
</file>