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8.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1.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2.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3.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8.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9.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0.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1.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audio1.bin" ContentType="audio/unknown"/>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3.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4.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5.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6.xml" ContentType="application/vnd.openxmlformats-officedocument.themeOverride+xml"/>
  <Override PartName="/ppt/notesSlides/notesSlide13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heme/themeOverride9.xml" ContentType="application/vnd.openxmlformats-officedocument.themeOverr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10.xml" ContentType="application/vnd.openxmlformats-officedocument.themeOverride+xml"/>
  <Override PartName="/ppt/notesSlides/notesSlide2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38" r:id="rId3"/>
    <p:sldMasterId id="2147483751" r:id="rId4"/>
    <p:sldMasterId id="2147483776" r:id="rId5"/>
    <p:sldMasterId id="2147483789" r:id="rId6"/>
    <p:sldMasterId id="2147483802" r:id="rId7"/>
    <p:sldMasterId id="2147483931" r:id="rId8"/>
    <p:sldMasterId id="2147483944" r:id="rId9"/>
    <p:sldMasterId id="2147483956" r:id="rId10"/>
    <p:sldMasterId id="2147483970" r:id="rId11"/>
    <p:sldMasterId id="2147483988" r:id="rId12"/>
    <p:sldMasterId id="2147484018" r:id="rId13"/>
    <p:sldMasterId id="2147484044" r:id="rId14"/>
    <p:sldMasterId id="2147484056" r:id="rId15"/>
    <p:sldMasterId id="2147484079" r:id="rId16"/>
    <p:sldMasterId id="2147484091" r:id="rId17"/>
    <p:sldMasterId id="2147484100" r:id="rId18"/>
    <p:sldMasterId id="2147484113" r:id="rId19"/>
    <p:sldMasterId id="2147484125" r:id="rId20"/>
    <p:sldMasterId id="2147484138" r:id="rId21"/>
    <p:sldMasterId id="2147484150" r:id="rId22"/>
    <p:sldMasterId id="2147484163" r:id="rId23"/>
    <p:sldMasterId id="2147484176" r:id="rId24"/>
    <p:sldMasterId id="2147484181" r:id="rId25"/>
    <p:sldMasterId id="2147484193" r:id="rId26"/>
    <p:sldMasterId id="2147484216" r:id="rId27"/>
    <p:sldMasterId id="2147484229" r:id="rId28"/>
    <p:sldMasterId id="2147484243" r:id="rId29"/>
    <p:sldMasterId id="2147484247" r:id="rId30"/>
    <p:sldMasterId id="2147484251" r:id="rId31"/>
    <p:sldMasterId id="2147484263" r:id="rId32"/>
    <p:sldMasterId id="2147484275" r:id="rId33"/>
    <p:sldMasterId id="2147484287" r:id="rId34"/>
    <p:sldMasterId id="2147484299" r:id="rId35"/>
    <p:sldMasterId id="2147484311" r:id="rId36"/>
    <p:sldMasterId id="2147484324" r:id="rId37"/>
    <p:sldMasterId id="2147484337" r:id="rId38"/>
    <p:sldMasterId id="2147484350" r:id="rId39"/>
    <p:sldMasterId id="2147484363" r:id="rId40"/>
    <p:sldMasterId id="2147484375" r:id="rId41"/>
    <p:sldMasterId id="2147484387" r:id="rId42"/>
  </p:sldMasterIdLst>
  <p:notesMasterIdLst>
    <p:notesMasterId r:id="rId303"/>
  </p:notesMasterIdLst>
  <p:handoutMasterIdLst>
    <p:handoutMasterId r:id="rId304"/>
  </p:handoutMasterIdLst>
  <p:sldIdLst>
    <p:sldId id="256" r:id="rId43"/>
    <p:sldId id="371" r:id="rId44"/>
    <p:sldId id="373" r:id="rId45"/>
    <p:sldId id="688" r:id="rId46"/>
    <p:sldId id="697" r:id="rId47"/>
    <p:sldId id="689" r:id="rId48"/>
    <p:sldId id="690" r:id="rId49"/>
    <p:sldId id="691" r:id="rId50"/>
    <p:sldId id="692" r:id="rId51"/>
    <p:sldId id="633" r:id="rId52"/>
    <p:sldId id="634" r:id="rId53"/>
    <p:sldId id="635" r:id="rId54"/>
    <p:sldId id="636" r:id="rId55"/>
    <p:sldId id="637" r:id="rId56"/>
    <p:sldId id="638" r:id="rId57"/>
    <p:sldId id="639" r:id="rId58"/>
    <p:sldId id="640" r:id="rId59"/>
    <p:sldId id="641" r:id="rId60"/>
    <p:sldId id="642" r:id="rId61"/>
    <p:sldId id="643" r:id="rId62"/>
    <p:sldId id="644" r:id="rId63"/>
    <p:sldId id="645" r:id="rId64"/>
    <p:sldId id="646" r:id="rId65"/>
    <p:sldId id="647" r:id="rId66"/>
    <p:sldId id="648" r:id="rId67"/>
    <p:sldId id="649" r:id="rId68"/>
    <p:sldId id="650" r:id="rId69"/>
    <p:sldId id="651" r:id="rId70"/>
    <p:sldId id="652" r:id="rId71"/>
    <p:sldId id="653" r:id="rId72"/>
    <p:sldId id="654" r:id="rId73"/>
    <p:sldId id="655" r:id="rId74"/>
    <p:sldId id="656" r:id="rId75"/>
    <p:sldId id="695" r:id="rId76"/>
    <p:sldId id="658" r:id="rId77"/>
    <p:sldId id="659" r:id="rId78"/>
    <p:sldId id="660" r:id="rId79"/>
    <p:sldId id="661" r:id="rId80"/>
    <p:sldId id="662" r:id="rId81"/>
    <p:sldId id="696" r:id="rId82"/>
    <p:sldId id="663" r:id="rId83"/>
    <p:sldId id="554" r:id="rId84"/>
    <p:sldId id="555" r:id="rId85"/>
    <p:sldId id="556" r:id="rId86"/>
    <p:sldId id="557" r:id="rId87"/>
    <p:sldId id="558" r:id="rId88"/>
    <p:sldId id="559" r:id="rId89"/>
    <p:sldId id="374" r:id="rId90"/>
    <p:sldId id="564" r:id="rId91"/>
    <p:sldId id="560" r:id="rId92"/>
    <p:sldId id="561" r:id="rId93"/>
    <p:sldId id="562" r:id="rId94"/>
    <p:sldId id="563" r:id="rId95"/>
    <p:sldId id="375" r:id="rId96"/>
    <p:sldId id="450" r:id="rId97"/>
    <p:sldId id="451" r:id="rId98"/>
    <p:sldId id="452" r:id="rId99"/>
    <p:sldId id="453" r:id="rId100"/>
    <p:sldId id="454" r:id="rId101"/>
    <p:sldId id="455" r:id="rId102"/>
    <p:sldId id="456" r:id="rId103"/>
    <p:sldId id="457" r:id="rId104"/>
    <p:sldId id="458" r:id="rId105"/>
    <p:sldId id="459" r:id="rId106"/>
    <p:sldId id="460" r:id="rId107"/>
    <p:sldId id="461" r:id="rId108"/>
    <p:sldId id="462" r:id="rId109"/>
    <p:sldId id="463" r:id="rId110"/>
    <p:sldId id="464" r:id="rId111"/>
    <p:sldId id="465" r:id="rId112"/>
    <p:sldId id="466" r:id="rId113"/>
    <p:sldId id="467" r:id="rId114"/>
    <p:sldId id="468" r:id="rId115"/>
    <p:sldId id="469" r:id="rId116"/>
    <p:sldId id="470" r:id="rId117"/>
    <p:sldId id="471" r:id="rId118"/>
    <p:sldId id="472" r:id="rId119"/>
    <p:sldId id="473" r:id="rId120"/>
    <p:sldId id="664" r:id="rId121"/>
    <p:sldId id="665" r:id="rId122"/>
    <p:sldId id="376" r:id="rId123"/>
    <p:sldId id="476" r:id="rId124"/>
    <p:sldId id="477" r:id="rId125"/>
    <p:sldId id="478" r:id="rId126"/>
    <p:sldId id="479" r:id="rId127"/>
    <p:sldId id="480" r:id="rId128"/>
    <p:sldId id="481" r:id="rId129"/>
    <p:sldId id="482" r:id="rId130"/>
    <p:sldId id="483" r:id="rId131"/>
    <p:sldId id="484" r:id="rId132"/>
    <p:sldId id="485" r:id="rId133"/>
    <p:sldId id="666" r:id="rId134"/>
    <p:sldId id="667" r:id="rId135"/>
    <p:sldId id="387" r:id="rId136"/>
    <p:sldId id="388" r:id="rId137"/>
    <p:sldId id="389" r:id="rId138"/>
    <p:sldId id="390" r:id="rId139"/>
    <p:sldId id="488" r:id="rId140"/>
    <p:sldId id="601" r:id="rId141"/>
    <p:sldId id="602" r:id="rId142"/>
    <p:sldId id="391" r:id="rId143"/>
    <p:sldId id="489" r:id="rId144"/>
    <p:sldId id="490" r:id="rId145"/>
    <p:sldId id="491" r:id="rId146"/>
    <p:sldId id="492" r:id="rId147"/>
    <p:sldId id="493" r:id="rId148"/>
    <p:sldId id="494" r:id="rId149"/>
    <p:sldId id="495" r:id="rId150"/>
    <p:sldId id="496" r:id="rId151"/>
    <p:sldId id="497" r:id="rId152"/>
    <p:sldId id="498" r:id="rId153"/>
    <p:sldId id="499" r:id="rId154"/>
    <p:sldId id="500" r:id="rId155"/>
    <p:sldId id="574" r:id="rId156"/>
    <p:sldId id="575" r:id="rId157"/>
    <p:sldId id="576" r:id="rId158"/>
    <p:sldId id="577" r:id="rId159"/>
    <p:sldId id="578" r:id="rId160"/>
    <p:sldId id="579" r:id="rId161"/>
    <p:sldId id="580" r:id="rId162"/>
    <p:sldId id="581" r:id="rId163"/>
    <p:sldId id="582" r:id="rId164"/>
    <p:sldId id="583" r:id="rId165"/>
    <p:sldId id="584" r:id="rId166"/>
    <p:sldId id="585" r:id="rId167"/>
    <p:sldId id="586" r:id="rId168"/>
    <p:sldId id="587" r:id="rId169"/>
    <p:sldId id="588" r:id="rId170"/>
    <p:sldId id="589" r:id="rId171"/>
    <p:sldId id="590" r:id="rId172"/>
    <p:sldId id="591" r:id="rId173"/>
    <p:sldId id="592" r:id="rId174"/>
    <p:sldId id="593" r:id="rId175"/>
    <p:sldId id="594" r:id="rId176"/>
    <p:sldId id="668" r:id="rId177"/>
    <p:sldId id="679" r:id="rId178"/>
    <p:sldId id="680" r:id="rId179"/>
    <p:sldId id="681" r:id="rId180"/>
    <p:sldId id="682" r:id="rId181"/>
    <p:sldId id="600" r:id="rId182"/>
    <p:sldId id="392" r:id="rId183"/>
    <p:sldId id="669" r:id="rId184"/>
    <p:sldId id="670" r:id="rId185"/>
    <p:sldId id="395" r:id="rId186"/>
    <p:sldId id="393" r:id="rId187"/>
    <p:sldId id="394" r:id="rId188"/>
    <p:sldId id="503" r:id="rId189"/>
    <p:sldId id="396" r:id="rId190"/>
    <p:sldId id="565" r:id="rId191"/>
    <p:sldId id="566" r:id="rId192"/>
    <p:sldId id="567" r:id="rId193"/>
    <p:sldId id="568" r:id="rId194"/>
    <p:sldId id="569" r:id="rId195"/>
    <p:sldId id="570" r:id="rId196"/>
    <p:sldId id="571" r:id="rId197"/>
    <p:sldId id="397" r:id="rId198"/>
    <p:sldId id="671" r:id="rId199"/>
    <p:sldId id="672" r:id="rId200"/>
    <p:sldId id="673" r:id="rId201"/>
    <p:sldId id="536" r:id="rId202"/>
    <p:sldId id="537" r:id="rId203"/>
    <p:sldId id="538" r:id="rId204"/>
    <p:sldId id="539" r:id="rId205"/>
    <p:sldId id="540" r:id="rId206"/>
    <p:sldId id="541" r:id="rId207"/>
    <p:sldId id="542" r:id="rId208"/>
    <p:sldId id="543" r:id="rId209"/>
    <p:sldId id="544" r:id="rId210"/>
    <p:sldId id="545" r:id="rId211"/>
    <p:sldId id="546" r:id="rId212"/>
    <p:sldId id="547" r:id="rId213"/>
    <p:sldId id="548" r:id="rId214"/>
    <p:sldId id="398" r:id="rId215"/>
    <p:sldId id="507" r:id="rId216"/>
    <p:sldId id="549" r:id="rId217"/>
    <p:sldId id="550" r:id="rId218"/>
    <p:sldId id="399" r:id="rId219"/>
    <p:sldId id="551" r:id="rId220"/>
    <p:sldId id="552" r:id="rId221"/>
    <p:sldId id="553" r:id="rId222"/>
    <p:sldId id="400" r:id="rId223"/>
    <p:sldId id="401" r:id="rId224"/>
    <p:sldId id="402" r:id="rId225"/>
    <p:sldId id="403" r:id="rId226"/>
    <p:sldId id="369" r:id="rId227"/>
    <p:sldId id="404" r:id="rId228"/>
    <p:sldId id="674" r:id="rId229"/>
    <p:sldId id="405" r:id="rId230"/>
    <p:sldId id="675" r:id="rId231"/>
    <p:sldId id="676" r:id="rId232"/>
    <p:sldId id="677" r:id="rId233"/>
    <p:sldId id="512" r:id="rId234"/>
    <p:sldId id="513" r:id="rId235"/>
    <p:sldId id="514" r:id="rId236"/>
    <p:sldId id="515" r:id="rId237"/>
    <p:sldId id="516" r:id="rId238"/>
    <p:sldId id="517" r:id="rId239"/>
    <p:sldId id="518" r:id="rId240"/>
    <p:sldId id="519" r:id="rId241"/>
    <p:sldId id="520" r:id="rId242"/>
    <p:sldId id="521" r:id="rId243"/>
    <p:sldId id="522" r:id="rId244"/>
    <p:sldId id="523" r:id="rId245"/>
    <p:sldId id="524" r:id="rId246"/>
    <p:sldId id="525" r:id="rId247"/>
    <p:sldId id="526" r:id="rId248"/>
    <p:sldId id="527" r:id="rId249"/>
    <p:sldId id="528" r:id="rId250"/>
    <p:sldId id="529" r:id="rId251"/>
    <p:sldId id="530" r:id="rId252"/>
    <p:sldId id="531" r:id="rId253"/>
    <p:sldId id="678" r:id="rId254"/>
    <p:sldId id="406" r:id="rId255"/>
    <p:sldId id="407" r:id="rId256"/>
    <p:sldId id="372" r:id="rId257"/>
    <p:sldId id="683" r:id="rId258"/>
    <p:sldId id="380" r:id="rId259"/>
    <p:sldId id="408" r:id="rId260"/>
    <p:sldId id="684" r:id="rId261"/>
    <p:sldId id="603" r:id="rId262"/>
    <p:sldId id="604" r:id="rId263"/>
    <p:sldId id="605" r:id="rId264"/>
    <p:sldId id="606" r:id="rId265"/>
    <p:sldId id="607" r:id="rId266"/>
    <p:sldId id="608" r:id="rId267"/>
    <p:sldId id="609" r:id="rId268"/>
    <p:sldId id="610" r:id="rId269"/>
    <p:sldId id="611" r:id="rId270"/>
    <p:sldId id="612" r:id="rId271"/>
    <p:sldId id="613" r:id="rId272"/>
    <p:sldId id="614" r:id="rId273"/>
    <p:sldId id="615" r:id="rId274"/>
    <p:sldId id="616" r:id="rId275"/>
    <p:sldId id="617" r:id="rId276"/>
    <p:sldId id="618" r:id="rId277"/>
    <p:sldId id="619" r:id="rId278"/>
    <p:sldId id="620" r:id="rId279"/>
    <p:sldId id="621" r:id="rId280"/>
    <p:sldId id="622" r:id="rId281"/>
    <p:sldId id="623" r:id="rId282"/>
    <p:sldId id="624" r:id="rId283"/>
    <p:sldId id="625" r:id="rId284"/>
    <p:sldId id="626" r:id="rId285"/>
    <p:sldId id="627" r:id="rId286"/>
    <p:sldId id="628" r:id="rId287"/>
    <p:sldId id="629" r:id="rId288"/>
    <p:sldId id="630" r:id="rId289"/>
    <p:sldId id="631" r:id="rId290"/>
    <p:sldId id="632" r:id="rId291"/>
    <p:sldId id="409" r:id="rId292"/>
    <p:sldId id="410" r:id="rId293"/>
    <p:sldId id="693" r:id="rId294"/>
    <p:sldId id="411" r:id="rId295"/>
    <p:sldId id="685" r:id="rId296"/>
    <p:sldId id="364" r:id="rId297"/>
    <p:sldId id="365" r:id="rId298"/>
    <p:sldId id="686" r:id="rId299"/>
    <p:sldId id="687" r:id="rId300"/>
    <p:sldId id="360" r:id="rId301"/>
    <p:sldId id="694" r:id="rId30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521415D9-36F7-43E2-AB2F-B90AF26B5E84}">
      <p14:sectionLst xmlns:p14="http://schemas.microsoft.com/office/powerpoint/2010/main">
        <p14:section name="Default Section" id="{A65B9D83-5FC8-4A49-BFF7-BD7452E437D9}">
          <p14:sldIdLst>
            <p14:sldId id="256"/>
          </p14:sldIdLst>
        </p14:section>
        <p14:section name="A. Arrival of the King" id="{B70FF391-DE59-40E4-9D7B-48122AA3522F}">
          <p14:sldIdLst>
            <p14:sldId id="371"/>
            <p14:sldId id="373"/>
            <p14:sldId id="688"/>
            <p14:sldId id="697"/>
            <p14:sldId id="689"/>
            <p14:sldId id="690"/>
            <p14:sldId id="691"/>
            <p14:sldId id="69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95"/>
            <p14:sldId id="658"/>
            <p14:sldId id="659"/>
            <p14:sldId id="660"/>
            <p14:sldId id="661"/>
            <p14:sldId id="662"/>
            <p14:sldId id="696"/>
            <p14:sldId id="663"/>
            <p14:sldId id="554"/>
            <p14:sldId id="555"/>
            <p14:sldId id="556"/>
            <p14:sldId id="557"/>
            <p14:sldId id="558"/>
            <p14:sldId id="559"/>
            <p14:sldId id="374"/>
            <p14:sldId id="564"/>
            <p14:sldId id="560"/>
            <p14:sldId id="561"/>
            <p14:sldId id="562"/>
            <p14:sldId id="563"/>
            <p14:sldId id="375"/>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664"/>
            <p14:sldId id="665"/>
            <p14:sldId id="376"/>
            <p14:sldId id="476"/>
            <p14:sldId id="477"/>
            <p14:sldId id="478"/>
            <p14:sldId id="479"/>
            <p14:sldId id="480"/>
            <p14:sldId id="481"/>
            <p14:sldId id="482"/>
            <p14:sldId id="483"/>
            <p14:sldId id="484"/>
            <p14:sldId id="485"/>
            <p14:sldId id="666"/>
            <p14:sldId id="667"/>
            <p14:sldId id="387"/>
            <p14:sldId id="388"/>
            <p14:sldId id="389"/>
            <p14:sldId id="390"/>
            <p14:sldId id="488"/>
            <p14:sldId id="601"/>
            <p14:sldId id="602"/>
            <p14:sldId id="391"/>
            <p14:sldId id="489"/>
            <p14:sldId id="490"/>
            <p14:sldId id="491"/>
            <p14:sldId id="492"/>
            <p14:sldId id="493"/>
            <p14:sldId id="494"/>
            <p14:sldId id="495"/>
            <p14:sldId id="496"/>
            <p14:sldId id="497"/>
            <p14:sldId id="498"/>
            <p14:sldId id="499"/>
            <p14:sldId id="500"/>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668"/>
            <p14:sldId id="679"/>
            <p14:sldId id="680"/>
            <p14:sldId id="681"/>
            <p14:sldId id="682"/>
            <p14:sldId id="600"/>
            <p14:sldId id="392"/>
            <p14:sldId id="669"/>
            <p14:sldId id="670"/>
            <p14:sldId id="395"/>
            <p14:sldId id="393"/>
            <p14:sldId id="394"/>
            <p14:sldId id="503"/>
            <p14:sldId id="396"/>
            <p14:sldId id="565"/>
            <p14:sldId id="566"/>
            <p14:sldId id="567"/>
            <p14:sldId id="568"/>
            <p14:sldId id="569"/>
            <p14:sldId id="570"/>
            <p14:sldId id="571"/>
            <p14:sldId id="397"/>
            <p14:sldId id="671"/>
            <p14:sldId id="672"/>
            <p14:sldId id="673"/>
            <p14:sldId id="536"/>
            <p14:sldId id="537"/>
            <p14:sldId id="538"/>
            <p14:sldId id="539"/>
            <p14:sldId id="540"/>
            <p14:sldId id="541"/>
            <p14:sldId id="542"/>
            <p14:sldId id="543"/>
            <p14:sldId id="544"/>
            <p14:sldId id="545"/>
            <p14:sldId id="546"/>
            <p14:sldId id="547"/>
            <p14:sldId id="548"/>
            <p14:sldId id="398"/>
            <p14:sldId id="507"/>
            <p14:sldId id="549"/>
            <p14:sldId id="550"/>
            <p14:sldId id="399"/>
            <p14:sldId id="551"/>
            <p14:sldId id="552"/>
            <p14:sldId id="553"/>
            <p14:sldId id="400"/>
            <p14:sldId id="401"/>
            <p14:sldId id="402"/>
            <p14:sldId id="403"/>
          </p14:sldIdLst>
        </p14:section>
        <p14:section name="B. Ambassador of the King" id="{FA453894-779E-4B5B-B6FF-215209A4DE36}">
          <p14:sldIdLst>
            <p14:sldId id="369"/>
            <p14:sldId id="404"/>
            <p14:sldId id="674"/>
            <p14:sldId id="405"/>
            <p14:sldId id="675"/>
            <p14:sldId id="676"/>
            <p14:sldId id="677"/>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678"/>
            <p14:sldId id="406"/>
            <p14:sldId id="407"/>
          </p14:sldIdLst>
        </p14:section>
        <p14:section name="C. Approval of the King" id="{4D34773F-7473-434C-BE17-0CBBE6F95F14}">
          <p14:sldIdLst>
            <p14:sldId id="372"/>
            <p14:sldId id="683"/>
            <p14:sldId id="380"/>
            <p14:sldId id="408"/>
            <p14:sldId id="684"/>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409"/>
            <p14:sldId id="410"/>
            <p14:sldId id="693"/>
            <p14:sldId id="411"/>
            <p14:sldId id="685"/>
            <p14:sldId id="364"/>
            <p14:sldId id="365"/>
            <p14:sldId id="686"/>
            <p14:sldId id="687"/>
            <p14:sldId id="360"/>
            <p14:sldId id="6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FF"/>
    <a:srgbClr val="CC0000"/>
    <a:srgbClr val="0033CC"/>
    <a:srgbClr val="FFFFFF"/>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90" autoAdjust="0"/>
    <p:restoredTop sz="95049" autoAdjust="0"/>
  </p:normalViewPr>
  <p:slideViewPr>
    <p:cSldViewPr>
      <p:cViewPr varScale="1">
        <p:scale>
          <a:sx n="90" d="100"/>
          <a:sy n="90" d="100"/>
        </p:scale>
        <p:origin x="192" y="15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180660"/>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handoutMaster" Target="handoutMasters/handoutMaster1.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291" Type="http://schemas.openxmlformats.org/officeDocument/2006/relationships/slide" Target="slides/slide249.xml"/><Relationship Id="rId305" Type="http://schemas.openxmlformats.org/officeDocument/2006/relationships/presProps" Target="presProps.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228" Type="http://schemas.openxmlformats.org/officeDocument/2006/relationships/slide" Target="slides/slide186.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281" Type="http://schemas.openxmlformats.org/officeDocument/2006/relationships/slide" Target="slides/slide239.xml"/><Relationship Id="rId34" Type="http://schemas.openxmlformats.org/officeDocument/2006/relationships/slideMaster" Target="slideMasters/slideMaster34.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slide" Target="slides/slide197.xml"/><Relationship Id="rId250" Type="http://schemas.openxmlformats.org/officeDocument/2006/relationships/slide" Target="slides/slide208.xml"/><Relationship Id="rId271" Type="http://schemas.openxmlformats.org/officeDocument/2006/relationships/slide" Target="slides/slide229.xml"/><Relationship Id="rId292" Type="http://schemas.openxmlformats.org/officeDocument/2006/relationships/slide" Target="slides/slide250.xml"/><Relationship Id="rId306"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theme" Target="theme/theme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tableStyles" Target="tableStyles.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s>
</file>

<file path=ppt/_rels/viewProps.xml.rels><?xml version="1.0" encoding="UTF-8" standalone="yes"?>
<Relationships xmlns="http://schemas.openxmlformats.org/package/2006/relationships"><Relationship Id="rId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5A3C1A-214F-C04E-BFB5-56A3E65159DE}"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1455093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8ECAA-A941-3A4B-BE51-9EBD368F6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p:txBody>
          <a:bodyPr/>
          <a:lstStyle/>
          <a:p>
            <a:r>
              <a:rPr lang="en-US"/>
              <a:t>I was born in 1976...</a:t>
            </a:r>
          </a:p>
          <a:p>
            <a:endParaRPr lang="en-US"/>
          </a:p>
          <a:p>
            <a:endParaRPr lang="en-US"/>
          </a:p>
          <a:p>
            <a:endParaRPr lang="en-US"/>
          </a:p>
        </p:txBody>
      </p:sp>
    </p:spTree>
    <p:extLst>
      <p:ext uri="{BB962C8B-B14F-4D97-AF65-F5344CB8AC3E}">
        <p14:creationId xmlns:p14="http://schemas.microsoft.com/office/powerpoint/2010/main" val="2229800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1AC57-11AA-E144-A32C-B08B57CF76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6547" name="Rectangle 3"/>
          <p:cNvSpPr>
            <a:spLocks noGrp="1" noChangeArrowheads="1"/>
          </p:cNvSpPr>
          <p:nvPr>
            <p:ph type="body" idx="1"/>
          </p:nvPr>
        </p:nvSpPr>
        <p:spPr/>
        <p:txBody>
          <a:bodyPr/>
          <a:lstStyle/>
          <a:p>
            <a:r>
              <a:rPr lang="en-US"/>
              <a:t>Today, we will continue to look at JESUS...</a:t>
            </a:r>
          </a:p>
          <a:p>
            <a:r>
              <a:rPr lang="en-US"/>
              <a:t>more precisely, the historical Jesus..</a:t>
            </a:r>
          </a:p>
        </p:txBody>
      </p:sp>
    </p:spTree>
    <p:extLst>
      <p:ext uri="{BB962C8B-B14F-4D97-AF65-F5344CB8AC3E}">
        <p14:creationId xmlns:p14="http://schemas.microsoft.com/office/powerpoint/2010/main" val="17268354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88520-ABB6-2B4C-9F54-73FAAAF389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p:txBody>
          <a:bodyPr/>
          <a:lstStyle/>
          <a:p>
            <a:r>
              <a:rPr lang="en-US"/>
              <a:t>Our text for today comes from the book of </a:t>
            </a:r>
            <a:r>
              <a:rPr lang="zh-CN" altLang="en-US"/>
              <a:t>路加</a:t>
            </a:r>
            <a:r>
              <a:rPr lang="en-US"/>
              <a:t>....</a:t>
            </a:r>
          </a:p>
        </p:txBody>
      </p:sp>
    </p:spTree>
    <p:extLst>
      <p:ext uri="{BB962C8B-B14F-4D97-AF65-F5344CB8AC3E}">
        <p14:creationId xmlns:p14="http://schemas.microsoft.com/office/powerpoint/2010/main" val="36878399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20853-12EF-7D46-A717-31533A379C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147" name="Rectangle 3"/>
          <p:cNvSpPr>
            <a:spLocks noGrp="1" noChangeArrowheads="1"/>
          </p:cNvSpPr>
          <p:nvPr>
            <p:ph type="body" idx="1"/>
          </p:nvPr>
        </p:nvSpPr>
        <p:spPr/>
        <p:txBody>
          <a:bodyPr/>
          <a:lstStyle/>
          <a:p>
            <a:r>
              <a:rPr lang="en-US"/>
              <a:t>and as our sister, Mary, has given us the structure of </a:t>
            </a:r>
            <a:r>
              <a:rPr lang="zh-CN" altLang="en-US"/>
              <a:t>路加</a:t>
            </a:r>
            <a:r>
              <a:rPr lang="en-US"/>
              <a:t> last week. </a:t>
            </a:r>
          </a:p>
          <a:p>
            <a:r>
              <a:rPr lang="en-US"/>
              <a:t>Today, i will focus on the infancy... or rather the birth of Jesus.</a:t>
            </a:r>
          </a:p>
        </p:txBody>
      </p:sp>
    </p:spTree>
    <p:extLst>
      <p:ext uri="{BB962C8B-B14F-4D97-AF65-F5344CB8AC3E}">
        <p14:creationId xmlns:p14="http://schemas.microsoft.com/office/powerpoint/2010/main" val="976164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F2074E-75E4-B649-8B46-F316BDDDBD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p:txBody>
          <a:bodyPr/>
          <a:lstStyle/>
          <a:p>
            <a:r>
              <a:rPr lang="en-US"/>
              <a:t>As many of you know, our calendar division of BC and AD is actually a Christian invention.</a:t>
            </a:r>
          </a:p>
          <a:p>
            <a:r>
              <a:rPr lang="en-US"/>
              <a:t>Before Christ and Anno Domini (The Year of the Lord)</a:t>
            </a:r>
          </a:p>
          <a:p>
            <a:endParaRPr lang="en-US"/>
          </a:p>
          <a:p>
            <a:r>
              <a:rPr lang="en-US"/>
              <a:t>1. Dionysus Exiguus in the early sixth century dated the birth of Jesus and since the Roman Empire was Christian, they decided that the calendar should be based on Christ. What Dionysus didn't factor in was the evidence from Josephus.</a:t>
            </a:r>
          </a:p>
          <a:p>
            <a:r>
              <a:rPr lang="en-US"/>
              <a:t>2. King Herod... once again, we know from Josephus that King Herod died in 4 BC and together with other data we can derive Christ birth between 4-6 BC</a:t>
            </a:r>
          </a:p>
          <a:p>
            <a:r>
              <a:rPr lang="en-US"/>
              <a:t>3. There are also attempts to link the star of Bethlehem with an unusual conjunction of planets and even a comet or supernova around 5-7 BC. (But this theory diminishes the supernatural power of God in creating the star just for the occasion of Christ's birth)</a:t>
            </a:r>
          </a:p>
          <a:p>
            <a:r>
              <a:rPr lang="en-US"/>
              <a:t>4. Quirinius and his census literally places Christ's birth as 6 A.D</a:t>
            </a:r>
          </a:p>
          <a:p>
            <a:endParaRPr lang="en-US"/>
          </a:p>
        </p:txBody>
      </p:sp>
    </p:spTree>
    <p:extLst>
      <p:ext uri="{BB962C8B-B14F-4D97-AF65-F5344CB8AC3E}">
        <p14:creationId xmlns:p14="http://schemas.microsoft.com/office/powerpoint/2010/main" val="662877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E52AE-615E-8F47-81CD-60953B3E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195" name="Rectangle 3"/>
          <p:cNvSpPr>
            <a:spLocks noGrp="1" noChangeArrowheads="1"/>
          </p:cNvSpPr>
          <p:nvPr>
            <p:ph type="body" idx="1"/>
          </p:nvPr>
        </p:nvSpPr>
        <p:spPr/>
        <p:txBody>
          <a:bodyPr/>
          <a:lstStyle/>
          <a:p>
            <a:r>
              <a:rPr lang="en-US"/>
              <a:t>We will focus on 2 verses today for our search of the Historical Jesus...</a:t>
            </a:r>
          </a:p>
          <a:p>
            <a:endParaRPr lang="en-US"/>
          </a:p>
          <a:p>
            <a:r>
              <a:rPr lang="zh-CN" altLang="en-US"/>
              <a:t>路加</a:t>
            </a:r>
            <a:r>
              <a:rPr lang="en-US"/>
              <a:t> 2:2 and </a:t>
            </a:r>
            <a:r>
              <a:rPr lang="zh-CN" altLang="en-US"/>
              <a:t>路加</a:t>
            </a:r>
            <a:r>
              <a:rPr lang="en-US"/>
              <a:t> 3:23</a:t>
            </a:r>
          </a:p>
        </p:txBody>
      </p:sp>
    </p:spTree>
    <p:extLst>
      <p:ext uri="{BB962C8B-B14F-4D97-AF65-F5344CB8AC3E}">
        <p14:creationId xmlns:p14="http://schemas.microsoft.com/office/powerpoint/2010/main" val="216302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94A4A-2D3A-ED4F-B510-6D82B6C81C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p:txBody>
          <a:bodyPr/>
          <a:lstStyle/>
          <a:p>
            <a:r>
              <a:rPr lang="en-US"/>
              <a:t>The big question is...</a:t>
            </a:r>
          </a:p>
          <a:p>
            <a:endParaRPr lang="en-US"/>
          </a:p>
          <a:p>
            <a:r>
              <a:rPr lang="en-US"/>
              <a:t>so what about Quirinius and the census? what's so important or interesting?</a:t>
            </a:r>
          </a:p>
        </p:txBody>
      </p:sp>
    </p:spTree>
    <p:extLst>
      <p:ext uri="{BB962C8B-B14F-4D97-AF65-F5344CB8AC3E}">
        <p14:creationId xmlns:p14="http://schemas.microsoft.com/office/powerpoint/2010/main" val="30630087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9832044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4885217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36450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823D4A-FE81-7D47-9B5C-0C8DB413674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406450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1EACEA-C123-3643-8BC1-03CF252B73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267" name="Rectangle 3"/>
          <p:cNvSpPr>
            <a:spLocks noGrp="1" noChangeArrowheads="1"/>
          </p:cNvSpPr>
          <p:nvPr>
            <p:ph type="body" idx="1"/>
          </p:nvPr>
        </p:nvSpPr>
        <p:spPr/>
        <p:txBody>
          <a:bodyPr/>
          <a:lstStyle/>
          <a:p>
            <a:r>
              <a:rPr lang="en-US"/>
              <a:t>so although Quirinius was officially governor of Syria and Judea only in 6 AD, it does not mean he wasn't around doing a census or something else...</a:t>
            </a:r>
          </a:p>
        </p:txBody>
      </p:sp>
    </p:spTree>
    <p:extLst>
      <p:ext uri="{BB962C8B-B14F-4D97-AF65-F5344CB8AC3E}">
        <p14:creationId xmlns:p14="http://schemas.microsoft.com/office/powerpoint/2010/main" val="286987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FD76CD-E7F0-CD41-9BCD-DFD5DB4D92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8291" name="Rectangle 3"/>
          <p:cNvSpPr>
            <a:spLocks noGrp="1" noChangeArrowheads="1"/>
          </p:cNvSpPr>
          <p:nvPr>
            <p:ph type="body" idx="1"/>
          </p:nvPr>
        </p:nvSpPr>
        <p:spPr/>
        <p:txBody>
          <a:bodyPr/>
          <a:lstStyle/>
          <a:p>
            <a:r>
              <a:rPr lang="en-US"/>
              <a:t>Therefore, the census in </a:t>
            </a:r>
            <a:r>
              <a:rPr lang="zh-CN" altLang="en-US"/>
              <a:t>路加</a:t>
            </a:r>
            <a:r>
              <a:rPr lang="en-US"/>
              <a:t> 2:2 could mean the one before Quirinius was governor, or the one before Quirinius census in 6 AD</a:t>
            </a:r>
          </a:p>
        </p:txBody>
      </p:sp>
    </p:spTree>
    <p:extLst>
      <p:ext uri="{BB962C8B-B14F-4D97-AF65-F5344CB8AC3E}">
        <p14:creationId xmlns:p14="http://schemas.microsoft.com/office/powerpoint/2010/main" val="34522147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AFDB7-0F66-3B44-AFC5-9FA51F6E7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9315" name="Rectangle 3"/>
          <p:cNvSpPr>
            <a:spLocks noGrp="1" noChangeArrowheads="1"/>
          </p:cNvSpPr>
          <p:nvPr>
            <p:ph type="body" idx="1"/>
          </p:nvPr>
        </p:nvSpPr>
        <p:spPr/>
        <p:txBody>
          <a:bodyPr/>
          <a:lstStyle/>
          <a:p>
            <a:r>
              <a:rPr lang="en-US"/>
              <a:t>HOW ABOUT HEROD??</a:t>
            </a:r>
          </a:p>
        </p:txBody>
      </p:sp>
    </p:spTree>
    <p:extLst>
      <p:ext uri="{BB962C8B-B14F-4D97-AF65-F5344CB8AC3E}">
        <p14:creationId xmlns:p14="http://schemas.microsoft.com/office/powerpoint/2010/main" val="15243653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B85AD-439A-D341-A505-B1622327EB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p:txBody>
          <a:bodyPr/>
          <a:lstStyle/>
          <a:p>
            <a:r>
              <a:rPr lang="en-US"/>
              <a:t>from Josephus, we know that King Herod died about 4 BC.</a:t>
            </a:r>
          </a:p>
          <a:p>
            <a:endParaRPr lang="en-US"/>
          </a:p>
          <a:p>
            <a:r>
              <a:rPr lang="en-US"/>
              <a:t>Matt 2:1 tells us that Jesus was born when King Herod was still alive</a:t>
            </a:r>
          </a:p>
          <a:p>
            <a:endParaRPr lang="en-US"/>
          </a:p>
          <a:p>
            <a:r>
              <a:rPr lang="en-US"/>
              <a:t>Matt 2:16 tells us that Jesus could possibly be 2 years old when Herod ordered the massacre of the innocents... before 4BC... possibly 6 or even 7 BC.</a:t>
            </a:r>
          </a:p>
        </p:txBody>
      </p:sp>
    </p:spTree>
    <p:extLst>
      <p:ext uri="{BB962C8B-B14F-4D97-AF65-F5344CB8AC3E}">
        <p14:creationId xmlns:p14="http://schemas.microsoft.com/office/powerpoint/2010/main" val="42156860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62ACA-3B61-7F42-8F8A-EECCF57F39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p:txBody>
          <a:bodyPr/>
          <a:lstStyle/>
          <a:p>
            <a:r>
              <a:rPr lang="en-US"/>
              <a:t>now let's put what we have together...</a:t>
            </a:r>
          </a:p>
          <a:p>
            <a:endParaRPr lang="en-US"/>
          </a:p>
          <a:p>
            <a:endParaRPr lang="en-US"/>
          </a:p>
        </p:txBody>
      </p:sp>
    </p:spTree>
    <p:extLst>
      <p:ext uri="{BB962C8B-B14F-4D97-AF65-F5344CB8AC3E}">
        <p14:creationId xmlns:p14="http://schemas.microsoft.com/office/powerpoint/2010/main" val="25870633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DF197-A281-D145-B599-87529788D1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2387" name="Rectangle 3"/>
          <p:cNvSpPr>
            <a:spLocks noGrp="1" noChangeArrowheads="1"/>
          </p:cNvSpPr>
          <p:nvPr>
            <p:ph type="body" idx="1"/>
          </p:nvPr>
        </p:nvSpPr>
        <p:spPr/>
        <p:txBody>
          <a:bodyPr/>
          <a:lstStyle/>
          <a:p>
            <a:r>
              <a:rPr lang="en-US"/>
              <a:t>looking at </a:t>
            </a:r>
            <a:r>
              <a:rPr lang="zh-CN" altLang="en-US"/>
              <a:t>路加</a:t>
            </a:r>
            <a:r>
              <a:rPr lang="en-US"/>
              <a:t> 2:2...</a:t>
            </a:r>
          </a:p>
          <a:p>
            <a:endParaRPr lang="en-US"/>
          </a:p>
          <a:p>
            <a:r>
              <a:rPr lang="en-US"/>
              <a:t>my conclusion is that Jesus was born between 5-7 BC</a:t>
            </a:r>
          </a:p>
        </p:txBody>
      </p:sp>
    </p:spTree>
    <p:extLst>
      <p:ext uri="{BB962C8B-B14F-4D97-AF65-F5344CB8AC3E}">
        <p14:creationId xmlns:p14="http://schemas.microsoft.com/office/powerpoint/2010/main" val="13056246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B8E75-FFDA-2C45-843F-41C8BF0A8B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p:txBody>
          <a:bodyPr/>
          <a:lstStyle/>
          <a:p>
            <a:r>
              <a:rPr lang="en-US"/>
              <a:t>Now </a:t>
            </a:r>
            <a:r>
              <a:rPr lang="zh-CN" altLang="en-US"/>
              <a:t>路加</a:t>
            </a:r>
            <a:r>
              <a:rPr lang="en-US"/>
              <a:t> 3:23 says Jesus was about thirty when he began his ministry...</a:t>
            </a:r>
          </a:p>
          <a:p>
            <a:endParaRPr lang="en-US"/>
          </a:p>
          <a:p>
            <a:r>
              <a:rPr lang="en-US"/>
              <a:t>SO??</a:t>
            </a:r>
          </a:p>
        </p:txBody>
      </p:sp>
    </p:spTree>
    <p:extLst>
      <p:ext uri="{BB962C8B-B14F-4D97-AF65-F5344CB8AC3E}">
        <p14:creationId xmlns:p14="http://schemas.microsoft.com/office/powerpoint/2010/main" val="38018235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156C8E-4F60-E54A-B35C-AAA61F34A0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435" name="Rectangle 3"/>
          <p:cNvSpPr>
            <a:spLocks noGrp="1" noChangeArrowheads="1"/>
          </p:cNvSpPr>
          <p:nvPr>
            <p:ph type="body" idx="1"/>
          </p:nvPr>
        </p:nvSpPr>
        <p:spPr/>
        <p:txBody>
          <a:bodyPr/>
          <a:lstStyle/>
          <a:p>
            <a:r>
              <a:rPr lang="en-US"/>
              <a:t>In </a:t>
            </a:r>
            <a:r>
              <a:rPr lang="zh-CN" altLang="en-US"/>
              <a:t>路加</a:t>
            </a:r>
            <a:r>
              <a:rPr lang="en-US"/>
              <a:t> 2:2, we could link the information provided by </a:t>
            </a:r>
            <a:r>
              <a:rPr lang="zh-CN" altLang="en-US"/>
              <a:t>路加</a:t>
            </a:r>
            <a:r>
              <a:rPr lang="en-US"/>
              <a:t> to Roman history...</a:t>
            </a:r>
          </a:p>
          <a:p>
            <a:r>
              <a:rPr lang="en-US"/>
              <a:t>here in </a:t>
            </a:r>
            <a:r>
              <a:rPr lang="zh-CN" altLang="en-US"/>
              <a:t>路加</a:t>
            </a:r>
            <a:r>
              <a:rPr lang="en-US"/>
              <a:t> 3:23 however, we see certain links to Jewish history. </a:t>
            </a:r>
          </a:p>
          <a:p>
            <a:r>
              <a:rPr lang="en-US"/>
              <a:t>The levites and jewish historiography...</a:t>
            </a:r>
          </a:p>
          <a:p>
            <a:endParaRPr lang="en-US"/>
          </a:p>
          <a:p>
            <a:r>
              <a:rPr lang="en-US"/>
              <a:t>But for sure, it helps us to the conclusion that ....</a:t>
            </a:r>
          </a:p>
        </p:txBody>
      </p:sp>
    </p:spTree>
    <p:extLst>
      <p:ext uri="{BB962C8B-B14F-4D97-AF65-F5344CB8AC3E}">
        <p14:creationId xmlns:p14="http://schemas.microsoft.com/office/powerpoint/2010/main" val="40873531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303A4F-7C4B-43AE-B3A4-FE55C3F06924}" type="slidenum">
              <a:rPr kumimoji="0" lang="en-US" alt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302082" name="AutoShape 2"/>
          <p:cNvSpPr>
            <a:spLocks noGrp="1" noRot="1" noChangeAspect="1" noChangeArrowheads="1" noTextEdit="1"/>
          </p:cNvSpPr>
          <p:nvPr>
            <p:ph type="sldImg"/>
          </p:nvPr>
        </p:nvSpPr>
        <p:spPr>
          <a:xfrm>
            <a:off x="841375" y="241300"/>
            <a:ext cx="5233988" cy="3925888"/>
          </a:xfrm>
          <a:ln/>
        </p:spPr>
      </p:sp>
      <p:sp>
        <p:nvSpPr>
          <p:cNvPr id="395267" name="Rectangle 3"/>
          <p:cNvSpPr>
            <a:spLocks noGrp="1" noChangeArrowheads="1"/>
          </p:cNvSpPr>
          <p:nvPr>
            <p:ph type="body" idx="1"/>
          </p:nvPr>
        </p:nvSpPr>
        <p:spPr>
          <a:xfrm>
            <a:off x="396875" y="4305300"/>
            <a:ext cx="5988050" cy="4184650"/>
          </a:xfrm>
          <a:solidFill>
            <a:srgbClr val="FFFFFF"/>
          </a:solidFill>
          <a:ln>
            <a:solidFill>
              <a:srgbClr val="000000"/>
            </a:solidFill>
            <a:miter lim="800000"/>
            <a:headEnd/>
            <a:tailEnd/>
          </a:ln>
        </p:spPr>
        <p:txBody>
          <a:bodyPr/>
          <a:lstStyle/>
          <a:p>
            <a:pPr marL="112713" indent="-112713" defTabSz="1020763" eaLnBrk="1" hangingPunct="1">
              <a:spcBef>
                <a:spcPct val="0"/>
              </a:spcBef>
            </a:pPr>
            <a:r>
              <a:rPr lang="en-US" altLang="en-US">
                <a:latin typeface="Arial" pitchFamily="34" charset="0"/>
                <a:ea typeface="ＭＳ Ｐゴシック" pitchFamily="34" charset="-128"/>
              </a:rPr>
              <a:t>Christ</a:t>
            </a:r>
            <a:r>
              <a:rPr lang="fr-FR" altLang="ja-JP">
                <a:latin typeface="Arial" pitchFamily="34" charset="0"/>
                <a:ea typeface="ＭＳ Ｐゴシック" pitchFamily="34" charset="-128"/>
              </a:rPr>
              <a:t>'</a:t>
            </a:r>
            <a:r>
              <a:rPr lang="en-US" altLang="en-US">
                <a:latin typeface="Arial" pitchFamily="34" charset="0"/>
                <a:ea typeface="ＭＳ Ｐゴシック" pitchFamily="34" charset="-128"/>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9919985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DC32AA-15EB-4E3C-BD33-094EBE3CDCD5}"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9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38009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1DDD1C-EE04-8743-BD12-E7627135CA32}"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3659283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C521D3-5EDF-4AC2-89F7-92BE7066212E}"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73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9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23690262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6A9F7-3872-C44E-A628-42CA8A8A1C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18967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9865057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91DD65-101A-4759-BB08-3829435EED65}"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3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9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27938147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16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792636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565822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8638822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0564164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0110715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728AE-453C-D641-BE27-41E9BDA3F9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2554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06EDE2-64E7-0748-A567-B7D73E4601C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1062265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59A39-8A21-924F-BB9D-36486AEF94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325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3E05C-8AEC-F542-B1B7-7B38042813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612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8533B-3DF7-844C-94FB-7F15428B9C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4505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2482F6-B58E-FC4B-923D-5F03CFBC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0367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323E77-AC93-4044-8B45-11E5E44C0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5346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0CF2F-509A-EA4B-B272-B53A052173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79622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156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182877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219785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DF7ED-5593-A54D-9BC3-E97B9E54D8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7973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3E6F7-F282-1043-AC5B-A8D423E7D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336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B22D6D-359A-9447-BBC0-A2CA37BFA4D7}"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0853882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D1E6F0-5AC0-BF4F-8503-4D4E2CE742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08400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E4FA52-8183-0A44-9FE2-7515EF626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0176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46AE5-5A25-4542-B444-85E6810ED4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2385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726C4-078B-934C-9C69-BCBC6F10D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25126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7D43A8-3430-634D-A2A3-9D2C996BF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469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2A3E5-74D6-9243-86EF-693318A354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39739861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762D3-E533-C544-8974-2DC24CD883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36379412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72F22-293B-CD4F-834A-A5CDC2E8E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12118065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95F44-1686-8647-84D7-DD9254873A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10847931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97857-7CEF-2643-B395-75FBDA73B6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2884463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409AAE-0A65-4F40-8E8E-759254EBF947}"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421697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173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251860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F8812-C364-9148-ADA8-114EE003E2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4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F062B-2821-E14F-897D-2FA726085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53936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8844A-F3D8-DF46-BA76-C5ECC312AF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259598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177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60678594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7DAF5D-9551-D448-BDCF-0EE2D7964C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7290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FBFB4-ECCA-BF41-9FB1-8593BE44AE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83820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0BBAD-D4E5-C242-B9A8-85C503281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871508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6439043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21207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4A94AF-E922-574F-BAC7-96BC3CD083ED}"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66055673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3262706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9427980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0792425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7195710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12869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428570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039280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208110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01779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650EEA-7ADD-0141-A5B2-47CD416A83A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1672202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847949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3043450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418764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187113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3306056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457548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597411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286230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835283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412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A4EB76-7DE9-B242-973A-1C782135A050}"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42491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0512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33439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96218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908320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3046622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52880586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44407881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ED267C-7621-FC4F-A903-DAA59C96D524}"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0638664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1ACAC-608A-6443-B378-A66B8D90165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67087846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8644900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FE8DDD-4FA3-684F-9FDE-A5217516BC7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6946" name="Rectangle 2"/>
          <p:cNvSpPr>
            <a:spLocks noGrp="1" noRot="1" noChangeAspect="1" noChangeArrowheads="1" noTextEdit="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198438115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35382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FFC3FAD-C6E1-DC4B-9541-ACE5EBEAE46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p:txBody>
          <a:bodyPr/>
          <a:lstStyle/>
          <a:p>
            <a:r>
              <a:rPr lang="en-US"/>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extLst>
      <p:ext uri="{BB962C8B-B14F-4D97-AF65-F5344CB8AC3E}">
        <p14:creationId xmlns:p14="http://schemas.microsoft.com/office/powerpoint/2010/main" val="380626564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4A43566C-0BD0-DF42-AEB8-AD0C339C064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8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8579" name="Rectangle 3"/>
          <p:cNvSpPr>
            <a:spLocks noGrp="1" noChangeArrowheads="1"/>
          </p:cNvSpPr>
          <p:nvPr>
            <p:ph type="body" idx="1"/>
          </p:nvPr>
        </p:nvSpPr>
        <p:spPr/>
        <p:txBody>
          <a:bodyPr/>
          <a:lstStyle/>
          <a:p>
            <a:r>
              <a:rPr lang="en-US"/>
              <a:t>Open your presentation with an attention-getting incident.  Choose an incident your audience relates to.  The incidence is the evidence that supports the action and proves the benefit.  Beginning with a motivational incident prepares your audience for the action step that follows.</a:t>
            </a:r>
          </a:p>
        </p:txBody>
      </p:sp>
    </p:spTree>
    <p:extLst>
      <p:ext uri="{BB962C8B-B14F-4D97-AF65-F5344CB8AC3E}">
        <p14:creationId xmlns:p14="http://schemas.microsoft.com/office/powerpoint/2010/main" val="397724143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019F448-70F0-9F46-8FCE-35177259600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5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9779" name="Rectangle 3"/>
          <p:cNvSpPr>
            <a:spLocks noGrp="1" noChangeArrowheads="1"/>
          </p:cNvSpPr>
          <p:nvPr>
            <p:ph type="body" idx="1"/>
          </p:nvPr>
        </p:nvSpPr>
        <p:spPr/>
        <p:txBody>
          <a:bodyPr/>
          <a:lstStyle/>
          <a:p>
            <a:r>
              <a:rPr lang="en-US">
                <a:latin typeface="Arial" charset="0"/>
                <a:cs typeface="Arial" charset="0"/>
              </a:rPr>
              <a:t>Jesus begins His return to Galilee</a:t>
            </a:r>
            <a:r>
              <a:rPr lang="en-US"/>
              <a:t> </a:t>
            </a:r>
          </a:p>
        </p:txBody>
      </p:sp>
    </p:spTree>
    <p:extLst>
      <p:ext uri="{BB962C8B-B14F-4D97-AF65-F5344CB8AC3E}">
        <p14:creationId xmlns:p14="http://schemas.microsoft.com/office/powerpoint/2010/main" val="42741583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A7DEF92-24A2-E048-B426-0326D9A69366}"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632988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2AC0155-709C-B741-80A0-A1FFC522F068}"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5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19400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D0C342D-F14E-2B40-AA37-1EF156852D9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6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701398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20DB51-C540-844A-BA74-9E2016411F27}"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9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63C672-3110-8E43-B61D-6D376FC82445}"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93132646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B3046D7-2C8D-F748-B7CC-5705F2071EA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0674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E4304C10-4B78-7E45-86FB-576EBA99AD6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678278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E0E7AD9-F735-4444-A8C9-974DB57F3A2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530226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89FE2546-9533-D145-BCA1-0081FC8778C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0627" name="Rectangle 3"/>
          <p:cNvSpPr>
            <a:spLocks noGrp="1" noChangeArrowheads="1"/>
          </p:cNvSpPr>
          <p:nvPr>
            <p:ph type="body" idx="1"/>
          </p:nvPr>
        </p:nvSpPr>
        <p:spPr/>
        <p:txBody>
          <a:bodyPr/>
          <a:lstStyle/>
          <a:p>
            <a:r>
              <a:rPr lang="en-US"/>
              <a:t>To complete the Dale Carnegie Training® Evidence – Action – Benefit formula, follow the action step with the benefits to the audience.  Consider their interests, needs, and preferences.  Support the benefits with evidence; i.e., statistics, demonstrations, testimonials, incidents, analogies, and exhibits and you will build credibility.</a:t>
            </a:r>
          </a:p>
        </p:txBody>
      </p:sp>
    </p:spTree>
    <p:extLst>
      <p:ext uri="{BB962C8B-B14F-4D97-AF65-F5344CB8AC3E}">
        <p14:creationId xmlns:p14="http://schemas.microsoft.com/office/powerpoint/2010/main" val="345679808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6D5E98F3-45B8-D148-8639-B3D80808382A}"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2988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F20222-FBC5-1342-9AFF-852E5C0756A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57854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51EB7AF-FD7F-F54C-B076-A68EB4216CA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053154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85553662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50128933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223D8B-1450-0841-B636-3A7FA86719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6045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164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136ED6-ED2C-FD46-9579-5E096D212301}"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8144015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6438852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8026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247E1-65B4-4D45-B6A4-DBDCC3A72491}"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069057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90DB3A-C914-2D41-9154-DF984B85586F}"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806897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F5FDA6-3C24-1E40-BB6A-7EE9AC386A84}"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7222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6BD65C-16C4-9B4D-AB0D-C126A7F9AD30}"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00678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FF58F7-DA2A-C441-903A-DBAC5199FF26}"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792585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3A7615-F740-5742-A3D1-E0E67F427EA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431721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C2EF3A-DC75-F040-B236-69EF5952E6F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220445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7D219-906C-FF45-A431-97E57B32B2F2}"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08953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72D478-950B-B64C-B91F-A67CAED17E9B}"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40267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3FF275-307A-6F41-AC9B-5DA72E642AF9}" type="slidenum">
              <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3350856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EB821-F7EB-864E-A8BB-7A3DBF3BA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2179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35E54-23C4-0146-808E-773B83475B6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922424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398561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2BAEF-4864-EF4C-A572-09D16737DC91}" type="slidenum">
              <a:rPr kumimoji="0" lang="en-US" altLang="zh-CN" sz="1200" b="0" i="0" u="none" strike="noStrike" kern="1200" cap="none" spc="0" normalizeH="0" baseline="0" noProof="0">
                <a:ln>
                  <a:noFill/>
                </a:ln>
                <a:solidFill>
                  <a:prstClr val="black"/>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zh-CN" sz="1200" b="0" i="0" u="none" strike="noStrike" kern="1200" cap="none" spc="0" normalizeH="0" baseline="0" noProof="0">
              <a:ln>
                <a:noFill/>
              </a:ln>
              <a:solidFill>
                <a:prstClr val="black"/>
              </a:solidFill>
              <a:effectLst/>
              <a:uLnTx/>
              <a:uFillTx/>
              <a:latin typeface="Arial" charset="0"/>
              <a:ea typeface="SimSun"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05510" y="4712891"/>
            <a:ext cx="4980305" cy="4464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222206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433634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9E3FA2-49F7-4541-BEBB-93E4AA828454}"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490021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65AC0-6BD3-8A44-9EC1-97452A67F6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15593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592327-B634-0E47-8F70-92BBF9A2A612}"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17156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F329D6-896B-1D40-BEB6-28585ABC2DBB}"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1199477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197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DF914-4598-0247-9DD7-B78AE8731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120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84B75-0A57-354D-9428-40F2163C8C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756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4A0A5-2417-A946-80F2-B6140CA00E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8221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3CA88-60FD-4343-A8D0-58E6A0F73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2883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91978-315C-4E41-8D3D-7F84286A73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2479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4217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5102C-A507-BE43-871B-92FF6BFD6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7901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21728-597F-EC40-94C8-6E8D772E3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4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zh-CN" altLang="en-US" sz="1200" b="0" kern="1200" dirty="0">
                <a:solidFill>
                  <a:schemeClr val="tx1"/>
                </a:solidFill>
                <a:effectLst/>
                <a:latin typeface="KaiTi" panose="02010609060101010101" pitchFamily="49" charset="-122"/>
                <a:ea typeface="KaiTi" panose="02010609060101010101" pitchFamily="49" charset="-122"/>
                <a:cs typeface="ＭＳ Ｐゴシック" charset="-128"/>
              </a:rPr>
              <a:t>“乘飞机旅行到另一个国家的人必须证明自己的身份，通常需要像驾驶执照和护照这样的照片标识。这些标识符会被仔细检查以确保所有乘客安全免受伤害。弥赛亚也需要正确的认同，例如，他必须是大卫的后裔，出生在正确的城市，出生在正确的时间，并能够表现出惊人的能力“</a:t>
            </a:r>
            <a:r>
              <a:rPr lang="en-US" dirty="0"/>
              <a:t>(Rick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34273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617F1-D690-024C-A843-533B2893E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7563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7C32C-836B-1642-B89C-DCCB503A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9576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fr-FR">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2925712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9943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55698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30607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10651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0919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7494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3781EF-6599-BE44-9B1D-3AD60AFD6F0B}"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8" name="Rectangle 2"/>
          <p:cNvSpPr>
            <a:spLocks noGrp="1" noRot="1" noChangeAspect="1" noChangeArrowheads="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75533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05207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7743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818970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1167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77220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61503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00885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07439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84352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205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8F8ABA-D261-B345-9285-7F9622321C2C}"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847035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26103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77361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446284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8692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34710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7295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4889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81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fr-FR">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39943215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911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A967FC-BDA0-0249-9477-1B32B008A53B}"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1944513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88748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7109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4572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295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48095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701949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978756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244512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6673686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85961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2F6E25-CD56-3543-8F47-B6B73D4E29FE}"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622319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0200168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5217187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05809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684B5-BD65-C248-A455-29C5DEEC4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4373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53B87-EA64-FE48-B190-DE2705C9AB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22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101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6133185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0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D33B7-7CB2-7C4E-A3D1-DF23DD4471F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68065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3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54BF8-E6CE-AE46-88D8-1790CBD4646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51456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7281769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76012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5943218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659344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8125255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5070713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2765070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567069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7759502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5431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50415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76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9982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373105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43220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9645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6470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425542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167065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28600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278642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01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2835980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4/19/26</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922550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4/19/26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418959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710272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30904046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357476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21733835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1280516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2644358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2591743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24663464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1940024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2642449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1923388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3851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28182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4479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30744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12101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97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0804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4194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274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272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06170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pPr/>
              <a:t>‹#›</a:t>
            </a:fld>
            <a:endParaRPr lang="en-US"/>
          </a:p>
        </p:txBody>
      </p:sp>
    </p:spTree>
    <p:extLst>
      <p:ext uri="{BB962C8B-B14F-4D97-AF65-F5344CB8AC3E}">
        <p14:creationId xmlns:p14="http://schemas.microsoft.com/office/powerpoint/2010/main" val="36464174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pPr/>
              <a:t>‹#›</a:t>
            </a:fld>
            <a:endParaRPr lang="en-US"/>
          </a:p>
        </p:txBody>
      </p:sp>
    </p:spTree>
    <p:extLst>
      <p:ext uri="{BB962C8B-B14F-4D97-AF65-F5344CB8AC3E}">
        <p14:creationId xmlns:p14="http://schemas.microsoft.com/office/powerpoint/2010/main" val="42933873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pPr/>
              <a:t>‹#›</a:t>
            </a:fld>
            <a:endParaRPr lang="en-US"/>
          </a:p>
        </p:txBody>
      </p:sp>
    </p:spTree>
    <p:extLst>
      <p:ext uri="{BB962C8B-B14F-4D97-AF65-F5344CB8AC3E}">
        <p14:creationId xmlns:p14="http://schemas.microsoft.com/office/powerpoint/2010/main" val="35140257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pPr/>
              <a:t>‹#›</a:t>
            </a:fld>
            <a:endParaRPr lang="en-US"/>
          </a:p>
        </p:txBody>
      </p:sp>
    </p:spTree>
    <p:extLst>
      <p:ext uri="{BB962C8B-B14F-4D97-AF65-F5344CB8AC3E}">
        <p14:creationId xmlns:p14="http://schemas.microsoft.com/office/powerpoint/2010/main" val="12338048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pPr/>
              <a:t>‹#›</a:t>
            </a:fld>
            <a:endParaRPr lang="en-US"/>
          </a:p>
        </p:txBody>
      </p:sp>
    </p:spTree>
    <p:extLst>
      <p:ext uri="{BB962C8B-B14F-4D97-AF65-F5344CB8AC3E}">
        <p14:creationId xmlns:p14="http://schemas.microsoft.com/office/powerpoint/2010/main" val="226420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pPr/>
              <a:t>‹#›</a:t>
            </a:fld>
            <a:endParaRPr lang="en-US"/>
          </a:p>
        </p:txBody>
      </p:sp>
    </p:spTree>
    <p:extLst>
      <p:ext uri="{BB962C8B-B14F-4D97-AF65-F5344CB8AC3E}">
        <p14:creationId xmlns:p14="http://schemas.microsoft.com/office/powerpoint/2010/main" val="14433103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pPr/>
              <a:t>‹#›</a:t>
            </a:fld>
            <a:endParaRPr lang="en-US"/>
          </a:p>
        </p:txBody>
      </p:sp>
    </p:spTree>
    <p:extLst>
      <p:ext uri="{BB962C8B-B14F-4D97-AF65-F5344CB8AC3E}">
        <p14:creationId xmlns:p14="http://schemas.microsoft.com/office/powerpoint/2010/main" val="33432917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pPr/>
              <a:t>‹#›</a:t>
            </a:fld>
            <a:endParaRPr lang="en-US"/>
          </a:p>
        </p:txBody>
      </p:sp>
    </p:spTree>
    <p:extLst>
      <p:ext uri="{BB962C8B-B14F-4D97-AF65-F5344CB8AC3E}">
        <p14:creationId xmlns:p14="http://schemas.microsoft.com/office/powerpoint/2010/main" val="6060933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pPr/>
              <a:t>‹#›</a:t>
            </a:fld>
            <a:endParaRPr lang="en-US"/>
          </a:p>
        </p:txBody>
      </p:sp>
    </p:spTree>
    <p:extLst>
      <p:ext uri="{BB962C8B-B14F-4D97-AF65-F5344CB8AC3E}">
        <p14:creationId xmlns:p14="http://schemas.microsoft.com/office/powerpoint/2010/main" val="40840713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pPr/>
              <a:t>‹#›</a:t>
            </a:fld>
            <a:endParaRPr lang="en-US"/>
          </a:p>
        </p:txBody>
      </p:sp>
    </p:spTree>
    <p:extLst>
      <p:ext uri="{BB962C8B-B14F-4D97-AF65-F5344CB8AC3E}">
        <p14:creationId xmlns:p14="http://schemas.microsoft.com/office/powerpoint/2010/main" val="22729341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pPr/>
              <a:t>‹#›</a:t>
            </a:fld>
            <a:endParaRPr lang="en-US"/>
          </a:p>
        </p:txBody>
      </p:sp>
    </p:spTree>
    <p:extLst>
      <p:ext uri="{BB962C8B-B14F-4D97-AF65-F5344CB8AC3E}">
        <p14:creationId xmlns:p14="http://schemas.microsoft.com/office/powerpoint/2010/main" val="18621959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597790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7529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402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57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410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224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3344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476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3923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6049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4753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171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19/04/2026</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1015341509"/>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19/04/2026</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3837372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19/04/2026</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01327960"/>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19/04/2026</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744162758"/>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19/04/2026</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141362279"/>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19/04/2026</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282016457"/>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19/04/2026</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377007202"/>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19/04/2026</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4193296869"/>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6530"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1"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2"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buFontTx/>
              <a:buNone/>
            </a:pPr>
            <a:endParaRPr lang="en-US"/>
          </a:p>
        </p:txBody>
      </p:sp>
      <p:sp>
        <p:nvSpPr>
          <p:cNvPr id="406533" name="Rectangle 5"/>
          <p:cNvSpPr>
            <a:spLocks noGrp="1" noChangeArrowheads="1"/>
          </p:cNvSpPr>
          <p:nvPr>
            <p:ph type="ctrTitle"/>
          </p:nvPr>
        </p:nvSpPr>
        <p:spPr>
          <a:xfrm>
            <a:off x="914400" y="18288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4800"/>
            </a:lvl1pPr>
          </a:lstStyle>
          <a:p>
            <a:pPr lvl="0"/>
            <a:r>
              <a:rPr lang="en-US" noProof="0"/>
              <a:t>Click to edit Master title style</a:t>
            </a:r>
          </a:p>
        </p:txBody>
      </p:sp>
      <p:sp>
        <p:nvSpPr>
          <p:cNvPr id="4065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313250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182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91891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39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6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8683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3392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2713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83940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28415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157036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423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0309043"/>
      </p:ext>
    </p:extLst>
  </p:cSld>
  <p:clrMapOvr>
    <a:masterClrMapping/>
  </p:clrMapOvr>
  <p:transition>
    <p:wheel spokes="0"/>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918208"/>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75490049"/>
      </p:ext>
    </p:extLst>
  </p:cSld>
  <p:clrMapOvr>
    <a:masterClrMapping/>
  </p:clrMapOvr>
  <p:transition>
    <p:wheel spokes="0"/>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28561"/>
      </p:ext>
    </p:extLst>
  </p:cSld>
  <p:clrMapOvr>
    <a:masterClrMapping/>
  </p:clrMapOvr>
  <p:transition>
    <p:wheel spokes="0"/>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48192"/>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94833350"/>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594166"/>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0623231"/>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1113813"/>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249223"/>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4385"/>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145A27-4707-984E-810C-E438869E36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778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527967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3D6355-1FD9-3240-96AC-9FCA9443B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49055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A05CE05-F094-314E-BF3B-6FF5FCCA54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330934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9309E4-43B4-9243-A438-D38F11FE9D3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256310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EA5A9C-BA07-AE4B-B7F0-E751F990E5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954013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EA7721-D496-4542-9505-2FDD17D7EE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100419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3B07FC-1047-6C44-955C-319D7175A8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85860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ABCC37-679B-7F45-B110-C7BA244B42A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959063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C8C416-3DD8-7048-870D-5E78E760FB8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424522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7DD34D-3C5B-F347-AE05-22FE0FB0574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23732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D5584-7CD6-A04E-8FA9-77FC303815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08712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11423877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17604085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2582708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846971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34449565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353189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3549962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21866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1527107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3909695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7946663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53413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5700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485672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814825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100363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829207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945891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972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334206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15193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540083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870724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DD00B-6DE1-0C42-AEF5-8FB295E91D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263295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07F24-E882-A443-9B77-D307B2A6A4E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38771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4570C-FFA2-9349-913C-DE32C60B2FA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021654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FBE31-4E3F-5F4B-8591-8BD1B8C8BBA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087151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8BABEE-252A-2547-8BE0-BE0066AA0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07284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BE8E59-99EB-6341-A0BF-EE0DFD8D0D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083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0C60D9-FA41-CE41-91EB-3CF5644FBE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68522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FD7D8-5292-F441-B2BA-09B46BB890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13775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D2531-3D0F-344D-A7C6-81FDCF01F5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61243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44606-30E5-5E4F-9033-C2E9FD3BB2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775373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B45BC-5B06-EB43-AB33-BCC7755044F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08375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7F57B-27A9-C342-92A6-2FEBC59FC5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00521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47572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9F509352-FE87-3E4C-9E6A-82BF3D892262}" type="slidenum">
              <a:rPr lang="en-GB"/>
              <a:pPr>
                <a:defRPr/>
              </a:pPr>
              <a:t>‹#›</a:t>
            </a:fld>
            <a:endParaRPr lang="en-GB"/>
          </a:p>
        </p:txBody>
      </p:sp>
    </p:spTree>
    <p:extLst>
      <p:ext uri="{BB962C8B-B14F-4D97-AF65-F5344CB8AC3E}">
        <p14:creationId xmlns:p14="http://schemas.microsoft.com/office/powerpoint/2010/main" val="24162828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8C7DE7-E4B7-4F49-A621-E6F1A18D617F}" type="slidenum">
              <a:rPr lang="en-US" altLang="zh-CN"/>
              <a:pPr>
                <a:defRPr/>
              </a:pPr>
              <a:t>‹#›</a:t>
            </a:fld>
            <a:endParaRPr lang="en-US" altLang="zh-CN"/>
          </a:p>
        </p:txBody>
      </p:sp>
    </p:spTree>
    <p:extLst>
      <p:ext uri="{BB962C8B-B14F-4D97-AF65-F5344CB8AC3E}">
        <p14:creationId xmlns:p14="http://schemas.microsoft.com/office/powerpoint/2010/main" val="24275296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5648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24217241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7756441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8056023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655594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4/19/26</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2259194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4/19/26</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7877203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4/19/26</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6570887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114792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4/19/26</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29306799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80090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4/19/26</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0594460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6368250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18608483"/>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5017439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1540759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91214220"/>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5063894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3434424"/>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57192602"/>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1392955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7510512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4834901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33793564"/>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4072802"/>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4952986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49502199"/>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24301979"/>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69440596"/>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55568"/>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1943040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8577751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5735016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542534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endParaRPr lang="en-US" altLang="zh-CN"/>
          </a:p>
        </p:txBody>
      </p:sp>
      <p:sp>
        <p:nvSpPr>
          <p:cNvPr id="10"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11" name="Rectangle 11"/>
          <p:cNvSpPr>
            <a:spLocks noGrp="1" noChangeArrowheads="1"/>
          </p:cNvSpPr>
          <p:nvPr>
            <p:ph type="sldNum" sz="quarter" idx="12"/>
          </p:nvPr>
        </p:nvSpPr>
        <p:spPr/>
        <p:txBody>
          <a:bodyPr/>
          <a:lstStyle>
            <a:lvl1pPr eaLnBrk="0" hangingPunct="0">
              <a:defRPr/>
            </a:lvl1pPr>
          </a:lstStyle>
          <a:p>
            <a:fld id="{73A845C8-5E78-4DEC-9F34-C824EA2763C7}" type="slidenum">
              <a:rPr lang="en-US" altLang="zh-CN"/>
              <a:pPr/>
              <a:t>‹#›</a:t>
            </a:fld>
            <a:endParaRPr lang="en-US" altLang="zh-CN"/>
          </a:p>
        </p:txBody>
      </p:sp>
    </p:spTree>
    <p:extLst>
      <p:ext uri="{BB962C8B-B14F-4D97-AF65-F5344CB8AC3E}">
        <p14:creationId xmlns:p14="http://schemas.microsoft.com/office/powerpoint/2010/main" val="7820583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83B6B812-0205-4381-B9A1-8739D53DBEE7}" type="slidenum">
              <a:rPr lang="en-US" altLang="zh-CN"/>
              <a:pPr/>
              <a:t>‹#›</a:t>
            </a:fld>
            <a:endParaRPr lang="en-US" altLang="zh-CN"/>
          </a:p>
        </p:txBody>
      </p:sp>
    </p:spTree>
    <p:extLst>
      <p:ext uri="{BB962C8B-B14F-4D97-AF65-F5344CB8AC3E}">
        <p14:creationId xmlns:p14="http://schemas.microsoft.com/office/powerpoint/2010/main" val="40358715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F8E059DF-732C-4937-9175-3FA4D282301B}" type="slidenum">
              <a:rPr lang="en-US" altLang="zh-CN"/>
              <a:pPr/>
              <a:t>‹#›</a:t>
            </a:fld>
            <a:endParaRPr lang="en-US" altLang="zh-CN"/>
          </a:p>
        </p:txBody>
      </p:sp>
    </p:spTree>
    <p:extLst>
      <p:ext uri="{BB962C8B-B14F-4D97-AF65-F5344CB8AC3E}">
        <p14:creationId xmlns:p14="http://schemas.microsoft.com/office/powerpoint/2010/main" val="10695903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47640A48-E533-4252-AD38-2D47ABF40CBA}" type="slidenum">
              <a:rPr lang="en-US" altLang="zh-CN"/>
              <a:pPr/>
              <a:t>‹#›</a:t>
            </a:fld>
            <a:endParaRPr lang="en-US" altLang="zh-CN"/>
          </a:p>
        </p:txBody>
      </p:sp>
    </p:spTree>
    <p:extLst>
      <p:ext uri="{BB962C8B-B14F-4D97-AF65-F5344CB8AC3E}">
        <p14:creationId xmlns:p14="http://schemas.microsoft.com/office/powerpoint/2010/main" val="36086546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endParaRPr lang="en-US" altLang="zh-CN"/>
          </a:p>
        </p:txBody>
      </p:sp>
      <p:sp>
        <p:nvSpPr>
          <p:cNvPr id="8"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9" name="Rectangle 11"/>
          <p:cNvSpPr>
            <a:spLocks noGrp="1" noChangeArrowheads="1"/>
          </p:cNvSpPr>
          <p:nvPr>
            <p:ph type="sldNum" sz="quarter" idx="12"/>
          </p:nvPr>
        </p:nvSpPr>
        <p:spPr/>
        <p:txBody>
          <a:bodyPr/>
          <a:lstStyle>
            <a:lvl1pPr eaLnBrk="0" hangingPunct="0">
              <a:defRPr/>
            </a:lvl1pPr>
          </a:lstStyle>
          <a:p>
            <a:fld id="{35E1E196-E741-4756-8419-BEB30F8504A0}" type="slidenum">
              <a:rPr lang="en-US" altLang="zh-CN"/>
              <a:pPr/>
              <a:t>‹#›</a:t>
            </a:fld>
            <a:endParaRPr lang="en-US" altLang="zh-CN"/>
          </a:p>
        </p:txBody>
      </p:sp>
    </p:spTree>
    <p:extLst>
      <p:ext uri="{BB962C8B-B14F-4D97-AF65-F5344CB8AC3E}">
        <p14:creationId xmlns:p14="http://schemas.microsoft.com/office/powerpoint/2010/main" val="15225643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endParaRPr lang="en-US" altLang="zh-CN"/>
          </a:p>
        </p:txBody>
      </p:sp>
      <p:sp>
        <p:nvSpPr>
          <p:cNvPr id="4"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5" name="Rectangle 11"/>
          <p:cNvSpPr>
            <a:spLocks noGrp="1" noChangeArrowheads="1"/>
          </p:cNvSpPr>
          <p:nvPr>
            <p:ph type="sldNum" sz="quarter" idx="12"/>
          </p:nvPr>
        </p:nvSpPr>
        <p:spPr/>
        <p:txBody>
          <a:bodyPr/>
          <a:lstStyle>
            <a:lvl1pPr eaLnBrk="0" hangingPunct="0">
              <a:defRPr/>
            </a:lvl1pPr>
          </a:lstStyle>
          <a:p>
            <a:fld id="{87C183D6-663A-4189-B1D7-41EB64EBFD84}" type="slidenum">
              <a:rPr lang="en-US" altLang="zh-CN"/>
              <a:pPr/>
              <a:t>‹#›</a:t>
            </a:fld>
            <a:endParaRPr lang="en-US" altLang="zh-CN"/>
          </a:p>
        </p:txBody>
      </p:sp>
    </p:spTree>
    <p:extLst>
      <p:ext uri="{BB962C8B-B14F-4D97-AF65-F5344CB8AC3E}">
        <p14:creationId xmlns:p14="http://schemas.microsoft.com/office/powerpoint/2010/main" val="37640524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endParaRPr lang="en-US" altLang="zh-CN"/>
          </a:p>
        </p:txBody>
      </p:sp>
      <p:sp>
        <p:nvSpPr>
          <p:cNvPr id="3"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4" name="Rectangle 11"/>
          <p:cNvSpPr>
            <a:spLocks noGrp="1" noChangeArrowheads="1"/>
          </p:cNvSpPr>
          <p:nvPr>
            <p:ph type="sldNum" sz="quarter" idx="12"/>
          </p:nvPr>
        </p:nvSpPr>
        <p:spPr/>
        <p:txBody>
          <a:bodyPr/>
          <a:lstStyle>
            <a:lvl1pPr eaLnBrk="0" hangingPunct="0">
              <a:defRPr/>
            </a:lvl1pPr>
          </a:lstStyle>
          <a:p>
            <a:fld id="{224B4940-08F4-4715-98C7-92C6282D6E0C}" type="slidenum">
              <a:rPr lang="en-US" altLang="zh-CN"/>
              <a:pPr/>
              <a:t>‹#›</a:t>
            </a:fld>
            <a:endParaRPr lang="en-US" altLang="zh-CN"/>
          </a:p>
        </p:txBody>
      </p:sp>
    </p:spTree>
    <p:extLst>
      <p:ext uri="{BB962C8B-B14F-4D97-AF65-F5344CB8AC3E}">
        <p14:creationId xmlns:p14="http://schemas.microsoft.com/office/powerpoint/2010/main" val="3992151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36832D0F-AFC4-4A9B-880A-95A77AEA06E7}" type="slidenum">
              <a:rPr lang="en-US" altLang="zh-CN"/>
              <a:pPr/>
              <a:t>‹#›</a:t>
            </a:fld>
            <a:endParaRPr lang="en-US" altLang="zh-CN"/>
          </a:p>
        </p:txBody>
      </p:sp>
    </p:spTree>
    <p:extLst>
      <p:ext uri="{BB962C8B-B14F-4D97-AF65-F5344CB8AC3E}">
        <p14:creationId xmlns:p14="http://schemas.microsoft.com/office/powerpoint/2010/main" val="39096145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8DBB466B-C060-4446-8523-8EA4ED48FF05}" type="slidenum">
              <a:rPr lang="en-US" altLang="zh-CN"/>
              <a:pPr/>
              <a:t>‹#›</a:t>
            </a:fld>
            <a:endParaRPr lang="en-US" altLang="zh-CN"/>
          </a:p>
        </p:txBody>
      </p:sp>
    </p:spTree>
    <p:extLst>
      <p:ext uri="{BB962C8B-B14F-4D97-AF65-F5344CB8AC3E}">
        <p14:creationId xmlns:p14="http://schemas.microsoft.com/office/powerpoint/2010/main" val="18227985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52DD7D75-4D25-49BC-AC34-50FE7FFDCF93}" type="slidenum">
              <a:rPr lang="en-US" altLang="zh-CN"/>
              <a:pPr/>
              <a:t>‹#›</a:t>
            </a:fld>
            <a:endParaRPr lang="en-US" altLang="zh-CN"/>
          </a:p>
        </p:txBody>
      </p:sp>
    </p:spTree>
    <p:extLst>
      <p:ext uri="{BB962C8B-B14F-4D97-AF65-F5344CB8AC3E}">
        <p14:creationId xmlns:p14="http://schemas.microsoft.com/office/powerpoint/2010/main" val="26699114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74F94CE1-A196-4AB2-BF7C-B9B094A0B85B}" type="slidenum">
              <a:rPr lang="en-US" altLang="zh-CN"/>
              <a:pPr/>
              <a:t>‹#›</a:t>
            </a:fld>
            <a:endParaRPr lang="en-US" altLang="zh-CN"/>
          </a:p>
        </p:txBody>
      </p:sp>
    </p:spTree>
    <p:extLst>
      <p:ext uri="{BB962C8B-B14F-4D97-AF65-F5344CB8AC3E}">
        <p14:creationId xmlns:p14="http://schemas.microsoft.com/office/powerpoint/2010/main" val="4276343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E8194B89-A34F-47D8-91F2-8D654FC09EEE}" type="slidenum">
              <a:rPr lang="en-US" altLang="zh-CN"/>
              <a:pPr/>
              <a:t>‹#›</a:t>
            </a:fld>
            <a:endParaRPr lang="en-US" altLang="zh-CN"/>
          </a:p>
        </p:txBody>
      </p:sp>
    </p:spTree>
    <p:extLst>
      <p:ext uri="{BB962C8B-B14F-4D97-AF65-F5344CB8AC3E}">
        <p14:creationId xmlns:p14="http://schemas.microsoft.com/office/powerpoint/2010/main" val="25769277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0B8D989-D273-47D4-A5F8-633BFBDEA010}" type="slidenum">
              <a:rPr lang="en-US" altLang="zh-CN"/>
              <a:pPr/>
              <a:t>‹#›</a:t>
            </a:fld>
            <a:endParaRPr lang="en-US" altLang="zh-CN"/>
          </a:p>
        </p:txBody>
      </p:sp>
    </p:spTree>
    <p:extLst>
      <p:ext uri="{BB962C8B-B14F-4D97-AF65-F5344CB8AC3E}">
        <p14:creationId xmlns:p14="http://schemas.microsoft.com/office/powerpoint/2010/main" val="2376192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pPr/>
              <a:t>‹#›</a:t>
            </a:fld>
            <a:endParaRPr lang="en-US" altLang="zh-CN"/>
          </a:p>
        </p:txBody>
      </p:sp>
    </p:spTree>
    <p:extLst>
      <p:ext uri="{BB962C8B-B14F-4D97-AF65-F5344CB8AC3E}">
        <p14:creationId xmlns:p14="http://schemas.microsoft.com/office/powerpoint/2010/main" val="37201425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pPr/>
              <a:t>‹#›</a:t>
            </a:fld>
            <a:endParaRPr lang="en-US" altLang="zh-CN"/>
          </a:p>
        </p:txBody>
      </p:sp>
    </p:spTree>
    <p:extLst>
      <p:ext uri="{BB962C8B-B14F-4D97-AF65-F5344CB8AC3E}">
        <p14:creationId xmlns:p14="http://schemas.microsoft.com/office/powerpoint/2010/main" val="37284740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pPr/>
              <a:t>‹#›</a:t>
            </a:fld>
            <a:endParaRPr lang="en-US" altLang="zh-CN"/>
          </a:p>
        </p:txBody>
      </p:sp>
    </p:spTree>
    <p:extLst>
      <p:ext uri="{BB962C8B-B14F-4D97-AF65-F5344CB8AC3E}">
        <p14:creationId xmlns:p14="http://schemas.microsoft.com/office/powerpoint/2010/main" val="1927182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pPr/>
              <a:t>‹#›</a:t>
            </a:fld>
            <a:endParaRPr lang="en-US" altLang="zh-CN"/>
          </a:p>
        </p:txBody>
      </p:sp>
    </p:spTree>
    <p:extLst>
      <p:ext uri="{BB962C8B-B14F-4D97-AF65-F5344CB8AC3E}">
        <p14:creationId xmlns:p14="http://schemas.microsoft.com/office/powerpoint/2010/main" val="293484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pPr/>
              <a:t>‹#›</a:t>
            </a:fld>
            <a:endParaRPr lang="en-US" altLang="zh-CN"/>
          </a:p>
        </p:txBody>
      </p:sp>
    </p:spTree>
    <p:extLst>
      <p:ext uri="{BB962C8B-B14F-4D97-AF65-F5344CB8AC3E}">
        <p14:creationId xmlns:p14="http://schemas.microsoft.com/office/powerpoint/2010/main" val="20571744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pPr/>
              <a:t>‹#›</a:t>
            </a:fld>
            <a:endParaRPr lang="en-US" altLang="zh-CN"/>
          </a:p>
        </p:txBody>
      </p:sp>
    </p:spTree>
    <p:extLst>
      <p:ext uri="{BB962C8B-B14F-4D97-AF65-F5344CB8AC3E}">
        <p14:creationId xmlns:p14="http://schemas.microsoft.com/office/powerpoint/2010/main" val="30922850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pPr/>
              <a:t>‹#›</a:t>
            </a:fld>
            <a:endParaRPr lang="en-US" altLang="zh-CN"/>
          </a:p>
        </p:txBody>
      </p:sp>
    </p:spTree>
    <p:extLst>
      <p:ext uri="{BB962C8B-B14F-4D97-AF65-F5344CB8AC3E}">
        <p14:creationId xmlns:p14="http://schemas.microsoft.com/office/powerpoint/2010/main" val="336307631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pPr/>
              <a:t>‹#›</a:t>
            </a:fld>
            <a:endParaRPr lang="en-US" altLang="zh-CN"/>
          </a:p>
        </p:txBody>
      </p:sp>
    </p:spTree>
    <p:extLst>
      <p:ext uri="{BB962C8B-B14F-4D97-AF65-F5344CB8AC3E}">
        <p14:creationId xmlns:p14="http://schemas.microsoft.com/office/powerpoint/2010/main" val="885707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pPr/>
              <a:t>‹#›</a:t>
            </a:fld>
            <a:endParaRPr lang="en-US" altLang="zh-CN"/>
          </a:p>
        </p:txBody>
      </p:sp>
    </p:spTree>
    <p:extLst>
      <p:ext uri="{BB962C8B-B14F-4D97-AF65-F5344CB8AC3E}">
        <p14:creationId xmlns:p14="http://schemas.microsoft.com/office/powerpoint/2010/main" val="78097682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pPr/>
              <a:t>‹#›</a:t>
            </a:fld>
            <a:endParaRPr lang="en-US" altLang="zh-CN"/>
          </a:p>
        </p:txBody>
      </p:sp>
    </p:spTree>
    <p:extLst>
      <p:ext uri="{BB962C8B-B14F-4D97-AF65-F5344CB8AC3E}">
        <p14:creationId xmlns:p14="http://schemas.microsoft.com/office/powerpoint/2010/main" val="2296777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pPr/>
              <a:t>‹#›</a:t>
            </a:fld>
            <a:endParaRPr lang="en-US" altLang="zh-CN"/>
          </a:p>
        </p:txBody>
      </p:sp>
    </p:spTree>
    <p:extLst>
      <p:ext uri="{BB962C8B-B14F-4D97-AF65-F5344CB8AC3E}">
        <p14:creationId xmlns:p14="http://schemas.microsoft.com/office/powerpoint/2010/main" val="15663567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pPr/>
              <a:t>‹#›</a:t>
            </a:fld>
            <a:endParaRPr lang="en-US" altLang="zh-CN"/>
          </a:p>
        </p:txBody>
      </p:sp>
    </p:spTree>
    <p:extLst>
      <p:ext uri="{BB962C8B-B14F-4D97-AF65-F5344CB8AC3E}">
        <p14:creationId xmlns:p14="http://schemas.microsoft.com/office/powerpoint/2010/main" val="4350151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6848080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4/19/26</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656029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4/19/26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2202676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fld id="{4D145A27-4707-984E-810C-E438869E362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18483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ltLang="zh-CN">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zh-CN">
              <a:solidFill>
                <a:srgbClr val="000000"/>
              </a:solidFill>
            </a:endParaRPr>
          </a:p>
        </p:txBody>
      </p:sp>
      <p:sp>
        <p:nvSpPr>
          <p:cNvPr id="4" name="Slide Number Placeholder 5"/>
          <p:cNvSpPr>
            <a:spLocks noGrp="1"/>
          </p:cNvSpPr>
          <p:nvPr>
            <p:ph type="sldNum" sz="quarter" idx="12"/>
          </p:nvPr>
        </p:nvSpPr>
        <p:spPr/>
        <p:txBody>
          <a:bodyPr/>
          <a:lstStyle>
            <a:lvl1pPr>
              <a:defRPr smtClean="0"/>
            </a:lvl1pPr>
          </a:lstStyle>
          <a:p>
            <a:fld id="{BDEA7721-D496-4542-9505-2FDD17D7EE4A}"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85793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0618600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2912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5353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6564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0668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60650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246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21171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60561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30499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3633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774792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24832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81062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0120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611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1743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04533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467718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60068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724676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17904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68595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24200"/>
            <a:ext cx="545941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p:cNvSpPr>
            <a:spLocks noGrp="1" noChangeArrowheads="1"/>
          </p:cNvSpPr>
          <p:nvPr>
            <p:ph type="ctrTitle"/>
          </p:nvPr>
        </p:nvSpPr>
        <p:spPr>
          <a:xfrm>
            <a:off x="1524000" y="1752600"/>
            <a:ext cx="7162800" cy="1371600"/>
          </a:xfrm>
        </p:spPr>
        <p:txBody>
          <a:bodyPr/>
          <a:lstStyle>
            <a:lvl1pPr>
              <a:defRPr>
                <a:solidFill>
                  <a:schemeClr val="tx2"/>
                </a:solidFill>
              </a:defRPr>
            </a:lvl1pPr>
          </a:lstStyle>
          <a:p>
            <a:pPr lvl="0"/>
            <a:r>
              <a:rPr lang="en-US" altLang="zh-CN" noProof="0"/>
              <a:t>Click to edit Master title style</a:t>
            </a:r>
          </a:p>
        </p:txBody>
      </p:sp>
      <p:sp>
        <p:nvSpPr>
          <p:cNvPr id="67589" name="Rectangle 5"/>
          <p:cNvSpPr>
            <a:spLocks noGrp="1" noChangeArrowheads="1"/>
          </p:cNvSpPr>
          <p:nvPr>
            <p:ph type="subTitle" idx="1"/>
          </p:nvPr>
        </p:nvSpPr>
        <p:spPr>
          <a:xfrm>
            <a:off x="1524000" y="3352800"/>
            <a:ext cx="7162800" cy="1752600"/>
          </a:xfrm>
        </p:spPr>
        <p:txBody>
          <a:bodyPr/>
          <a:lstStyle>
            <a:lvl1pPr marL="0" indent="0" algn="ctr">
              <a:buFontTx/>
              <a:buNone/>
              <a:defRPr>
                <a:solidFill>
                  <a:schemeClr val="tx2"/>
                </a:solidFill>
              </a:defRPr>
            </a:lvl1pPr>
          </a:lstStyle>
          <a:p>
            <a:pPr lvl="0"/>
            <a:r>
              <a:rPr lang="en-US" altLang="zh-CN" noProof="0"/>
              <a:t>Click to edit Master subtitle style</a:t>
            </a:r>
          </a:p>
        </p:txBody>
      </p:sp>
      <p:sp>
        <p:nvSpPr>
          <p:cNvPr id="6" name="Rectangle 6"/>
          <p:cNvSpPr>
            <a:spLocks noGrp="1" noChangeArrowheads="1"/>
          </p:cNvSpPr>
          <p:nvPr>
            <p:ph type="dt" sz="half" idx="10"/>
          </p:nvPr>
        </p:nvSpPr>
        <p:spPr>
          <a:xfrm>
            <a:off x="1524000" y="6248400"/>
            <a:ext cx="19050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endParaRPr lang="en-US" altLang="zh-CN"/>
          </a:p>
        </p:txBody>
      </p:sp>
      <p:sp>
        <p:nvSpPr>
          <p:cNvPr id="7" name="Rectangle 7"/>
          <p:cNvSpPr>
            <a:spLocks noGrp="1" noChangeArrowheads="1"/>
          </p:cNvSpPr>
          <p:nvPr>
            <p:ph type="ftr" sz="quarter" idx="11"/>
          </p:nvPr>
        </p:nvSpPr>
        <p:spPr>
          <a:xfrm>
            <a:off x="3657600" y="6248400"/>
            <a:ext cx="28956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endParaRPr lang="en-US" altLang="zh-CN"/>
          </a:p>
        </p:txBody>
      </p:sp>
      <p:sp>
        <p:nvSpPr>
          <p:cNvPr id="8" name="Rectangle 8"/>
          <p:cNvSpPr>
            <a:spLocks noGrp="1" noChangeArrowheads="1"/>
          </p:cNvSpPr>
          <p:nvPr>
            <p:ph type="sldNum" sz="quarter" idx="12"/>
          </p:nvPr>
        </p:nvSpPr>
        <p:spPr>
          <a:xfrm>
            <a:off x="6781800" y="6248400"/>
            <a:ext cx="19050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fld id="{2E39D505-D851-4A25-BE85-DC03B6F654EC}" type="slidenum">
              <a:rPr lang="en-US" altLang="zh-CN"/>
              <a:pPr/>
              <a:t>‹#›</a:t>
            </a:fld>
            <a:endParaRPr lang="en-US" altLang="zh-CN"/>
          </a:p>
        </p:txBody>
      </p:sp>
    </p:spTree>
    <p:extLst>
      <p:ext uri="{BB962C8B-B14F-4D97-AF65-F5344CB8AC3E}">
        <p14:creationId xmlns:p14="http://schemas.microsoft.com/office/powerpoint/2010/main" val="32380155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8CD28BE7-F202-4B8C-8724-005B92CEB8E6}" type="slidenum">
              <a:rPr lang="en-US" altLang="zh-CN"/>
              <a:pPr/>
              <a:t>‹#›</a:t>
            </a:fld>
            <a:endParaRPr lang="en-US" altLang="zh-CN"/>
          </a:p>
        </p:txBody>
      </p:sp>
    </p:spTree>
    <p:extLst>
      <p:ext uri="{BB962C8B-B14F-4D97-AF65-F5344CB8AC3E}">
        <p14:creationId xmlns:p14="http://schemas.microsoft.com/office/powerpoint/2010/main" val="22629400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6E8A8A5B-F3D7-4BB4-8E09-71A22DF4B40C}" type="slidenum">
              <a:rPr lang="en-US" altLang="zh-CN"/>
              <a:pPr/>
              <a:t>‹#›</a:t>
            </a:fld>
            <a:endParaRPr lang="en-US" altLang="zh-CN"/>
          </a:p>
        </p:txBody>
      </p:sp>
    </p:spTree>
    <p:extLst>
      <p:ext uri="{BB962C8B-B14F-4D97-AF65-F5344CB8AC3E}">
        <p14:creationId xmlns:p14="http://schemas.microsoft.com/office/powerpoint/2010/main" val="10060858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0338B7EB-7911-404D-A437-B3447A99760D}" type="slidenum">
              <a:rPr lang="en-US" altLang="zh-CN"/>
              <a:pPr/>
              <a:t>‹#›</a:t>
            </a:fld>
            <a:endParaRPr lang="en-US" altLang="zh-CN"/>
          </a:p>
        </p:txBody>
      </p:sp>
    </p:spTree>
    <p:extLst>
      <p:ext uri="{BB962C8B-B14F-4D97-AF65-F5344CB8AC3E}">
        <p14:creationId xmlns:p14="http://schemas.microsoft.com/office/powerpoint/2010/main" val="2001581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endParaRPr lang="en-US" altLang="zh-CN"/>
          </a:p>
        </p:txBody>
      </p:sp>
      <p:sp>
        <p:nvSpPr>
          <p:cNvPr id="8" name="Rectangle 7"/>
          <p:cNvSpPr>
            <a:spLocks noGrp="1" noChangeArrowheads="1"/>
          </p:cNvSpPr>
          <p:nvPr>
            <p:ph type="ftr" sz="quarter" idx="11"/>
          </p:nvPr>
        </p:nvSpPr>
        <p:spPr>
          <a:ln/>
        </p:spPr>
        <p:txBody>
          <a:bodyPr/>
          <a:lstStyle>
            <a:lvl1pPr>
              <a:defRPr/>
            </a:lvl1pPr>
          </a:lstStyle>
          <a:p>
            <a:endParaRPr lang="en-US" altLang="zh-CN"/>
          </a:p>
        </p:txBody>
      </p:sp>
      <p:sp>
        <p:nvSpPr>
          <p:cNvPr id="9" name="Rectangle 8"/>
          <p:cNvSpPr>
            <a:spLocks noGrp="1" noChangeArrowheads="1"/>
          </p:cNvSpPr>
          <p:nvPr>
            <p:ph type="sldNum" sz="quarter" idx="12"/>
          </p:nvPr>
        </p:nvSpPr>
        <p:spPr>
          <a:ln/>
        </p:spPr>
        <p:txBody>
          <a:bodyPr/>
          <a:lstStyle>
            <a:lvl1pPr>
              <a:defRPr/>
            </a:lvl1pPr>
          </a:lstStyle>
          <a:p>
            <a:fld id="{7B9EF1D9-C0AA-4E47-9660-F682B5115DBF}" type="slidenum">
              <a:rPr lang="en-US" altLang="zh-CN"/>
              <a:pPr/>
              <a:t>‹#›</a:t>
            </a:fld>
            <a:endParaRPr lang="en-US" altLang="zh-CN"/>
          </a:p>
        </p:txBody>
      </p:sp>
    </p:spTree>
    <p:extLst>
      <p:ext uri="{BB962C8B-B14F-4D97-AF65-F5344CB8AC3E}">
        <p14:creationId xmlns:p14="http://schemas.microsoft.com/office/powerpoint/2010/main" val="17172538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endParaRPr lang="en-US" altLang="zh-CN"/>
          </a:p>
        </p:txBody>
      </p:sp>
      <p:sp>
        <p:nvSpPr>
          <p:cNvPr id="4" name="Rectangle 7"/>
          <p:cNvSpPr>
            <a:spLocks noGrp="1" noChangeArrowheads="1"/>
          </p:cNvSpPr>
          <p:nvPr>
            <p:ph type="ftr" sz="quarter" idx="11"/>
          </p:nvPr>
        </p:nvSpPr>
        <p:spPr>
          <a:ln/>
        </p:spPr>
        <p:txBody>
          <a:bodyPr/>
          <a:lstStyle>
            <a:lvl1pPr>
              <a:defRPr/>
            </a:lvl1pPr>
          </a:lstStyle>
          <a:p>
            <a:endParaRPr lang="en-US" altLang="zh-CN"/>
          </a:p>
        </p:txBody>
      </p:sp>
      <p:sp>
        <p:nvSpPr>
          <p:cNvPr id="5" name="Rectangle 8"/>
          <p:cNvSpPr>
            <a:spLocks noGrp="1" noChangeArrowheads="1"/>
          </p:cNvSpPr>
          <p:nvPr>
            <p:ph type="sldNum" sz="quarter" idx="12"/>
          </p:nvPr>
        </p:nvSpPr>
        <p:spPr>
          <a:ln/>
        </p:spPr>
        <p:txBody>
          <a:bodyPr/>
          <a:lstStyle>
            <a:lvl1pPr>
              <a:defRPr/>
            </a:lvl1pPr>
          </a:lstStyle>
          <a:p>
            <a:fld id="{74905976-F677-447D-B86A-74C8E4E213FD}" type="slidenum">
              <a:rPr lang="en-US" altLang="zh-CN"/>
              <a:pPr/>
              <a:t>‹#›</a:t>
            </a:fld>
            <a:endParaRPr lang="en-US" altLang="zh-CN"/>
          </a:p>
        </p:txBody>
      </p:sp>
    </p:spTree>
    <p:extLst>
      <p:ext uri="{BB962C8B-B14F-4D97-AF65-F5344CB8AC3E}">
        <p14:creationId xmlns:p14="http://schemas.microsoft.com/office/powerpoint/2010/main" val="267247851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n-US" altLang="zh-CN"/>
          </a:p>
        </p:txBody>
      </p:sp>
      <p:sp>
        <p:nvSpPr>
          <p:cNvPr id="3" name="Rectangle 7"/>
          <p:cNvSpPr>
            <a:spLocks noGrp="1" noChangeArrowheads="1"/>
          </p:cNvSpPr>
          <p:nvPr>
            <p:ph type="ftr" sz="quarter" idx="11"/>
          </p:nvPr>
        </p:nvSpPr>
        <p:spPr>
          <a:ln/>
        </p:spPr>
        <p:txBody>
          <a:bodyPr/>
          <a:lstStyle>
            <a:lvl1pPr>
              <a:defRPr/>
            </a:lvl1pPr>
          </a:lstStyle>
          <a:p>
            <a:endParaRPr lang="en-US" altLang="zh-CN"/>
          </a:p>
        </p:txBody>
      </p:sp>
      <p:sp>
        <p:nvSpPr>
          <p:cNvPr id="4" name="Rectangle 8"/>
          <p:cNvSpPr>
            <a:spLocks noGrp="1" noChangeArrowheads="1"/>
          </p:cNvSpPr>
          <p:nvPr>
            <p:ph type="sldNum" sz="quarter" idx="12"/>
          </p:nvPr>
        </p:nvSpPr>
        <p:spPr>
          <a:ln/>
        </p:spPr>
        <p:txBody>
          <a:bodyPr/>
          <a:lstStyle>
            <a:lvl1pPr>
              <a:defRPr/>
            </a:lvl1pPr>
          </a:lstStyle>
          <a:p>
            <a:fld id="{DC39279D-999A-4C3A-88CB-48B8295ABD28}" type="slidenum">
              <a:rPr lang="en-US" altLang="zh-CN"/>
              <a:pPr/>
              <a:t>‹#›</a:t>
            </a:fld>
            <a:endParaRPr lang="en-US" altLang="zh-CN"/>
          </a:p>
        </p:txBody>
      </p:sp>
    </p:spTree>
    <p:extLst>
      <p:ext uri="{BB962C8B-B14F-4D97-AF65-F5344CB8AC3E}">
        <p14:creationId xmlns:p14="http://schemas.microsoft.com/office/powerpoint/2010/main" val="13418415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0ED2717-0608-4C7D-BAF6-095844B2E021}" type="slidenum">
              <a:rPr lang="en-US" altLang="zh-CN"/>
              <a:pPr/>
              <a:t>‹#›</a:t>
            </a:fld>
            <a:endParaRPr lang="en-US" altLang="zh-CN"/>
          </a:p>
        </p:txBody>
      </p:sp>
    </p:spTree>
    <p:extLst>
      <p:ext uri="{BB962C8B-B14F-4D97-AF65-F5344CB8AC3E}">
        <p14:creationId xmlns:p14="http://schemas.microsoft.com/office/powerpoint/2010/main" val="41882783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A5DFC11-B18D-49EF-A1F7-7D9803813C1A}" type="slidenum">
              <a:rPr lang="en-US" altLang="zh-CN"/>
              <a:pPr/>
              <a:t>‹#›</a:t>
            </a:fld>
            <a:endParaRPr lang="en-US" altLang="zh-CN"/>
          </a:p>
        </p:txBody>
      </p:sp>
    </p:spTree>
    <p:extLst>
      <p:ext uri="{BB962C8B-B14F-4D97-AF65-F5344CB8AC3E}">
        <p14:creationId xmlns:p14="http://schemas.microsoft.com/office/powerpoint/2010/main" val="169380999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AB6C5D0D-91AC-43CF-B3F4-58215DD3A42D}" type="slidenum">
              <a:rPr lang="en-US" altLang="zh-CN"/>
              <a:pPr/>
              <a:t>‹#›</a:t>
            </a:fld>
            <a:endParaRPr lang="en-US" altLang="zh-CN"/>
          </a:p>
        </p:txBody>
      </p:sp>
    </p:spTree>
    <p:extLst>
      <p:ext uri="{BB962C8B-B14F-4D97-AF65-F5344CB8AC3E}">
        <p14:creationId xmlns:p14="http://schemas.microsoft.com/office/powerpoint/2010/main" val="26949628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0671DF65-3171-4E38-A810-E3EB83DC01BB}" type="slidenum">
              <a:rPr lang="en-US" altLang="zh-CN"/>
              <a:pPr/>
              <a:t>‹#›</a:t>
            </a:fld>
            <a:endParaRPr lang="en-US" altLang="zh-CN"/>
          </a:p>
        </p:txBody>
      </p:sp>
    </p:spTree>
    <p:extLst>
      <p:ext uri="{BB962C8B-B14F-4D97-AF65-F5344CB8AC3E}">
        <p14:creationId xmlns:p14="http://schemas.microsoft.com/office/powerpoint/2010/main" val="25552975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1690" name="Rectangle 10"/>
          <p:cNvSpPr>
            <a:spLocks noGrp="1" noChangeArrowheads="1"/>
          </p:cNvSpPr>
          <p:nvPr>
            <p:ph type="ctrTitle"/>
          </p:nvPr>
        </p:nvSpPr>
        <p:spPr>
          <a:xfrm>
            <a:off x="990600" y="1828800"/>
            <a:ext cx="7772400" cy="1143000"/>
          </a:xfrm>
        </p:spPr>
        <p:txBody>
          <a:bodyPr/>
          <a:lstStyle>
            <a:lvl1pPr>
              <a:defRPr/>
            </a:lvl1pPr>
          </a:lstStyle>
          <a:p>
            <a:pPr lvl="0"/>
            <a:r>
              <a:rPr lang="en-US" altLang="zh-CN" noProof="0"/>
              <a:t>Click to edit Master title style</a:t>
            </a:r>
          </a:p>
        </p:txBody>
      </p:sp>
      <p:sp>
        <p:nvSpPr>
          <p:cNvPr id="7169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3" name="Rectangle 12"/>
          <p:cNvSpPr>
            <a:spLocks noGrp="1" noChangeArrowheads="1"/>
          </p:cNvSpPr>
          <p:nvPr>
            <p:ph type="dt" sz="half" idx="10"/>
          </p:nvPr>
        </p:nvSpPr>
        <p:spPr>
          <a:xfrm>
            <a:off x="990600" y="6248400"/>
            <a:ext cx="19050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endParaRPr lang="en-US" altLang="zh-CN"/>
          </a:p>
        </p:txBody>
      </p:sp>
      <p:sp>
        <p:nvSpPr>
          <p:cNvPr id="14" name="Rectangle 13"/>
          <p:cNvSpPr>
            <a:spLocks noGrp="1" noChangeArrowheads="1"/>
          </p:cNvSpPr>
          <p:nvPr>
            <p:ph type="ftr" sz="quarter" idx="11"/>
          </p:nvPr>
        </p:nvSpPr>
        <p:spPr>
          <a:xfrm>
            <a:off x="3429000" y="6248400"/>
            <a:ext cx="28956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endParaRPr lang="en-US" altLang="zh-CN"/>
          </a:p>
        </p:txBody>
      </p:sp>
      <p:sp>
        <p:nvSpPr>
          <p:cNvPr id="15" name="Rectangle 14"/>
          <p:cNvSpPr>
            <a:spLocks noGrp="1" noChangeArrowheads="1"/>
          </p:cNvSpPr>
          <p:nvPr>
            <p:ph type="sldNum" sz="quarter" idx="12"/>
          </p:nvPr>
        </p:nvSpPr>
        <p:spPr>
          <a:xfrm>
            <a:off x="6858000" y="6248400"/>
            <a:ext cx="19050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fld id="{1FAC5AD6-3C64-40EC-AC6F-6077A4F88D56}" type="slidenum">
              <a:rPr lang="en-US" altLang="zh-CN"/>
              <a:pPr/>
              <a:t>‹#›</a:t>
            </a:fld>
            <a:endParaRPr lang="en-US" altLang="zh-CN"/>
          </a:p>
        </p:txBody>
      </p:sp>
    </p:spTree>
    <p:extLst>
      <p:ext uri="{BB962C8B-B14F-4D97-AF65-F5344CB8AC3E}">
        <p14:creationId xmlns:p14="http://schemas.microsoft.com/office/powerpoint/2010/main" val="208852508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7293E262-C79F-414F-BFF1-3FC498FAB7CC}" type="slidenum">
              <a:rPr lang="en-US" altLang="zh-CN"/>
              <a:pPr/>
              <a:t>‹#›</a:t>
            </a:fld>
            <a:endParaRPr lang="en-US" altLang="zh-CN"/>
          </a:p>
        </p:txBody>
      </p:sp>
    </p:spTree>
    <p:extLst>
      <p:ext uri="{BB962C8B-B14F-4D97-AF65-F5344CB8AC3E}">
        <p14:creationId xmlns:p14="http://schemas.microsoft.com/office/powerpoint/2010/main" val="10154562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35142048-4426-43D4-8F4E-E96432612AD2}" type="slidenum">
              <a:rPr lang="en-US" altLang="zh-CN"/>
              <a:pPr/>
              <a:t>‹#›</a:t>
            </a:fld>
            <a:endParaRPr lang="en-US" altLang="zh-CN"/>
          </a:p>
        </p:txBody>
      </p:sp>
    </p:spTree>
    <p:extLst>
      <p:ext uri="{BB962C8B-B14F-4D97-AF65-F5344CB8AC3E}">
        <p14:creationId xmlns:p14="http://schemas.microsoft.com/office/powerpoint/2010/main" val="2749048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0C534E59-7C4D-4CC5-9782-2CB658615662}" type="slidenum">
              <a:rPr lang="en-US" altLang="zh-CN"/>
              <a:pPr/>
              <a:t>‹#›</a:t>
            </a:fld>
            <a:endParaRPr lang="en-US" altLang="zh-CN"/>
          </a:p>
        </p:txBody>
      </p:sp>
    </p:spTree>
    <p:extLst>
      <p:ext uri="{BB962C8B-B14F-4D97-AF65-F5344CB8AC3E}">
        <p14:creationId xmlns:p14="http://schemas.microsoft.com/office/powerpoint/2010/main" val="406055317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zh-CN"/>
          </a:p>
        </p:txBody>
      </p:sp>
      <p:sp>
        <p:nvSpPr>
          <p:cNvPr id="8" name="Rectangle 12"/>
          <p:cNvSpPr>
            <a:spLocks noGrp="1" noChangeArrowheads="1"/>
          </p:cNvSpPr>
          <p:nvPr>
            <p:ph type="ftr" sz="quarter" idx="11"/>
          </p:nvPr>
        </p:nvSpPr>
        <p:spPr>
          <a:ln/>
        </p:spPr>
        <p:txBody>
          <a:bodyPr/>
          <a:lstStyle>
            <a:lvl1pPr>
              <a:defRPr/>
            </a:lvl1pPr>
          </a:lstStyle>
          <a:p>
            <a:endParaRPr lang="en-US" altLang="zh-CN"/>
          </a:p>
        </p:txBody>
      </p:sp>
      <p:sp>
        <p:nvSpPr>
          <p:cNvPr id="9" name="Rectangle 13"/>
          <p:cNvSpPr>
            <a:spLocks noGrp="1" noChangeArrowheads="1"/>
          </p:cNvSpPr>
          <p:nvPr>
            <p:ph type="sldNum" sz="quarter" idx="12"/>
          </p:nvPr>
        </p:nvSpPr>
        <p:spPr>
          <a:ln/>
        </p:spPr>
        <p:txBody>
          <a:bodyPr/>
          <a:lstStyle>
            <a:lvl1pPr>
              <a:defRPr/>
            </a:lvl1pPr>
          </a:lstStyle>
          <a:p>
            <a:fld id="{C76AD782-5E26-48D5-ADAB-4BA7A66E7DC2}" type="slidenum">
              <a:rPr lang="en-US" altLang="zh-CN"/>
              <a:pPr/>
              <a:t>‹#›</a:t>
            </a:fld>
            <a:endParaRPr lang="en-US" altLang="zh-CN"/>
          </a:p>
        </p:txBody>
      </p:sp>
    </p:spTree>
    <p:extLst>
      <p:ext uri="{BB962C8B-B14F-4D97-AF65-F5344CB8AC3E}">
        <p14:creationId xmlns:p14="http://schemas.microsoft.com/office/powerpoint/2010/main" val="292957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zh-CN"/>
          </a:p>
        </p:txBody>
      </p:sp>
      <p:sp>
        <p:nvSpPr>
          <p:cNvPr id="4" name="Rectangle 12"/>
          <p:cNvSpPr>
            <a:spLocks noGrp="1" noChangeArrowheads="1"/>
          </p:cNvSpPr>
          <p:nvPr>
            <p:ph type="ftr" sz="quarter" idx="11"/>
          </p:nvPr>
        </p:nvSpPr>
        <p:spPr>
          <a:ln/>
        </p:spPr>
        <p:txBody>
          <a:bodyPr/>
          <a:lstStyle>
            <a:lvl1pPr>
              <a:defRPr/>
            </a:lvl1pPr>
          </a:lstStyle>
          <a:p>
            <a:endParaRPr lang="en-US" altLang="zh-CN"/>
          </a:p>
        </p:txBody>
      </p:sp>
      <p:sp>
        <p:nvSpPr>
          <p:cNvPr id="5" name="Rectangle 13"/>
          <p:cNvSpPr>
            <a:spLocks noGrp="1" noChangeArrowheads="1"/>
          </p:cNvSpPr>
          <p:nvPr>
            <p:ph type="sldNum" sz="quarter" idx="12"/>
          </p:nvPr>
        </p:nvSpPr>
        <p:spPr>
          <a:ln/>
        </p:spPr>
        <p:txBody>
          <a:bodyPr/>
          <a:lstStyle>
            <a:lvl1pPr>
              <a:defRPr/>
            </a:lvl1pPr>
          </a:lstStyle>
          <a:p>
            <a:fld id="{BDE7E64A-1B74-4A1D-A07C-644009C62206}" type="slidenum">
              <a:rPr lang="en-US" altLang="zh-CN"/>
              <a:pPr/>
              <a:t>‹#›</a:t>
            </a:fld>
            <a:endParaRPr lang="en-US" altLang="zh-CN"/>
          </a:p>
        </p:txBody>
      </p:sp>
    </p:spTree>
    <p:extLst>
      <p:ext uri="{BB962C8B-B14F-4D97-AF65-F5344CB8AC3E}">
        <p14:creationId xmlns:p14="http://schemas.microsoft.com/office/powerpoint/2010/main" val="337771441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zh-CN"/>
          </a:p>
        </p:txBody>
      </p:sp>
      <p:sp>
        <p:nvSpPr>
          <p:cNvPr id="3" name="Rectangle 12"/>
          <p:cNvSpPr>
            <a:spLocks noGrp="1" noChangeArrowheads="1"/>
          </p:cNvSpPr>
          <p:nvPr>
            <p:ph type="ftr" sz="quarter" idx="11"/>
          </p:nvPr>
        </p:nvSpPr>
        <p:spPr>
          <a:ln/>
        </p:spPr>
        <p:txBody>
          <a:bodyPr/>
          <a:lstStyle>
            <a:lvl1pPr>
              <a:defRPr/>
            </a:lvl1pPr>
          </a:lstStyle>
          <a:p>
            <a:endParaRPr lang="en-US" altLang="zh-CN"/>
          </a:p>
        </p:txBody>
      </p:sp>
      <p:sp>
        <p:nvSpPr>
          <p:cNvPr id="4" name="Rectangle 13"/>
          <p:cNvSpPr>
            <a:spLocks noGrp="1" noChangeArrowheads="1"/>
          </p:cNvSpPr>
          <p:nvPr>
            <p:ph type="sldNum" sz="quarter" idx="12"/>
          </p:nvPr>
        </p:nvSpPr>
        <p:spPr>
          <a:ln/>
        </p:spPr>
        <p:txBody>
          <a:bodyPr/>
          <a:lstStyle>
            <a:lvl1pPr>
              <a:defRPr/>
            </a:lvl1pPr>
          </a:lstStyle>
          <a:p>
            <a:fld id="{CD572712-0ABE-49E8-B5AC-3212DF6B3CCB}" type="slidenum">
              <a:rPr lang="en-US" altLang="zh-CN"/>
              <a:pPr/>
              <a:t>‹#›</a:t>
            </a:fld>
            <a:endParaRPr lang="en-US" altLang="zh-CN"/>
          </a:p>
        </p:txBody>
      </p:sp>
    </p:spTree>
    <p:extLst>
      <p:ext uri="{BB962C8B-B14F-4D97-AF65-F5344CB8AC3E}">
        <p14:creationId xmlns:p14="http://schemas.microsoft.com/office/powerpoint/2010/main" val="298796001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D82704AA-6BDF-414B-9E66-1EAB0B199C67}" type="slidenum">
              <a:rPr lang="en-US" altLang="zh-CN"/>
              <a:pPr/>
              <a:t>‹#›</a:t>
            </a:fld>
            <a:endParaRPr lang="en-US" altLang="zh-CN"/>
          </a:p>
        </p:txBody>
      </p:sp>
    </p:spTree>
    <p:extLst>
      <p:ext uri="{BB962C8B-B14F-4D97-AF65-F5344CB8AC3E}">
        <p14:creationId xmlns:p14="http://schemas.microsoft.com/office/powerpoint/2010/main" val="31771914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1E5D43D1-F52F-4923-8A81-BE75F3B76ECE}" type="slidenum">
              <a:rPr lang="en-US" altLang="zh-CN"/>
              <a:pPr/>
              <a:t>‹#›</a:t>
            </a:fld>
            <a:endParaRPr lang="en-US" altLang="zh-CN"/>
          </a:p>
        </p:txBody>
      </p:sp>
    </p:spTree>
    <p:extLst>
      <p:ext uri="{BB962C8B-B14F-4D97-AF65-F5344CB8AC3E}">
        <p14:creationId xmlns:p14="http://schemas.microsoft.com/office/powerpoint/2010/main" val="25567080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EDCB0DF8-D083-43AB-A416-730FB55E8FD2}" type="slidenum">
              <a:rPr lang="en-US" altLang="zh-CN"/>
              <a:pPr/>
              <a:t>‹#›</a:t>
            </a:fld>
            <a:endParaRPr lang="en-US" altLang="zh-CN"/>
          </a:p>
        </p:txBody>
      </p:sp>
    </p:spTree>
    <p:extLst>
      <p:ext uri="{BB962C8B-B14F-4D97-AF65-F5344CB8AC3E}">
        <p14:creationId xmlns:p14="http://schemas.microsoft.com/office/powerpoint/2010/main" val="30340490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C5B982E3-735C-4E0E-809B-2B97DE7AD7DF}" type="slidenum">
              <a:rPr lang="en-US" altLang="zh-CN"/>
              <a:pPr/>
              <a:t>‹#›</a:t>
            </a:fld>
            <a:endParaRPr lang="en-US" altLang="zh-CN"/>
          </a:p>
        </p:txBody>
      </p:sp>
    </p:spTree>
    <p:extLst>
      <p:ext uri="{BB962C8B-B14F-4D97-AF65-F5344CB8AC3E}">
        <p14:creationId xmlns:p14="http://schemas.microsoft.com/office/powerpoint/2010/main" val="24616563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695548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9439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856694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069385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700720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25369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76100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8628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83028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2608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68884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C2791C92-98C7-6D4C-A7A6-6F0126667587}" type="slidenum">
              <a:rPr lang="en-US"/>
              <a:pPr>
                <a:defRPr/>
              </a:pPr>
              <a:t>‹#›</a:t>
            </a:fld>
            <a:endParaRPr lang="en-US"/>
          </a:p>
        </p:txBody>
      </p:sp>
    </p:spTree>
    <p:extLst>
      <p:ext uri="{BB962C8B-B14F-4D97-AF65-F5344CB8AC3E}">
        <p14:creationId xmlns:p14="http://schemas.microsoft.com/office/powerpoint/2010/main" val="2692081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A5BB9EB-FC6E-274C-A350-68456E41E626}" type="slidenum">
              <a:rPr lang="en-US"/>
              <a:pPr>
                <a:defRPr/>
              </a:pPr>
              <a:t>‹#›</a:t>
            </a:fld>
            <a:endParaRPr lang="en-US"/>
          </a:p>
        </p:txBody>
      </p:sp>
    </p:spTree>
    <p:extLst>
      <p:ext uri="{BB962C8B-B14F-4D97-AF65-F5344CB8AC3E}">
        <p14:creationId xmlns:p14="http://schemas.microsoft.com/office/powerpoint/2010/main" val="246659535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8D72DAB-C5F9-B24D-BDEA-06C48F926F12}" type="slidenum">
              <a:rPr lang="en-US"/>
              <a:pPr>
                <a:defRPr/>
              </a:pPr>
              <a:t>‹#›</a:t>
            </a:fld>
            <a:endParaRPr lang="en-US"/>
          </a:p>
        </p:txBody>
      </p:sp>
    </p:spTree>
    <p:extLst>
      <p:ext uri="{BB962C8B-B14F-4D97-AF65-F5344CB8AC3E}">
        <p14:creationId xmlns:p14="http://schemas.microsoft.com/office/powerpoint/2010/main" val="181623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06E23BE-68A9-0043-8DD5-5A7C23A585DD}" type="slidenum">
              <a:rPr lang="en-US"/>
              <a:pPr>
                <a:defRPr/>
              </a:pPr>
              <a:t>‹#›</a:t>
            </a:fld>
            <a:endParaRPr lang="en-US"/>
          </a:p>
        </p:txBody>
      </p:sp>
    </p:spTree>
    <p:extLst>
      <p:ext uri="{BB962C8B-B14F-4D97-AF65-F5344CB8AC3E}">
        <p14:creationId xmlns:p14="http://schemas.microsoft.com/office/powerpoint/2010/main" val="412785559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E8D10F3-B893-5841-A1AC-51CFE1300BDD}" type="slidenum">
              <a:rPr lang="en-US"/>
              <a:pPr>
                <a:defRPr/>
              </a:pPr>
              <a:t>‹#›</a:t>
            </a:fld>
            <a:endParaRPr lang="en-US"/>
          </a:p>
        </p:txBody>
      </p:sp>
    </p:spTree>
    <p:extLst>
      <p:ext uri="{BB962C8B-B14F-4D97-AF65-F5344CB8AC3E}">
        <p14:creationId xmlns:p14="http://schemas.microsoft.com/office/powerpoint/2010/main" val="249386962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E087AD34-C73B-AB48-8D57-2E087B504A3E}" type="slidenum">
              <a:rPr lang="en-US"/>
              <a:pPr>
                <a:defRPr/>
              </a:pPr>
              <a:t>‹#›</a:t>
            </a:fld>
            <a:endParaRPr lang="en-US"/>
          </a:p>
        </p:txBody>
      </p:sp>
    </p:spTree>
    <p:extLst>
      <p:ext uri="{BB962C8B-B14F-4D97-AF65-F5344CB8AC3E}">
        <p14:creationId xmlns:p14="http://schemas.microsoft.com/office/powerpoint/2010/main" val="25928333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B73F141-49F8-124A-AB38-E5D0C9F44AB9}" type="slidenum">
              <a:rPr lang="en-US"/>
              <a:pPr>
                <a:defRPr/>
              </a:pPr>
              <a:t>‹#›</a:t>
            </a:fld>
            <a:endParaRPr lang="en-US"/>
          </a:p>
        </p:txBody>
      </p:sp>
    </p:spTree>
    <p:extLst>
      <p:ext uri="{BB962C8B-B14F-4D97-AF65-F5344CB8AC3E}">
        <p14:creationId xmlns:p14="http://schemas.microsoft.com/office/powerpoint/2010/main" val="316227252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3A69170-42E6-F045-8C91-F421B40CD867}" type="slidenum">
              <a:rPr lang="en-US"/>
              <a:pPr>
                <a:defRPr/>
              </a:pPr>
              <a:t>‹#›</a:t>
            </a:fld>
            <a:endParaRPr lang="en-US"/>
          </a:p>
        </p:txBody>
      </p:sp>
    </p:spTree>
    <p:extLst>
      <p:ext uri="{BB962C8B-B14F-4D97-AF65-F5344CB8AC3E}">
        <p14:creationId xmlns:p14="http://schemas.microsoft.com/office/powerpoint/2010/main" val="27188181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C018BF3-8F65-614F-AA77-DD6365C868D2}" type="slidenum">
              <a:rPr lang="en-US"/>
              <a:pPr>
                <a:defRPr/>
              </a:pPr>
              <a:t>‹#›</a:t>
            </a:fld>
            <a:endParaRPr lang="en-US"/>
          </a:p>
        </p:txBody>
      </p:sp>
    </p:spTree>
    <p:extLst>
      <p:ext uri="{BB962C8B-B14F-4D97-AF65-F5344CB8AC3E}">
        <p14:creationId xmlns:p14="http://schemas.microsoft.com/office/powerpoint/2010/main" val="4191126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ADDCA2C-50C9-4A45-BD9E-731FB0E87662}" type="slidenum">
              <a:rPr lang="en-US"/>
              <a:pPr>
                <a:defRPr/>
              </a:pPr>
              <a:t>‹#›</a:t>
            </a:fld>
            <a:endParaRPr lang="en-US"/>
          </a:p>
        </p:txBody>
      </p:sp>
    </p:spTree>
    <p:extLst>
      <p:ext uri="{BB962C8B-B14F-4D97-AF65-F5344CB8AC3E}">
        <p14:creationId xmlns:p14="http://schemas.microsoft.com/office/powerpoint/2010/main" val="31943753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0D0645-0E67-3745-AE89-C05F7A12021F}" type="slidenum">
              <a:rPr lang="en-US"/>
              <a:pPr>
                <a:defRPr/>
              </a:pPr>
              <a:t>‹#›</a:t>
            </a:fld>
            <a:endParaRPr lang="en-US"/>
          </a:p>
        </p:txBody>
      </p:sp>
    </p:spTree>
    <p:extLst>
      <p:ext uri="{BB962C8B-B14F-4D97-AF65-F5344CB8AC3E}">
        <p14:creationId xmlns:p14="http://schemas.microsoft.com/office/powerpoint/2010/main" val="3437385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B2CE479-B675-9844-8C6A-457141B3291E}" type="slidenum">
              <a:rPr lang="en-US"/>
              <a:pPr>
                <a:defRPr/>
              </a:pPr>
              <a:t>‹#›</a:t>
            </a:fld>
            <a:endParaRPr lang="en-US"/>
          </a:p>
        </p:txBody>
      </p:sp>
    </p:spTree>
    <p:extLst>
      <p:ext uri="{BB962C8B-B14F-4D97-AF65-F5344CB8AC3E}">
        <p14:creationId xmlns:p14="http://schemas.microsoft.com/office/powerpoint/2010/main" val="17149594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0263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6581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3832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0770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054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6491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2423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4343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714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3178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72449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8182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4A46-A747-2D47-88A7-710926EA8E9D}" type="slidenum">
              <a:rPr lang="en-US"/>
              <a:pPr>
                <a:defRPr/>
              </a:pPr>
              <a:t>‹#›</a:t>
            </a:fld>
            <a:endParaRPr lang="en-US"/>
          </a:p>
        </p:txBody>
      </p:sp>
    </p:spTree>
    <p:extLst>
      <p:ext uri="{BB962C8B-B14F-4D97-AF65-F5344CB8AC3E}">
        <p14:creationId xmlns:p14="http://schemas.microsoft.com/office/powerpoint/2010/main" val="29736077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C2FCA-61B4-B744-A8D3-ED21F4FC76BE}" type="slidenum">
              <a:rPr lang="en-US"/>
              <a:pPr>
                <a:defRPr/>
              </a:pPr>
              <a:t>‹#›</a:t>
            </a:fld>
            <a:endParaRPr lang="en-US"/>
          </a:p>
        </p:txBody>
      </p:sp>
    </p:spTree>
    <p:extLst>
      <p:ext uri="{BB962C8B-B14F-4D97-AF65-F5344CB8AC3E}">
        <p14:creationId xmlns:p14="http://schemas.microsoft.com/office/powerpoint/2010/main" val="27849271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CF386-2100-A34C-9D15-DF074A76E4FE}" type="slidenum">
              <a:rPr lang="en-US"/>
              <a:pPr>
                <a:defRPr/>
              </a:pPr>
              <a:t>‹#›</a:t>
            </a:fld>
            <a:endParaRPr lang="en-US"/>
          </a:p>
        </p:txBody>
      </p:sp>
    </p:spTree>
    <p:extLst>
      <p:ext uri="{BB962C8B-B14F-4D97-AF65-F5344CB8AC3E}">
        <p14:creationId xmlns:p14="http://schemas.microsoft.com/office/powerpoint/2010/main" val="331097101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A0E65-9EEE-F743-BFC5-FC97FD8A2649}" type="slidenum">
              <a:rPr lang="en-US"/>
              <a:pPr>
                <a:defRPr/>
              </a:pPr>
              <a:t>‹#›</a:t>
            </a:fld>
            <a:endParaRPr lang="en-US"/>
          </a:p>
        </p:txBody>
      </p:sp>
    </p:spTree>
    <p:extLst>
      <p:ext uri="{BB962C8B-B14F-4D97-AF65-F5344CB8AC3E}">
        <p14:creationId xmlns:p14="http://schemas.microsoft.com/office/powerpoint/2010/main" val="139398363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84EDB-AE75-E24B-9761-3DE2803CDA62}" type="slidenum">
              <a:rPr lang="en-US"/>
              <a:pPr>
                <a:defRPr/>
              </a:pPr>
              <a:t>‹#›</a:t>
            </a:fld>
            <a:endParaRPr lang="en-US"/>
          </a:p>
        </p:txBody>
      </p:sp>
    </p:spTree>
    <p:extLst>
      <p:ext uri="{BB962C8B-B14F-4D97-AF65-F5344CB8AC3E}">
        <p14:creationId xmlns:p14="http://schemas.microsoft.com/office/powerpoint/2010/main" val="239251553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37F5EE-231D-5E45-9EDA-C1087D637963}" type="slidenum">
              <a:rPr lang="en-US"/>
              <a:pPr>
                <a:defRPr/>
              </a:pPr>
              <a:t>‹#›</a:t>
            </a:fld>
            <a:endParaRPr lang="en-US"/>
          </a:p>
        </p:txBody>
      </p:sp>
    </p:spTree>
    <p:extLst>
      <p:ext uri="{BB962C8B-B14F-4D97-AF65-F5344CB8AC3E}">
        <p14:creationId xmlns:p14="http://schemas.microsoft.com/office/powerpoint/2010/main" val="39366615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2F30F-AAC5-0C40-B814-8C46068F44C9}" type="slidenum">
              <a:rPr lang="en-US"/>
              <a:pPr>
                <a:defRPr/>
              </a:pPr>
              <a:t>‹#›</a:t>
            </a:fld>
            <a:endParaRPr lang="en-US"/>
          </a:p>
        </p:txBody>
      </p:sp>
    </p:spTree>
    <p:extLst>
      <p:ext uri="{BB962C8B-B14F-4D97-AF65-F5344CB8AC3E}">
        <p14:creationId xmlns:p14="http://schemas.microsoft.com/office/powerpoint/2010/main" val="232219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82F15-C814-D841-822A-7BCA9D80475A}" type="slidenum">
              <a:rPr lang="en-US"/>
              <a:pPr>
                <a:defRPr/>
              </a:pPr>
              <a:t>‹#›</a:t>
            </a:fld>
            <a:endParaRPr lang="en-US"/>
          </a:p>
        </p:txBody>
      </p:sp>
    </p:spTree>
    <p:extLst>
      <p:ext uri="{BB962C8B-B14F-4D97-AF65-F5344CB8AC3E}">
        <p14:creationId xmlns:p14="http://schemas.microsoft.com/office/powerpoint/2010/main" val="246052724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3AACC-1EBE-284A-B7CB-B015741ECDE3}" type="slidenum">
              <a:rPr lang="en-US"/>
              <a:pPr>
                <a:defRPr/>
              </a:pPr>
              <a:t>‹#›</a:t>
            </a:fld>
            <a:endParaRPr lang="en-US"/>
          </a:p>
        </p:txBody>
      </p:sp>
    </p:spTree>
    <p:extLst>
      <p:ext uri="{BB962C8B-B14F-4D97-AF65-F5344CB8AC3E}">
        <p14:creationId xmlns:p14="http://schemas.microsoft.com/office/powerpoint/2010/main" val="42555356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1385-915E-AE44-A8C6-423DDA5BC704}" type="slidenum">
              <a:rPr lang="en-US"/>
              <a:pPr>
                <a:defRPr/>
              </a:pPr>
              <a:t>‹#›</a:t>
            </a:fld>
            <a:endParaRPr lang="en-US"/>
          </a:p>
        </p:txBody>
      </p:sp>
    </p:spTree>
    <p:extLst>
      <p:ext uri="{BB962C8B-B14F-4D97-AF65-F5344CB8AC3E}">
        <p14:creationId xmlns:p14="http://schemas.microsoft.com/office/powerpoint/2010/main" val="88199148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AD835-A591-204A-B47E-6171573F7C3D}" type="slidenum">
              <a:rPr lang="en-US"/>
              <a:pPr>
                <a:defRPr/>
              </a:pPr>
              <a:t>‹#›</a:t>
            </a:fld>
            <a:endParaRPr lang="en-US"/>
          </a:p>
        </p:txBody>
      </p:sp>
    </p:spTree>
    <p:extLst>
      <p:ext uri="{BB962C8B-B14F-4D97-AF65-F5344CB8AC3E}">
        <p14:creationId xmlns:p14="http://schemas.microsoft.com/office/powerpoint/2010/main" val="31438064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5988B7-D023-2E43-9767-73B4C6EF9A93}" type="slidenum">
              <a:rPr lang="en-US"/>
              <a:pPr>
                <a:defRPr/>
              </a:pPr>
              <a:t>‹#›</a:t>
            </a:fld>
            <a:endParaRPr lang="en-US"/>
          </a:p>
        </p:txBody>
      </p:sp>
    </p:spTree>
    <p:extLst>
      <p:ext uri="{BB962C8B-B14F-4D97-AF65-F5344CB8AC3E}">
        <p14:creationId xmlns:p14="http://schemas.microsoft.com/office/powerpoint/2010/main" val="269829712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197225467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382743479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12621981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47464480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415070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18473639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88135095"/>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64768092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99326282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41885823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20300045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12629897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43263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71689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5988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9771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97476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375757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206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219713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97884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135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30519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3457824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050635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7698793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4832763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268449323"/>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2559198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25391038"/>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97525010"/>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249086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16236093"/>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536900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118573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1258706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3561805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8421185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66297676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850645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0567101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19152389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5539072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02870359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479871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8013715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4020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14548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37723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560114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68748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47806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93575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080500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40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601031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281299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32068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330344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23782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8724769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809722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792274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3201856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70010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8031658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50137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70873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321856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28230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056794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1845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35430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971293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51782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10" Type="http://schemas.openxmlformats.org/officeDocument/2006/relationships/image" Target="../media/image1.jpeg"/><Relationship Id="rId4" Type="http://schemas.openxmlformats.org/officeDocument/2006/relationships/slideLayout" Target="../slideLayouts/slideLayout171.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oleObject" Target="../embeddings/oleObject1.bin"/><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0.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3.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2.xml"/><Relationship Id="rId18" Type="http://schemas.openxmlformats.org/officeDocument/2006/relationships/image" Target="../media/image8.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7.png"/><Relationship Id="rId2" Type="http://schemas.openxmlformats.org/officeDocument/2006/relationships/slideLayout" Target="../slideLayouts/slideLayout223.xml"/><Relationship Id="rId16" Type="http://schemas.openxmlformats.org/officeDocument/2006/relationships/image" Target="../media/image6.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5.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4.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3.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10.jpe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48.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5" Type="http://schemas.openxmlformats.org/officeDocument/2006/relationships/theme" Target="../theme/theme24.xml"/><Relationship Id="rId4"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theme" Target="../theme/theme26.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10.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313.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1.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2.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11.jpe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3.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image" Target="../media/image12.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4.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5.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theme" Target="../theme/theme3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37.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theme" Target="../theme/theme38.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theme" Target="../theme/theme39.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0.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1.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slideLayout" Target="../slideLayouts/slideLayout451.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2095556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6638592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55237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77611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CE0AA69-A967-974B-B5E5-9A8B878AF257}" type="slidenum">
              <a:rPr lang="en-US"/>
              <a:pPr/>
              <a:t>‹#›</a:t>
            </a:fld>
            <a:endParaRPr lang="en-US"/>
          </a:p>
        </p:txBody>
      </p:sp>
    </p:spTree>
    <p:extLst>
      <p:ext uri="{BB962C8B-B14F-4D97-AF65-F5344CB8AC3E}">
        <p14:creationId xmlns:p14="http://schemas.microsoft.com/office/powerpoint/2010/main" val="7438527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2FDED3E-972B-E54C-B910-BC361D109265}"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041276549"/>
      </p:ext>
    </p:extLst>
  </p:cSld>
  <p:clrMap bg1="lt1" tx1="dk1" bg2="lt2" tx2="dk2" accent1="accent1" accent2="accent2" accent3="accent3" accent4="accent4" accent5="accent5" accent6="accent6" hlink="hlink" folHlink="folHlink"/>
  <p:sldLayoutIdLst>
    <p:sldLayoutId id="21474840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spcBef>
                <a:spcPct val="0"/>
              </a:spcBef>
              <a:buFontTx/>
              <a:buNone/>
            </a:pPr>
            <a:endParaRPr lang="en-US">
              <a:solidFill>
                <a:srgbClr val="000000"/>
              </a:solidFill>
              <a:cs typeface="Arial" charset="0"/>
            </a:endParaRPr>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buFontTx/>
              <a:buNone/>
            </a:pPr>
            <a:endParaRPr lang="en-US">
              <a:solidFill>
                <a:srgbClr val="000000"/>
              </a:solidFill>
              <a:cs typeface="Arial" charset="0"/>
            </a:endParaRPr>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spcBef>
                <a:spcPct val="0"/>
              </a:spcBef>
              <a:buFontTx/>
              <a:buNone/>
            </a:pPr>
            <a:fld id="{7CE0AA69-A967-974B-B5E5-9A8B878AF257}" type="slidenum">
              <a:rPr lang="en-US">
                <a:solidFill>
                  <a:srgbClr val="000000"/>
                </a:solidFill>
                <a:cs typeface="Arial" charset="0"/>
              </a:rPr>
              <a:pPr>
                <a:spcBef>
                  <a:spcPct val="0"/>
                </a:spcBef>
                <a:buFontTx/>
                <a:buNone/>
              </a:pPr>
              <a:t>‹#›</a:t>
            </a:fld>
            <a:endParaRPr lang="en-US">
              <a:solidFill>
                <a:srgbClr val="000000"/>
              </a:solidFill>
              <a:cs typeface="Arial" charset="0"/>
            </a:endParaRPr>
          </a:p>
        </p:txBody>
      </p:sp>
    </p:spTree>
    <p:extLst>
      <p:ext uri="{BB962C8B-B14F-4D97-AF65-F5344CB8AC3E}">
        <p14:creationId xmlns:p14="http://schemas.microsoft.com/office/powerpoint/2010/main" val="337409683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19/04/2026</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3688885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055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7"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8"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a:p>
        </p:txBody>
      </p:sp>
      <p:sp>
        <p:nvSpPr>
          <p:cNvPr id="405509" name="Rectangle 5"/>
          <p:cNvSpPr>
            <a:spLocks noGrp="1" noChangeArrowheads="1"/>
          </p:cNvSpPr>
          <p:nvPr>
            <p:ph type="title"/>
          </p:nvPr>
        </p:nvSpPr>
        <p:spPr bwMode="auto">
          <a:xfrm>
            <a:off x="683568" y="609600"/>
            <a:ext cx="8136904"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10" name="Rectangle 6"/>
          <p:cNvSpPr>
            <a:spLocks noGrp="1" noChangeArrowheads="1"/>
          </p:cNvSpPr>
          <p:nvPr>
            <p:ph type="body" idx="1"/>
          </p:nvPr>
        </p:nvSpPr>
        <p:spPr bwMode="auto">
          <a:xfrm>
            <a:off x="683568" y="2286000"/>
            <a:ext cx="8136904"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81320" dir="2319588"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0866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hdr="0" ftr="0"/>
  <p:txStyles>
    <p:title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p:titleStyle>
    <p:bodyStyle>
      <a:lvl1pPr marL="342900" indent="-342900" algn="l" rtl="0" fontAlgn="base">
        <a:spcBef>
          <a:spcPct val="60000"/>
        </a:spcBef>
        <a:spcAft>
          <a:spcPct val="0"/>
        </a:spcAft>
        <a:buClr>
          <a:schemeClr val="tx1"/>
        </a:buClr>
        <a:buChar char="•"/>
        <a:defRPr sz="3000" b="1">
          <a:solidFill>
            <a:schemeClr val="tx1"/>
          </a:solidFill>
          <a:latin typeface="Arial"/>
          <a:ea typeface="+mn-ea"/>
          <a:cs typeface="Arial"/>
        </a:defRPr>
      </a:lvl1pPr>
      <a:lvl2pPr marL="742950" indent="-285750" algn="l" rtl="0" fontAlgn="base">
        <a:spcBef>
          <a:spcPct val="40000"/>
        </a:spcBef>
        <a:spcAft>
          <a:spcPct val="0"/>
        </a:spcAft>
        <a:buClr>
          <a:schemeClr val="tx1"/>
        </a:buClr>
        <a:buChar char="–"/>
        <a:defRPr sz="2600" b="1">
          <a:solidFill>
            <a:schemeClr val="tx1"/>
          </a:solidFill>
          <a:latin typeface="Arial"/>
          <a:ea typeface="+mn-ea"/>
          <a:cs typeface="Arial"/>
        </a:defRPr>
      </a:lvl2pPr>
      <a:lvl3pPr marL="1143000" indent="-228600" algn="l" rtl="0" fontAlgn="base">
        <a:lnSpc>
          <a:spcPct val="95000"/>
        </a:lnSpc>
        <a:spcBef>
          <a:spcPct val="35000"/>
        </a:spcBef>
        <a:spcAft>
          <a:spcPct val="0"/>
        </a:spcAft>
        <a:buClr>
          <a:schemeClr val="tx1"/>
        </a:buClr>
        <a:buChar char="•"/>
        <a:defRPr sz="2400" b="1">
          <a:solidFill>
            <a:schemeClr val="tx1"/>
          </a:solidFill>
          <a:latin typeface="Arial"/>
          <a:ea typeface="+mn-ea"/>
          <a:cs typeface="Arial"/>
        </a:defRPr>
      </a:lvl3pPr>
      <a:lvl4pPr marL="1600200" indent="-228600" algn="l" rtl="0" fontAlgn="base">
        <a:lnSpc>
          <a:spcPct val="75000"/>
        </a:lnSpc>
        <a:spcBef>
          <a:spcPct val="30000"/>
        </a:spcBef>
        <a:spcAft>
          <a:spcPct val="0"/>
        </a:spcAft>
        <a:buClr>
          <a:schemeClr val="tx1"/>
        </a:buClr>
        <a:buChar char="–"/>
        <a:defRPr sz="2000" b="1">
          <a:solidFill>
            <a:schemeClr val="tx1"/>
          </a:solidFill>
          <a:latin typeface="Arial"/>
          <a:ea typeface="+mn-ea"/>
          <a:cs typeface="Arial"/>
        </a:defRPr>
      </a:lvl4pPr>
      <a:lvl5pPr marL="2057400" indent="-228600" algn="l" rtl="0" fontAlgn="base">
        <a:lnSpc>
          <a:spcPct val="75000"/>
        </a:lnSpc>
        <a:spcBef>
          <a:spcPct val="30000"/>
        </a:spcBef>
        <a:spcAft>
          <a:spcPct val="0"/>
        </a:spcAft>
        <a:buClr>
          <a:schemeClr val="tx1"/>
        </a:buClr>
        <a:buChar char="»"/>
        <a:defRPr b="1">
          <a:solidFill>
            <a:schemeClr val="tx1"/>
          </a:solidFill>
          <a:latin typeface="Arial"/>
          <a:ea typeface="+mn-ea"/>
          <a:cs typeface="Arial"/>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ea typeface="+mn-ea"/>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ea typeface="+mn-ea"/>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ea typeface="+mn-ea"/>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906243"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8.0.05B.</a:t>
            </a:r>
          </a:p>
        </p:txBody>
      </p:sp>
      <p:graphicFrame>
        <p:nvGraphicFramePr>
          <p:cNvPr id="102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r:id="rId13" imgW="0" imgH="0" progId="PowerPoint.Show.8">
                  <p:embed/>
                </p:oleObj>
              </mc:Choice>
              <mc:Fallback>
                <p:oleObj r:id="rId13" imgW="0" imgH="0" progId="PowerPoint.Show.8">
                  <p:embed/>
                  <p:pic>
                    <p:nvPicPr>
                      <p:cNvPr id="1026"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06245" name="Text Box 5"/>
          <p:cNvSpPr txBox="1">
            <a:spLocks noChangeArrowheads="1"/>
          </p:cNvSpPr>
          <p:nvPr userDrawn="1"/>
        </p:nvSpPr>
        <p:spPr bwMode="auto">
          <a:xfrm>
            <a:off x="282575" y="6542088"/>
            <a:ext cx="995363" cy="244475"/>
          </a:xfrm>
          <a:prstGeom prst="rect">
            <a:avLst/>
          </a:prstGeom>
          <a:noFill/>
          <a:ln w="12700">
            <a:noFill/>
            <a:miter lim="800000"/>
            <a:headEnd/>
            <a:tailEnd/>
          </a:ln>
          <a:effectLst/>
        </p:spPr>
        <p:txBody>
          <a:bodyPr wrap="none" anchor="ctr">
            <a:spAutoFit/>
          </a:bodyPr>
          <a:lstStyle/>
          <a:p>
            <a:pPr algn="ctr">
              <a:spcBef>
                <a:spcPct val="50000"/>
              </a:spcBef>
              <a:defRPr/>
            </a:pPr>
            <a:r>
              <a:rPr lang="en-US" altLang="zh-CN" sz="1000" b="1">
                <a:solidFill>
                  <a:srgbClr val="FFFFFF"/>
                </a:solidFill>
                <a:ea typeface="宋体" charset="-122"/>
                <a:cs typeface="宋体" charset="-122"/>
              </a:rPr>
              <a:t>©2006 TBBMI</a:t>
            </a:r>
          </a:p>
        </p:txBody>
      </p:sp>
    </p:spTree>
    <p:extLst>
      <p:ext uri="{BB962C8B-B14F-4D97-AF65-F5344CB8AC3E}">
        <p14:creationId xmlns:p14="http://schemas.microsoft.com/office/powerpoint/2010/main" val="1913597968"/>
      </p:ext>
    </p:extLst>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宋体" charset="-122"/>
          <a:cs typeface="宋体" charset="-122"/>
        </a:defRPr>
      </a:lvl2pPr>
      <a:lvl3pPr algn="ctr" rtl="0" eaLnBrk="0" fontAlgn="base" hangingPunct="0">
        <a:spcBef>
          <a:spcPct val="0"/>
        </a:spcBef>
        <a:spcAft>
          <a:spcPct val="0"/>
        </a:spcAft>
        <a:defRPr sz="4400">
          <a:solidFill>
            <a:schemeClr val="tx2"/>
          </a:solidFill>
          <a:latin typeface="Times New Roman" charset="0"/>
          <a:ea typeface="宋体" charset="-122"/>
          <a:cs typeface="宋体" charset="-122"/>
        </a:defRPr>
      </a:lvl3pPr>
      <a:lvl4pPr algn="ctr" rtl="0" eaLnBrk="0" fontAlgn="base" hangingPunct="0">
        <a:spcBef>
          <a:spcPct val="0"/>
        </a:spcBef>
        <a:spcAft>
          <a:spcPct val="0"/>
        </a:spcAft>
        <a:defRPr sz="4400">
          <a:solidFill>
            <a:schemeClr val="tx2"/>
          </a:solidFill>
          <a:latin typeface="Times New Roman" charset="0"/>
          <a:ea typeface="宋体" charset="-122"/>
          <a:cs typeface="宋体" charset="-122"/>
        </a:defRPr>
      </a:lvl4pPr>
      <a:lvl5pPr algn="ctr" rtl="0" eaLnBrk="0" fontAlgn="base" hangingPunct="0">
        <a:spcBef>
          <a:spcPct val="0"/>
        </a:spcBef>
        <a:spcAft>
          <a:spcPct val="0"/>
        </a:spcAft>
        <a:defRPr sz="4400">
          <a:solidFill>
            <a:schemeClr val="tx2"/>
          </a:solidFill>
          <a:latin typeface="Times New Roman" charset="0"/>
          <a:ea typeface="宋体" charset="-122"/>
          <a:cs typeface="宋体" charset="-122"/>
        </a:defRPr>
      </a:lvl5pPr>
      <a:lvl6pPr marL="457200" algn="ctr" rtl="0" fontAlgn="base">
        <a:spcBef>
          <a:spcPct val="0"/>
        </a:spcBef>
        <a:spcAft>
          <a:spcPct val="0"/>
        </a:spcAft>
        <a:defRPr sz="4400">
          <a:solidFill>
            <a:schemeClr val="tx2"/>
          </a:solidFill>
          <a:latin typeface="Times New Roman" charset="0"/>
          <a:ea typeface="宋体" charset="-122"/>
          <a:cs typeface="宋体" charset="-122"/>
        </a:defRPr>
      </a:lvl6pPr>
      <a:lvl7pPr marL="914400" algn="ctr" rtl="0" fontAlgn="base">
        <a:spcBef>
          <a:spcPct val="0"/>
        </a:spcBef>
        <a:spcAft>
          <a:spcPct val="0"/>
        </a:spcAft>
        <a:defRPr sz="4400">
          <a:solidFill>
            <a:schemeClr val="tx2"/>
          </a:solidFill>
          <a:latin typeface="Times New Roman" charset="0"/>
          <a:ea typeface="宋体" charset="-122"/>
          <a:cs typeface="宋体" charset="-122"/>
        </a:defRPr>
      </a:lvl7pPr>
      <a:lvl8pPr marL="1371600" algn="ctr" rtl="0" fontAlgn="base">
        <a:spcBef>
          <a:spcPct val="0"/>
        </a:spcBef>
        <a:spcAft>
          <a:spcPct val="0"/>
        </a:spcAft>
        <a:defRPr sz="4400">
          <a:solidFill>
            <a:schemeClr val="tx2"/>
          </a:solidFill>
          <a:latin typeface="Times New Roman" charset="0"/>
          <a:ea typeface="宋体" charset="-122"/>
          <a:cs typeface="宋体" charset="-122"/>
        </a:defRPr>
      </a:lvl8pPr>
      <a:lvl9pPr marL="1828800" algn="ctr" rtl="0" fontAlgn="base">
        <a:spcBef>
          <a:spcPct val="0"/>
        </a:spcBef>
        <a:spcAft>
          <a:spcPct val="0"/>
        </a:spcAft>
        <a:defRPr sz="4400">
          <a:solidFill>
            <a:schemeClr val="tx2"/>
          </a:solidFill>
          <a:latin typeface="Times New Roman" charset="0"/>
          <a:ea typeface="宋体" charset="-122"/>
          <a:cs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SimSun" charset="0"/>
              </a:defRPr>
            </a:lvl1pPr>
          </a:lstStyle>
          <a:p>
            <a:fld id="{1C2A93C3-DDBF-744B-8CE8-07E8A42EAF73}"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1389612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9BAF0089-3782-E64F-8A2E-F63568DDB2F6}"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3873366863"/>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pPr eaLnBrk="1" hangingPunct="1"/>
            <a:endParaRPr lang="en-US">
              <a:solidFill>
                <a:srgbClr val="482400"/>
              </a:solidFill>
              <a:cs typeface="Arial"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pPr eaLnBrk="1" hangingPunct="1"/>
            <a:endParaRPr lang="en-US">
              <a:solidFill>
                <a:srgbClr val="482400"/>
              </a:solidFill>
              <a:cs typeface="Arial" charset="0"/>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pPr eaLnBrk="1" hangingPunct="1"/>
            <a:fld id="{6BDAE325-15F2-5D4F-BA80-F0EEF1659914}" type="slidenum">
              <a:rPr lang="en-US">
                <a:solidFill>
                  <a:srgbClr val="482400"/>
                </a:solidFill>
                <a:cs typeface="Arial" charset="0"/>
              </a:rPr>
              <a:pPr eaLnBrk="1" hangingPunct="1"/>
              <a:t>‹#›</a:t>
            </a:fld>
            <a:endParaRPr lang="en-US">
              <a:solidFill>
                <a:srgbClr val="482400"/>
              </a:solidFill>
              <a:cs typeface="Arial"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909639"/>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pitchFamily="-112" charset="-122"/>
                <a:cs typeface="宋体" pitchFamily="-112" charset="-122"/>
              </a:defRPr>
            </a:lvl1pPr>
          </a:lstStyle>
          <a:p>
            <a:pPr eaLnBrk="1" hangingPunct="1">
              <a:defRPr/>
            </a:pPr>
            <a:endParaRPr lang="en-US" altLang="zh-CN">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pitchFamily="-112" charset="-122"/>
                <a:cs typeface="宋体" pitchFamily="-112" charset="-122"/>
              </a:defRPr>
            </a:lvl1pPr>
          </a:lstStyle>
          <a:p>
            <a:pPr eaLnBrk="1" hangingPunct="1">
              <a:defRPr/>
            </a:pPr>
            <a:endParaRPr lang="en-US" altLang="zh-CN">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45EDDF13-5C01-4F46-9C6A-F16D9C2681A3}" type="slidenum">
              <a:rPr lang="en-US" altLang="zh-CN">
                <a:solidFill>
                  <a:srgbClr val="000000"/>
                </a:solidFill>
                <a:ea typeface="SimSun" charset="0"/>
                <a:cs typeface="SimSun" charset="0"/>
              </a:rPr>
              <a:pPr eaLnBrk="1" hangingPunct="1">
                <a:defRPr/>
              </a:pPr>
              <a:t>‹#›</a:t>
            </a:fld>
            <a:endParaRPr lang="en-US" altLang="zh-CN">
              <a:solidFill>
                <a:srgbClr val="000000"/>
              </a:solidFill>
              <a:ea typeface="SimSun" charset="0"/>
              <a:cs typeface="SimSun" charset="0"/>
            </a:endParaRPr>
          </a:p>
        </p:txBody>
      </p:sp>
    </p:spTree>
    <p:extLst>
      <p:ext uri="{BB962C8B-B14F-4D97-AF65-F5344CB8AC3E}">
        <p14:creationId xmlns:p14="http://schemas.microsoft.com/office/powerpoint/2010/main" val="3829755070"/>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3264340037"/>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4/19/26</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618558441"/>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338505249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1666" name="Group 2"/>
          <p:cNvGrpSpPr>
            <a:grpSpLocks/>
          </p:cNvGrpSpPr>
          <p:nvPr/>
        </p:nvGrpSpPr>
        <p:grpSpPr bwMode="auto">
          <a:xfrm>
            <a:off x="457200" y="992188"/>
            <a:ext cx="8153400" cy="1600200"/>
            <a:chOff x="288" y="625"/>
            <a:chExt cx="5136" cy="1008"/>
          </a:xfrm>
        </p:grpSpPr>
        <p:sp>
          <p:nvSpPr>
            <p:cNvPr id="24167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241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41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defRPr>
            </a:lvl1pPr>
          </a:lstStyle>
          <a:p>
            <a:endParaRPr lang="en-US" altLang="zh-CN"/>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defRPr>
            </a:lvl1pPr>
          </a:lstStyle>
          <a:p>
            <a:endParaRPr lang="en-US" altLang="zh-CN"/>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defRPr>
            </a:lvl1pPr>
          </a:lstStyle>
          <a:p>
            <a:fld id="{B53C182C-C47B-4DC4-8E3A-B2BC40E2E9D7}" type="slidenum">
              <a:rPr lang="en-US" altLang="zh-CN"/>
              <a:pPr/>
              <a:t>‹#›</a:t>
            </a:fld>
            <a:endParaRPr lang="en-US" altLang="zh-CN"/>
          </a:p>
        </p:txBody>
      </p:sp>
    </p:spTree>
    <p:extLst>
      <p:ext uri="{BB962C8B-B14F-4D97-AF65-F5344CB8AC3E}">
        <p14:creationId xmlns:p14="http://schemas.microsoft.com/office/powerpoint/2010/main" val="2120383616"/>
      </p:ext>
    </p:extLst>
  </p:cSld>
  <p:clrMap bg1="dk2" tx1="lt1" bg2="dk1"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fld id="{6F2483EF-FE2C-4E4A-8B2D-073E48A96E40}"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176297151"/>
      </p:ext>
    </p:extLst>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latin typeface="Arial" charset="0"/>
                <a:ea typeface="ＭＳ Ｐゴシック" charset="0"/>
              </a:rPr>
              <a:pPr defTabSz="457042" eaLnBrk="1" hangingPunct="1">
                <a:defRPr/>
              </a:pPr>
              <a:t>‹#›</a:t>
            </a:fld>
            <a:endParaRPr lang="en-US">
              <a:latin typeface="Arial" charset="0"/>
              <a:ea typeface="ＭＳ Ｐゴシック" charset="0"/>
            </a:endParaRPr>
          </a:p>
        </p:txBody>
      </p:sp>
    </p:spTree>
    <p:extLst>
      <p:ext uri="{BB962C8B-B14F-4D97-AF65-F5344CB8AC3E}">
        <p14:creationId xmlns:p14="http://schemas.microsoft.com/office/powerpoint/2010/main" val="532843788"/>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544726793"/>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a typeface="ＭＳ Ｐゴシック" charset="0"/>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a typeface="ＭＳ Ｐゴシック" charset="0"/>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668056618"/>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2637914"/>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Grp="1" noChangeArrowheads="1"/>
          </p:cNvSpPr>
          <p:nvPr>
            <p:ph type="title"/>
          </p:nvPr>
        </p:nvSpPr>
        <p:spPr bwMode="auto">
          <a:xfrm>
            <a:off x="685800" y="533400"/>
            <a:ext cx="7772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66565"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6566" name="Rectangle 6"/>
          <p:cNvSpPr>
            <a:spLocks noGrp="1" noChangeArrowheads="1"/>
          </p:cNvSpPr>
          <p:nvPr>
            <p:ph type="dt" sz="half" idx="2"/>
          </p:nvPr>
        </p:nvSpPr>
        <p:spPr bwMode="auto">
          <a:xfrm>
            <a:off x="685800" y="61372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66567" name="Rectangle 7"/>
          <p:cNvSpPr>
            <a:spLocks noGrp="1" noChangeArrowheads="1"/>
          </p:cNvSpPr>
          <p:nvPr>
            <p:ph type="ftr" sz="quarter" idx="3"/>
          </p:nvPr>
        </p:nvSpPr>
        <p:spPr bwMode="auto">
          <a:xfrm>
            <a:off x="3124200" y="6137275"/>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66568" name="Rectangle 8"/>
          <p:cNvSpPr>
            <a:spLocks noGrp="1" noChangeArrowheads="1"/>
          </p:cNvSpPr>
          <p:nvPr>
            <p:ph type="sldNum" sz="quarter" idx="4"/>
          </p:nvPr>
        </p:nvSpPr>
        <p:spPr bwMode="auto">
          <a:xfrm>
            <a:off x="6553200" y="61372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0E262B45-7E61-4F32-BAE6-B6B10113A5F0}" type="slidenum">
              <a:rPr lang="en-US" altLang="zh-CN"/>
              <a:pPr/>
              <a:t>‹#›</a:t>
            </a:fld>
            <a:endParaRPr lang="en-US" altLang="zh-CN"/>
          </a:p>
        </p:txBody>
      </p:sp>
    </p:spTree>
    <p:extLst>
      <p:ext uri="{BB962C8B-B14F-4D97-AF65-F5344CB8AC3E}">
        <p14:creationId xmlns:p14="http://schemas.microsoft.com/office/powerpoint/2010/main" val="727176608"/>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5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3"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066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066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ea typeface="SimSun" pitchFamily="2" charset="-122"/>
              </a:defRPr>
            </a:lvl1pPr>
          </a:lstStyle>
          <a:p>
            <a:endParaRPr lang="en-US" altLang="zh-CN"/>
          </a:p>
        </p:txBody>
      </p:sp>
      <p:sp>
        <p:nvSpPr>
          <p:cNvPr id="7066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ea typeface="SimSun" pitchFamily="2" charset="-122"/>
              </a:defRPr>
            </a:lvl1pPr>
          </a:lstStyle>
          <a:p>
            <a:endParaRPr lang="en-US" altLang="zh-CN"/>
          </a:p>
        </p:txBody>
      </p:sp>
      <p:sp>
        <p:nvSpPr>
          <p:cNvPr id="7066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ea typeface="SimSun" pitchFamily="2" charset="-122"/>
              </a:defRPr>
            </a:lvl1pPr>
          </a:lstStyle>
          <a:p>
            <a:fld id="{5ADBB5AE-3EC4-49FF-B5D9-68831E4E69A1}" type="slidenum">
              <a:rPr lang="en-US" altLang="zh-CN"/>
              <a:pPr/>
              <a:t>‹#›</a:t>
            </a:fld>
            <a:endParaRPr lang="en-US" altLang="zh-CN"/>
          </a:p>
        </p:txBody>
      </p:sp>
    </p:spTree>
    <p:extLst>
      <p:ext uri="{BB962C8B-B14F-4D97-AF65-F5344CB8AC3E}">
        <p14:creationId xmlns:p14="http://schemas.microsoft.com/office/powerpoint/2010/main" val="192703544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941407"/>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eaLnBrk="1" hangingPunct="1">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eaLnBrk="1" hangingPunct="1">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eaLnBrk="1" hangingPunct="1">
              <a:defRPr/>
            </a:pPr>
            <a:fld id="{EE9AC85E-A284-E24E-8675-B3DD557BE7A6}" type="slidenum">
              <a:rPr lang="en-US"/>
              <a:pPr eaLnBrk="1" hangingPunct="1">
                <a:defRPr/>
              </a:pPr>
              <a:t>‹#›</a:t>
            </a:fld>
            <a:endParaRPr lang="en-US"/>
          </a:p>
        </p:txBody>
      </p:sp>
    </p:spTree>
    <p:extLst>
      <p:ext uri="{BB962C8B-B14F-4D97-AF65-F5344CB8AC3E}">
        <p14:creationId xmlns:p14="http://schemas.microsoft.com/office/powerpoint/2010/main" val="3053563451"/>
      </p:ext>
    </p:extLst>
  </p:cSld>
  <p:clrMap bg1="dk2" tx1="lt1" bg2="dk1" tx2="lt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081112"/>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4DED4BE-A32D-0A48-8246-5B0E97D662A0}" type="slidenum">
              <a:rPr lang="en-US"/>
              <a:pPr>
                <a:defRPr/>
              </a:pPr>
              <a:t>‹#›</a:t>
            </a:fld>
            <a:endParaRPr lang="en-US"/>
          </a:p>
        </p:txBody>
      </p:sp>
    </p:spTree>
    <p:extLst>
      <p:ext uri="{BB962C8B-B14F-4D97-AF65-F5344CB8AC3E}">
        <p14:creationId xmlns:p14="http://schemas.microsoft.com/office/powerpoint/2010/main" val="3263607029"/>
      </p:ext>
    </p:extLst>
  </p:cSld>
  <p:clrMap bg1="dk2" tx1="lt1" bg2="dk1" tx2="lt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3594369804"/>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840509"/>
      </p:ext>
    </p:extLst>
  </p:cSld>
  <p:clrMap bg1="dk2" tx1="lt1" bg2="dk1" tx2="lt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defRPr>
      </a:lvl6pPr>
      <a:lvl7pPr marL="914400" algn="ctr" rtl="0" eaLnBrk="0" fontAlgn="base" hangingPunct="0">
        <a:spcBef>
          <a:spcPct val="0"/>
        </a:spcBef>
        <a:spcAft>
          <a:spcPct val="0"/>
        </a:spcAft>
        <a:defRPr sz="4400">
          <a:solidFill>
            <a:schemeClr val="tx2"/>
          </a:solidFill>
          <a:latin typeface="Arial" pitchFamily="-108" charset="0"/>
        </a:defRPr>
      </a:lvl7pPr>
      <a:lvl8pPr marL="1371600" algn="ctr" rtl="0" eaLnBrk="0" fontAlgn="base" hangingPunct="0">
        <a:spcBef>
          <a:spcPct val="0"/>
        </a:spcBef>
        <a:spcAft>
          <a:spcPct val="0"/>
        </a:spcAft>
        <a:defRPr sz="4400">
          <a:solidFill>
            <a:schemeClr val="tx2"/>
          </a:solidFill>
          <a:latin typeface="Arial" pitchFamily="-108" charset="0"/>
        </a:defRPr>
      </a:lvl8pPr>
      <a:lvl9pPr marL="1828800" algn="ctr" rtl="0" eaLnBrk="0" fontAlgn="base" hangingPunct="0">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081882309"/>
      </p:ext>
    </p:extLst>
  </p:cSld>
  <p:clrMap bg1="dk2" tx1="lt1" bg2="dk1" tx2="lt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492373379"/>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581326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01832"/>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4994354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94.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4.xml"/><Relationship Id="rId1" Type="http://schemas.openxmlformats.org/officeDocument/2006/relationships/slideLayout" Target="../slideLayouts/slideLayout14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0.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0.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0.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0.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0.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94.xml"/></Relationships>
</file>

<file path=ppt/slides/_rels/slide1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0.xml"/></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6.xml"/><Relationship Id="rId1" Type="http://schemas.openxmlformats.org/officeDocument/2006/relationships/slideLayout" Target="../slideLayouts/slideLayout120.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0.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9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hemeOverride" Target="../theme/themeOverride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6.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89.xml"/><Relationship Id="rId1" Type="http://schemas.openxmlformats.org/officeDocument/2006/relationships/themeOverride" Target="../theme/themeOverride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8.xml"/><Relationship Id="rId1" Type="http://schemas.openxmlformats.org/officeDocument/2006/relationships/slideLayout" Target="../slideLayouts/slideLayout29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4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3.xml"/><Relationship Id="rId1" Type="http://schemas.openxmlformats.org/officeDocument/2006/relationships/slideLayout" Target="../slideLayouts/slideLayout3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4.xml"/><Relationship Id="rId1" Type="http://schemas.openxmlformats.org/officeDocument/2006/relationships/slideLayout" Target="../slideLayouts/slideLayout308.xml"/></Relationships>
</file>

<file path=ppt/slides/_rels/slide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24.xml"/><Relationship Id="rId1" Type="http://schemas.openxmlformats.org/officeDocument/2006/relationships/themeOverride" Target="../theme/themeOverride5.xml"/></Relationships>
</file>

<file path=ppt/slides/_rels/slide1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9.xml"/><Relationship Id="rId1" Type="http://schemas.openxmlformats.org/officeDocument/2006/relationships/slideLayout" Target="../slideLayouts/slideLayout146.xml"/><Relationship Id="rId5" Type="http://schemas.openxmlformats.org/officeDocument/2006/relationships/image" Target="../media/image44.png"/><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6.xml"/></Relationships>
</file>

<file path=ppt/slides/_rels/slide1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2.xml"/><Relationship Id="rId1" Type="http://schemas.openxmlformats.org/officeDocument/2006/relationships/slideLayout" Target="../slideLayouts/slideLayout14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3.xml"/><Relationship Id="rId1" Type="http://schemas.openxmlformats.org/officeDocument/2006/relationships/slideLayout" Target="../slideLayouts/slideLayout148.xml"/><Relationship Id="rId4" Type="http://schemas.openxmlformats.org/officeDocument/2006/relationships/image" Target="../media/image111.jpeg"/></Relationships>
</file>

<file path=ppt/slides/_rels/slide1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4.xml"/><Relationship Id="rId1" Type="http://schemas.openxmlformats.org/officeDocument/2006/relationships/slideLayout" Target="../slideLayouts/slideLayout14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11.xml"/><Relationship Id="rId1" Type="http://schemas.openxmlformats.org/officeDocument/2006/relationships/themeOverride" Target="../theme/themeOverride6.xml"/><Relationship Id="rId4" Type="http://schemas.openxmlformats.org/officeDocument/2006/relationships/image" Target="../media/image112.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311.xml"/><Relationship Id="rId1" Type="http://schemas.openxmlformats.org/officeDocument/2006/relationships/themeOverride" Target="../theme/themeOverride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311.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9.xml"/><Relationship Id="rId1" Type="http://schemas.openxmlformats.org/officeDocument/2006/relationships/slideLayout" Target="../slideLayouts/slideLayout14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0.xml"/><Relationship Id="rId1" Type="http://schemas.openxmlformats.org/officeDocument/2006/relationships/slideLayout" Target="../slideLayouts/slideLayout145.xml"/></Relationships>
</file>

<file path=ppt/slides/_rels/slide1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1.xml"/><Relationship Id="rId1" Type="http://schemas.openxmlformats.org/officeDocument/2006/relationships/slideLayout" Target="../slideLayouts/slideLayout151.xml"/><Relationship Id="rId4" Type="http://schemas.openxmlformats.org/officeDocument/2006/relationships/image" Target="../media/image118.jpeg"/></Relationships>
</file>

<file path=ppt/slides/_rels/slide1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2.xml"/><Relationship Id="rId1" Type="http://schemas.openxmlformats.org/officeDocument/2006/relationships/slideLayout" Target="../slideLayouts/slideLayout15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3.xml"/><Relationship Id="rId1" Type="http://schemas.openxmlformats.org/officeDocument/2006/relationships/slideLayout" Target="../slideLayouts/slideLayout151.xml"/></Relationships>
</file>

<file path=ppt/slides/_rels/slide16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4.xml"/><Relationship Id="rId1" Type="http://schemas.openxmlformats.org/officeDocument/2006/relationships/slideLayout" Target="../slideLayouts/slideLayout15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5.xml"/><Relationship Id="rId1" Type="http://schemas.openxmlformats.org/officeDocument/2006/relationships/slideLayout" Target="../slideLayouts/slideLayout146.xml"/></Relationships>
</file>

<file path=ppt/slides/_rels/slide1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6.xml"/><Relationship Id="rId1" Type="http://schemas.openxmlformats.org/officeDocument/2006/relationships/slideLayout" Target="../slideLayouts/slideLayout14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7.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8.xml"/><Relationship Id="rId1" Type="http://schemas.openxmlformats.org/officeDocument/2006/relationships/slideLayout" Target="../slideLayouts/slideLayout146.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9.xml"/><Relationship Id="rId1" Type="http://schemas.openxmlformats.org/officeDocument/2006/relationships/slideLayout" Target="../slideLayouts/slideLayout146.xml"/></Relationships>
</file>

<file path=ppt/slides/_rels/slide17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6.xml"/></Relationships>
</file>

<file path=ppt/slides/_rels/slide1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1.xml"/><Relationship Id="rId1" Type="http://schemas.openxmlformats.org/officeDocument/2006/relationships/slideLayout" Target="../slideLayouts/slideLayout78.xml"/></Relationships>
</file>

<file path=ppt/slides/_rels/slide1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2.xml"/><Relationship Id="rId1" Type="http://schemas.openxmlformats.org/officeDocument/2006/relationships/slideLayout" Target="../slideLayouts/slideLayout14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3.xml"/><Relationship Id="rId1" Type="http://schemas.openxmlformats.org/officeDocument/2006/relationships/slideLayout" Target="../slideLayouts/slideLayout146.xml"/><Relationship Id="rId4" Type="http://schemas.openxmlformats.org/officeDocument/2006/relationships/image" Target="../media/image126.jpeg"/></Relationships>
</file>

<file path=ppt/slides/_rels/slide1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hyperlink" Target="Nazareth-The%20Fountain%20of%20the%20Virgin-1925.jpg" TargetMode="External"/><Relationship Id="rId2" Type="http://schemas.openxmlformats.org/officeDocument/2006/relationships/notesSlide" Target="../notesSlides/notesSlide155.xml"/><Relationship Id="rId1" Type="http://schemas.openxmlformats.org/officeDocument/2006/relationships/slideLayout" Target="../slideLayouts/slideLayout146.xml"/><Relationship Id="rId6" Type="http://schemas.openxmlformats.org/officeDocument/2006/relationships/image" Target="../media/image128.jpeg"/><Relationship Id="rId5" Type="http://schemas.openxmlformats.org/officeDocument/2006/relationships/hyperlink" Target="Nazareth%20Street-1894-1.jpg" TargetMode="External"/><Relationship Id="rId4" Type="http://schemas.openxmlformats.org/officeDocument/2006/relationships/image" Target="../media/image127.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4.xml"/></Relationships>
</file>

<file path=ppt/slides/_rels/slide1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7.xml"/><Relationship Id="rId1" Type="http://schemas.openxmlformats.org/officeDocument/2006/relationships/slideLayout" Target="../slideLayouts/slideLayout145.xml"/></Relationships>
</file>

<file path=ppt/slides/_rels/slide1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4.xml"/></Relationships>
</file>

<file path=ppt/slides/_rels/slide19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30.jpeg"/><Relationship Id="rId1" Type="http://schemas.openxmlformats.org/officeDocument/2006/relationships/slideLayout" Target="../slideLayouts/slideLayout325.xml"/><Relationship Id="rId4" Type="http://schemas.openxmlformats.org/officeDocument/2006/relationships/image" Target="../media/image49.jpeg"/></Relationships>
</file>

<file path=ppt/slides/_rels/slide1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5.xml"/><Relationship Id="rId1" Type="http://schemas.openxmlformats.org/officeDocument/2006/relationships/slideLayout" Target="../slideLayouts/slideLayout140.xml"/></Relationships>
</file>

<file path=ppt/slides/_rels/slide19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6.xml"/><Relationship Id="rId1" Type="http://schemas.openxmlformats.org/officeDocument/2006/relationships/slideLayout" Target="../slideLayouts/slideLayout140.xml"/></Relationships>
</file>

<file path=ppt/slides/_rels/slide1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7.xml"/><Relationship Id="rId1" Type="http://schemas.openxmlformats.org/officeDocument/2006/relationships/slideLayout" Target="../slideLayouts/slideLayout140.xml"/></Relationships>
</file>

<file path=ppt/slides/_rels/slide1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8.xml"/><Relationship Id="rId1" Type="http://schemas.openxmlformats.org/officeDocument/2006/relationships/slideLayout" Target="../slideLayouts/slideLayout140.xml"/></Relationships>
</file>

<file path=ppt/slides/_rels/slide1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9.xml"/><Relationship Id="rId1" Type="http://schemas.openxmlformats.org/officeDocument/2006/relationships/slideLayout" Target="../slideLayouts/slideLayout140.xml"/></Relationships>
</file>

<file path=ppt/slides/_rels/slide1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0.xml"/><Relationship Id="rId1" Type="http://schemas.openxmlformats.org/officeDocument/2006/relationships/slideLayout" Target="../slideLayouts/slideLayout140.xml"/></Relationships>
</file>

<file path=ppt/slides/_rels/slide1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1.xml"/><Relationship Id="rId1" Type="http://schemas.openxmlformats.org/officeDocument/2006/relationships/slideLayout" Target="../slideLayouts/slideLayout140.xml"/></Relationships>
</file>

<file path=ppt/slides/_rels/slide19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2.xml"/><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4.xml"/></Relationships>
</file>

<file path=ppt/slides/_rels/slide20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3.xml"/><Relationship Id="rId1" Type="http://schemas.openxmlformats.org/officeDocument/2006/relationships/slideLayout" Target="../slideLayouts/slideLayout140.xml"/></Relationships>
</file>

<file path=ppt/slides/_rels/slide20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4.xml"/><Relationship Id="rId1" Type="http://schemas.openxmlformats.org/officeDocument/2006/relationships/slideLayout" Target="../slideLayouts/slideLayout140.xml"/></Relationships>
</file>

<file path=ppt/slides/_rels/slide2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5.xml"/><Relationship Id="rId1" Type="http://schemas.openxmlformats.org/officeDocument/2006/relationships/slideLayout" Target="../slideLayouts/slideLayout140.xml"/></Relationships>
</file>

<file path=ppt/slides/_rels/slide20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6.xml"/><Relationship Id="rId1" Type="http://schemas.openxmlformats.org/officeDocument/2006/relationships/slideLayout" Target="../slideLayouts/slideLayout140.xml"/></Relationships>
</file>

<file path=ppt/slides/_rels/slide20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7.xml"/><Relationship Id="rId1" Type="http://schemas.openxmlformats.org/officeDocument/2006/relationships/slideLayout" Target="../slideLayouts/slideLayout140.xml"/></Relationships>
</file>

<file path=ppt/slides/_rels/slide20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8.xml"/><Relationship Id="rId1" Type="http://schemas.openxmlformats.org/officeDocument/2006/relationships/slideLayout" Target="../slideLayouts/slideLayout140.xml"/></Relationships>
</file>

<file path=ppt/slides/_rels/slide2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9.xml"/><Relationship Id="rId1" Type="http://schemas.openxmlformats.org/officeDocument/2006/relationships/slideLayout" Target="../slideLayouts/slideLayout140.xml"/></Relationships>
</file>

<file path=ppt/slides/_rels/slide20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0.xml"/><Relationship Id="rId1" Type="http://schemas.openxmlformats.org/officeDocument/2006/relationships/slideLayout" Target="../slideLayouts/slideLayout140.xml"/></Relationships>
</file>

<file path=ppt/slides/_rels/slide20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81.xml"/><Relationship Id="rId1" Type="http://schemas.openxmlformats.org/officeDocument/2006/relationships/slideLayout" Target="../slideLayouts/slideLayout140.xml"/></Relationships>
</file>

<file path=ppt/slides/_rels/slide20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2.xml"/><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4.xml"/></Relationships>
</file>

<file path=ppt/slides/_rels/slide21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3.xml"/><Relationship Id="rId1" Type="http://schemas.openxmlformats.org/officeDocument/2006/relationships/slideLayout" Target="../slideLayouts/slideLayout140.xml"/></Relationships>
</file>

<file path=ppt/slides/_rels/slide21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84.xml"/><Relationship Id="rId1" Type="http://schemas.openxmlformats.org/officeDocument/2006/relationships/slideLayout" Target="../slideLayouts/slideLayout140.xml"/></Relationships>
</file>

<file path=ppt/slides/_rels/slide2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2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7.xml"/><Relationship Id="rId1" Type="http://schemas.openxmlformats.org/officeDocument/2006/relationships/slideLayout" Target="../slideLayouts/slideLayout65.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05.xml"/><Relationship Id="rId1" Type="http://schemas.openxmlformats.org/officeDocument/2006/relationships/themeOverride" Target="../theme/themeOverride9.xml"/><Relationship Id="rId5" Type="http://schemas.openxmlformats.org/officeDocument/2006/relationships/image" Target="../media/image150.png"/><Relationship Id="rId4" Type="http://schemas.openxmlformats.org/officeDocument/2006/relationships/image" Target="../media/image3.jpeg"/></Relationships>
</file>

<file path=ppt/slides/_rels/slide2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91.xml"/><Relationship Id="rId1" Type="http://schemas.openxmlformats.org/officeDocument/2006/relationships/slideLayout" Target="../slideLayouts/slideLayout3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4.xml"/></Relationships>
</file>

<file path=ppt/slides/_rels/slide22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92.xml"/><Relationship Id="rId1" Type="http://schemas.openxmlformats.org/officeDocument/2006/relationships/slideLayout" Target="../slideLayouts/slideLayout157.xml"/></Relationships>
</file>

<file path=ppt/slides/_rels/slide22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4.xml"/></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3.xml"/><Relationship Id="rId1" Type="http://schemas.openxmlformats.org/officeDocument/2006/relationships/slideLayout" Target="../slideLayouts/slideLayout176.xml"/><Relationship Id="rId4" Type="http://schemas.openxmlformats.org/officeDocument/2006/relationships/image" Target="../media/image154.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77.xml"/></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95.xml"/><Relationship Id="rId1" Type="http://schemas.openxmlformats.org/officeDocument/2006/relationships/slideLayout" Target="../slideLayouts/slideLayout177.xml"/><Relationship Id="rId4" Type="http://schemas.openxmlformats.org/officeDocument/2006/relationships/image" Target="../media/image155.png"/></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96.xml"/><Relationship Id="rId1" Type="http://schemas.openxmlformats.org/officeDocument/2006/relationships/slideLayout" Target="../slideLayouts/slideLayout187.xml"/><Relationship Id="rId4" Type="http://schemas.openxmlformats.org/officeDocument/2006/relationships/image" Target="../media/image156.png"/></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97.xml"/><Relationship Id="rId1" Type="http://schemas.openxmlformats.org/officeDocument/2006/relationships/slideLayout" Target="../slideLayouts/slideLayout187.xml"/><Relationship Id="rId4" Type="http://schemas.openxmlformats.org/officeDocument/2006/relationships/image" Target="../media/image157.png"/></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98.xml"/><Relationship Id="rId1" Type="http://schemas.openxmlformats.org/officeDocument/2006/relationships/slideLayout" Target="../slideLayouts/slideLayout187.xml"/><Relationship Id="rId4" Type="http://schemas.openxmlformats.org/officeDocument/2006/relationships/image" Target="../media/image158.png"/></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99.xml"/><Relationship Id="rId1" Type="http://schemas.openxmlformats.org/officeDocument/2006/relationships/slideLayout" Target="../slideLayouts/slideLayout187.xml"/><Relationship Id="rId4" Type="http://schemas.openxmlformats.org/officeDocument/2006/relationships/image" Target="../media/image159.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200.xml"/><Relationship Id="rId1" Type="http://schemas.openxmlformats.org/officeDocument/2006/relationships/slideLayout" Target="../slideLayouts/slideLayout187.xml"/><Relationship Id="rId4" Type="http://schemas.openxmlformats.org/officeDocument/2006/relationships/image" Target="../media/image16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4.xml"/></Relationships>
</file>

<file path=ppt/slides/_rels/slide2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01.xml"/><Relationship Id="rId1" Type="http://schemas.openxmlformats.org/officeDocument/2006/relationships/slideLayout" Target="../slideLayouts/slideLayout187.xml"/><Relationship Id="rId4" Type="http://schemas.openxmlformats.org/officeDocument/2006/relationships/image" Target="../media/image161.png"/></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02.xml"/><Relationship Id="rId1" Type="http://schemas.openxmlformats.org/officeDocument/2006/relationships/slideLayout" Target="../slideLayouts/slideLayout187.xml"/><Relationship Id="rId4" Type="http://schemas.openxmlformats.org/officeDocument/2006/relationships/image" Target="../media/image162.png"/></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7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04.xml"/><Relationship Id="rId1" Type="http://schemas.openxmlformats.org/officeDocument/2006/relationships/slideLayout" Target="../slideLayouts/slideLayout182.xml"/><Relationship Id="rId4" Type="http://schemas.openxmlformats.org/officeDocument/2006/relationships/image" Target="../media/image163.png"/></Relationships>
</file>

<file path=ppt/slides/_rels/slide2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05.xml"/><Relationship Id="rId1" Type="http://schemas.openxmlformats.org/officeDocument/2006/relationships/slideLayout" Target="../slideLayouts/slideLayout182.xml"/><Relationship Id="rId4" Type="http://schemas.openxmlformats.org/officeDocument/2006/relationships/image" Target="../media/image164.png"/></Relationships>
</file>

<file path=ppt/slides/_rels/slide2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06.xml"/><Relationship Id="rId1" Type="http://schemas.openxmlformats.org/officeDocument/2006/relationships/slideLayout" Target="../slideLayouts/slideLayout182.xml"/><Relationship Id="rId4" Type="http://schemas.openxmlformats.org/officeDocument/2006/relationships/image" Target="../media/image16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4.xml"/></Relationships>
</file>

<file path=ppt/slides/_rels/slide2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09.xml"/><Relationship Id="rId1" Type="http://schemas.openxmlformats.org/officeDocument/2006/relationships/slideLayout" Target="../slideLayouts/slideLayout420.xml"/><Relationship Id="rId4" Type="http://schemas.openxmlformats.org/officeDocument/2006/relationships/image" Target="../media/image166.emf"/></Relationships>
</file>

<file path=ppt/slides/_rels/slide2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75.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10.xml"/></Relationships>
</file>

<file path=ppt/slides/_rels/slide2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2.xml"/></Relationships>
</file>

<file path=ppt/slides/_rels/slide2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2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4.xml"/></Relationships>
</file>

<file path=ppt/slides/_rels/slide2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1.xml"/><Relationship Id="rId1" Type="http://schemas.openxmlformats.org/officeDocument/2006/relationships/slideLayout" Target="../slideLayouts/slideLayout438.xml"/><Relationship Id="rId4" Type="http://schemas.openxmlformats.org/officeDocument/2006/relationships/image" Target="../media/image1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4.xml"/><Relationship Id="rId1" Type="http://schemas.openxmlformats.org/officeDocument/2006/relationships/tags" Target="../tags/tag1.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4.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1.xml"/><Relationship Id="rId1" Type="http://schemas.openxmlformats.org/officeDocument/2006/relationships/slideLayout" Target="../slideLayouts/slideLayout20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1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25.xml"/><Relationship Id="rId5" Type="http://schemas.openxmlformats.org/officeDocument/2006/relationships/image" Target="../media/image28.wmf"/><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4.xml"/><Relationship Id="rId1" Type="http://schemas.openxmlformats.org/officeDocument/2006/relationships/slideLayout" Target="../slideLayouts/slideLayout235.xml"/><Relationship Id="rId5" Type="http://schemas.openxmlformats.org/officeDocument/2006/relationships/image" Target="../media/image30.pn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35.xml"/><Relationship Id="rId5" Type="http://schemas.openxmlformats.org/officeDocument/2006/relationships/image" Target="../media/image32.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6.xml"/><Relationship Id="rId1" Type="http://schemas.openxmlformats.org/officeDocument/2006/relationships/slideLayout" Target="../slideLayouts/slideLayout235.xml"/><Relationship Id="rId5" Type="http://schemas.openxmlformats.org/officeDocument/2006/relationships/image" Target="../media/image30.pn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4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2.xml"/><Relationship Id="rId1" Type="http://schemas.openxmlformats.org/officeDocument/2006/relationships/themeOverride" Target="../theme/themeOverride1.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39.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4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3.xml"/><Relationship Id="rId1" Type="http://schemas.openxmlformats.org/officeDocument/2006/relationships/slideLayout" Target="../slideLayouts/slideLayout1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8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148.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151.xml"/><Relationship Id="rId5" Type="http://schemas.openxmlformats.org/officeDocument/2006/relationships/image" Target="../media/image41.pn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51.xml"/><Relationship Id="rId5" Type="http://schemas.openxmlformats.org/officeDocument/2006/relationships/image" Target="file://localhost/http://www.wels.net/wmc/Downloads/163.gif" TargetMode="Externa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51.xml"/><Relationship Id="rId6" Type="http://schemas.openxmlformats.org/officeDocument/2006/relationships/image" Target="file://localhost/http://www.wels.net/wmc/Downloads/173.gif"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90.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8.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10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8" Type="http://schemas.openxmlformats.org/officeDocument/2006/relationships/hyperlink" Target="javascript:Bible('Matthew+13:1-53');" TargetMode="External"/><Relationship Id="rId3" Type="http://schemas.openxmlformats.org/officeDocument/2006/relationships/notesSlide" Target="../notesSlides/notesSlide6.xml"/><Relationship Id="rId7" Type="http://schemas.openxmlformats.org/officeDocument/2006/relationships/hyperlink" Target="javascript:Bible('Matthew+11:2-12:50');" TargetMode="External"/><Relationship Id="rId2" Type="http://schemas.openxmlformats.org/officeDocument/2006/relationships/slideLayout" Target="../slideLayouts/slideLayout405.xml"/><Relationship Id="rId1" Type="http://schemas.openxmlformats.org/officeDocument/2006/relationships/themeOverride" Target="../theme/themeOverride2.xml"/><Relationship Id="rId6" Type="http://schemas.openxmlformats.org/officeDocument/2006/relationships/hyperlink" Target="javascript:Bible('Matthew+10:1-11:1');" TargetMode="External"/><Relationship Id="rId11" Type="http://schemas.openxmlformats.org/officeDocument/2006/relationships/hyperlink" Target="javascript:Bible('Matthew+24:1-26:2');" TargetMode="External"/><Relationship Id="rId5" Type="http://schemas.openxmlformats.org/officeDocument/2006/relationships/hyperlink" Target="javascript:Bible('Matthew+8:1-9:38');" TargetMode="External"/><Relationship Id="rId10" Type="http://schemas.openxmlformats.org/officeDocument/2006/relationships/hyperlink" Target="javascript:Bible('Matthew+19:3-23:39');" TargetMode="External"/><Relationship Id="rId4" Type="http://schemas.openxmlformats.org/officeDocument/2006/relationships/hyperlink" Target="javascript:Bible('Matthew+4:12-25');" TargetMode="External"/><Relationship Id="rId9" Type="http://schemas.openxmlformats.org/officeDocument/2006/relationships/hyperlink" Target="javascript:Bible('Matthew+13:54-17:27');"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102.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7.xml"/></Relationships>
</file>

<file path=ppt/slides/_rels/slide8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90.xml"/><Relationship Id="rId5" Type="http://schemas.openxmlformats.org/officeDocument/2006/relationships/image" Target="../media/image49.jpeg"/><Relationship Id="rId4" Type="http://schemas.openxmlformats.org/officeDocument/2006/relationships/image" Target="../media/image48.jpeg"/></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102.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9.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102.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07.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3.xml"/><Relationship Id="rId1" Type="http://schemas.openxmlformats.org/officeDocument/2006/relationships/slideLayout" Target="../slideLayouts/slideLayout146.xml"/><Relationship Id="rId5" Type="http://schemas.openxmlformats.org/officeDocument/2006/relationships/image" Target="../media/image84.png"/><Relationship Id="rId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2" name="Title 1"/>
          <p:cNvSpPr>
            <a:spLocks noGrp="1"/>
          </p:cNvSpPr>
          <p:nvPr>
            <p:ph type="title"/>
          </p:nvPr>
        </p:nvSpPr>
        <p:spPr>
          <a:xfrm>
            <a:off x="0" y="0"/>
            <a:ext cx="9144000" cy="2204864"/>
          </a:xfrm>
        </p:spPr>
        <p:txBody>
          <a:bodyPr/>
          <a:lstStyle/>
          <a:p>
            <a:pPr algn="l"/>
            <a:r>
              <a:rPr lang="zh-CN" altLang="en-US" sz="7200" b="1">
                <a:solidFill>
                  <a:srgbClr val="FFFFFF"/>
                </a:solidFill>
                <a:effectLst>
                  <a:glow rad="228600">
                    <a:srgbClr val="000000"/>
                  </a:glow>
                </a:effectLst>
                <a:latin typeface="Arial"/>
                <a:cs typeface="Arial"/>
              </a:rPr>
              <a:t>君王介绍</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252536" y="6741368"/>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chemeClr val="bg2"/>
                  </a:glow>
                </a:effectLst>
                <a:latin typeface="Arial"/>
                <a:cs typeface="Arial"/>
              </a:rPr>
              <a:t>The Messianic identity of Jesus Christ is evident in his arrival, the testimony </a:t>
            </a:r>
            <a:r>
              <a:rPr lang="en-US" sz="3200" b="1" kern="0">
                <a:solidFill>
                  <a:srgbClr val="FFFFFF"/>
                </a:solidFill>
                <a:effectLst>
                  <a:glow rad="228600">
                    <a:schemeClr val="bg2"/>
                  </a:glow>
                </a:effectLst>
                <a:latin typeface="Arial"/>
                <a:cs typeface="Arial"/>
              </a:rPr>
              <a:t>by </a:t>
            </a:r>
            <a:r>
              <a:rPr lang="zh-CN" altLang="en-US" sz="3200" b="1" kern="0">
                <a:solidFill>
                  <a:srgbClr val="FFFFFF"/>
                </a:solidFill>
                <a:effectLst>
                  <a:glow rad="228600">
                    <a:schemeClr val="bg2"/>
                  </a:glow>
                </a:effectLst>
                <a:latin typeface="Arial"/>
                <a:cs typeface="Arial"/>
              </a:rPr>
              <a:t>约翰</a:t>
            </a:r>
            <a:r>
              <a:rPr lang="en-US" sz="3200" b="1" kern="0">
                <a:solidFill>
                  <a:srgbClr val="FFFFFF"/>
                </a:solidFill>
                <a:effectLst>
                  <a:glow rad="228600">
                    <a:schemeClr val="bg2"/>
                  </a:glow>
                </a:effectLst>
                <a:latin typeface="Arial"/>
                <a:cs typeface="Arial"/>
              </a:rPr>
              <a:t>, </a:t>
            </a:r>
            <a:r>
              <a:rPr lang="en-US" sz="3200" b="1" kern="0" dirty="0">
                <a:solidFill>
                  <a:srgbClr val="FFFFFF"/>
                </a:solidFill>
                <a:effectLst>
                  <a:glow rad="228600">
                    <a:schemeClr val="bg2"/>
                  </a:glow>
                </a:effectLst>
                <a:latin typeface="Arial"/>
                <a:cs typeface="Arial"/>
              </a:rPr>
              <a:t>and his approval in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52226" name="Rectangle 2"/>
          <p:cNvSpPr>
            <a:spLocks noChangeArrowheads="1"/>
          </p:cNvSpPr>
          <p:nvPr/>
        </p:nvSpPr>
        <p:spPr bwMode="auto">
          <a:xfrm>
            <a:off x="241300" y="4203700"/>
            <a:ext cx="8740775" cy="1903413"/>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宋体" charset="0"/>
                <a:ea typeface="宋体" charset="0"/>
                <a:cs typeface="宋体" charset="0"/>
              </a:rPr>
              <a:t>            </a:t>
            </a:r>
            <a:r>
              <a:rPr kumimoji="0" lang="zh-CN" altLang="en-US" sz="3200" b="1" i="0" u="none" strike="noStrike" kern="1200" cap="none" spc="0" normalizeH="0" baseline="0" noProof="0">
                <a:ln>
                  <a:noFill/>
                </a:ln>
                <a:solidFill>
                  <a:srgbClr val="FFFFFF"/>
                </a:solidFill>
                <a:effectLst/>
                <a:uLnTx/>
                <a:uFillTx/>
                <a:latin typeface="宋体" charset="0"/>
                <a:ea typeface="宋体" charset="0"/>
                <a:cs typeface="宋体" charset="0"/>
              </a:rPr>
              <a:t>撒母耳记下 7章</a:t>
            </a: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宋体" charset="0"/>
                <a:ea typeface="宋体" charset="0"/>
                <a:cs typeface="宋体" charset="0"/>
              </a:rPr>
              <a:t>	</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家</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和你的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王国</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，也必在我的面前</a:t>
            </a:r>
            <a:r>
              <a:rPr kumimoji="0" lang="ja-JP" altLang="en-US" sz="3600" b="1" i="1" u="sng" strike="noStrike" kern="1200" cap="none" spc="0" normalizeH="0" baseline="0" noProof="0">
                <a:ln>
                  <a:noFill/>
                </a:ln>
                <a:solidFill>
                  <a:srgbClr val="FFFFFF"/>
                </a:solidFill>
                <a:effectLst/>
                <a:uLnTx/>
                <a:uFillTx/>
                <a:latin typeface="宋体" charset="0"/>
                <a:ea typeface="宋体" charset="0"/>
                <a:cs typeface="宋体" charset="0"/>
              </a:rPr>
              <a:t>永远</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坚定，你的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王位</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也必</a:t>
            </a:r>
            <a:r>
              <a:rPr kumimoji="0" lang="ja-JP" altLang="en-US" sz="3600" b="1" i="1" u="sng" strike="noStrike" kern="1200" cap="none" spc="0" normalizeH="0" baseline="0" noProof="0">
                <a:ln>
                  <a:noFill/>
                </a:ln>
                <a:solidFill>
                  <a:srgbClr val="FFFFFF"/>
                </a:solidFill>
                <a:effectLst/>
                <a:uLnTx/>
                <a:uFillTx/>
                <a:latin typeface="宋体" charset="0"/>
                <a:ea typeface="宋体" charset="0"/>
                <a:cs typeface="宋体" charset="0"/>
              </a:rPr>
              <a:t>永远</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坚立。</a:t>
            </a:r>
            <a:endParaRPr kumimoji="0" lang="zh-CN" altLang="en-US" sz="3600" b="1" i="0" u="none" strike="noStrike" kern="1200" cap="none" spc="0" normalizeH="0" baseline="0" noProof="0">
              <a:ln>
                <a:noFill/>
              </a:ln>
              <a:solidFill>
                <a:srgbClr val="FFFFFF"/>
              </a:solidFill>
              <a:effectLst/>
              <a:uLnTx/>
              <a:uFillTx/>
              <a:latin typeface="宋体" charset="0"/>
              <a:ea typeface="宋体" charset="0"/>
              <a:cs typeface="宋体"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AFD00"/>
                </a:solidFill>
                <a:effectLst/>
                <a:uLnTx/>
                <a:uFillTx/>
                <a:latin typeface="Times New Roman" charset="0"/>
                <a:ea typeface="宋体" charset="-122"/>
                <a:cs typeface="宋体" charset="-122"/>
              </a:rPr>
              <a:t>                            </a:t>
            </a:r>
          </a:p>
        </p:txBody>
      </p:sp>
      <p:sp>
        <p:nvSpPr>
          <p:cNvPr id="52228" name="Rectangle 4"/>
          <p:cNvSpPr>
            <a:spLocks noChangeArrowheads="1"/>
          </p:cNvSpPr>
          <p:nvPr/>
        </p:nvSpPr>
        <p:spPr bwMode="auto">
          <a:xfrm>
            <a:off x="1128713" y="1897063"/>
            <a:ext cx="7177087" cy="1095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6600" b="1" i="1" u="none" strike="noStrike" kern="1200" cap="none" spc="0" normalizeH="0" baseline="0" noProof="0">
                <a:ln>
                  <a:noFill/>
                </a:ln>
                <a:solidFill>
                  <a:srgbClr val="FFFFFF"/>
                </a:solidFill>
                <a:effectLst/>
                <a:uLnTx/>
                <a:uFillTx/>
                <a:latin typeface="Kosher-Normal" charset="0"/>
                <a:ea typeface="宋体" charset="0"/>
                <a:cs typeface="宋体" charset="0"/>
              </a:rPr>
              <a:t>大卫</a:t>
            </a:r>
            <a:r>
              <a:rPr kumimoji="0" lang="zh-CN" altLang="en-US" sz="6600" b="1" i="1" u="none" strike="noStrike" kern="1200" cap="none" spc="0" normalizeH="0" baseline="0" noProof="0">
                <a:ln>
                  <a:noFill/>
                </a:ln>
                <a:solidFill>
                  <a:srgbClr val="FFFFFF"/>
                </a:solidFill>
                <a:effectLst/>
                <a:uLnTx/>
                <a:uFillTx/>
                <a:latin typeface="MS PGothic" charset="0"/>
                <a:ea typeface="宋体" charset="0"/>
                <a:cs typeface="宋体" charset="0"/>
              </a:rPr>
              <a:t>之约</a:t>
            </a:r>
            <a:endParaRPr kumimoji="0" lang="zh-CN" altLang="en-US" sz="6600" b="1" i="1" u="none" strike="noStrike" kern="1200" cap="none" spc="0" normalizeH="0" baseline="0" noProof="0">
              <a:ln>
                <a:noFill/>
              </a:ln>
              <a:solidFill>
                <a:srgbClr val="FFFFFF"/>
              </a:solidFill>
              <a:effectLst/>
              <a:uLnTx/>
              <a:uFillTx/>
              <a:latin typeface="Kosher-Normal" charset="0"/>
              <a:ea typeface="宋体" charset="0"/>
              <a:cs typeface="宋体" charset="0"/>
            </a:endParaRPr>
          </a:p>
        </p:txBody>
      </p:sp>
      <p:sp>
        <p:nvSpPr>
          <p:cNvPr id="52229" name="Oval 5"/>
          <p:cNvSpPr>
            <a:spLocks noChangeArrowheads="1"/>
          </p:cNvSpPr>
          <p:nvPr/>
        </p:nvSpPr>
        <p:spPr bwMode="auto">
          <a:xfrm>
            <a:off x="1709738" y="4881563"/>
            <a:ext cx="1335087" cy="61118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2230" name="Oval 6"/>
          <p:cNvSpPr>
            <a:spLocks noChangeArrowheads="1"/>
          </p:cNvSpPr>
          <p:nvPr/>
        </p:nvSpPr>
        <p:spPr bwMode="auto">
          <a:xfrm>
            <a:off x="3692525" y="4859338"/>
            <a:ext cx="1552575" cy="63341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2231" name="Oval 7"/>
          <p:cNvSpPr>
            <a:spLocks noChangeArrowheads="1"/>
          </p:cNvSpPr>
          <p:nvPr/>
        </p:nvSpPr>
        <p:spPr bwMode="auto">
          <a:xfrm>
            <a:off x="3155950" y="5491163"/>
            <a:ext cx="1690688" cy="61912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63498"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3499"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3501" name="Text Box 22"/>
          <p:cNvSpPr txBox="1">
            <a:spLocks noChangeArrowheads="1"/>
          </p:cNvSpPr>
          <p:nvPr/>
        </p:nvSpPr>
        <p:spPr bwMode="auto">
          <a:xfrm>
            <a:off x="8743950" y="64262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宋体" charset="0"/>
                <a:ea typeface="宋体" charset="0"/>
              </a:rPr>
              <a:t>6</a:t>
            </a:r>
          </a:p>
        </p:txBody>
      </p:sp>
      <p:sp>
        <p:nvSpPr>
          <p:cNvPr id="52250" name="Text Box 26"/>
          <p:cNvSpPr txBox="1">
            <a:spLocks noChangeArrowheads="1"/>
          </p:cNvSpPr>
          <p:nvPr/>
        </p:nvSpPr>
        <p:spPr bwMode="auto">
          <a:xfrm>
            <a:off x="1547813" y="3184525"/>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1" u="none" strike="noStrike" kern="1200" cap="none" spc="0" normalizeH="0" baseline="0" noProof="0">
                <a:ln>
                  <a:noFill/>
                </a:ln>
                <a:solidFill>
                  <a:srgbClr val="99CCFF"/>
                </a:solidFill>
                <a:effectLst/>
                <a:uLnTx/>
                <a:uFillTx/>
                <a:latin typeface="Arial" charset="0"/>
                <a:ea typeface="PMingLiU" charset="0"/>
                <a:cs typeface="PMingLiU" charset="0"/>
              </a:rPr>
              <a:t>三个</a:t>
            </a:r>
            <a:r>
              <a:rPr kumimoji="0" lang="zh-CN" altLang="en-US" sz="4400" b="1" i="1" u="none" strike="noStrike" kern="1200" cap="none" spc="0" normalizeH="0" baseline="0" noProof="0">
                <a:ln>
                  <a:noFill/>
                </a:ln>
                <a:solidFill>
                  <a:srgbClr val="99CCFF"/>
                </a:solidFill>
                <a:effectLst/>
                <a:uLnTx/>
                <a:uFillTx/>
                <a:latin typeface="Arial" charset="0"/>
                <a:ea typeface="宋体" charset="0"/>
              </a:rPr>
              <a:t>保证</a:t>
            </a:r>
            <a:endParaRPr kumimoji="0" lang="zh-CN" altLang="en-US" sz="4400" b="1" i="1" u="none" strike="noStrike" kern="1200" cap="none" spc="0" normalizeH="0" baseline="0" noProof="0">
              <a:ln>
                <a:noFill/>
              </a:ln>
              <a:solidFill>
                <a:srgbClr val="99CCFF"/>
              </a:solidFill>
              <a:effectLst/>
              <a:uLnTx/>
              <a:uFillTx/>
              <a:latin typeface="Kosher-Normal" charset="0"/>
              <a:ea typeface="宋体" charset="0"/>
            </a:endParaRPr>
          </a:p>
        </p:txBody>
      </p:sp>
      <p:sp>
        <p:nvSpPr>
          <p:cNvPr id="52254" name="Rectangle 30"/>
          <p:cNvSpPr>
            <a:spLocks noChangeArrowheads="1"/>
          </p:cNvSpPr>
          <p:nvPr/>
        </p:nvSpPr>
        <p:spPr bwMode="auto">
          <a:xfrm>
            <a:off x="234950" y="5446713"/>
            <a:ext cx="1250950"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1" u="sng" strike="noStrike" kern="1200" cap="none" spc="0" normalizeH="0" baseline="0" noProof="0">
                <a:ln>
                  <a:noFill/>
                </a:ln>
                <a:solidFill>
                  <a:srgbClr val="33CC33"/>
                </a:solidFill>
                <a:effectLst/>
                <a:uLnTx/>
                <a:uFillTx/>
                <a:latin typeface="Krone" charset="0"/>
                <a:ea typeface="宋体" charset="0"/>
                <a:cs typeface="宋体" charset="0"/>
              </a:rPr>
              <a:t>永远</a:t>
            </a:r>
            <a:endParaRPr kumimoji="0" lang="zh-CN" altLang="en-US" sz="3600" b="1" i="1" u="sng" strike="noStrike" kern="1200" cap="none" spc="0" normalizeH="0" baseline="0" noProof="0">
              <a:ln>
                <a:noFill/>
              </a:ln>
              <a:solidFill>
                <a:srgbClr val="33CC33"/>
              </a:solidFill>
              <a:effectLst/>
              <a:uLnTx/>
              <a:uFillTx/>
              <a:latin typeface="Krone" charset="0"/>
              <a:ea typeface="宋体" charset="0"/>
              <a:cs typeface="宋体" charset="0"/>
            </a:endParaRPr>
          </a:p>
        </p:txBody>
      </p:sp>
      <p:sp>
        <p:nvSpPr>
          <p:cNvPr id="52255" name="Rectangle 31"/>
          <p:cNvSpPr>
            <a:spLocks noChangeArrowheads="1"/>
          </p:cNvSpPr>
          <p:nvPr/>
        </p:nvSpPr>
        <p:spPr bwMode="auto">
          <a:xfrm>
            <a:off x="5280025" y="5446713"/>
            <a:ext cx="1190625"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1" u="sng" strike="noStrike" kern="1200" cap="none" spc="0" normalizeH="0" baseline="0" noProof="0">
                <a:ln>
                  <a:noFill/>
                </a:ln>
                <a:solidFill>
                  <a:srgbClr val="33CC33"/>
                </a:solidFill>
                <a:effectLst/>
                <a:uLnTx/>
                <a:uFillTx/>
                <a:latin typeface="Krone" charset="0"/>
                <a:ea typeface="宋体" charset="0"/>
                <a:cs typeface="宋体" charset="0"/>
              </a:rPr>
              <a:t>永远</a:t>
            </a:r>
            <a:endParaRPr kumimoji="0" lang="zh-CN" altLang="en-US" sz="3600" b="1" i="1" u="sng" strike="noStrike" kern="1200" cap="none" spc="0" normalizeH="0" baseline="0" noProof="0">
              <a:ln>
                <a:noFill/>
              </a:ln>
              <a:solidFill>
                <a:srgbClr val="33CC33"/>
              </a:solidFill>
              <a:effectLst/>
              <a:uLnTx/>
              <a:uFillTx/>
              <a:latin typeface="Krone" charset="0"/>
              <a:ea typeface="宋体" charset="0"/>
              <a:cs typeface="宋体" charset="0"/>
            </a:endParaRPr>
          </a:p>
        </p:txBody>
      </p:sp>
      <p:sp>
        <p:nvSpPr>
          <p:cNvPr id="52256" name="Rectangle 32"/>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52257" name="Rectangle 33"/>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19</a:t>
            </a:r>
          </a:p>
        </p:txBody>
      </p:sp>
      <p:sp>
        <p:nvSpPr>
          <p:cNvPr id="63507" name="Text Box 34"/>
          <p:cNvSpPr txBox="1">
            <a:spLocks noChangeArrowheads="1"/>
          </p:cNvSpPr>
          <p:nvPr/>
        </p:nvSpPr>
        <p:spPr bwMode="auto">
          <a:xfrm>
            <a:off x="282575" y="6542088"/>
            <a:ext cx="996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40192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1000"/>
                                        <p:tgtEl>
                                          <p:spTgt spid="52253"/>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5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5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5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272" fill="hold" grpId="0" nodeType="clickEffect">
                                  <p:stCondLst>
                                    <p:cond delay="0"/>
                                  </p:stCondLst>
                                  <p:childTnLst>
                                    <p:set>
                                      <p:cBhvr>
                                        <p:cTn id="40" dur="1" fill="hold">
                                          <p:stCondLst>
                                            <p:cond delay="0"/>
                                          </p:stCondLst>
                                        </p:cTn>
                                        <p:tgtEl>
                                          <p:spTgt spid="52254"/>
                                        </p:tgtEl>
                                        <p:attrNameLst>
                                          <p:attrName>style.visibility</p:attrName>
                                        </p:attrNameLst>
                                      </p:cBhvr>
                                      <p:to>
                                        <p:strVal val="visible"/>
                                      </p:to>
                                    </p:set>
                                    <p:anim calcmode="lin" valueType="num">
                                      <p:cBhvr>
                                        <p:cTn id="41" dur="500" fill="hold"/>
                                        <p:tgtEl>
                                          <p:spTgt spid="52254"/>
                                        </p:tgtEl>
                                        <p:attrNameLst>
                                          <p:attrName>ppt_w</p:attrName>
                                        </p:attrNameLst>
                                      </p:cBhvr>
                                      <p:tavLst>
                                        <p:tav tm="0">
                                          <p:val>
                                            <p:strVal val="2/3*#ppt_w"/>
                                          </p:val>
                                        </p:tav>
                                        <p:tav tm="100000">
                                          <p:val>
                                            <p:strVal val="#ppt_w"/>
                                          </p:val>
                                        </p:tav>
                                      </p:tavLst>
                                    </p:anim>
                                    <p:anim calcmode="lin" valueType="num">
                                      <p:cBhvr>
                                        <p:cTn id="42" dur="500" fill="hold"/>
                                        <p:tgtEl>
                                          <p:spTgt spid="52254"/>
                                        </p:tgtEl>
                                        <p:attrNameLst>
                                          <p:attrName>ppt_h</p:attrName>
                                        </p:attrNameLst>
                                      </p:cBhvr>
                                      <p:tavLst>
                                        <p:tav tm="0">
                                          <p:val>
                                            <p:strVal val="2/3*#ppt_h"/>
                                          </p:val>
                                        </p:tav>
                                        <p:tav tm="100000">
                                          <p:val>
                                            <p:strVal val="#ppt_h"/>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52255"/>
                                        </p:tgtEl>
                                        <p:attrNameLst>
                                          <p:attrName>style.visibility</p:attrName>
                                        </p:attrNameLst>
                                      </p:cBhvr>
                                      <p:to>
                                        <p:strVal val="visible"/>
                                      </p:to>
                                    </p:set>
                                    <p:anim calcmode="lin" valueType="num">
                                      <p:cBhvr>
                                        <p:cTn id="45" dur="500" fill="hold"/>
                                        <p:tgtEl>
                                          <p:spTgt spid="52255"/>
                                        </p:tgtEl>
                                        <p:attrNameLst>
                                          <p:attrName>ppt_w</p:attrName>
                                        </p:attrNameLst>
                                      </p:cBhvr>
                                      <p:tavLst>
                                        <p:tav tm="0">
                                          <p:val>
                                            <p:strVal val="2/3*#ppt_w"/>
                                          </p:val>
                                        </p:tav>
                                        <p:tav tm="100000">
                                          <p:val>
                                            <p:strVal val="#ppt_w"/>
                                          </p:val>
                                        </p:tav>
                                      </p:tavLst>
                                    </p:anim>
                                    <p:anim calcmode="lin" valueType="num">
                                      <p:cBhvr>
                                        <p:cTn id="46" dur="500" fill="hold"/>
                                        <p:tgtEl>
                                          <p:spTgt spid="52255"/>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2231"/>
                                        </p:tgtEl>
                                        <p:attrNameLst>
                                          <p:attrName>style.visibility</p:attrName>
                                        </p:attrNameLst>
                                      </p:cBhvr>
                                      <p:to>
                                        <p:strVal val="visible"/>
                                      </p:to>
                                    </p:set>
                                    <p:animEffect transition="in" filter="fade">
                                      <p:cBhvr>
                                        <p:cTn id="51"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50" grpId="0" autoUpdateAnimBg="0"/>
      <p:bldP spid="52254" grpId="0" autoUpdateAnimBg="0"/>
      <p:bldP spid="52255"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9229" name="Picture 13" descr="GESU'%20DI%20NAZARETH%201"/>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1579563" y="0"/>
            <a:ext cx="6116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Rectangle 9"/>
          <p:cNvSpPr>
            <a:spLocks noChangeArrowheads="1"/>
          </p:cNvSpPr>
          <p:nvPr/>
        </p:nvSpPr>
        <p:spPr bwMode="auto">
          <a:xfrm>
            <a:off x="533400" y="533400"/>
            <a:ext cx="8077200" cy="579120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She will give birth to a son, and you are to give him the name </a:t>
            </a:r>
            <a:r>
              <a:rPr kumimoji="0" lang="en-US" sz="5400" b="1" i="0" u="none" strike="noStrike" kern="1200" cap="none" spc="0" normalizeH="0" baseline="0" noProof="0">
                <a:ln>
                  <a:noFill/>
                </a:ln>
                <a:solidFill>
                  <a:srgbClr val="FF3300"/>
                </a:solidFill>
                <a:effectLst>
                  <a:outerShdw blurRad="38100" dist="38100" dir="2700000" algn="tl">
                    <a:srgbClr val="FFFFFF"/>
                  </a:outerShdw>
                </a:effectLst>
                <a:uLnTx/>
                <a:uFillTx/>
                <a:latin typeface="Pristina" charset="0"/>
                <a:ea typeface="ＭＳ Ｐゴシック" charset="0"/>
                <a:cs typeface="Arial" charset="0"/>
              </a:rPr>
              <a:t>Jesus</a:t>
            </a:r>
            <a:r>
              <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 because he will save his people from their sins.</a:t>
            </a: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rPr>
              <a:t>YHWH saves or YHWH is salvation</a:t>
            </a:r>
          </a:p>
        </p:txBody>
      </p:sp>
      <p:sp>
        <p:nvSpPr>
          <p:cNvPr id="9228" name="Freeform 12"/>
          <p:cNvSpPr>
            <a:spLocks/>
          </p:cNvSpPr>
          <p:nvPr/>
        </p:nvSpPr>
        <p:spPr bwMode="auto">
          <a:xfrm>
            <a:off x="431800" y="3619500"/>
            <a:ext cx="8204200" cy="266700"/>
          </a:xfrm>
          <a:custGeom>
            <a:avLst/>
            <a:gdLst>
              <a:gd name="T0" fmla="*/ 16 w 5168"/>
              <a:gd name="T1" fmla="*/ 192 h 216"/>
              <a:gd name="T2" fmla="*/ 2368 w 5168"/>
              <a:gd name="T3" fmla="*/ 0 h 216"/>
              <a:gd name="T4" fmla="*/ 5152 w 5168"/>
              <a:gd name="T5" fmla="*/ 192 h 216"/>
              <a:gd name="T6" fmla="*/ 2272 w 5168"/>
              <a:gd name="T7" fmla="*/ 144 h 216"/>
              <a:gd name="T8" fmla="*/ 16 w 5168"/>
              <a:gd name="T9" fmla="*/ 192 h 216"/>
            </a:gdLst>
            <a:ahLst/>
            <a:cxnLst>
              <a:cxn ang="0">
                <a:pos x="T0" y="T1"/>
              </a:cxn>
              <a:cxn ang="0">
                <a:pos x="T2" y="T3"/>
              </a:cxn>
              <a:cxn ang="0">
                <a:pos x="T4" y="T5"/>
              </a:cxn>
              <a:cxn ang="0">
                <a:pos x="T6" y="T7"/>
              </a:cxn>
              <a:cxn ang="0">
                <a:pos x="T8" y="T9"/>
              </a:cxn>
            </a:cxnLst>
            <a:rect l="0" t="0" r="r" b="b"/>
            <a:pathLst>
              <a:path w="5168" h="216">
                <a:moveTo>
                  <a:pt x="16" y="192"/>
                </a:moveTo>
                <a:cubicBezTo>
                  <a:pt x="32" y="168"/>
                  <a:pt x="1512" y="0"/>
                  <a:pt x="2368" y="0"/>
                </a:cubicBezTo>
                <a:cubicBezTo>
                  <a:pt x="3224" y="0"/>
                  <a:pt x="5168" y="168"/>
                  <a:pt x="5152" y="192"/>
                </a:cubicBezTo>
                <a:cubicBezTo>
                  <a:pt x="5136" y="216"/>
                  <a:pt x="3128" y="144"/>
                  <a:pt x="2272" y="144"/>
                </a:cubicBezTo>
                <a:cubicBezTo>
                  <a:pt x="1416" y="144"/>
                  <a:pt x="0" y="216"/>
                  <a:pt x="16" y="192"/>
                </a:cubicBezTo>
                <a:close/>
              </a:path>
            </a:pathLst>
          </a:custGeom>
          <a:solidFill>
            <a:srgbClr val="FFFF66"/>
          </a:solidFill>
          <a:ln w="28575" cap="flat" cmpd="sng">
            <a:solidFill>
              <a:schemeClr val="bg2"/>
            </a:solidFill>
            <a:prstDash val="solid"/>
            <a:round/>
            <a:headEnd/>
            <a:tailEnd/>
          </a:ln>
          <a:effectLst>
            <a:outerShdw blurRad="63500" dist="53882"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30" name="Rectangle 14"/>
          <p:cNvSpPr>
            <a:spLocks noGrp="1" noChangeArrowheads="1"/>
          </p:cNvSpPr>
          <p:nvPr>
            <p:ph type="title"/>
          </p:nvPr>
        </p:nvSpPr>
        <p:spPr>
          <a:xfrm>
            <a:off x="457200" y="76200"/>
            <a:ext cx="8229600" cy="944563"/>
          </a:xfrm>
        </p:spPr>
        <p:txBody>
          <a:bodyPr/>
          <a:lstStyle/>
          <a:p>
            <a:r>
              <a:rPr lang="zh-CN" altLang="en-US"/>
              <a:t>马太</a:t>
            </a:r>
            <a:r>
              <a:rPr lang="en-US"/>
              <a:t> 1:21</a:t>
            </a:r>
          </a:p>
        </p:txBody>
      </p:sp>
    </p:spTree>
    <p:extLst>
      <p:ext uri="{BB962C8B-B14F-4D97-AF65-F5344CB8AC3E}">
        <p14:creationId xmlns:p14="http://schemas.microsoft.com/office/powerpoint/2010/main" val="28604002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25">
                                            <p:txEl>
                                              <p:pRg st="1" end="1"/>
                                            </p:txEl>
                                          </p:spTgt>
                                        </p:tgtEl>
                                        <p:attrNameLst>
                                          <p:attrName>style.visibility</p:attrName>
                                        </p:attrNameLst>
                                      </p:cBhvr>
                                      <p:to>
                                        <p:strVal val="visible"/>
                                      </p:to>
                                    </p:set>
                                    <p:anim calcmode="lin" valueType="num">
                                      <p:cBhvr>
                                        <p:cTn id="7" dur="500" fill="hold"/>
                                        <p:tgtEl>
                                          <p:spTgt spid="9225">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9225">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9225">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9225">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9225">
                                            <p:txEl>
                                              <p:pRg st="1" end="1"/>
                                            </p:txEl>
                                          </p:spTgt>
                                        </p:tgtEl>
                                      </p:cBhvr>
                                    </p:animEffect>
                                  </p:childTnLst>
                                </p:cTn>
                              </p:par>
                            </p:childTnLst>
                          </p:cTn>
                        </p:par>
                        <p:par>
                          <p:cTn id="12" fill="hold" nodeType="afterGroup">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228"/>
                                        </p:tgtEl>
                                        <p:attrNameLst>
                                          <p:attrName>style.visibility</p:attrName>
                                        </p:attrNameLst>
                                      </p:cBhvr>
                                      <p:to>
                                        <p:strVal val="visible"/>
                                      </p:to>
                                    </p:set>
                                    <p:anim calcmode="lin" valueType="num">
                                      <p:cBhvr>
                                        <p:cTn id="15" dur="1000" fill="hold"/>
                                        <p:tgtEl>
                                          <p:spTgt spid="9228"/>
                                        </p:tgtEl>
                                        <p:attrNameLst>
                                          <p:attrName>ppt_w</p:attrName>
                                        </p:attrNameLst>
                                      </p:cBhvr>
                                      <p:tavLst>
                                        <p:tav tm="0">
                                          <p:val>
                                            <p:fltVal val="0"/>
                                          </p:val>
                                        </p:tav>
                                        <p:tav tm="100000">
                                          <p:val>
                                            <p:strVal val="#ppt_w"/>
                                          </p:val>
                                        </p:tav>
                                      </p:tavLst>
                                    </p:anim>
                                    <p:anim calcmode="lin" valueType="num">
                                      <p:cBhvr>
                                        <p:cTn id="16" dur="1000" fill="hold"/>
                                        <p:tgtEl>
                                          <p:spTgt spid="9228"/>
                                        </p:tgtEl>
                                        <p:attrNameLst>
                                          <p:attrName>ppt_h</p:attrName>
                                        </p:attrNameLst>
                                      </p:cBhvr>
                                      <p:tavLst>
                                        <p:tav tm="0">
                                          <p:val>
                                            <p:fltVal val="0"/>
                                          </p:val>
                                        </p:tav>
                                        <p:tav tm="100000">
                                          <p:val>
                                            <p:strVal val="#ppt_h"/>
                                          </p:val>
                                        </p:tav>
                                      </p:tavLst>
                                    </p:anim>
                                    <p:anim calcmode="lin" valueType="num">
                                      <p:cBhvr>
                                        <p:cTn id="17" dur="1000" fill="hold"/>
                                        <p:tgtEl>
                                          <p:spTgt spid="9228"/>
                                        </p:tgtEl>
                                        <p:attrNameLst>
                                          <p:attrName>style.rotation</p:attrName>
                                        </p:attrNameLst>
                                      </p:cBhvr>
                                      <p:tavLst>
                                        <p:tav tm="0">
                                          <p:val>
                                            <p:fltVal val="90"/>
                                          </p:val>
                                        </p:tav>
                                        <p:tav tm="100000">
                                          <p:val>
                                            <p:fltVal val="0"/>
                                          </p:val>
                                        </p:tav>
                                      </p:tavLst>
                                    </p:anim>
                                    <p:animEffect transition="in" filter="fade">
                                      <p:cBhvr>
                                        <p:cTn id="18" dur="1000"/>
                                        <p:tgtEl>
                                          <p:spTgt spid="92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229"/>
                                        </p:tgtEl>
                                        <p:attrNameLst>
                                          <p:attrName>style.visibility</p:attrName>
                                        </p:attrNameLst>
                                      </p:cBhvr>
                                      <p:to>
                                        <p:strVal val="visible"/>
                                      </p:to>
                                    </p:set>
                                    <p:animEffect transition="in" filter="fade">
                                      <p:cBhvr>
                                        <p:cTn id="23" dur="2000"/>
                                        <p:tgtEl>
                                          <p:spTgt spid="92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225">
                                            <p:txEl>
                                              <p:pRg st="3" end="3"/>
                                            </p:txEl>
                                          </p:spTgt>
                                        </p:tgtEl>
                                        <p:attrNameLst>
                                          <p:attrName>style.visibility</p:attrName>
                                        </p:attrNameLst>
                                      </p:cBhvr>
                                      <p:to>
                                        <p:strVal val="visible"/>
                                      </p:to>
                                    </p:set>
                                    <p:anim calcmode="lin" valueType="num">
                                      <p:cBhvr>
                                        <p:cTn id="28" dur="500" decel="50000" fill="hold">
                                          <p:stCondLst>
                                            <p:cond delay="0"/>
                                          </p:stCondLst>
                                        </p:cTn>
                                        <p:tgtEl>
                                          <p:spTgt spid="9225">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225">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225">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9225">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225">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225">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225">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2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729C5CD0-995B-4EDE-8AC3-25A82E23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g. The Advent of Jesus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10</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2:1-7</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a:solidFill>
                  <a:srgbClr val="FFFFFF"/>
                </a:solidFill>
                <a:effectLst>
                  <a:glow rad="228600">
                    <a:srgbClr val="220011"/>
                  </a:glow>
                </a:effectLst>
                <a:latin typeface="Arial"/>
                <a:cs typeface="Arial"/>
              </a:rPr>
              <a:t>Jesus is born of humblest means in Bethlehem during the census under Caesar Augustus (December 5-January 4 BC) as proof of His lineage from David and in fulfillment of Micah 5:2 in order that He would die as God made man, the Messiah, pictured in His swaddling clothes</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45566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611224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Insure that Baby!</a:t>
            </a: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18962806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9274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The Target of Theft</a:t>
            </a: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032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AFD00"/>
                </a:solidFill>
                <a:effectLst/>
                <a:uLnTx/>
                <a:uFillTx/>
                <a:latin typeface="Times New Roman" charset="0"/>
                <a:ea typeface="宋体" charset="-122"/>
                <a:cs typeface="宋体" charset="-122"/>
              </a:rPr>
              <a:t>                            </a:t>
            </a:r>
          </a:p>
        </p:txBody>
      </p:sp>
      <p:sp>
        <p:nvSpPr>
          <p:cNvPr id="65540" name="Text Box 1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5541" name="Text Box 19"/>
          <p:cNvSpPr txBox="1">
            <a:spLocks noChangeArrowheads="1"/>
          </p:cNvSpPr>
          <p:nvPr/>
        </p:nvSpPr>
        <p:spPr bwMode="auto">
          <a:xfrm>
            <a:off x="8882063" y="53038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5542" name="AutoShape 24"/>
          <p:cNvSpPr>
            <a:spLocks noChangeArrowheads="1"/>
          </p:cNvSpPr>
          <p:nvPr/>
        </p:nvSpPr>
        <p:spPr bwMode="auto">
          <a:xfrm>
            <a:off x="1141413" y="1239838"/>
            <a:ext cx="6826250" cy="4935537"/>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65543" name="Text Box 25"/>
          <p:cNvSpPr txBox="1">
            <a:spLocks noChangeArrowheads="1"/>
          </p:cNvSpPr>
          <p:nvPr/>
        </p:nvSpPr>
        <p:spPr bwMode="auto">
          <a:xfrm>
            <a:off x="696913" y="1397000"/>
            <a:ext cx="7680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5400" b="1" i="1" u="none" strike="noStrike" kern="1200" cap="none" spc="0" normalizeH="0" baseline="0" noProof="0">
              <a:ln>
                <a:noFill/>
              </a:ln>
              <a:solidFill>
                <a:srgbClr val="000000"/>
              </a:solidFill>
              <a:effectLst/>
              <a:uLnTx/>
              <a:uFillTx/>
              <a:latin typeface="MS PGothic" charset="0"/>
              <a:ea typeface="宋体" charset="0"/>
            </a:endParaRPr>
          </a:p>
        </p:txBody>
      </p:sp>
      <p:sp>
        <p:nvSpPr>
          <p:cNvPr id="483354" name="Text Box 26"/>
          <p:cNvSpPr txBox="1">
            <a:spLocks noChangeArrowheads="1"/>
          </p:cNvSpPr>
          <p:nvPr/>
        </p:nvSpPr>
        <p:spPr bwMode="auto">
          <a:xfrm>
            <a:off x="698500" y="1595438"/>
            <a:ext cx="7680325" cy="3610219"/>
          </a:xfrm>
          <a:prstGeom prst="rect">
            <a:avLst/>
          </a:prstGeom>
          <a:noFill/>
          <a:ln w="9525">
            <a:noFill/>
            <a:miter lim="800000"/>
            <a:headEnd/>
            <a:tailEnd/>
          </a:ln>
          <a:effectLst>
            <a:outerShdw blurRad="63500" dist="127901" dir="2700000" algn="ctr" rotWithShape="0">
              <a:schemeClr val="bg2">
                <a:alpha val="74998"/>
              </a:schemeClr>
            </a:outerShdw>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所以，我们必须问</a:t>
            </a:r>
            <a:r>
              <a:rPr kumimoji="0" lang="en-US" altLang="zh-CN"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 </a:t>
            </a:r>
            <a:br>
              <a:rPr kumimoji="0" lang="en-US" altLang="zh-CN"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b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到底谁有资格</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继承</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大卫的王位</a:t>
            </a:r>
            <a:r>
              <a:rPr kumimoji="0" lang="en-US" altLang="zh-CN"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a:t>
            </a:r>
          </a:p>
        </p:txBody>
      </p:sp>
      <p:sp>
        <p:nvSpPr>
          <p:cNvPr id="65545" name="Text Box 2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483365" name="Rectangle 3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483366" name="Rectangle 3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20</a:t>
            </a:r>
          </a:p>
        </p:txBody>
      </p:sp>
      <p:sp>
        <p:nvSpPr>
          <p:cNvPr id="65549" name="Text Box 39"/>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4001139170"/>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56712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4000" b="1" kern="1200" dirty="0" err="1">
                <a:solidFill>
                  <a:srgbClr val="FFFFFF"/>
                </a:solidFill>
                <a:effectLst>
                  <a:glow rad="177800">
                    <a:srgbClr val="000000"/>
                  </a:glow>
                </a:effectLst>
                <a:latin typeface="Arial"/>
                <a:ea typeface="ＭＳ Ｐゴシック" charset="0"/>
                <a:cs typeface="Arial"/>
              </a:rPr>
              <a:t>Brickhouse</a:t>
            </a:r>
            <a:r>
              <a:rPr lang="en-US" sz="4000" b="1" kern="1200" dirty="0">
                <a:solidFill>
                  <a:srgbClr val="FFFFFF"/>
                </a:solidFill>
                <a:effectLst>
                  <a:glow rad="177800">
                    <a:srgbClr val="000000"/>
                  </a:glow>
                </a:effectLst>
                <a:latin typeface="Arial"/>
                <a:ea typeface="ＭＳ Ｐゴシック" charset="0"/>
                <a:cs typeface="Arial"/>
              </a:rPr>
              <a:t> Security GPS Device</a:t>
            </a: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5" name="Picture 2" descr="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27000"/>
            <a:ext cx="9144000" cy="630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Jordan Tan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2" name="Title 1"/>
          <p:cNvSpPr>
            <a:spLocks noGrp="1"/>
          </p:cNvSpPr>
          <p:nvPr>
            <p:ph type="title"/>
          </p:nvPr>
        </p:nvSpPr>
        <p:spPr>
          <a:xfrm>
            <a:off x="683568" y="2780928"/>
            <a:ext cx="7772400" cy="2708920"/>
          </a:xfrm>
        </p:spPr>
        <p:txBody>
          <a:bodyPr/>
          <a:lstStyle/>
          <a:p>
            <a:r>
              <a:rPr lang="en-US" sz="8000" b="1">
                <a:solidFill>
                  <a:srgbClr val="FFFFFF"/>
                </a:solidFill>
                <a:effectLst>
                  <a:glow rad="228600">
                    <a:srgbClr val="000000"/>
                  </a:glow>
                </a:effectLst>
                <a:latin typeface="Arial"/>
                <a:cs typeface="Arial"/>
              </a:rPr>
              <a:t>The</a:t>
            </a:r>
            <a:r>
              <a:rPr lang="en-US" sz="8000" b="1" baseline="0">
                <a:solidFill>
                  <a:srgbClr val="FFFFFF"/>
                </a:solidFill>
                <a:effectLst>
                  <a:glow rad="228600">
                    <a:srgbClr val="000000"/>
                  </a:glow>
                </a:effectLst>
                <a:latin typeface="Arial"/>
                <a:cs typeface="Arial"/>
              </a:rPr>
              <a:t> Date of Jesus' Birth</a:t>
            </a:r>
            <a:endParaRPr lang="en-US" sz="80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9742766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5" name="WordArt 7"/>
          <p:cNvSpPr>
            <a:spLocks noChangeArrowheads="1" noChangeShapeType="1" noTextEdit="1"/>
          </p:cNvSpPr>
          <p:nvPr/>
        </p:nvSpPr>
        <p:spPr bwMode="auto">
          <a:xfrm>
            <a:off x="381000" y="260648"/>
            <a:ext cx="8382000" cy="56388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Fact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Fiction</a:t>
            </a:r>
          </a:p>
        </p:txBody>
      </p:sp>
      <p:sp>
        <p:nvSpPr>
          <p:cNvPr id="2056" name="Text Box 8"/>
          <p:cNvSpPr txBox="1">
            <a:spLocks noChangeArrowheads="1"/>
          </p:cNvSpPr>
          <p:nvPr/>
        </p:nvSpPr>
        <p:spPr bwMode="auto">
          <a:xfrm>
            <a:off x="4953000" y="6400800"/>
            <a:ext cx="426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charset="0"/>
                <a:ea typeface="ＭＳ Ｐゴシック" charset="0"/>
                <a:cs typeface="+mn-cs"/>
              </a:rPr>
              <a:t>Jordan Tan #172 </a:t>
            </a:r>
          </a:p>
        </p:txBody>
      </p:sp>
    </p:spTree>
    <p:extLst>
      <p:ext uri="{BB962C8B-B14F-4D97-AF65-F5344CB8AC3E}">
        <p14:creationId xmlns:p14="http://schemas.microsoft.com/office/powerpoint/2010/main" val="36472725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381000" y="457200"/>
            <a:ext cx="82296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Born in the 11</a:t>
            </a:r>
            <a:r>
              <a:rPr kumimoji="0" lang="en-US" sz="4000" b="0" i="0" u="none" strike="noStrike" kern="1200" cap="none" spc="0" normalizeH="0" baseline="30000" noProof="0">
                <a:ln>
                  <a:noFill/>
                </a:ln>
                <a:solidFill>
                  <a:srgbClr val="FFFFCC"/>
                </a:solidFill>
                <a:effectLst/>
                <a:uLnTx/>
                <a:uFillTx/>
                <a:latin typeface="Arial"/>
                <a:ea typeface="ＭＳ Ｐゴシック" charset="0"/>
                <a:cs typeface="Arial"/>
              </a:rPr>
              <a:t>th</a:t>
            </a: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 year of Singapore</a:t>
            </a:r>
            <a:r>
              <a:rPr kumimoji="0" lang="ja-JP" altLang="en-US" sz="4000" b="0" i="0" u="none" strike="noStrike" kern="1200" cap="none" spc="0" normalizeH="0" baseline="0" noProof="0">
                <a:ln>
                  <a:noFill/>
                </a:ln>
                <a:solidFill>
                  <a:srgbClr val="FFFFCC"/>
                </a:solidFill>
                <a:effectLst/>
                <a:uLnTx/>
                <a:uFillTx/>
                <a:latin typeface="Arial"/>
                <a:ea typeface="ＭＳ Ｐゴシック" charset="0"/>
                <a:cs typeface="Arial"/>
              </a:rPr>
              <a:t>’</a:t>
            </a: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s independence.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Started my studies in Singapore Bible College at the age of 28.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Which year was I born in? </a:t>
            </a:r>
          </a:p>
        </p:txBody>
      </p:sp>
      <p:pic>
        <p:nvPicPr>
          <p:cNvPr id="247812" name="Picture 4" descr="birthdaycake"/>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5364088" y="4292469"/>
            <a:ext cx="3779912" cy="25655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47814" name="Text Box 6"/>
          <p:cNvSpPr txBox="1">
            <a:spLocks noChangeArrowheads="1"/>
          </p:cNvSpPr>
          <p:nvPr/>
        </p:nvSpPr>
        <p:spPr bwMode="auto">
          <a:xfrm>
            <a:off x="7016824" y="1219200"/>
            <a:ext cx="13716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1965</a:t>
            </a:r>
          </a:p>
        </p:txBody>
      </p:sp>
      <p:sp>
        <p:nvSpPr>
          <p:cNvPr id="247815" name="Text Box 7"/>
          <p:cNvSpPr txBox="1">
            <a:spLocks noChangeArrowheads="1"/>
          </p:cNvSpPr>
          <p:nvPr/>
        </p:nvSpPr>
        <p:spPr bwMode="auto">
          <a:xfrm>
            <a:off x="7315200" y="2895600"/>
            <a:ext cx="20574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July 2004</a:t>
            </a:r>
          </a:p>
        </p:txBody>
      </p:sp>
      <p:sp>
        <p:nvSpPr>
          <p:cNvPr id="247816" name="Text Box 8"/>
          <p:cNvSpPr txBox="1">
            <a:spLocks noChangeArrowheads="1"/>
          </p:cNvSpPr>
          <p:nvPr/>
        </p:nvSpPr>
        <p:spPr bwMode="auto">
          <a:xfrm>
            <a:off x="685800" y="4201924"/>
            <a:ext cx="4648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1976</a:t>
            </a:r>
          </a:p>
        </p:txBody>
      </p:sp>
    </p:spTree>
    <p:extLst>
      <p:ext uri="{BB962C8B-B14F-4D97-AF65-F5344CB8AC3E}">
        <p14:creationId xmlns:p14="http://schemas.microsoft.com/office/powerpoint/2010/main" val="97374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checkerboard(across)">
                                      <p:cBhvr>
                                        <p:cTn id="7" dur="500"/>
                                        <p:tgtEl>
                                          <p:spTgt spid="247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checkerboard(across)">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checkerboard(across)">
                                      <p:cBhvr>
                                        <p:cTn id="17" dur="500"/>
                                        <p:tgtEl>
                                          <p:spTgt spid="247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7815"/>
                                        </p:tgtEl>
                                        <p:attrNameLst>
                                          <p:attrName>style.visibility</p:attrName>
                                        </p:attrNameLst>
                                      </p:cBhvr>
                                      <p:to>
                                        <p:strVal val="visible"/>
                                      </p:to>
                                    </p:set>
                                    <p:anim calcmode="lin" valueType="num">
                                      <p:cBhvr>
                                        <p:cTn id="29" dur="1000" fill="hold"/>
                                        <p:tgtEl>
                                          <p:spTgt spid="247815"/>
                                        </p:tgtEl>
                                        <p:attrNameLst>
                                          <p:attrName>ppt_w</p:attrName>
                                        </p:attrNameLst>
                                      </p:cBhvr>
                                      <p:tavLst>
                                        <p:tav tm="0">
                                          <p:val>
                                            <p:strVal val="#ppt_w*0.70"/>
                                          </p:val>
                                        </p:tav>
                                        <p:tav tm="100000">
                                          <p:val>
                                            <p:strVal val="#ppt_w"/>
                                          </p:val>
                                        </p:tav>
                                      </p:tavLst>
                                    </p:anim>
                                    <p:anim calcmode="lin" valueType="num">
                                      <p:cBhvr>
                                        <p:cTn id="30" dur="1000" fill="hold"/>
                                        <p:tgtEl>
                                          <p:spTgt spid="247815"/>
                                        </p:tgtEl>
                                        <p:attrNameLst>
                                          <p:attrName>ppt_h</p:attrName>
                                        </p:attrNameLst>
                                      </p:cBhvr>
                                      <p:tavLst>
                                        <p:tav tm="0">
                                          <p:val>
                                            <p:strVal val="#ppt_h"/>
                                          </p:val>
                                        </p:tav>
                                        <p:tav tm="100000">
                                          <p:val>
                                            <p:strVal val="#ppt_h"/>
                                          </p:val>
                                        </p:tav>
                                      </p:tavLst>
                                    </p:anim>
                                    <p:animEffect transition="in" filter="fade">
                                      <p:cBhvr>
                                        <p:cTn id="31" dur="1000"/>
                                        <p:tgtEl>
                                          <p:spTgt spid="247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ppt_w</p:attrName>
                                        </p:attrNameLst>
                                      </p:cBhvr>
                                      <p:tavLst>
                                        <p:tav tm="0">
                                          <p:val>
                                            <p:strVal val="#ppt_w*0.70"/>
                                          </p:val>
                                        </p:tav>
                                        <p:tav tm="100000">
                                          <p:val>
                                            <p:strVal val="#ppt_w"/>
                                          </p:val>
                                        </p:tav>
                                      </p:tavLst>
                                    </p:anim>
                                    <p:anim calcmode="lin" valueType="num">
                                      <p:cBhvr>
                                        <p:cTn id="37" dur="1000" fill="hold"/>
                                        <p:tgtEl>
                                          <p:spTgt spid="247816"/>
                                        </p:tgtEl>
                                        <p:attrNameLst>
                                          <p:attrName>ppt_h</p:attrName>
                                        </p:attrNameLst>
                                      </p:cBhvr>
                                      <p:tavLst>
                                        <p:tav tm="0">
                                          <p:val>
                                            <p:strVal val="#ppt_h"/>
                                          </p:val>
                                        </p:tav>
                                        <p:tav tm="100000">
                                          <p:val>
                                            <p:strVal val="#ppt_h"/>
                                          </p:val>
                                        </p:tav>
                                      </p:tavLst>
                                    </p:anim>
                                    <p:animEffect transition="in" filter="fade">
                                      <p:cBhvr>
                                        <p:cTn id="38" dur="10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P spid="247816"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35522" name="WordArt 2"/>
          <p:cNvSpPr>
            <a:spLocks noChangeArrowheads="1" noChangeShapeType="1" noTextEdit="1"/>
          </p:cNvSpPr>
          <p:nvPr/>
        </p:nvSpPr>
        <p:spPr bwMode="auto">
          <a:xfrm>
            <a:off x="1752600" y="381000"/>
            <a:ext cx="5791200" cy="2362200"/>
          </a:xfrm>
          <a:prstGeom prst="rect">
            <a:avLst/>
          </a:prstGeom>
        </p:spPr>
        <p:txBody>
          <a:bodyPr wrap="none" fromWordArt="1">
            <a:prstTxWarp prst="textFadeUp">
              <a:avLst>
                <a:gd name="adj" fmla="val 156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The Historical</a:t>
            </a:r>
          </a:p>
        </p:txBody>
      </p:sp>
      <p:sp>
        <p:nvSpPr>
          <p:cNvPr id="235523" name="WordArt 3"/>
          <p:cNvSpPr>
            <a:spLocks noChangeArrowheads="1" noChangeShapeType="1" noTextEdit="1"/>
          </p:cNvSpPr>
          <p:nvPr/>
        </p:nvSpPr>
        <p:spPr bwMode="auto">
          <a:xfrm>
            <a:off x="457200" y="2667000"/>
            <a:ext cx="8229600" cy="3581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JESUS</a:t>
            </a:r>
          </a:p>
        </p:txBody>
      </p:sp>
    </p:spTree>
    <p:extLst>
      <p:ext uri="{BB962C8B-B14F-4D97-AF65-F5344CB8AC3E}">
        <p14:creationId xmlns:p14="http://schemas.microsoft.com/office/powerpoint/2010/main" val="366989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5523"/>
                                        </p:tgtEl>
                                        <p:attrNameLst>
                                          <p:attrName>style.visibility</p:attrName>
                                        </p:attrNameLst>
                                      </p:cBhvr>
                                      <p:to>
                                        <p:strVal val="visible"/>
                                      </p:to>
                                    </p:set>
                                    <p:anim calcmode="lin" valueType="num">
                                      <p:cBhvr>
                                        <p:cTn id="7" dur="500" fill="hold"/>
                                        <p:tgtEl>
                                          <p:spTgt spid="235523"/>
                                        </p:tgtEl>
                                        <p:attrNameLst>
                                          <p:attrName>ppt_w</p:attrName>
                                        </p:attrNameLst>
                                      </p:cBhvr>
                                      <p:tavLst>
                                        <p:tav tm="0">
                                          <p:val>
                                            <p:fltVal val="0"/>
                                          </p:val>
                                        </p:tav>
                                        <p:tav tm="100000">
                                          <p:val>
                                            <p:strVal val="#ppt_w"/>
                                          </p:val>
                                        </p:tav>
                                      </p:tavLst>
                                    </p:anim>
                                    <p:anim calcmode="lin" valueType="num">
                                      <p:cBhvr>
                                        <p:cTn id="8" dur="500" fill="hold"/>
                                        <p:tgtEl>
                                          <p:spTgt spid="2355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5522"/>
                                        </p:tgtEl>
                                        <p:attrNameLst>
                                          <p:attrName>style.visibility</p:attrName>
                                        </p:attrNameLst>
                                      </p:cBhvr>
                                      <p:to>
                                        <p:strVal val="visible"/>
                                      </p:to>
                                    </p:set>
                                    <p:animEffect transition="in" filter="fade">
                                      <p:cBhvr>
                                        <p:cTn id="13" dur="2000"/>
                                        <p:tgtEl>
                                          <p:spTgt spid="235522"/>
                                        </p:tgtEl>
                                      </p:cBhvr>
                                    </p:animEffect>
                                  </p:childTnLst>
                                </p:cTn>
                              </p:par>
                              <p:par>
                                <p:cTn id="14" presetID="6" presetClass="emph" presetSubtype="0" fill="hold" grpId="1" nodeType="withEffect">
                                  <p:stCondLst>
                                    <p:cond delay="0"/>
                                  </p:stCondLst>
                                  <p:childTnLst>
                                    <p:animScale>
                                      <p:cBhvr>
                                        <p:cTn id="15" dur="2000" fill="hold"/>
                                        <p:tgtEl>
                                          <p:spTgt spid="23552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P spid="235522" grpId="1" animBg="1"/>
      <p:bldP spid="235523"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1512888" y="0"/>
            <a:ext cx="6088062" cy="588963"/>
          </a:xfrm>
          <a:prstGeom prst="rect">
            <a:avLst/>
          </a:prstGeom>
          <a:gradFill rotWithShape="1">
            <a:gsLst>
              <a:gs pos="0">
                <a:srgbClr val="FF6600"/>
              </a:gs>
              <a:gs pos="100000">
                <a:srgbClr val="FF6600">
                  <a:gamma/>
                  <a:tint val="60392"/>
                  <a:invGamma/>
                </a:srgbClr>
              </a:gs>
            </a:gsLst>
            <a:lin ang="5400000" scaled="1"/>
          </a:gra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660033"/>
                </a:solidFill>
                <a:effectLst/>
                <a:uLnTx/>
                <a:uFillTx/>
                <a:latin typeface="Arial" charset="0"/>
                <a:ea typeface="宋体" charset="0"/>
                <a:cs typeface="宋体" charset="0"/>
              </a:rPr>
              <a:t>The New Testament Bookshelf</a:t>
            </a:r>
            <a:endParaRPr kumimoji="0" lang="en-US" sz="3200" b="1" i="0" u="none" strike="noStrike" kern="1200" cap="none" spc="0" normalizeH="0" baseline="0" noProof="0">
              <a:ln>
                <a:noFill/>
              </a:ln>
              <a:solidFill>
                <a:srgbClr val="660033"/>
              </a:solidFill>
              <a:effectLst/>
              <a:uLnTx/>
              <a:uFillTx/>
              <a:latin typeface="Arial" charset="0"/>
              <a:ea typeface="宋体" charset="0"/>
              <a:cs typeface="宋体" charset="0"/>
            </a:endParaRPr>
          </a:p>
        </p:txBody>
      </p:sp>
      <p:sp>
        <p:nvSpPr>
          <p:cNvPr id="230404" name="Text Box 4"/>
          <p:cNvSpPr txBox="1">
            <a:spLocks noChangeArrowheads="1"/>
          </p:cNvSpPr>
          <p:nvPr/>
        </p:nvSpPr>
        <p:spPr bwMode="auto">
          <a:xfrm>
            <a:off x="273050" y="487363"/>
            <a:ext cx="186055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Gospels</a:t>
            </a:r>
          </a:p>
        </p:txBody>
      </p:sp>
      <p:grpSp>
        <p:nvGrpSpPr>
          <p:cNvPr id="230457" name="Group 57"/>
          <p:cNvGrpSpPr>
            <a:grpSpLocks/>
          </p:cNvGrpSpPr>
          <p:nvPr/>
        </p:nvGrpSpPr>
        <p:grpSpPr bwMode="auto">
          <a:xfrm>
            <a:off x="304800" y="1322388"/>
            <a:ext cx="3048000" cy="735013"/>
            <a:chOff x="192" y="833"/>
            <a:chExt cx="1920" cy="463"/>
          </a:xfrm>
        </p:grpSpPr>
        <p:sp>
          <p:nvSpPr>
            <p:cNvPr id="230405" name="Text Box 5"/>
            <p:cNvSpPr txBox="1">
              <a:spLocks noChangeArrowheads="1"/>
            </p:cNvSpPr>
            <p:nvPr/>
          </p:nvSpPr>
          <p:spPr bwMode="auto">
            <a:xfrm rot="16200000">
              <a:off x="1092" y="928"/>
              <a:ext cx="441"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路加</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7" name="Line 27"/>
            <p:cNvSpPr>
              <a:spLocks noChangeShapeType="1"/>
            </p:cNvSpPr>
            <p:nvPr/>
          </p:nvSpPr>
          <p:spPr bwMode="auto">
            <a:xfrm>
              <a:off x="192" y="1296"/>
              <a:ext cx="19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6" name="Group 56"/>
          <p:cNvGrpSpPr>
            <a:grpSpLocks/>
          </p:cNvGrpSpPr>
          <p:nvPr/>
        </p:nvGrpSpPr>
        <p:grpSpPr bwMode="auto">
          <a:xfrm>
            <a:off x="128588" y="487363"/>
            <a:ext cx="8863012" cy="6276975"/>
            <a:chOff x="81" y="307"/>
            <a:chExt cx="5583" cy="3954"/>
          </a:xfrm>
        </p:grpSpPr>
        <p:sp>
          <p:nvSpPr>
            <p:cNvPr id="230422" name="Line 22"/>
            <p:cNvSpPr>
              <a:spLocks noChangeShapeType="1"/>
            </p:cNvSpPr>
            <p:nvPr/>
          </p:nvSpPr>
          <p:spPr bwMode="auto">
            <a:xfrm>
              <a:off x="144" y="2928"/>
              <a:ext cx="55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30439" name="Line 39"/>
            <p:cNvSpPr>
              <a:spLocks noChangeShapeType="1"/>
            </p:cNvSpPr>
            <p:nvPr/>
          </p:nvSpPr>
          <p:spPr bwMode="auto">
            <a:xfrm>
              <a:off x="81" y="4128"/>
              <a:ext cx="3552"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nvGrpSpPr>
            <p:cNvPr id="230455" name="Group 55"/>
            <p:cNvGrpSpPr>
              <a:grpSpLocks/>
            </p:cNvGrpSpPr>
            <p:nvPr/>
          </p:nvGrpSpPr>
          <p:grpSpPr bwMode="auto">
            <a:xfrm>
              <a:off x="168" y="1392"/>
              <a:ext cx="5444" cy="1536"/>
              <a:chOff x="168" y="1392"/>
              <a:chExt cx="5444" cy="1536"/>
            </a:xfrm>
          </p:grpSpPr>
          <p:sp>
            <p:nvSpPr>
              <p:cNvPr id="230403" name="Text Box 3"/>
              <p:cNvSpPr txBox="1">
                <a:spLocks noChangeArrowheads="1"/>
              </p:cNvSpPr>
              <p:nvPr/>
            </p:nvSpPr>
            <p:spPr bwMode="auto">
              <a:xfrm rot="16200000">
                <a:off x="1998" y="2347"/>
                <a:ext cx="898"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Philippians</a:t>
                </a:r>
              </a:p>
            </p:txBody>
          </p:sp>
          <p:grpSp>
            <p:nvGrpSpPr>
              <p:cNvPr id="230450" name="Group 50"/>
              <p:cNvGrpSpPr>
                <a:grpSpLocks/>
              </p:cNvGrpSpPr>
              <p:nvPr/>
            </p:nvGrpSpPr>
            <p:grpSpPr bwMode="auto">
              <a:xfrm>
                <a:off x="168" y="1392"/>
                <a:ext cx="5444" cy="1536"/>
                <a:chOff x="168" y="1392"/>
                <a:chExt cx="5444" cy="1536"/>
              </a:xfrm>
            </p:grpSpPr>
            <p:sp>
              <p:nvSpPr>
                <p:cNvPr id="230408" name="Text Box 8"/>
                <p:cNvSpPr txBox="1">
                  <a:spLocks noChangeArrowheads="1"/>
                </p:cNvSpPr>
                <p:nvPr/>
              </p:nvSpPr>
              <p:spPr bwMode="auto">
                <a:xfrm>
                  <a:off x="2112" y="1392"/>
                  <a:ext cx="1378"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Letters by Paul</a:t>
                  </a:r>
                </a:p>
              </p:txBody>
            </p:sp>
            <p:grpSp>
              <p:nvGrpSpPr>
                <p:cNvPr id="230409" name="Group 9"/>
                <p:cNvGrpSpPr>
                  <a:grpSpLocks/>
                </p:cNvGrpSpPr>
                <p:nvPr/>
              </p:nvGrpSpPr>
              <p:grpSpPr bwMode="auto">
                <a:xfrm>
                  <a:off x="168" y="1722"/>
                  <a:ext cx="5444" cy="1206"/>
                  <a:chOff x="168" y="1722"/>
                  <a:chExt cx="5444" cy="1206"/>
                </a:xfrm>
              </p:grpSpPr>
              <p:sp>
                <p:nvSpPr>
                  <p:cNvPr id="230410" name="Text Box 10"/>
                  <p:cNvSpPr txBox="1">
                    <a:spLocks noChangeArrowheads="1"/>
                  </p:cNvSpPr>
                  <p:nvPr/>
                </p:nvSpPr>
                <p:spPr bwMode="auto">
                  <a:xfrm rot="16200000">
                    <a:off x="-45" y="2457"/>
                    <a:ext cx="68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Romans</a:t>
                    </a:r>
                  </a:p>
                </p:txBody>
              </p:sp>
              <p:sp>
                <p:nvSpPr>
                  <p:cNvPr id="230411" name="Text Box 11"/>
                  <p:cNvSpPr txBox="1">
                    <a:spLocks noChangeArrowheads="1"/>
                  </p:cNvSpPr>
                  <p:nvPr/>
                </p:nvSpPr>
                <p:spPr bwMode="auto">
                  <a:xfrm rot="16200000">
                    <a:off x="20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Corinthians</a:t>
                    </a:r>
                  </a:p>
                </p:txBody>
              </p:sp>
              <p:sp>
                <p:nvSpPr>
                  <p:cNvPr id="230412" name="Text Box 12"/>
                  <p:cNvSpPr txBox="1">
                    <a:spLocks noChangeArrowheads="1"/>
                  </p:cNvSpPr>
                  <p:nvPr/>
                </p:nvSpPr>
                <p:spPr bwMode="auto">
                  <a:xfrm rot="16200000">
                    <a:off x="62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Corinthians</a:t>
                    </a:r>
                  </a:p>
                </p:txBody>
              </p:sp>
              <p:sp>
                <p:nvSpPr>
                  <p:cNvPr id="230413" name="Text Box 13"/>
                  <p:cNvSpPr txBox="1">
                    <a:spLocks noChangeArrowheads="1"/>
                  </p:cNvSpPr>
                  <p:nvPr/>
                </p:nvSpPr>
                <p:spPr bwMode="auto">
                  <a:xfrm rot="16200000">
                    <a:off x="1192" y="2405"/>
                    <a:ext cx="78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Galatians</a:t>
                    </a:r>
                  </a:p>
                </p:txBody>
              </p:sp>
              <p:sp>
                <p:nvSpPr>
                  <p:cNvPr id="230414" name="Text Box 14"/>
                  <p:cNvSpPr txBox="1">
                    <a:spLocks noChangeArrowheads="1"/>
                  </p:cNvSpPr>
                  <p:nvPr/>
                </p:nvSpPr>
                <p:spPr bwMode="auto">
                  <a:xfrm rot="16200000">
                    <a:off x="1607" y="2389"/>
                    <a:ext cx="818"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Ephesians</a:t>
                    </a:r>
                  </a:p>
                </p:txBody>
              </p:sp>
              <p:sp>
                <p:nvSpPr>
                  <p:cNvPr id="230415" name="Text Box 15"/>
                  <p:cNvSpPr txBox="1">
                    <a:spLocks noChangeArrowheads="1"/>
                  </p:cNvSpPr>
                  <p:nvPr/>
                </p:nvSpPr>
                <p:spPr bwMode="auto">
                  <a:xfrm rot="16200000">
                    <a:off x="2412" y="2375"/>
                    <a:ext cx="84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Colossians</a:t>
                    </a:r>
                  </a:p>
                </p:txBody>
              </p:sp>
              <p:sp>
                <p:nvSpPr>
                  <p:cNvPr id="230416" name="Text Box 16"/>
                  <p:cNvSpPr txBox="1">
                    <a:spLocks noChangeArrowheads="1"/>
                  </p:cNvSpPr>
                  <p:nvPr/>
                </p:nvSpPr>
                <p:spPr bwMode="auto">
                  <a:xfrm rot="16200000">
                    <a:off x="266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Thessalonians</a:t>
                    </a:r>
                  </a:p>
                </p:txBody>
              </p:sp>
              <p:sp>
                <p:nvSpPr>
                  <p:cNvPr id="230417" name="Text Box 17"/>
                  <p:cNvSpPr txBox="1">
                    <a:spLocks noChangeArrowheads="1"/>
                  </p:cNvSpPr>
                  <p:nvPr/>
                </p:nvSpPr>
                <p:spPr bwMode="auto">
                  <a:xfrm rot="16200000">
                    <a:off x="314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Thessalonians</a:t>
                    </a:r>
                  </a:p>
                </p:txBody>
              </p:sp>
              <p:sp>
                <p:nvSpPr>
                  <p:cNvPr id="230418" name="Text Box 18"/>
                  <p:cNvSpPr txBox="1">
                    <a:spLocks noChangeArrowheads="1"/>
                  </p:cNvSpPr>
                  <p:nvPr/>
                </p:nvSpPr>
                <p:spPr bwMode="auto">
                  <a:xfrm rot="16200000">
                    <a:off x="3760"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Timothy</a:t>
                    </a:r>
                  </a:p>
                </p:txBody>
              </p:sp>
              <p:sp>
                <p:nvSpPr>
                  <p:cNvPr id="230419" name="Text Box 19"/>
                  <p:cNvSpPr txBox="1">
                    <a:spLocks noChangeArrowheads="1"/>
                  </p:cNvSpPr>
                  <p:nvPr/>
                </p:nvSpPr>
                <p:spPr bwMode="auto">
                  <a:xfrm rot="16200000">
                    <a:off x="4192"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Timothy</a:t>
                    </a:r>
                  </a:p>
                </p:txBody>
              </p:sp>
              <p:sp>
                <p:nvSpPr>
                  <p:cNvPr id="230420" name="Text Box 20"/>
                  <p:cNvSpPr txBox="1">
                    <a:spLocks noChangeArrowheads="1"/>
                  </p:cNvSpPr>
                  <p:nvPr/>
                </p:nvSpPr>
                <p:spPr bwMode="auto">
                  <a:xfrm rot="16200000">
                    <a:off x="4802" y="2557"/>
                    <a:ext cx="480"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Titus</a:t>
                    </a:r>
                  </a:p>
                </p:txBody>
              </p:sp>
              <p:sp>
                <p:nvSpPr>
                  <p:cNvPr id="230421" name="Text Box 21"/>
                  <p:cNvSpPr txBox="1">
                    <a:spLocks noChangeArrowheads="1"/>
                  </p:cNvSpPr>
                  <p:nvPr/>
                </p:nvSpPr>
                <p:spPr bwMode="auto">
                  <a:xfrm rot="16200000">
                    <a:off x="5096" y="2412"/>
                    <a:ext cx="773"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Philemon</a:t>
                    </a:r>
                  </a:p>
                </p:txBody>
              </p:sp>
            </p:grpSp>
          </p:grpSp>
        </p:grpSp>
        <p:grpSp>
          <p:nvGrpSpPr>
            <p:cNvPr id="230454" name="Group 54"/>
            <p:cNvGrpSpPr>
              <a:grpSpLocks/>
            </p:cNvGrpSpPr>
            <p:nvPr/>
          </p:nvGrpSpPr>
          <p:grpSpPr bwMode="auto">
            <a:xfrm>
              <a:off x="312" y="708"/>
              <a:ext cx="1557" cy="577"/>
              <a:chOff x="312" y="708"/>
              <a:chExt cx="1557" cy="577"/>
            </a:xfrm>
          </p:grpSpPr>
          <p:sp>
            <p:nvSpPr>
              <p:cNvPr id="230424" name="Text Box 24"/>
              <p:cNvSpPr txBox="1">
                <a:spLocks noChangeArrowheads="1"/>
              </p:cNvSpPr>
              <p:nvPr/>
            </p:nvSpPr>
            <p:spPr bwMode="auto">
              <a:xfrm rot="16200000">
                <a:off x="218" y="802"/>
                <a:ext cx="440"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马太</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5" name="Text Box 25"/>
              <p:cNvSpPr txBox="1">
                <a:spLocks noChangeArrowheads="1"/>
              </p:cNvSpPr>
              <p:nvPr/>
            </p:nvSpPr>
            <p:spPr bwMode="auto">
              <a:xfrm rot="16200000">
                <a:off x="650" y="900"/>
                <a:ext cx="440"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马可</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6" name="Text Box 26"/>
              <p:cNvSpPr txBox="1">
                <a:spLocks noChangeArrowheads="1"/>
              </p:cNvSpPr>
              <p:nvPr/>
            </p:nvSpPr>
            <p:spPr bwMode="auto">
              <a:xfrm rot="16200000">
                <a:off x="1523" y="939"/>
                <a:ext cx="440"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grpSp>
        <p:grpSp>
          <p:nvGrpSpPr>
            <p:cNvPr id="230451" name="Group 51"/>
            <p:cNvGrpSpPr>
              <a:grpSpLocks/>
            </p:cNvGrpSpPr>
            <p:nvPr/>
          </p:nvGrpSpPr>
          <p:grpSpPr bwMode="auto">
            <a:xfrm>
              <a:off x="126" y="3072"/>
              <a:ext cx="3155" cy="1055"/>
              <a:chOff x="126" y="3072"/>
              <a:chExt cx="3155" cy="1055"/>
            </a:xfrm>
          </p:grpSpPr>
          <p:sp>
            <p:nvSpPr>
              <p:cNvPr id="230429" name="Text Box 29"/>
              <p:cNvSpPr txBox="1">
                <a:spLocks noChangeArrowheads="1"/>
              </p:cNvSpPr>
              <p:nvPr/>
            </p:nvSpPr>
            <p:spPr bwMode="auto">
              <a:xfrm>
                <a:off x="608" y="3072"/>
                <a:ext cx="1407"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 Letters</a:t>
                </a:r>
              </a:p>
            </p:txBody>
          </p:sp>
          <p:grpSp>
            <p:nvGrpSpPr>
              <p:cNvPr id="230430" name="Group 30"/>
              <p:cNvGrpSpPr>
                <a:grpSpLocks/>
              </p:cNvGrpSpPr>
              <p:nvPr/>
            </p:nvGrpSpPr>
            <p:grpSpPr bwMode="auto">
              <a:xfrm>
                <a:off x="126" y="3454"/>
                <a:ext cx="3155" cy="673"/>
                <a:chOff x="126" y="3454"/>
                <a:chExt cx="3155" cy="673"/>
              </a:xfrm>
            </p:grpSpPr>
            <p:sp>
              <p:nvSpPr>
                <p:cNvPr id="230431" name="Text Box 31"/>
                <p:cNvSpPr txBox="1">
                  <a:spLocks noChangeArrowheads="1"/>
                </p:cNvSpPr>
                <p:nvPr/>
              </p:nvSpPr>
              <p:spPr bwMode="auto">
                <a:xfrm rot="16200000">
                  <a:off x="-78" y="3658"/>
                  <a:ext cx="666"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Hebrew</a:t>
                  </a:r>
                </a:p>
              </p:txBody>
            </p:sp>
            <p:sp>
              <p:nvSpPr>
                <p:cNvPr id="230432" name="Text Box 32"/>
                <p:cNvSpPr txBox="1">
                  <a:spLocks noChangeArrowheads="1"/>
                </p:cNvSpPr>
                <p:nvPr/>
              </p:nvSpPr>
              <p:spPr bwMode="auto">
                <a:xfrm rot="16200000">
                  <a:off x="361" y="3716"/>
                  <a:ext cx="551"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James</a:t>
                  </a:r>
                </a:p>
              </p:txBody>
            </p:sp>
            <p:sp>
              <p:nvSpPr>
                <p:cNvPr id="230433" name="Text Box 33"/>
                <p:cNvSpPr txBox="1">
                  <a:spLocks noChangeArrowheads="1"/>
                </p:cNvSpPr>
                <p:nvPr/>
              </p:nvSpPr>
              <p:spPr bwMode="auto">
                <a:xfrm rot="16200000">
                  <a:off x="765" y="3688"/>
                  <a:ext cx="608"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Peter</a:t>
                  </a:r>
                </a:p>
              </p:txBody>
            </p:sp>
            <p:sp>
              <p:nvSpPr>
                <p:cNvPr id="230434" name="Text Box 34"/>
                <p:cNvSpPr txBox="1">
                  <a:spLocks noChangeArrowheads="1"/>
                </p:cNvSpPr>
                <p:nvPr/>
              </p:nvSpPr>
              <p:spPr bwMode="auto">
                <a:xfrm rot="16200000">
                  <a:off x="1168" y="3694"/>
                  <a:ext cx="608"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Peter</a:t>
                  </a:r>
                </a:p>
              </p:txBody>
            </p:sp>
            <p:sp>
              <p:nvSpPr>
                <p:cNvPr id="230435" name="Text Box 35"/>
                <p:cNvSpPr txBox="1">
                  <a:spLocks noChangeArrowheads="1"/>
                </p:cNvSpPr>
                <p:nvPr/>
              </p:nvSpPr>
              <p:spPr bwMode="auto">
                <a:xfrm rot="16200000">
                  <a:off x="1595"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6" name="Text Box 36"/>
                <p:cNvSpPr txBox="1">
                  <a:spLocks noChangeArrowheads="1"/>
                </p:cNvSpPr>
                <p:nvPr/>
              </p:nvSpPr>
              <p:spPr bwMode="auto">
                <a:xfrm rot="16200000">
                  <a:off x="2027"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7" name="Text Box 37"/>
                <p:cNvSpPr txBox="1">
                  <a:spLocks noChangeArrowheads="1"/>
                </p:cNvSpPr>
                <p:nvPr/>
              </p:nvSpPr>
              <p:spPr bwMode="auto">
                <a:xfrm rot="16200000">
                  <a:off x="2460"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3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8" name="Text Box 38"/>
                <p:cNvSpPr txBox="1">
                  <a:spLocks noChangeArrowheads="1"/>
                </p:cNvSpPr>
                <p:nvPr/>
              </p:nvSpPr>
              <p:spPr bwMode="auto">
                <a:xfrm rot="16200000">
                  <a:off x="2925" y="3772"/>
                  <a:ext cx="453"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Jude</a:t>
                  </a:r>
                </a:p>
              </p:txBody>
            </p:sp>
          </p:grpSp>
        </p:grpSp>
        <p:grpSp>
          <p:nvGrpSpPr>
            <p:cNvPr id="230449" name="Group 49"/>
            <p:cNvGrpSpPr>
              <a:grpSpLocks/>
            </p:cNvGrpSpPr>
            <p:nvPr/>
          </p:nvGrpSpPr>
          <p:grpSpPr bwMode="auto">
            <a:xfrm>
              <a:off x="3274" y="307"/>
              <a:ext cx="896" cy="866"/>
              <a:chOff x="3274" y="307"/>
              <a:chExt cx="896" cy="866"/>
            </a:xfrm>
          </p:grpSpPr>
          <p:sp>
            <p:nvSpPr>
              <p:cNvPr id="230441" name="Text Box 41"/>
              <p:cNvSpPr txBox="1">
                <a:spLocks noChangeArrowheads="1"/>
              </p:cNvSpPr>
              <p:nvPr/>
            </p:nvSpPr>
            <p:spPr bwMode="auto">
              <a:xfrm>
                <a:off x="3274" y="307"/>
                <a:ext cx="722"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History</a:t>
                </a:r>
              </a:p>
            </p:txBody>
          </p:sp>
          <p:sp>
            <p:nvSpPr>
              <p:cNvPr id="230442" name="Text Box 42"/>
              <p:cNvSpPr txBox="1">
                <a:spLocks noChangeArrowheads="1"/>
              </p:cNvSpPr>
              <p:nvPr/>
            </p:nvSpPr>
            <p:spPr bwMode="auto">
              <a:xfrm rot="16200000">
                <a:off x="3394" y="820"/>
                <a:ext cx="426" cy="258"/>
              </a:xfrm>
              <a:prstGeom prst="rect">
                <a:avLst/>
              </a:prstGeom>
              <a:solidFill>
                <a:srgbClr val="00CC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Acts</a:t>
                </a:r>
              </a:p>
            </p:txBody>
          </p:sp>
          <p:sp>
            <p:nvSpPr>
              <p:cNvPr id="230443" name="Line 43"/>
              <p:cNvSpPr>
                <a:spLocks noChangeShapeType="1"/>
              </p:cNvSpPr>
              <p:nvPr/>
            </p:nvSpPr>
            <p:spPr bwMode="auto">
              <a:xfrm>
                <a:off x="3354" y="1173"/>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2" name="Group 52"/>
            <p:cNvGrpSpPr>
              <a:grpSpLocks/>
            </p:cNvGrpSpPr>
            <p:nvPr/>
          </p:nvGrpSpPr>
          <p:grpSpPr bwMode="auto">
            <a:xfrm>
              <a:off x="4169" y="3072"/>
              <a:ext cx="1063" cy="1189"/>
              <a:chOff x="4169" y="3072"/>
              <a:chExt cx="1063" cy="1189"/>
            </a:xfrm>
          </p:grpSpPr>
          <p:sp>
            <p:nvSpPr>
              <p:cNvPr id="230445" name="Text Box 45"/>
              <p:cNvSpPr txBox="1">
                <a:spLocks noChangeArrowheads="1"/>
              </p:cNvSpPr>
              <p:nvPr/>
            </p:nvSpPr>
            <p:spPr bwMode="auto">
              <a:xfrm>
                <a:off x="4169" y="3072"/>
                <a:ext cx="918"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Prophecy</a:t>
                </a:r>
              </a:p>
            </p:txBody>
          </p:sp>
          <p:sp>
            <p:nvSpPr>
              <p:cNvPr id="230446" name="Text Box 46"/>
              <p:cNvSpPr txBox="1">
                <a:spLocks noChangeArrowheads="1"/>
              </p:cNvSpPr>
              <p:nvPr/>
            </p:nvSpPr>
            <p:spPr bwMode="auto">
              <a:xfrm rot="16200000">
                <a:off x="4213" y="3706"/>
                <a:ext cx="853" cy="25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Revelation</a:t>
                </a:r>
              </a:p>
            </p:txBody>
          </p:sp>
          <p:sp>
            <p:nvSpPr>
              <p:cNvPr id="230447" name="Line 47"/>
              <p:cNvSpPr>
                <a:spLocks noChangeShapeType="1"/>
              </p:cNvSpPr>
              <p:nvPr/>
            </p:nvSpPr>
            <p:spPr bwMode="auto">
              <a:xfrm>
                <a:off x="4416" y="4248"/>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
        <p:nvSpPr>
          <p:cNvPr id="230448" name="Text Box 48"/>
          <p:cNvSpPr txBox="1">
            <a:spLocks noChangeArrowheads="1"/>
          </p:cNvSpPr>
          <p:nvPr/>
        </p:nvSpPr>
        <p:spPr bwMode="auto">
          <a:xfrm>
            <a:off x="3200400" y="2590800"/>
            <a:ext cx="2451312" cy="144655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路加</a:t>
            </a:r>
            <a:endParaRPr kumimoji="0" 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87317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30456"/>
                                        </p:tgtEl>
                                      </p:cBhvr>
                                    </p:animEffect>
                                    <p:anim calcmode="lin" valueType="num">
                                      <p:cBhvr>
                                        <p:cTn id="7" dur="1000"/>
                                        <p:tgtEl>
                                          <p:spTgt spid="230456"/>
                                        </p:tgtEl>
                                        <p:attrNameLst>
                                          <p:attrName>ppt_x</p:attrName>
                                        </p:attrNameLst>
                                      </p:cBhvr>
                                      <p:tavLst>
                                        <p:tav tm="0">
                                          <p:val>
                                            <p:strVal val="ppt_x"/>
                                          </p:val>
                                        </p:tav>
                                        <p:tav tm="100000">
                                          <p:val>
                                            <p:strVal val="ppt_x"/>
                                          </p:val>
                                        </p:tav>
                                      </p:tavLst>
                                    </p:anim>
                                    <p:anim calcmode="lin" valueType="num">
                                      <p:cBhvr>
                                        <p:cTn id="8" dur="1000"/>
                                        <p:tgtEl>
                                          <p:spTgt spid="230456"/>
                                        </p:tgtEl>
                                        <p:attrNameLst>
                                          <p:attrName>ppt_y</p:attrName>
                                        </p:attrNameLst>
                                      </p:cBhvr>
                                      <p:tavLst>
                                        <p:tav tm="0">
                                          <p:val>
                                            <p:strVal val="ppt_y"/>
                                          </p:val>
                                        </p:tav>
                                        <p:tav tm="100000">
                                          <p:val>
                                            <p:strVal val="ppt_y+.1"/>
                                          </p:val>
                                        </p:tav>
                                      </p:tavLst>
                                    </p:anim>
                                    <p:set>
                                      <p:cBhvr>
                                        <p:cTn id="9" dur="1" fill="hold">
                                          <p:stCondLst>
                                            <p:cond delay="999"/>
                                          </p:stCondLst>
                                        </p:cTn>
                                        <p:tgtEl>
                                          <p:spTgt spid="23045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30404"/>
                                        </p:tgtEl>
                                      </p:cBhvr>
                                    </p:animEffect>
                                    <p:anim calcmode="lin" valueType="num">
                                      <p:cBhvr>
                                        <p:cTn id="12" dur="1000"/>
                                        <p:tgtEl>
                                          <p:spTgt spid="230404"/>
                                        </p:tgtEl>
                                        <p:attrNameLst>
                                          <p:attrName>ppt_x</p:attrName>
                                        </p:attrNameLst>
                                      </p:cBhvr>
                                      <p:tavLst>
                                        <p:tav tm="0">
                                          <p:val>
                                            <p:strVal val="ppt_x"/>
                                          </p:val>
                                        </p:tav>
                                        <p:tav tm="100000">
                                          <p:val>
                                            <p:strVal val="ppt_x"/>
                                          </p:val>
                                        </p:tav>
                                      </p:tavLst>
                                    </p:anim>
                                    <p:anim calcmode="lin" valueType="num">
                                      <p:cBhvr>
                                        <p:cTn id="13" dur="1000"/>
                                        <p:tgtEl>
                                          <p:spTgt spid="230404"/>
                                        </p:tgtEl>
                                        <p:attrNameLst>
                                          <p:attrName>ppt_y</p:attrName>
                                        </p:attrNameLst>
                                      </p:cBhvr>
                                      <p:tavLst>
                                        <p:tav tm="0">
                                          <p:val>
                                            <p:strVal val="ppt_y"/>
                                          </p:val>
                                        </p:tav>
                                        <p:tav tm="100000">
                                          <p:val>
                                            <p:strVal val="ppt_y+.1"/>
                                          </p:val>
                                        </p:tav>
                                      </p:tavLst>
                                    </p:anim>
                                    <p:set>
                                      <p:cBhvr>
                                        <p:cTn id="14" dur="1" fill="hold">
                                          <p:stCondLst>
                                            <p:cond delay="999"/>
                                          </p:stCondLst>
                                        </p:cTn>
                                        <p:tgtEl>
                                          <p:spTgt spid="230404"/>
                                        </p:tgtEl>
                                        <p:attrNameLst>
                                          <p:attrName>style.visibility</p:attrName>
                                        </p:attrNameLst>
                                      </p:cBhvr>
                                      <p:to>
                                        <p:strVal val="hidden"/>
                                      </p:to>
                                    </p:set>
                                  </p:childTnLst>
                                </p:cTn>
                              </p:par>
                            </p:childTnLst>
                          </p:cTn>
                        </p:par>
                        <p:par>
                          <p:cTn id="15" fill="hold" nodeType="afterGroup">
                            <p:stCondLst>
                              <p:cond delay="1000"/>
                            </p:stCondLst>
                            <p:childTnLst>
                              <p:par>
                                <p:cTn id="16" presetID="42" presetClass="exit" presetSubtype="0" fill="hold" nodeType="afterEffect">
                                  <p:stCondLst>
                                    <p:cond delay="0"/>
                                  </p:stCondLst>
                                  <p:childTnLst>
                                    <p:animEffect transition="out" filter="fade">
                                      <p:cBhvr>
                                        <p:cTn id="17" dur="500"/>
                                        <p:tgtEl>
                                          <p:spTgt spid="230457"/>
                                        </p:tgtEl>
                                      </p:cBhvr>
                                    </p:animEffect>
                                    <p:anim calcmode="lin" valueType="num">
                                      <p:cBhvr>
                                        <p:cTn id="18" dur="500"/>
                                        <p:tgtEl>
                                          <p:spTgt spid="230457"/>
                                        </p:tgtEl>
                                        <p:attrNameLst>
                                          <p:attrName>ppt_x</p:attrName>
                                        </p:attrNameLst>
                                      </p:cBhvr>
                                      <p:tavLst>
                                        <p:tav tm="0">
                                          <p:val>
                                            <p:strVal val="ppt_x"/>
                                          </p:val>
                                        </p:tav>
                                        <p:tav tm="100000">
                                          <p:val>
                                            <p:strVal val="ppt_x"/>
                                          </p:val>
                                        </p:tav>
                                      </p:tavLst>
                                    </p:anim>
                                    <p:anim calcmode="lin" valueType="num">
                                      <p:cBhvr>
                                        <p:cTn id="19" dur="500"/>
                                        <p:tgtEl>
                                          <p:spTgt spid="230457"/>
                                        </p:tgtEl>
                                        <p:attrNameLst>
                                          <p:attrName>ppt_y</p:attrName>
                                        </p:attrNameLst>
                                      </p:cBhvr>
                                      <p:tavLst>
                                        <p:tav tm="0">
                                          <p:val>
                                            <p:strVal val="ppt_y"/>
                                          </p:val>
                                        </p:tav>
                                        <p:tav tm="100000">
                                          <p:val>
                                            <p:strVal val="ppt_y+.1"/>
                                          </p:val>
                                        </p:tav>
                                      </p:tavLst>
                                    </p:anim>
                                    <p:set>
                                      <p:cBhvr>
                                        <p:cTn id="20" dur="1" fill="hold">
                                          <p:stCondLst>
                                            <p:cond delay="499"/>
                                          </p:stCondLst>
                                        </p:cTn>
                                        <p:tgtEl>
                                          <p:spTgt spid="230457"/>
                                        </p:tgtEl>
                                        <p:attrNameLst>
                                          <p:attrName>style.visibility</p:attrName>
                                        </p:attrNameLst>
                                      </p:cBhvr>
                                      <p:to>
                                        <p:strVal val="hidden"/>
                                      </p:to>
                                    </p:set>
                                  </p:childTnLst>
                                </p:cTn>
                              </p:par>
                            </p:childTnLst>
                          </p:cTn>
                        </p:par>
                        <p:par>
                          <p:cTn id="21" fill="hold" nodeType="afterGroup">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230448"/>
                                        </p:tgtEl>
                                        <p:attrNameLst>
                                          <p:attrName>style.visibility</p:attrName>
                                        </p:attrNameLst>
                                      </p:cBhvr>
                                      <p:to>
                                        <p:strVal val="visible"/>
                                      </p:to>
                                    </p:set>
                                    <p:anim calcmode="lin" valueType="num">
                                      <p:cBhvr>
                                        <p:cTn id="24" dur="500" fill="hold"/>
                                        <p:tgtEl>
                                          <p:spTgt spid="230448"/>
                                        </p:tgtEl>
                                        <p:attrNameLst>
                                          <p:attrName>ppt_x</p:attrName>
                                        </p:attrNameLst>
                                      </p:cBhvr>
                                      <p:tavLst>
                                        <p:tav tm="0">
                                          <p:val>
                                            <p:strVal val="#ppt_x-.2"/>
                                          </p:val>
                                        </p:tav>
                                        <p:tav tm="100000">
                                          <p:val>
                                            <p:strVal val="#ppt_x"/>
                                          </p:val>
                                        </p:tav>
                                      </p:tavLst>
                                    </p:anim>
                                    <p:anim calcmode="lin" valueType="num">
                                      <p:cBhvr>
                                        <p:cTn id="25" dur="500" fill="hold"/>
                                        <p:tgtEl>
                                          <p:spTgt spid="230448"/>
                                        </p:tgtEl>
                                        <p:attrNameLst>
                                          <p:attrName>ppt_y</p:attrName>
                                        </p:attrNameLst>
                                      </p:cBhvr>
                                      <p:tavLst>
                                        <p:tav tm="0">
                                          <p:val>
                                            <p:strVal val="#ppt_y"/>
                                          </p:val>
                                        </p:tav>
                                        <p:tav tm="100000">
                                          <p:val>
                                            <p:strVal val="#ppt_y"/>
                                          </p:val>
                                        </p:tav>
                                      </p:tavLst>
                                    </p:anim>
                                    <p:animEffect transition="in" filter="wipe(right)" prLst="gradientSize: 0.1">
                                      <p:cBhvr>
                                        <p:cTn id="26" dur="500"/>
                                        <p:tgtEl>
                                          <p:spTgt spid="230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48"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685800" y="228600"/>
            <a:ext cx="7772400" cy="1143000"/>
          </a:xfrm>
        </p:spPr>
        <p:txBody>
          <a:bodyPr/>
          <a:lstStyle/>
          <a:p>
            <a:r>
              <a:rPr lang="en-US">
                <a:latin typeface="Times" charset="0"/>
              </a:rPr>
              <a:t>The Structure of </a:t>
            </a:r>
            <a:r>
              <a:rPr lang="zh-CN" altLang="en-US">
                <a:latin typeface="Times" charset="0"/>
              </a:rPr>
              <a:t>路加</a:t>
            </a:r>
            <a:endParaRPr lang="en-US">
              <a:latin typeface="Times" charset="0"/>
            </a:endParaRPr>
          </a:p>
        </p:txBody>
      </p:sp>
      <p:sp>
        <p:nvSpPr>
          <p:cNvPr id="201732" name="Line 4"/>
          <p:cNvSpPr>
            <a:spLocks noChangeShapeType="1"/>
          </p:cNvSpPr>
          <p:nvPr/>
        </p:nvSpPr>
        <p:spPr bwMode="auto">
          <a:xfrm>
            <a:off x="304800" y="3657600"/>
            <a:ext cx="86106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3" name="Line 5"/>
          <p:cNvSpPr>
            <a:spLocks noChangeShapeType="1"/>
          </p:cNvSpPr>
          <p:nvPr/>
        </p:nvSpPr>
        <p:spPr bwMode="auto">
          <a:xfrm>
            <a:off x="304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4" name="Line 6"/>
          <p:cNvSpPr>
            <a:spLocks noChangeShapeType="1"/>
          </p:cNvSpPr>
          <p:nvPr/>
        </p:nvSpPr>
        <p:spPr bwMode="auto">
          <a:xfrm>
            <a:off x="3352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5" name="Line 7"/>
          <p:cNvSpPr>
            <a:spLocks noChangeShapeType="1"/>
          </p:cNvSpPr>
          <p:nvPr/>
        </p:nvSpPr>
        <p:spPr bwMode="auto">
          <a:xfrm>
            <a:off x="21336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6" name="Line 8"/>
          <p:cNvSpPr>
            <a:spLocks noChangeShapeType="1"/>
          </p:cNvSpPr>
          <p:nvPr/>
        </p:nvSpPr>
        <p:spPr bwMode="auto">
          <a:xfrm>
            <a:off x="1066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7" name="Line 9"/>
          <p:cNvSpPr>
            <a:spLocks noChangeShapeType="1"/>
          </p:cNvSpPr>
          <p:nvPr/>
        </p:nvSpPr>
        <p:spPr bwMode="auto">
          <a:xfrm>
            <a:off x="6400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8" name="Line 10"/>
          <p:cNvSpPr>
            <a:spLocks noChangeShapeType="1"/>
          </p:cNvSpPr>
          <p:nvPr/>
        </p:nvSpPr>
        <p:spPr bwMode="auto">
          <a:xfrm>
            <a:off x="80772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9" name="Line 11"/>
          <p:cNvSpPr>
            <a:spLocks noChangeShapeType="1"/>
          </p:cNvSpPr>
          <p:nvPr/>
        </p:nvSpPr>
        <p:spPr bwMode="auto">
          <a:xfrm>
            <a:off x="89154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1" name="Line 13"/>
          <p:cNvSpPr>
            <a:spLocks noChangeShapeType="1"/>
          </p:cNvSpPr>
          <p:nvPr/>
        </p:nvSpPr>
        <p:spPr bwMode="auto">
          <a:xfrm flipV="1">
            <a:off x="6858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2" name="Line 14"/>
          <p:cNvSpPr>
            <a:spLocks noChangeShapeType="1"/>
          </p:cNvSpPr>
          <p:nvPr/>
        </p:nvSpPr>
        <p:spPr bwMode="auto">
          <a:xfrm flipV="1">
            <a:off x="27432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3" name="Line 15"/>
          <p:cNvSpPr>
            <a:spLocks noChangeShapeType="1"/>
          </p:cNvSpPr>
          <p:nvPr/>
        </p:nvSpPr>
        <p:spPr bwMode="auto">
          <a:xfrm flipV="1">
            <a:off x="72390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4" name="Line 16"/>
          <p:cNvSpPr>
            <a:spLocks noChangeShapeType="1"/>
          </p:cNvSpPr>
          <p:nvPr/>
        </p:nvSpPr>
        <p:spPr bwMode="auto">
          <a:xfrm>
            <a:off x="1600200" y="4724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7" name="Line 19"/>
          <p:cNvSpPr>
            <a:spLocks noChangeShapeType="1"/>
          </p:cNvSpPr>
          <p:nvPr/>
        </p:nvSpPr>
        <p:spPr bwMode="auto">
          <a:xfrm>
            <a:off x="49530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8" name="Line 20"/>
          <p:cNvSpPr>
            <a:spLocks noChangeShapeType="1"/>
          </p:cNvSpPr>
          <p:nvPr/>
        </p:nvSpPr>
        <p:spPr bwMode="auto">
          <a:xfrm>
            <a:off x="84582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50" name="Text Box 22"/>
          <p:cNvSpPr txBox="1">
            <a:spLocks noChangeArrowheads="1"/>
          </p:cNvSpPr>
          <p:nvPr/>
        </p:nvSpPr>
        <p:spPr bwMode="auto">
          <a:xfrm>
            <a:off x="403225" y="4098925"/>
            <a:ext cx="6096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1-2 </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1" name="Text Box 23"/>
          <p:cNvSpPr txBox="1">
            <a:spLocks noChangeArrowheads="1"/>
          </p:cNvSpPr>
          <p:nvPr/>
        </p:nvSpPr>
        <p:spPr bwMode="auto">
          <a:xfrm>
            <a:off x="1295400" y="4038600"/>
            <a:ext cx="609600" cy="6413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3:1-4:13</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2" name="Text Box 24"/>
          <p:cNvSpPr txBox="1">
            <a:spLocks noChangeArrowheads="1"/>
          </p:cNvSpPr>
          <p:nvPr/>
        </p:nvSpPr>
        <p:spPr bwMode="auto">
          <a:xfrm>
            <a:off x="2133600" y="4038600"/>
            <a:ext cx="12192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4:14-9:50</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3" name="Text Box 25"/>
          <p:cNvSpPr txBox="1">
            <a:spLocks noChangeArrowheads="1"/>
          </p:cNvSpPr>
          <p:nvPr/>
        </p:nvSpPr>
        <p:spPr bwMode="auto">
          <a:xfrm>
            <a:off x="3810000" y="4038600"/>
            <a:ext cx="22098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9:51 ---------- 18:34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4" name="Text Box 26"/>
          <p:cNvSpPr txBox="1">
            <a:spLocks noChangeArrowheads="1"/>
          </p:cNvSpPr>
          <p:nvPr/>
        </p:nvSpPr>
        <p:spPr bwMode="auto">
          <a:xfrm>
            <a:off x="6477000" y="4038600"/>
            <a:ext cx="15240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18:35-21:38</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5" name="Text Box 27"/>
          <p:cNvSpPr txBox="1">
            <a:spLocks noChangeArrowheads="1"/>
          </p:cNvSpPr>
          <p:nvPr/>
        </p:nvSpPr>
        <p:spPr bwMode="auto">
          <a:xfrm>
            <a:off x="8153400" y="4038600"/>
            <a:ext cx="8382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22-24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8" name="Text Box 30"/>
          <p:cNvSpPr txBox="1">
            <a:spLocks noChangeArrowheads="1"/>
          </p:cNvSpPr>
          <p:nvPr/>
        </p:nvSpPr>
        <p:spPr bwMode="auto">
          <a:xfrm>
            <a:off x="7162800" y="5562600"/>
            <a:ext cx="19050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Passion &amp; Resurrection</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9" name="Text Box 31"/>
          <p:cNvSpPr txBox="1">
            <a:spLocks noChangeArrowheads="1"/>
          </p:cNvSpPr>
          <p:nvPr/>
        </p:nvSpPr>
        <p:spPr bwMode="auto">
          <a:xfrm>
            <a:off x="4114800" y="5562600"/>
            <a:ext cx="1676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Travel Narrative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0" name="Text Box 32"/>
          <p:cNvSpPr txBox="1">
            <a:spLocks noChangeArrowheads="1"/>
          </p:cNvSpPr>
          <p:nvPr/>
        </p:nvSpPr>
        <p:spPr bwMode="auto">
          <a:xfrm>
            <a:off x="381000" y="5578475"/>
            <a:ext cx="2438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Introduction to Jesus’ Ministry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1" name="Text Box 33"/>
          <p:cNvSpPr txBox="1">
            <a:spLocks noChangeArrowheads="1"/>
          </p:cNvSpPr>
          <p:nvPr/>
        </p:nvSpPr>
        <p:spPr bwMode="auto">
          <a:xfrm>
            <a:off x="1905000" y="1905000"/>
            <a:ext cx="1676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Jesus in Galilee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2" name="Text Box 34"/>
          <p:cNvSpPr txBox="1">
            <a:spLocks noChangeArrowheads="1"/>
          </p:cNvSpPr>
          <p:nvPr/>
        </p:nvSpPr>
        <p:spPr bwMode="auto">
          <a:xfrm>
            <a:off x="5943600" y="1828800"/>
            <a:ext cx="26670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Ministry in or near Jerusalem</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7" name="Text Box 29"/>
          <p:cNvSpPr txBox="1">
            <a:spLocks noChangeArrowheads="1"/>
          </p:cNvSpPr>
          <p:nvPr/>
        </p:nvSpPr>
        <p:spPr bwMode="auto">
          <a:xfrm>
            <a:off x="152400" y="2209800"/>
            <a:ext cx="1219200" cy="45720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4" name="Text Box 36"/>
          <p:cNvSpPr txBox="1">
            <a:spLocks noChangeArrowheads="1"/>
          </p:cNvSpPr>
          <p:nvPr/>
        </p:nvSpPr>
        <p:spPr bwMode="auto">
          <a:xfrm>
            <a:off x="2895600" y="2819400"/>
            <a:ext cx="3657600" cy="10985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6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66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5" name="Text Box 37"/>
          <p:cNvSpPr txBox="1">
            <a:spLocks noChangeArrowheads="1"/>
          </p:cNvSpPr>
          <p:nvPr/>
        </p:nvSpPr>
        <p:spPr bwMode="auto">
          <a:xfrm>
            <a:off x="1600200" y="1752600"/>
            <a:ext cx="6172200" cy="338296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rPr>
              <a:t>Birth of Jesus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2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82474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201757"/>
                                        </p:tgtEl>
                                      </p:cBhvr>
                                      <p:by x="150000" y="150000"/>
                                    </p:animScale>
                                  </p:childTnLst>
                                </p:cTn>
                              </p:par>
                              <p:par>
                                <p:cTn id="7" presetID="63" presetClass="path" presetSubtype="0" accel="50000" decel="50000" fill="hold" grpId="1" nodeType="withEffect">
                                  <p:stCondLst>
                                    <p:cond delay="0"/>
                                  </p:stCondLst>
                                  <p:childTnLst>
                                    <p:animMotion origin="layout" path="M -3.33333E-6 3.358E-6 L 0.39167 0.14431 " pathEditMode="relative" rAng="0" ptsTypes="AA">
                                      <p:cBhvr>
                                        <p:cTn id="8" dur="2000" fill="hold"/>
                                        <p:tgtEl>
                                          <p:spTgt spid="201757"/>
                                        </p:tgtEl>
                                        <p:attrNameLst>
                                          <p:attrName>ppt_x</p:attrName>
                                          <p:attrName>ppt_y</p:attrName>
                                        </p:attrNameLst>
                                      </p:cBhvr>
                                      <p:rCtr x="19583" y="7216"/>
                                    </p:animMotion>
                                  </p:childTnLst>
                                </p:cTn>
                              </p:par>
                              <p:par>
                                <p:cTn id="9" presetID="30" presetClass="emph" presetSubtype="0" fill="hold" grpId="0" nodeType="withEffect">
                                  <p:stCondLst>
                                    <p:cond delay="0"/>
                                  </p:stCondLst>
                                  <p:childTnLst>
                                    <p:animClr clrSpc="hsl" dir="cw">
                                      <p:cBhvr override="childStyle">
                                        <p:cTn id="10" dur="500" fill="hold"/>
                                        <p:tgtEl>
                                          <p:spTgt spid="201734"/>
                                        </p:tgtEl>
                                        <p:attrNameLst>
                                          <p:attrName>style.color</p:attrName>
                                        </p:attrNameLst>
                                      </p:cBhvr>
                                      <p:by>
                                        <p:hsl h="0" s="12549" l="25098"/>
                                      </p:by>
                                    </p:animClr>
                                    <p:animClr clrSpc="hsl" dir="cw">
                                      <p:cBhvr>
                                        <p:cTn id="11" dur="500" fill="hold"/>
                                        <p:tgtEl>
                                          <p:spTgt spid="201734"/>
                                        </p:tgtEl>
                                        <p:attrNameLst>
                                          <p:attrName>fillcolor</p:attrName>
                                        </p:attrNameLst>
                                      </p:cBhvr>
                                      <p:by>
                                        <p:hsl h="0" s="12549" l="25098"/>
                                      </p:by>
                                    </p:animClr>
                                    <p:animClr clrSpc="hsl" dir="cw">
                                      <p:cBhvr>
                                        <p:cTn id="12" dur="500" fill="hold"/>
                                        <p:tgtEl>
                                          <p:spTgt spid="201734"/>
                                        </p:tgtEl>
                                        <p:attrNameLst>
                                          <p:attrName>stroke.color</p:attrName>
                                        </p:attrNameLst>
                                      </p:cBhvr>
                                      <p:by>
                                        <p:hsl h="0" s="12549" l="25098"/>
                                      </p:by>
                                    </p:animClr>
                                    <p:set>
                                      <p:cBhvr>
                                        <p:cTn id="13" dur="500" fill="hold"/>
                                        <p:tgtEl>
                                          <p:spTgt spid="201734"/>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201735"/>
                                        </p:tgtEl>
                                        <p:attrNameLst>
                                          <p:attrName>style.color</p:attrName>
                                        </p:attrNameLst>
                                      </p:cBhvr>
                                      <p:by>
                                        <p:hsl h="0" s="12549" l="25098"/>
                                      </p:by>
                                    </p:animClr>
                                    <p:animClr clrSpc="hsl" dir="cw">
                                      <p:cBhvr>
                                        <p:cTn id="16" dur="500" fill="hold"/>
                                        <p:tgtEl>
                                          <p:spTgt spid="201735"/>
                                        </p:tgtEl>
                                        <p:attrNameLst>
                                          <p:attrName>fillcolor</p:attrName>
                                        </p:attrNameLst>
                                      </p:cBhvr>
                                      <p:by>
                                        <p:hsl h="0" s="12549" l="25098"/>
                                      </p:by>
                                    </p:animClr>
                                    <p:animClr clrSpc="hsl" dir="cw">
                                      <p:cBhvr>
                                        <p:cTn id="17" dur="500" fill="hold"/>
                                        <p:tgtEl>
                                          <p:spTgt spid="201735"/>
                                        </p:tgtEl>
                                        <p:attrNameLst>
                                          <p:attrName>stroke.color</p:attrName>
                                        </p:attrNameLst>
                                      </p:cBhvr>
                                      <p:by>
                                        <p:hsl h="0" s="12549" l="25098"/>
                                      </p:by>
                                    </p:animClr>
                                    <p:set>
                                      <p:cBhvr>
                                        <p:cTn id="18" dur="500" fill="hold"/>
                                        <p:tgtEl>
                                          <p:spTgt spid="201735"/>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201737"/>
                                        </p:tgtEl>
                                        <p:attrNameLst>
                                          <p:attrName>style.color</p:attrName>
                                        </p:attrNameLst>
                                      </p:cBhvr>
                                      <p:by>
                                        <p:hsl h="0" s="12549" l="25098"/>
                                      </p:by>
                                    </p:animClr>
                                    <p:animClr clrSpc="hsl" dir="cw">
                                      <p:cBhvr>
                                        <p:cTn id="21" dur="500" fill="hold"/>
                                        <p:tgtEl>
                                          <p:spTgt spid="201737"/>
                                        </p:tgtEl>
                                        <p:attrNameLst>
                                          <p:attrName>fillcolor</p:attrName>
                                        </p:attrNameLst>
                                      </p:cBhvr>
                                      <p:by>
                                        <p:hsl h="0" s="12549" l="25098"/>
                                      </p:by>
                                    </p:animClr>
                                    <p:animClr clrSpc="hsl" dir="cw">
                                      <p:cBhvr>
                                        <p:cTn id="22" dur="500" fill="hold"/>
                                        <p:tgtEl>
                                          <p:spTgt spid="201737"/>
                                        </p:tgtEl>
                                        <p:attrNameLst>
                                          <p:attrName>stroke.color</p:attrName>
                                        </p:attrNameLst>
                                      </p:cBhvr>
                                      <p:by>
                                        <p:hsl h="0" s="12549" l="25098"/>
                                      </p:by>
                                    </p:animClr>
                                    <p:set>
                                      <p:cBhvr>
                                        <p:cTn id="23" dur="500" fill="hold"/>
                                        <p:tgtEl>
                                          <p:spTgt spid="201737"/>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201738"/>
                                        </p:tgtEl>
                                        <p:attrNameLst>
                                          <p:attrName>style.color</p:attrName>
                                        </p:attrNameLst>
                                      </p:cBhvr>
                                      <p:by>
                                        <p:hsl h="0" s="12549" l="25098"/>
                                      </p:by>
                                    </p:animClr>
                                    <p:animClr clrSpc="hsl" dir="cw">
                                      <p:cBhvr>
                                        <p:cTn id="26" dur="500" fill="hold"/>
                                        <p:tgtEl>
                                          <p:spTgt spid="201738"/>
                                        </p:tgtEl>
                                        <p:attrNameLst>
                                          <p:attrName>fillcolor</p:attrName>
                                        </p:attrNameLst>
                                      </p:cBhvr>
                                      <p:by>
                                        <p:hsl h="0" s="12549" l="25098"/>
                                      </p:by>
                                    </p:animClr>
                                    <p:animClr clrSpc="hsl" dir="cw">
                                      <p:cBhvr>
                                        <p:cTn id="27" dur="500" fill="hold"/>
                                        <p:tgtEl>
                                          <p:spTgt spid="201738"/>
                                        </p:tgtEl>
                                        <p:attrNameLst>
                                          <p:attrName>stroke.color</p:attrName>
                                        </p:attrNameLst>
                                      </p:cBhvr>
                                      <p:by>
                                        <p:hsl h="0" s="12549" l="25098"/>
                                      </p:by>
                                    </p:animClr>
                                    <p:set>
                                      <p:cBhvr>
                                        <p:cTn id="28" dur="500" fill="hold"/>
                                        <p:tgtEl>
                                          <p:spTgt spid="201738"/>
                                        </p:tgtEl>
                                        <p:attrNameLst>
                                          <p:attrName>fill.type</p:attrName>
                                        </p:attrNameLst>
                                      </p:cBhvr>
                                      <p:to>
                                        <p:strVal val="solid"/>
                                      </p:to>
                                    </p:set>
                                  </p:childTnLst>
                                </p:cTn>
                              </p:par>
                              <p:par>
                                <p:cTn id="29" presetID="30" presetClass="emph" presetSubtype="0" fill="hold" grpId="0" nodeType="withEffect">
                                  <p:stCondLst>
                                    <p:cond delay="0"/>
                                  </p:stCondLst>
                                  <p:childTnLst>
                                    <p:animClr clrSpc="hsl" dir="cw">
                                      <p:cBhvr override="childStyle">
                                        <p:cTn id="30" dur="500" fill="hold"/>
                                        <p:tgtEl>
                                          <p:spTgt spid="201739"/>
                                        </p:tgtEl>
                                        <p:attrNameLst>
                                          <p:attrName>style.color</p:attrName>
                                        </p:attrNameLst>
                                      </p:cBhvr>
                                      <p:by>
                                        <p:hsl h="0" s="12549" l="25098"/>
                                      </p:by>
                                    </p:animClr>
                                    <p:animClr clrSpc="hsl" dir="cw">
                                      <p:cBhvr>
                                        <p:cTn id="31" dur="500" fill="hold"/>
                                        <p:tgtEl>
                                          <p:spTgt spid="201739"/>
                                        </p:tgtEl>
                                        <p:attrNameLst>
                                          <p:attrName>fillcolor</p:attrName>
                                        </p:attrNameLst>
                                      </p:cBhvr>
                                      <p:by>
                                        <p:hsl h="0" s="12549" l="25098"/>
                                      </p:by>
                                    </p:animClr>
                                    <p:animClr clrSpc="hsl" dir="cw">
                                      <p:cBhvr>
                                        <p:cTn id="32" dur="500" fill="hold"/>
                                        <p:tgtEl>
                                          <p:spTgt spid="201739"/>
                                        </p:tgtEl>
                                        <p:attrNameLst>
                                          <p:attrName>stroke.color</p:attrName>
                                        </p:attrNameLst>
                                      </p:cBhvr>
                                      <p:by>
                                        <p:hsl h="0" s="12549" l="25098"/>
                                      </p:by>
                                    </p:animClr>
                                    <p:set>
                                      <p:cBhvr>
                                        <p:cTn id="33" dur="500" fill="hold"/>
                                        <p:tgtEl>
                                          <p:spTgt spid="201739"/>
                                        </p:tgtEl>
                                        <p:attrNameLst>
                                          <p:attrName>fill.type</p:attrName>
                                        </p:attrNameLst>
                                      </p:cBhvr>
                                      <p:to>
                                        <p:strVal val="solid"/>
                                      </p:to>
                                    </p:set>
                                  </p:childTnLst>
                                </p:cTn>
                              </p:par>
                              <p:par>
                                <p:cTn id="34" presetID="30" presetClass="emph" presetSubtype="0" fill="hold" grpId="0" nodeType="withEffect">
                                  <p:stCondLst>
                                    <p:cond delay="0"/>
                                  </p:stCondLst>
                                  <p:childTnLst>
                                    <p:animClr clrSpc="hsl" dir="cw">
                                      <p:cBhvr override="childStyle">
                                        <p:cTn id="35" dur="500" fill="hold"/>
                                        <p:tgtEl>
                                          <p:spTgt spid="201742"/>
                                        </p:tgtEl>
                                        <p:attrNameLst>
                                          <p:attrName>style.color</p:attrName>
                                        </p:attrNameLst>
                                      </p:cBhvr>
                                      <p:by>
                                        <p:hsl h="0" s="12549" l="25098"/>
                                      </p:by>
                                    </p:animClr>
                                    <p:animClr clrSpc="hsl" dir="cw">
                                      <p:cBhvr>
                                        <p:cTn id="36" dur="500" fill="hold"/>
                                        <p:tgtEl>
                                          <p:spTgt spid="201742"/>
                                        </p:tgtEl>
                                        <p:attrNameLst>
                                          <p:attrName>fillcolor</p:attrName>
                                        </p:attrNameLst>
                                      </p:cBhvr>
                                      <p:by>
                                        <p:hsl h="0" s="12549" l="25098"/>
                                      </p:by>
                                    </p:animClr>
                                    <p:animClr clrSpc="hsl" dir="cw">
                                      <p:cBhvr>
                                        <p:cTn id="37" dur="500" fill="hold"/>
                                        <p:tgtEl>
                                          <p:spTgt spid="201742"/>
                                        </p:tgtEl>
                                        <p:attrNameLst>
                                          <p:attrName>stroke.color</p:attrName>
                                        </p:attrNameLst>
                                      </p:cBhvr>
                                      <p:by>
                                        <p:hsl h="0" s="12549" l="25098"/>
                                      </p:by>
                                    </p:animClr>
                                    <p:set>
                                      <p:cBhvr>
                                        <p:cTn id="38" dur="500" fill="hold"/>
                                        <p:tgtEl>
                                          <p:spTgt spid="201742"/>
                                        </p:tgtEl>
                                        <p:attrNameLst>
                                          <p:attrName>fill.type</p:attrName>
                                        </p:attrNameLst>
                                      </p:cBhvr>
                                      <p:to>
                                        <p:strVal val="solid"/>
                                      </p:to>
                                    </p:set>
                                  </p:childTnLst>
                                </p:cTn>
                              </p:par>
                              <p:par>
                                <p:cTn id="39" presetID="30" presetClass="emph" presetSubtype="0" fill="hold" grpId="0" nodeType="withEffect">
                                  <p:stCondLst>
                                    <p:cond delay="0"/>
                                  </p:stCondLst>
                                  <p:childTnLst>
                                    <p:animClr clrSpc="hsl" dir="cw">
                                      <p:cBhvr override="childStyle">
                                        <p:cTn id="40" dur="500" fill="hold"/>
                                        <p:tgtEl>
                                          <p:spTgt spid="201743"/>
                                        </p:tgtEl>
                                        <p:attrNameLst>
                                          <p:attrName>style.color</p:attrName>
                                        </p:attrNameLst>
                                      </p:cBhvr>
                                      <p:by>
                                        <p:hsl h="0" s="12549" l="25098"/>
                                      </p:by>
                                    </p:animClr>
                                    <p:animClr clrSpc="hsl" dir="cw">
                                      <p:cBhvr>
                                        <p:cTn id="41" dur="500" fill="hold"/>
                                        <p:tgtEl>
                                          <p:spTgt spid="201743"/>
                                        </p:tgtEl>
                                        <p:attrNameLst>
                                          <p:attrName>fillcolor</p:attrName>
                                        </p:attrNameLst>
                                      </p:cBhvr>
                                      <p:by>
                                        <p:hsl h="0" s="12549" l="25098"/>
                                      </p:by>
                                    </p:animClr>
                                    <p:animClr clrSpc="hsl" dir="cw">
                                      <p:cBhvr>
                                        <p:cTn id="42" dur="500" fill="hold"/>
                                        <p:tgtEl>
                                          <p:spTgt spid="201743"/>
                                        </p:tgtEl>
                                        <p:attrNameLst>
                                          <p:attrName>stroke.color</p:attrName>
                                        </p:attrNameLst>
                                      </p:cBhvr>
                                      <p:by>
                                        <p:hsl h="0" s="12549" l="25098"/>
                                      </p:by>
                                    </p:animClr>
                                    <p:set>
                                      <p:cBhvr>
                                        <p:cTn id="43" dur="500" fill="hold"/>
                                        <p:tgtEl>
                                          <p:spTgt spid="201743"/>
                                        </p:tgtEl>
                                        <p:attrNameLst>
                                          <p:attrName>fill.type</p:attrName>
                                        </p:attrNameLst>
                                      </p:cBhvr>
                                      <p:to>
                                        <p:strVal val="solid"/>
                                      </p:to>
                                    </p:set>
                                  </p:childTnLst>
                                </p:cTn>
                              </p:par>
                              <p:par>
                                <p:cTn id="44" presetID="30" presetClass="emph" presetSubtype="0" fill="hold" grpId="0" nodeType="withEffect">
                                  <p:stCondLst>
                                    <p:cond delay="0"/>
                                  </p:stCondLst>
                                  <p:childTnLst>
                                    <p:animClr clrSpc="hsl" dir="cw">
                                      <p:cBhvr override="childStyle">
                                        <p:cTn id="45" dur="500" fill="hold"/>
                                        <p:tgtEl>
                                          <p:spTgt spid="201744"/>
                                        </p:tgtEl>
                                        <p:attrNameLst>
                                          <p:attrName>style.color</p:attrName>
                                        </p:attrNameLst>
                                      </p:cBhvr>
                                      <p:by>
                                        <p:hsl h="0" s="12549" l="25098"/>
                                      </p:by>
                                    </p:animClr>
                                    <p:animClr clrSpc="hsl" dir="cw">
                                      <p:cBhvr>
                                        <p:cTn id="46" dur="500" fill="hold"/>
                                        <p:tgtEl>
                                          <p:spTgt spid="201744"/>
                                        </p:tgtEl>
                                        <p:attrNameLst>
                                          <p:attrName>fillcolor</p:attrName>
                                        </p:attrNameLst>
                                      </p:cBhvr>
                                      <p:by>
                                        <p:hsl h="0" s="12549" l="25098"/>
                                      </p:by>
                                    </p:animClr>
                                    <p:animClr clrSpc="hsl" dir="cw">
                                      <p:cBhvr>
                                        <p:cTn id="47" dur="500" fill="hold"/>
                                        <p:tgtEl>
                                          <p:spTgt spid="201744"/>
                                        </p:tgtEl>
                                        <p:attrNameLst>
                                          <p:attrName>stroke.color</p:attrName>
                                        </p:attrNameLst>
                                      </p:cBhvr>
                                      <p:by>
                                        <p:hsl h="0" s="12549" l="25098"/>
                                      </p:by>
                                    </p:animClr>
                                    <p:set>
                                      <p:cBhvr>
                                        <p:cTn id="48" dur="500" fill="hold"/>
                                        <p:tgtEl>
                                          <p:spTgt spid="201744"/>
                                        </p:tgtEl>
                                        <p:attrNameLst>
                                          <p:attrName>fill.type</p:attrName>
                                        </p:attrNameLst>
                                      </p:cBhvr>
                                      <p:to>
                                        <p:strVal val="solid"/>
                                      </p:to>
                                    </p:set>
                                  </p:childTnLst>
                                </p:cTn>
                              </p:par>
                              <p:par>
                                <p:cTn id="49" presetID="30" presetClass="emph" presetSubtype="0" fill="hold" grpId="0" nodeType="withEffect">
                                  <p:stCondLst>
                                    <p:cond delay="0"/>
                                  </p:stCondLst>
                                  <p:childTnLst>
                                    <p:animClr clrSpc="hsl" dir="cw">
                                      <p:cBhvr override="childStyle">
                                        <p:cTn id="50" dur="500" fill="hold"/>
                                        <p:tgtEl>
                                          <p:spTgt spid="201747"/>
                                        </p:tgtEl>
                                        <p:attrNameLst>
                                          <p:attrName>style.color</p:attrName>
                                        </p:attrNameLst>
                                      </p:cBhvr>
                                      <p:by>
                                        <p:hsl h="0" s="12549" l="25098"/>
                                      </p:by>
                                    </p:animClr>
                                    <p:animClr clrSpc="hsl" dir="cw">
                                      <p:cBhvr>
                                        <p:cTn id="51" dur="500" fill="hold"/>
                                        <p:tgtEl>
                                          <p:spTgt spid="201747"/>
                                        </p:tgtEl>
                                        <p:attrNameLst>
                                          <p:attrName>fillcolor</p:attrName>
                                        </p:attrNameLst>
                                      </p:cBhvr>
                                      <p:by>
                                        <p:hsl h="0" s="12549" l="25098"/>
                                      </p:by>
                                    </p:animClr>
                                    <p:animClr clrSpc="hsl" dir="cw">
                                      <p:cBhvr>
                                        <p:cTn id="52" dur="500" fill="hold"/>
                                        <p:tgtEl>
                                          <p:spTgt spid="201747"/>
                                        </p:tgtEl>
                                        <p:attrNameLst>
                                          <p:attrName>stroke.color</p:attrName>
                                        </p:attrNameLst>
                                      </p:cBhvr>
                                      <p:by>
                                        <p:hsl h="0" s="12549" l="25098"/>
                                      </p:by>
                                    </p:animClr>
                                    <p:set>
                                      <p:cBhvr>
                                        <p:cTn id="53" dur="500" fill="hold"/>
                                        <p:tgtEl>
                                          <p:spTgt spid="201747"/>
                                        </p:tgtEl>
                                        <p:attrNameLst>
                                          <p:attrName>fill.type</p:attrName>
                                        </p:attrNameLst>
                                      </p:cBhvr>
                                      <p:to>
                                        <p:strVal val="solid"/>
                                      </p:to>
                                    </p:set>
                                  </p:childTnLst>
                                </p:cTn>
                              </p:par>
                              <p:par>
                                <p:cTn id="54" presetID="30" presetClass="emph" presetSubtype="0" fill="hold" grpId="0" nodeType="withEffect">
                                  <p:stCondLst>
                                    <p:cond delay="0"/>
                                  </p:stCondLst>
                                  <p:childTnLst>
                                    <p:animClr clrSpc="hsl" dir="cw">
                                      <p:cBhvr override="childStyle">
                                        <p:cTn id="55" dur="500" fill="hold"/>
                                        <p:tgtEl>
                                          <p:spTgt spid="201748"/>
                                        </p:tgtEl>
                                        <p:attrNameLst>
                                          <p:attrName>style.color</p:attrName>
                                        </p:attrNameLst>
                                      </p:cBhvr>
                                      <p:by>
                                        <p:hsl h="0" s="12549" l="25098"/>
                                      </p:by>
                                    </p:animClr>
                                    <p:animClr clrSpc="hsl" dir="cw">
                                      <p:cBhvr>
                                        <p:cTn id="56" dur="500" fill="hold"/>
                                        <p:tgtEl>
                                          <p:spTgt spid="201748"/>
                                        </p:tgtEl>
                                        <p:attrNameLst>
                                          <p:attrName>fillcolor</p:attrName>
                                        </p:attrNameLst>
                                      </p:cBhvr>
                                      <p:by>
                                        <p:hsl h="0" s="12549" l="25098"/>
                                      </p:by>
                                    </p:animClr>
                                    <p:animClr clrSpc="hsl" dir="cw">
                                      <p:cBhvr>
                                        <p:cTn id="57" dur="500" fill="hold"/>
                                        <p:tgtEl>
                                          <p:spTgt spid="201748"/>
                                        </p:tgtEl>
                                        <p:attrNameLst>
                                          <p:attrName>stroke.color</p:attrName>
                                        </p:attrNameLst>
                                      </p:cBhvr>
                                      <p:by>
                                        <p:hsl h="0" s="12549" l="25098"/>
                                      </p:by>
                                    </p:animClr>
                                    <p:set>
                                      <p:cBhvr>
                                        <p:cTn id="58" dur="500" fill="hold"/>
                                        <p:tgtEl>
                                          <p:spTgt spid="201748"/>
                                        </p:tgtEl>
                                        <p:attrNameLst>
                                          <p:attrName>fill.type</p:attrName>
                                        </p:attrNameLst>
                                      </p:cBhvr>
                                      <p:to>
                                        <p:strVal val="solid"/>
                                      </p:to>
                                    </p:set>
                                  </p:childTnLst>
                                </p:cTn>
                              </p:par>
                              <p:par>
                                <p:cTn id="59" presetID="30" presetClass="emph" presetSubtype="0" fill="hold" grpId="0" nodeType="withEffect">
                                  <p:stCondLst>
                                    <p:cond delay="0"/>
                                  </p:stCondLst>
                                  <p:childTnLst>
                                    <p:animClr clrSpc="hsl" dir="cw">
                                      <p:cBhvr override="childStyle">
                                        <p:cTn id="60" dur="500" fill="hold"/>
                                        <p:tgtEl>
                                          <p:spTgt spid="201752"/>
                                        </p:tgtEl>
                                        <p:attrNameLst>
                                          <p:attrName>style.color</p:attrName>
                                        </p:attrNameLst>
                                      </p:cBhvr>
                                      <p:by>
                                        <p:hsl h="0" s="12549" l="25098"/>
                                      </p:by>
                                    </p:animClr>
                                    <p:animClr clrSpc="hsl" dir="cw">
                                      <p:cBhvr>
                                        <p:cTn id="61" dur="500" fill="hold"/>
                                        <p:tgtEl>
                                          <p:spTgt spid="201752"/>
                                        </p:tgtEl>
                                        <p:attrNameLst>
                                          <p:attrName>fillcolor</p:attrName>
                                        </p:attrNameLst>
                                      </p:cBhvr>
                                      <p:by>
                                        <p:hsl h="0" s="12549" l="25098"/>
                                      </p:by>
                                    </p:animClr>
                                    <p:animClr clrSpc="hsl" dir="cw">
                                      <p:cBhvr>
                                        <p:cTn id="62" dur="500" fill="hold"/>
                                        <p:tgtEl>
                                          <p:spTgt spid="201752"/>
                                        </p:tgtEl>
                                        <p:attrNameLst>
                                          <p:attrName>stroke.color</p:attrName>
                                        </p:attrNameLst>
                                      </p:cBhvr>
                                      <p:by>
                                        <p:hsl h="0" s="12549" l="25098"/>
                                      </p:by>
                                    </p:animClr>
                                    <p:set>
                                      <p:cBhvr>
                                        <p:cTn id="63" dur="500" fill="hold"/>
                                        <p:tgtEl>
                                          <p:spTgt spid="201752"/>
                                        </p:tgtEl>
                                        <p:attrNameLst>
                                          <p:attrName>fill.type</p:attrName>
                                        </p:attrNameLst>
                                      </p:cBhvr>
                                      <p:to>
                                        <p:strVal val="solid"/>
                                      </p:to>
                                    </p:set>
                                  </p:childTnLst>
                                </p:cTn>
                              </p:par>
                              <p:par>
                                <p:cTn id="64" presetID="30" presetClass="emph" presetSubtype="0" fill="hold" grpId="0" nodeType="withEffect">
                                  <p:stCondLst>
                                    <p:cond delay="0"/>
                                  </p:stCondLst>
                                  <p:childTnLst>
                                    <p:animClr clrSpc="hsl" dir="cw">
                                      <p:cBhvr override="childStyle">
                                        <p:cTn id="65" dur="500" fill="hold"/>
                                        <p:tgtEl>
                                          <p:spTgt spid="201753"/>
                                        </p:tgtEl>
                                        <p:attrNameLst>
                                          <p:attrName>style.color</p:attrName>
                                        </p:attrNameLst>
                                      </p:cBhvr>
                                      <p:by>
                                        <p:hsl h="0" s="12549" l="25098"/>
                                      </p:by>
                                    </p:animClr>
                                    <p:animClr clrSpc="hsl" dir="cw">
                                      <p:cBhvr>
                                        <p:cTn id="66" dur="500" fill="hold"/>
                                        <p:tgtEl>
                                          <p:spTgt spid="201753"/>
                                        </p:tgtEl>
                                        <p:attrNameLst>
                                          <p:attrName>fillcolor</p:attrName>
                                        </p:attrNameLst>
                                      </p:cBhvr>
                                      <p:by>
                                        <p:hsl h="0" s="12549" l="25098"/>
                                      </p:by>
                                    </p:animClr>
                                    <p:animClr clrSpc="hsl" dir="cw">
                                      <p:cBhvr>
                                        <p:cTn id="67" dur="500" fill="hold"/>
                                        <p:tgtEl>
                                          <p:spTgt spid="201753"/>
                                        </p:tgtEl>
                                        <p:attrNameLst>
                                          <p:attrName>stroke.color</p:attrName>
                                        </p:attrNameLst>
                                      </p:cBhvr>
                                      <p:by>
                                        <p:hsl h="0" s="12549" l="25098"/>
                                      </p:by>
                                    </p:animClr>
                                    <p:set>
                                      <p:cBhvr>
                                        <p:cTn id="68" dur="500" fill="hold"/>
                                        <p:tgtEl>
                                          <p:spTgt spid="201753"/>
                                        </p:tgtEl>
                                        <p:attrNameLst>
                                          <p:attrName>fill.type</p:attrName>
                                        </p:attrNameLst>
                                      </p:cBhvr>
                                      <p:to>
                                        <p:strVal val="solid"/>
                                      </p:to>
                                    </p:set>
                                  </p:childTnLst>
                                </p:cTn>
                              </p:par>
                              <p:par>
                                <p:cTn id="69" presetID="30" presetClass="emph" presetSubtype="0" fill="hold" grpId="0" nodeType="withEffect">
                                  <p:stCondLst>
                                    <p:cond delay="0"/>
                                  </p:stCondLst>
                                  <p:childTnLst>
                                    <p:animClr clrSpc="hsl" dir="cw">
                                      <p:cBhvr override="childStyle">
                                        <p:cTn id="70" dur="500" fill="hold"/>
                                        <p:tgtEl>
                                          <p:spTgt spid="201754"/>
                                        </p:tgtEl>
                                        <p:attrNameLst>
                                          <p:attrName>style.color</p:attrName>
                                        </p:attrNameLst>
                                      </p:cBhvr>
                                      <p:by>
                                        <p:hsl h="0" s="12549" l="25098"/>
                                      </p:by>
                                    </p:animClr>
                                    <p:animClr clrSpc="hsl" dir="cw">
                                      <p:cBhvr>
                                        <p:cTn id="71" dur="500" fill="hold"/>
                                        <p:tgtEl>
                                          <p:spTgt spid="201754"/>
                                        </p:tgtEl>
                                        <p:attrNameLst>
                                          <p:attrName>fillcolor</p:attrName>
                                        </p:attrNameLst>
                                      </p:cBhvr>
                                      <p:by>
                                        <p:hsl h="0" s="12549" l="25098"/>
                                      </p:by>
                                    </p:animClr>
                                    <p:animClr clrSpc="hsl" dir="cw">
                                      <p:cBhvr>
                                        <p:cTn id="72" dur="500" fill="hold"/>
                                        <p:tgtEl>
                                          <p:spTgt spid="201754"/>
                                        </p:tgtEl>
                                        <p:attrNameLst>
                                          <p:attrName>stroke.color</p:attrName>
                                        </p:attrNameLst>
                                      </p:cBhvr>
                                      <p:by>
                                        <p:hsl h="0" s="12549" l="25098"/>
                                      </p:by>
                                    </p:animClr>
                                    <p:set>
                                      <p:cBhvr>
                                        <p:cTn id="73" dur="500" fill="hold"/>
                                        <p:tgtEl>
                                          <p:spTgt spid="201754"/>
                                        </p:tgtEl>
                                        <p:attrNameLst>
                                          <p:attrName>fill.type</p:attrName>
                                        </p:attrNameLst>
                                      </p:cBhvr>
                                      <p:to>
                                        <p:strVal val="solid"/>
                                      </p:to>
                                    </p:set>
                                  </p:childTnLst>
                                </p:cTn>
                              </p:par>
                              <p:par>
                                <p:cTn id="74" presetID="30" presetClass="emph" presetSubtype="0" fill="hold" grpId="0" nodeType="withEffect">
                                  <p:stCondLst>
                                    <p:cond delay="0"/>
                                  </p:stCondLst>
                                  <p:childTnLst>
                                    <p:animClr clrSpc="hsl" dir="cw">
                                      <p:cBhvr override="childStyle">
                                        <p:cTn id="75" dur="500" fill="hold"/>
                                        <p:tgtEl>
                                          <p:spTgt spid="201755"/>
                                        </p:tgtEl>
                                        <p:attrNameLst>
                                          <p:attrName>style.color</p:attrName>
                                        </p:attrNameLst>
                                      </p:cBhvr>
                                      <p:by>
                                        <p:hsl h="0" s="12549" l="25098"/>
                                      </p:by>
                                    </p:animClr>
                                    <p:animClr clrSpc="hsl" dir="cw">
                                      <p:cBhvr>
                                        <p:cTn id="76" dur="500" fill="hold"/>
                                        <p:tgtEl>
                                          <p:spTgt spid="201755"/>
                                        </p:tgtEl>
                                        <p:attrNameLst>
                                          <p:attrName>fillcolor</p:attrName>
                                        </p:attrNameLst>
                                      </p:cBhvr>
                                      <p:by>
                                        <p:hsl h="0" s="12549" l="25098"/>
                                      </p:by>
                                    </p:animClr>
                                    <p:animClr clrSpc="hsl" dir="cw">
                                      <p:cBhvr>
                                        <p:cTn id="77" dur="500" fill="hold"/>
                                        <p:tgtEl>
                                          <p:spTgt spid="201755"/>
                                        </p:tgtEl>
                                        <p:attrNameLst>
                                          <p:attrName>stroke.color</p:attrName>
                                        </p:attrNameLst>
                                      </p:cBhvr>
                                      <p:by>
                                        <p:hsl h="0" s="12549" l="25098"/>
                                      </p:by>
                                    </p:animClr>
                                    <p:set>
                                      <p:cBhvr>
                                        <p:cTn id="78" dur="500" fill="hold"/>
                                        <p:tgtEl>
                                          <p:spTgt spid="201755"/>
                                        </p:tgtEl>
                                        <p:attrNameLst>
                                          <p:attrName>fill.type</p:attrName>
                                        </p:attrNameLst>
                                      </p:cBhvr>
                                      <p:to>
                                        <p:strVal val="solid"/>
                                      </p:to>
                                    </p:set>
                                  </p:childTnLst>
                                </p:cTn>
                              </p:par>
                              <p:par>
                                <p:cTn id="79" presetID="30" presetClass="emph" presetSubtype="0" fill="hold" grpId="0" nodeType="withEffect">
                                  <p:stCondLst>
                                    <p:cond delay="0"/>
                                  </p:stCondLst>
                                  <p:childTnLst>
                                    <p:animClr clrSpc="hsl" dir="cw">
                                      <p:cBhvr override="childStyle">
                                        <p:cTn id="80" dur="500" fill="hold"/>
                                        <p:tgtEl>
                                          <p:spTgt spid="201758"/>
                                        </p:tgtEl>
                                        <p:attrNameLst>
                                          <p:attrName>style.color</p:attrName>
                                        </p:attrNameLst>
                                      </p:cBhvr>
                                      <p:by>
                                        <p:hsl h="0" s="12549" l="25098"/>
                                      </p:by>
                                    </p:animClr>
                                    <p:animClr clrSpc="hsl" dir="cw">
                                      <p:cBhvr>
                                        <p:cTn id="81" dur="500" fill="hold"/>
                                        <p:tgtEl>
                                          <p:spTgt spid="201758"/>
                                        </p:tgtEl>
                                        <p:attrNameLst>
                                          <p:attrName>fillcolor</p:attrName>
                                        </p:attrNameLst>
                                      </p:cBhvr>
                                      <p:by>
                                        <p:hsl h="0" s="12549" l="25098"/>
                                      </p:by>
                                    </p:animClr>
                                    <p:animClr clrSpc="hsl" dir="cw">
                                      <p:cBhvr>
                                        <p:cTn id="82" dur="500" fill="hold"/>
                                        <p:tgtEl>
                                          <p:spTgt spid="201758"/>
                                        </p:tgtEl>
                                        <p:attrNameLst>
                                          <p:attrName>stroke.color</p:attrName>
                                        </p:attrNameLst>
                                      </p:cBhvr>
                                      <p:by>
                                        <p:hsl h="0" s="12549" l="25098"/>
                                      </p:by>
                                    </p:animClr>
                                    <p:set>
                                      <p:cBhvr>
                                        <p:cTn id="83" dur="500" fill="hold"/>
                                        <p:tgtEl>
                                          <p:spTgt spid="201758"/>
                                        </p:tgtEl>
                                        <p:attrNameLst>
                                          <p:attrName>fill.type</p:attrName>
                                        </p:attrNameLst>
                                      </p:cBhvr>
                                      <p:to>
                                        <p:strVal val="solid"/>
                                      </p:to>
                                    </p:set>
                                  </p:childTnLst>
                                </p:cTn>
                              </p:par>
                              <p:par>
                                <p:cTn id="84" presetID="30" presetClass="emph" presetSubtype="0" fill="hold" grpId="0" nodeType="withEffect">
                                  <p:stCondLst>
                                    <p:cond delay="0"/>
                                  </p:stCondLst>
                                  <p:childTnLst>
                                    <p:animClr clrSpc="hsl" dir="cw">
                                      <p:cBhvr override="childStyle">
                                        <p:cTn id="85" dur="500" fill="hold"/>
                                        <p:tgtEl>
                                          <p:spTgt spid="201759"/>
                                        </p:tgtEl>
                                        <p:attrNameLst>
                                          <p:attrName>style.color</p:attrName>
                                        </p:attrNameLst>
                                      </p:cBhvr>
                                      <p:by>
                                        <p:hsl h="0" s="12549" l="25098"/>
                                      </p:by>
                                    </p:animClr>
                                    <p:animClr clrSpc="hsl" dir="cw">
                                      <p:cBhvr>
                                        <p:cTn id="86" dur="500" fill="hold"/>
                                        <p:tgtEl>
                                          <p:spTgt spid="201759"/>
                                        </p:tgtEl>
                                        <p:attrNameLst>
                                          <p:attrName>fillcolor</p:attrName>
                                        </p:attrNameLst>
                                      </p:cBhvr>
                                      <p:by>
                                        <p:hsl h="0" s="12549" l="25098"/>
                                      </p:by>
                                    </p:animClr>
                                    <p:animClr clrSpc="hsl" dir="cw">
                                      <p:cBhvr>
                                        <p:cTn id="87" dur="500" fill="hold"/>
                                        <p:tgtEl>
                                          <p:spTgt spid="201759"/>
                                        </p:tgtEl>
                                        <p:attrNameLst>
                                          <p:attrName>stroke.color</p:attrName>
                                        </p:attrNameLst>
                                      </p:cBhvr>
                                      <p:by>
                                        <p:hsl h="0" s="12549" l="25098"/>
                                      </p:by>
                                    </p:animClr>
                                    <p:set>
                                      <p:cBhvr>
                                        <p:cTn id="88" dur="500" fill="hold"/>
                                        <p:tgtEl>
                                          <p:spTgt spid="201759"/>
                                        </p:tgtEl>
                                        <p:attrNameLst>
                                          <p:attrName>fill.type</p:attrName>
                                        </p:attrNameLst>
                                      </p:cBhvr>
                                      <p:to>
                                        <p:strVal val="solid"/>
                                      </p:to>
                                    </p:set>
                                  </p:childTnLst>
                                </p:cTn>
                              </p:par>
                              <p:par>
                                <p:cTn id="89" presetID="30" presetClass="emph" presetSubtype="0" fill="hold" grpId="0" nodeType="withEffect">
                                  <p:stCondLst>
                                    <p:cond delay="0"/>
                                  </p:stCondLst>
                                  <p:childTnLst>
                                    <p:animClr clrSpc="hsl" dir="cw">
                                      <p:cBhvr override="childStyle">
                                        <p:cTn id="90" dur="500" fill="hold"/>
                                        <p:tgtEl>
                                          <p:spTgt spid="201761"/>
                                        </p:tgtEl>
                                        <p:attrNameLst>
                                          <p:attrName>style.color</p:attrName>
                                        </p:attrNameLst>
                                      </p:cBhvr>
                                      <p:by>
                                        <p:hsl h="0" s="12549" l="25098"/>
                                      </p:by>
                                    </p:animClr>
                                    <p:animClr clrSpc="hsl" dir="cw">
                                      <p:cBhvr>
                                        <p:cTn id="91" dur="500" fill="hold"/>
                                        <p:tgtEl>
                                          <p:spTgt spid="201761"/>
                                        </p:tgtEl>
                                        <p:attrNameLst>
                                          <p:attrName>fillcolor</p:attrName>
                                        </p:attrNameLst>
                                      </p:cBhvr>
                                      <p:by>
                                        <p:hsl h="0" s="12549" l="25098"/>
                                      </p:by>
                                    </p:animClr>
                                    <p:animClr clrSpc="hsl" dir="cw">
                                      <p:cBhvr>
                                        <p:cTn id="92" dur="500" fill="hold"/>
                                        <p:tgtEl>
                                          <p:spTgt spid="201761"/>
                                        </p:tgtEl>
                                        <p:attrNameLst>
                                          <p:attrName>stroke.color</p:attrName>
                                        </p:attrNameLst>
                                      </p:cBhvr>
                                      <p:by>
                                        <p:hsl h="0" s="12549" l="25098"/>
                                      </p:by>
                                    </p:animClr>
                                    <p:set>
                                      <p:cBhvr>
                                        <p:cTn id="93" dur="500" fill="hold"/>
                                        <p:tgtEl>
                                          <p:spTgt spid="201761"/>
                                        </p:tgtEl>
                                        <p:attrNameLst>
                                          <p:attrName>fill.type</p:attrName>
                                        </p:attrNameLst>
                                      </p:cBhvr>
                                      <p:to>
                                        <p:strVal val="solid"/>
                                      </p:to>
                                    </p:set>
                                  </p:childTnLst>
                                </p:cTn>
                              </p:par>
                              <p:par>
                                <p:cTn id="94" presetID="30" presetClass="emph" presetSubtype="0" fill="hold" grpId="0" nodeType="withEffect">
                                  <p:stCondLst>
                                    <p:cond delay="0"/>
                                  </p:stCondLst>
                                  <p:childTnLst>
                                    <p:animClr clrSpc="hsl" dir="cw">
                                      <p:cBhvr override="childStyle">
                                        <p:cTn id="95" dur="500" fill="hold"/>
                                        <p:tgtEl>
                                          <p:spTgt spid="201762"/>
                                        </p:tgtEl>
                                        <p:attrNameLst>
                                          <p:attrName>style.color</p:attrName>
                                        </p:attrNameLst>
                                      </p:cBhvr>
                                      <p:by>
                                        <p:hsl h="0" s="12549" l="25098"/>
                                      </p:by>
                                    </p:animClr>
                                    <p:animClr clrSpc="hsl" dir="cw">
                                      <p:cBhvr>
                                        <p:cTn id="96" dur="500" fill="hold"/>
                                        <p:tgtEl>
                                          <p:spTgt spid="201762"/>
                                        </p:tgtEl>
                                        <p:attrNameLst>
                                          <p:attrName>fillcolor</p:attrName>
                                        </p:attrNameLst>
                                      </p:cBhvr>
                                      <p:by>
                                        <p:hsl h="0" s="12549" l="25098"/>
                                      </p:by>
                                    </p:animClr>
                                    <p:animClr clrSpc="hsl" dir="cw">
                                      <p:cBhvr>
                                        <p:cTn id="97" dur="500" fill="hold"/>
                                        <p:tgtEl>
                                          <p:spTgt spid="201762"/>
                                        </p:tgtEl>
                                        <p:attrNameLst>
                                          <p:attrName>stroke.color</p:attrName>
                                        </p:attrNameLst>
                                      </p:cBhvr>
                                      <p:by>
                                        <p:hsl h="0" s="12549" l="25098"/>
                                      </p:by>
                                    </p:animClr>
                                    <p:set>
                                      <p:cBhvr>
                                        <p:cTn id="98" dur="500" fill="hold"/>
                                        <p:tgtEl>
                                          <p:spTgt spid="201762"/>
                                        </p:tgtEl>
                                        <p:attrNameLst>
                                          <p:attrName>fill.type</p:attrName>
                                        </p:attrNameLst>
                                      </p:cBhvr>
                                      <p:to>
                                        <p:strVal val="solid"/>
                                      </p:to>
                                    </p:set>
                                  </p:childTnLst>
                                </p:cTn>
                              </p:par>
                              <p:par>
                                <p:cTn id="99" presetID="30" presetClass="emph" presetSubtype="0" fill="hold" grpId="0" nodeType="withEffect">
                                  <p:stCondLst>
                                    <p:cond delay="0"/>
                                  </p:stCondLst>
                                  <p:childTnLst>
                                    <p:animClr clrSpc="hsl" dir="cw">
                                      <p:cBhvr override="childStyle">
                                        <p:cTn id="100" dur="500" fill="hold"/>
                                        <p:tgtEl>
                                          <p:spTgt spid="201733"/>
                                        </p:tgtEl>
                                        <p:attrNameLst>
                                          <p:attrName>style.color</p:attrName>
                                        </p:attrNameLst>
                                      </p:cBhvr>
                                      <p:by>
                                        <p:hsl h="0" s="12549" l="25098"/>
                                      </p:by>
                                    </p:animClr>
                                    <p:animClr clrSpc="hsl" dir="cw">
                                      <p:cBhvr>
                                        <p:cTn id="101" dur="500" fill="hold"/>
                                        <p:tgtEl>
                                          <p:spTgt spid="201733"/>
                                        </p:tgtEl>
                                        <p:attrNameLst>
                                          <p:attrName>fillcolor</p:attrName>
                                        </p:attrNameLst>
                                      </p:cBhvr>
                                      <p:by>
                                        <p:hsl h="0" s="12549" l="25098"/>
                                      </p:by>
                                    </p:animClr>
                                    <p:animClr clrSpc="hsl" dir="cw">
                                      <p:cBhvr>
                                        <p:cTn id="102" dur="500" fill="hold"/>
                                        <p:tgtEl>
                                          <p:spTgt spid="201733"/>
                                        </p:tgtEl>
                                        <p:attrNameLst>
                                          <p:attrName>stroke.color</p:attrName>
                                        </p:attrNameLst>
                                      </p:cBhvr>
                                      <p:by>
                                        <p:hsl h="0" s="12549" l="25098"/>
                                      </p:by>
                                    </p:animClr>
                                    <p:set>
                                      <p:cBhvr>
                                        <p:cTn id="103" dur="500" fill="hold"/>
                                        <p:tgtEl>
                                          <p:spTgt spid="201733"/>
                                        </p:tgtEl>
                                        <p:attrNameLst>
                                          <p:attrName>fill.type</p:attrName>
                                        </p:attrNameLst>
                                      </p:cBhvr>
                                      <p:to>
                                        <p:strVal val="solid"/>
                                      </p:to>
                                    </p:set>
                                  </p:childTnLst>
                                </p:cTn>
                              </p:par>
                              <p:par>
                                <p:cTn id="104" presetID="30" presetClass="emph" presetSubtype="0" fill="hold" grpId="1" nodeType="withEffect">
                                  <p:stCondLst>
                                    <p:cond delay="0"/>
                                  </p:stCondLst>
                                  <p:childTnLst>
                                    <p:animClr clrSpc="hsl" dir="cw">
                                      <p:cBhvr override="childStyle">
                                        <p:cTn id="105" dur="500" fill="hold"/>
                                        <p:tgtEl>
                                          <p:spTgt spid="201735"/>
                                        </p:tgtEl>
                                        <p:attrNameLst>
                                          <p:attrName>style.color</p:attrName>
                                        </p:attrNameLst>
                                      </p:cBhvr>
                                      <p:by>
                                        <p:hsl h="0" s="12549" l="25098"/>
                                      </p:by>
                                    </p:animClr>
                                    <p:animClr clrSpc="hsl" dir="cw">
                                      <p:cBhvr>
                                        <p:cTn id="106" dur="500" fill="hold"/>
                                        <p:tgtEl>
                                          <p:spTgt spid="201735"/>
                                        </p:tgtEl>
                                        <p:attrNameLst>
                                          <p:attrName>fillcolor</p:attrName>
                                        </p:attrNameLst>
                                      </p:cBhvr>
                                      <p:by>
                                        <p:hsl h="0" s="12549" l="25098"/>
                                      </p:by>
                                    </p:animClr>
                                    <p:animClr clrSpc="hsl" dir="cw">
                                      <p:cBhvr>
                                        <p:cTn id="107" dur="500" fill="hold"/>
                                        <p:tgtEl>
                                          <p:spTgt spid="201735"/>
                                        </p:tgtEl>
                                        <p:attrNameLst>
                                          <p:attrName>stroke.color</p:attrName>
                                        </p:attrNameLst>
                                      </p:cBhvr>
                                      <p:by>
                                        <p:hsl h="0" s="12549" l="25098"/>
                                      </p:by>
                                    </p:animClr>
                                    <p:set>
                                      <p:cBhvr>
                                        <p:cTn id="108" dur="500" fill="hold"/>
                                        <p:tgtEl>
                                          <p:spTgt spid="201735"/>
                                        </p:tgtEl>
                                        <p:attrNameLst>
                                          <p:attrName>fill.type</p:attrName>
                                        </p:attrNameLst>
                                      </p:cBhvr>
                                      <p:to>
                                        <p:strVal val="solid"/>
                                      </p:to>
                                    </p:set>
                                  </p:childTnLst>
                                </p:cTn>
                              </p:par>
                              <p:par>
                                <p:cTn id="109" presetID="30" presetClass="emph" presetSubtype="0" fill="hold" grpId="0" nodeType="withEffect">
                                  <p:stCondLst>
                                    <p:cond delay="0"/>
                                  </p:stCondLst>
                                  <p:childTnLst>
                                    <p:animClr clrSpc="hsl" dir="cw">
                                      <p:cBhvr override="childStyle">
                                        <p:cTn id="110" dur="500" fill="hold"/>
                                        <p:tgtEl>
                                          <p:spTgt spid="201736"/>
                                        </p:tgtEl>
                                        <p:attrNameLst>
                                          <p:attrName>style.color</p:attrName>
                                        </p:attrNameLst>
                                      </p:cBhvr>
                                      <p:by>
                                        <p:hsl h="0" s="12549" l="25098"/>
                                      </p:by>
                                    </p:animClr>
                                    <p:animClr clrSpc="hsl" dir="cw">
                                      <p:cBhvr>
                                        <p:cTn id="111" dur="500" fill="hold"/>
                                        <p:tgtEl>
                                          <p:spTgt spid="201736"/>
                                        </p:tgtEl>
                                        <p:attrNameLst>
                                          <p:attrName>fillcolor</p:attrName>
                                        </p:attrNameLst>
                                      </p:cBhvr>
                                      <p:by>
                                        <p:hsl h="0" s="12549" l="25098"/>
                                      </p:by>
                                    </p:animClr>
                                    <p:animClr clrSpc="hsl" dir="cw">
                                      <p:cBhvr>
                                        <p:cTn id="112" dur="500" fill="hold"/>
                                        <p:tgtEl>
                                          <p:spTgt spid="201736"/>
                                        </p:tgtEl>
                                        <p:attrNameLst>
                                          <p:attrName>stroke.color</p:attrName>
                                        </p:attrNameLst>
                                      </p:cBhvr>
                                      <p:by>
                                        <p:hsl h="0" s="12549" l="25098"/>
                                      </p:by>
                                    </p:animClr>
                                    <p:set>
                                      <p:cBhvr>
                                        <p:cTn id="113" dur="500" fill="hold"/>
                                        <p:tgtEl>
                                          <p:spTgt spid="201736"/>
                                        </p:tgtEl>
                                        <p:attrNameLst>
                                          <p:attrName>fill.type</p:attrName>
                                        </p:attrNameLst>
                                      </p:cBhvr>
                                      <p:to>
                                        <p:strVal val="solid"/>
                                      </p:to>
                                    </p:set>
                                  </p:childTnLst>
                                </p:cTn>
                              </p:par>
                              <p:par>
                                <p:cTn id="114" presetID="30" presetClass="emph" presetSubtype="0" fill="hold" grpId="0" nodeType="withEffect">
                                  <p:stCondLst>
                                    <p:cond delay="0"/>
                                  </p:stCondLst>
                                  <p:childTnLst>
                                    <p:animClr clrSpc="hsl" dir="cw">
                                      <p:cBhvr override="childStyle">
                                        <p:cTn id="115" dur="500" fill="hold"/>
                                        <p:tgtEl>
                                          <p:spTgt spid="201741"/>
                                        </p:tgtEl>
                                        <p:attrNameLst>
                                          <p:attrName>style.color</p:attrName>
                                        </p:attrNameLst>
                                      </p:cBhvr>
                                      <p:by>
                                        <p:hsl h="0" s="12549" l="25098"/>
                                      </p:by>
                                    </p:animClr>
                                    <p:animClr clrSpc="hsl" dir="cw">
                                      <p:cBhvr>
                                        <p:cTn id="116" dur="500" fill="hold"/>
                                        <p:tgtEl>
                                          <p:spTgt spid="201741"/>
                                        </p:tgtEl>
                                        <p:attrNameLst>
                                          <p:attrName>fillcolor</p:attrName>
                                        </p:attrNameLst>
                                      </p:cBhvr>
                                      <p:by>
                                        <p:hsl h="0" s="12549" l="25098"/>
                                      </p:by>
                                    </p:animClr>
                                    <p:animClr clrSpc="hsl" dir="cw">
                                      <p:cBhvr>
                                        <p:cTn id="117" dur="500" fill="hold"/>
                                        <p:tgtEl>
                                          <p:spTgt spid="201741"/>
                                        </p:tgtEl>
                                        <p:attrNameLst>
                                          <p:attrName>stroke.color</p:attrName>
                                        </p:attrNameLst>
                                      </p:cBhvr>
                                      <p:by>
                                        <p:hsl h="0" s="12549" l="25098"/>
                                      </p:by>
                                    </p:animClr>
                                    <p:set>
                                      <p:cBhvr>
                                        <p:cTn id="118" dur="500" fill="hold"/>
                                        <p:tgtEl>
                                          <p:spTgt spid="201741"/>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201742"/>
                                        </p:tgtEl>
                                        <p:attrNameLst>
                                          <p:attrName>style.color</p:attrName>
                                        </p:attrNameLst>
                                      </p:cBhvr>
                                      <p:by>
                                        <p:hsl h="0" s="12549" l="25098"/>
                                      </p:by>
                                    </p:animClr>
                                    <p:animClr clrSpc="hsl" dir="cw">
                                      <p:cBhvr>
                                        <p:cTn id="121" dur="500" fill="hold"/>
                                        <p:tgtEl>
                                          <p:spTgt spid="201742"/>
                                        </p:tgtEl>
                                        <p:attrNameLst>
                                          <p:attrName>fillcolor</p:attrName>
                                        </p:attrNameLst>
                                      </p:cBhvr>
                                      <p:by>
                                        <p:hsl h="0" s="12549" l="25098"/>
                                      </p:by>
                                    </p:animClr>
                                    <p:animClr clrSpc="hsl" dir="cw">
                                      <p:cBhvr>
                                        <p:cTn id="122" dur="500" fill="hold"/>
                                        <p:tgtEl>
                                          <p:spTgt spid="201742"/>
                                        </p:tgtEl>
                                        <p:attrNameLst>
                                          <p:attrName>stroke.color</p:attrName>
                                        </p:attrNameLst>
                                      </p:cBhvr>
                                      <p:by>
                                        <p:hsl h="0" s="12549" l="25098"/>
                                      </p:by>
                                    </p:animClr>
                                    <p:set>
                                      <p:cBhvr>
                                        <p:cTn id="123" dur="500" fill="hold"/>
                                        <p:tgtEl>
                                          <p:spTgt spid="201742"/>
                                        </p:tgtEl>
                                        <p:attrNameLst>
                                          <p:attrName>fill.type</p:attrName>
                                        </p:attrNameLst>
                                      </p:cBhvr>
                                      <p:to>
                                        <p:strVal val="solid"/>
                                      </p:to>
                                    </p:set>
                                  </p:childTnLst>
                                </p:cTn>
                              </p:par>
                              <p:par>
                                <p:cTn id="124" presetID="30" presetClass="emph" presetSubtype="0" fill="hold" grpId="1" nodeType="withEffect">
                                  <p:stCondLst>
                                    <p:cond delay="0"/>
                                  </p:stCondLst>
                                  <p:childTnLst>
                                    <p:animClr clrSpc="hsl" dir="cw">
                                      <p:cBhvr override="childStyle">
                                        <p:cTn id="125" dur="500" fill="hold"/>
                                        <p:tgtEl>
                                          <p:spTgt spid="201744"/>
                                        </p:tgtEl>
                                        <p:attrNameLst>
                                          <p:attrName>style.color</p:attrName>
                                        </p:attrNameLst>
                                      </p:cBhvr>
                                      <p:by>
                                        <p:hsl h="0" s="12549" l="25098"/>
                                      </p:by>
                                    </p:animClr>
                                    <p:animClr clrSpc="hsl" dir="cw">
                                      <p:cBhvr>
                                        <p:cTn id="126" dur="500" fill="hold"/>
                                        <p:tgtEl>
                                          <p:spTgt spid="201744"/>
                                        </p:tgtEl>
                                        <p:attrNameLst>
                                          <p:attrName>fillcolor</p:attrName>
                                        </p:attrNameLst>
                                      </p:cBhvr>
                                      <p:by>
                                        <p:hsl h="0" s="12549" l="25098"/>
                                      </p:by>
                                    </p:animClr>
                                    <p:animClr clrSpc="hsl" dir="cw">
                                      <p:cBhvr>
                                        <p:cTn id="127" dur="500" fill="hold"/>
                                        <p:tgtEl>
                                          <p:spTgt spid="201744"/>
                                        </p:tgtEl>
                                        <p:attrNameLst>
                                          <p:attrName>stroke.color</p:attrName>
                                        </p:attrNameLst>
                                      </p:cBhvr>
                                      <p:by>
                                        <p:hsl h="0" s="12549" l="25098"/>
                                      </p:by>
                                    </p:animClr>
                                    <p:set>
                                      <p:cBhvr>
                                        <p:cTn id="128" dur="500" fill="hold"/>
                                        <p:tgtEl>
                                          <p:spTgt spid="201744"/>
                                        </p:tgtEl>
                                        <p:attrNameLst>
                                          <p:attrName>fill.type</p:attrName>
                                        </p:attrNameLst>
                                      </p:cBhvr>
                                      <p:to>
                                        <p:strVal val="solid"/>
                                      </p:to>
                                    </p:set>
                                  </p:childTnLst>
                                </p:cTn>
                              </p:par>
                              <p:par>
                                <p:cTn id="129" presetID="30" presetClass="emph" presetSubtype="0" fill="hold" grpId="0" nodeType="withEffect">
                                  <p:stCondLst>
                                    <p:cond delay="0"/>
                                  </p:stCondLst>
                                  <p:childTnLst>
                                    <p:animClr clrSpc="hsl" dir="cw">
                                      <p:cBhvr override="childStyle">
                                        <p:cTn id="130" dur="500" fill="hold"/>
                                        <p:tgtEl>
                                          <p:spTgt spid="201750"/>
                                        </p:tgtEl>
                                        <p:attrNameLst>
                                          <p:attrName>style.color</p:attrName>
                                        </p:attrNameLst>
                                      </p:cBhvr>
                                      <p:by>
                                        <p:hsl h="0" s="12549" l="25098"/>
                                      </p:by>
                                    </p:animClr>
                                    <p:animClr clrSpc="hsl" dir="cw">
                                      <p:cBhvr>
                                        <p:cTn id="131" dur="500" fill="hold"/>
                                        <p:tgtEl>
                                          <p:spTgt spid="201750"/>
                                        </p:tgtEl>
                                        <p:attrNameLst>
                                          <p:attrName>fillcolor</p:attrName>
                                        </p:attrNameLst>
                                      </p:cBhvr>
                                      <p:by>
                                        <p:hsl h="0" s="12549" l="25098"/>
                                      </p:by>
                                    </p:animClr>
                                    <p:animClr clrSpc="hsl" dir="cw">
                                      <p:cBhvr>
                                        <p:cTn id="132" dur="500" fill="hold"/>
                                        <p:tgtEl>
                                          <p:spTgt spid="201750"/>
                                        </p:tgtEl>
                                        <p:attrNameLst>
                                          <p:attrName>stroke.color</p:attrName>
                                        </p:attrNameLst>
                                      </p:cBhvr>
                                      <p:by>
                                        <p:hsl h="0" s="12549" l="25098"/>
                                      </p:by>
                                    </p:animClr>
                                    <p:set>
                                      <p:cBhvr>
                                        <p:cTn id="133" dur="500" fill="hold"/>
                                        <p:tgtEl>
                                          <p:spTgt spid="201750"/>
                                        </p:tgtEl>
                                        <p:attrNameLst>
                                          <p:attrName>fill.type</p:attrName>
                                        </p:attrNameLst>
                                      </p:cBhvr>
                                      <p:to>
                                        <p:strVal val="solid"/>
                                      </p:to>
                                    </p:set>
                                  </p:childTnLst>
                                </p:cTn>
                              </p:par>
                              <p:par>
                                <p:cTn id="134" presetID="30" presetClass="emph" presetSubtype="0" fill="hold" grpId="0" nodeType="withEffect">
                                  <p:stCondLst>
                                    <p:cond delay="0"/>
                                  </p:stCondLst>
                                  <p:childTnLst>
                                    <p:animClr clrSpc="hsl" dir="cw">
                                      <p:cBhvr override="childStyle">
                                        <p:cTn id="135" dur="500" fill="hold"/>
                                        <p:tgtEl>
                                          <p:spTgt spid="201751"/>
                                        </p:tgtEl>
                                        <p:attrNameLst>
                                          <p:attrName>style.color</p:attrName>
                                        </p:attrNameLst>
                                      </p:cBhvr>
                                      <p:by>
                                        <p:hsl h="0" s="12549" l="25098"/>
                                      </p:by>
                                    </p:animClr>
                                    <p:animClr clrSpc="hsl" dir="cw">
                                      <p:cBhvr>
                                        <p:cTn id="136" dur="500" fill="hold"/>
                                        <p:tgtEl>
                                          <p:spTgt spid="201751"/>
                                        </p:tgtEl>
                                        <p:attrNameLst>
                                          <p:attrName>fillcolor</p:attrName>
                                        </p:attrNameLst>
                                      </p:cBhvr>
                                      <p:by>
                                        <p:hsl h="0" s="12549" l="25098"/>
                                      </p:by>
                                    </p:animClr>
                                    <p:animClr clrSpc="hsl" dir="cw">
                                      <p:cBhvr>
                                        <p:cTn id="137" dur="500" fill="hold"/>
                                        <p:tgtEl>
                                          <p:spTgt spid="201751"/>
                                        </p:tgtEl>
                                        <p:attrNameLst>
                                          <p:attrName>stroke.color</p:attrName>
                                        </p:attrNameLst>
                                      </p:cBhvr>
                                      <p:by>
                                        <p:hsl h="0" s="12549" l="25098"/>
                                      </p:by>
                                    </p:animClr>
                                    <p:set>
                                      <p:cBhvr>
                                        <p:cTn id="138" dur="500" fill="hold"/>
                                        <p:tgtEl>
                                          <p:spTgt spid="201751"/>
                                        </p:tgtEl>
                                        <p:attrNameLst>
                                          <p:attrName>fill.type</p:attrName>
                                        </p:attrNameLst>
                                      </p:cBhvr>
                                      <p:to>
                                        <p:strVal val="solid"/>
                                      </p:to>
                                    </p:set>
                                  </p:childTnLst>
                                </p:cTn>
                              </p:par>
                              <p:par>
                                <p:cTn id="139" presetID="30" presetClass="emph" presetSubtype="0" fill="hold" grpId="0" nodeType="withEffect">
                                  <p:stCondLst>
                                    <p:cond delay="0"/>
                                  </p:stCondLst>
                                  <p:childTnLst>
                                    <p:animClr clrSpc="hsl" dir="cw">
                                      <p:cBhvr override="childStyle">
                                        <p:cTn id="140" dur="500" fill="hold"/>
                                        <p:tgtEl>
                                          <p:spTgt spid="201760"/>
                                        </p:tgtEl>
                                        <p:attrNameLst>
                                          <p:attrName>style.color</p:attrName>
                                        </p:attrNameLst>
                                      </p:cBhvr>
                                      <p:by>
                                        <p:hsl h="0" s="12549" l="25098"/>
                                      </p:by>
                                    </p:animClr>
                                    <p:animClr clrSpc="hsl" dir="cw">
                                      <p:cBhvr>
                                        <p:cTn id="141" dur="500" fill="hold"/>
                                        <p:tgtEl>
                                          <p:spTgt spid="201760"/>
                                        </p:tgtEl>
                                        <p:attrNameLst>
                                          <p:attrName>fillcolor</p:attrName>
                                        </p:attrNameLst>
                                      </p:cBhvr>
                                      <p:by>
                                        <p:hsl h="0" s="12549" l="25098"/>
                                      </p:by>
                                    </p:animClr>
                                    <p:animClr clrSpc="hsl" dir="cw">
                                      <p:cBhvr>
                                        <p:cTn id="142" dur="500" fill="hold"/>
                                        <p:tgtEl>
                                          <p:spTgt spid="201760"/>
                                        </p:tgtEl>
                                        <p:attrNameLst>
                                          <p:attrName>stroke.color</p:attrName>
                                        </p:attrNameLst>
                                      </p:cBhvr>
                                      <p:by>
                                        <p:hsl h="0" s="12549" l="25098"/>
                                      </p:by>
                                    </p:animClr>
                                    <p:set>
                                      <p:cBhvr>
                                        <p:cTn id="143" dur="500" fill="hold"/>
                                        <p:tgtEl>
                                          <p:spTgt spid="201760"/>
                                        </p:tgtEl>
                                        <p:attrNameLst>
                                          <p:attrName>fill.type</p:attrName>
                                        </p:attrNameLst>
                                      </p:cBhvr>
                                      <p:to>
                                        <p:strVal val="solid"/>
                                      </p:to>
                                    </p:set>
                                  </p:childTnLst>
                                </p:cTn>
                              </p:par>
                            </p:childTnLst>
                          </p:cTn>
                        </p:par>
                        <p:par>
                          <p:cTn id="144" fill="hold" nodeType="afterGroup">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201764"/>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2000"/>
                                        <p:tgtEl>
                                          <p:spTgt spid="201730"/>
                                        </p:tgtEl>
                                      </p:cBhvr>
                                    </p:animEffect>
                                    <p:set>
                                      <p:cBhvr>
                                        <p:cTn id="151" dur="1" fill="hold">
                                          <p:stCondLst>
                                            <p:cond delay="1999"/>
                                          </p:stCondLst>
                                        </p:cTn>
                                        <p:tgtEl>
                                          <p:spTgt spid="20173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201732"/>
                                        </p:tgtEl>
                                      </p:cBhvr>
                                    </p:animEffect>
                                    <p:set>
                                      <p:cBhvr>
                                        <p:cTn id="154" dur="1" fill="hold">
                                          <p:stCondLst>
                                            <p:cond delay="1999"/>
                                          </p:stCondLst>
                                        </p:cTn>
                                        <p:tgtEl>
                                          <p:spTgt spid="20173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01733"/>
                                        </p:tgtEl>
                                      </p:cBhvr>
                                    </p:animEffect>
                                    <p:set>
                                      <p:cBhvr>
                                        <p:cTn id="157" dur="1" fill="hold">
                                          <p:stCondLst>
                                            <p:cond delay="1999"/>
                                          </p:stCondLst>
                                        </p:cTn>
                                        <p:tgtEl>
                                          <p:spTgt spid="20173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01734"/>
                                        </p:tgtEl>
                                      </p:cBhvr>
                                    </p:animEffect>
                                    <p:set>
                                      <p:cBhvr>
                                        <p:cTn id="160" dur="1" fill="hold">
                                          <p:stCondLst>
                                            <p:cond delay="1999"/>
                                          </p:stCondLst>
                                        </p:cTn>
                                        <p:tgtEl>
                                          <p:spTgt spid="20173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000"/>
                                        <p:tgtEl>
                                          <p:spTgt spid="201735"/>
                                        </p:tgtEl>
                                      </p:cBhvr>
                                    </p:animEffect>
                                    <p:set>
                                      <p:cBhvr>
                                        <p:cTn id="163" dur="1" fill="hold">
                                          <p:stCondLst>
                                            <p:cond delay="1999"/>
                                          </p:stCondLst>
                                        </p:cTn>
                                        <p:tgtEl>
                                          <p:spTgt spid="20173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201736"/>
                                        </p:tgtEl>
                                      </p:cBhvr>
                                    </p:animEffect>
                                    <p:set>
                                      <p:cBhvr>
                                        <p:cTn id="166" dur="1" fill="hold">
                                          <p:stCondLst>
                                            <p:cond delay="1999"/>
                                          </p:stCondLst>
                                        </p:cTn>
                                        <p:tgtEl>
                                          <p:spTgt spid="20173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1737"/>
                                        </p:tgtEl>
                                      </p:cBhvr>
                                    </p:animEffect>
                                    <p:set>
                                      <p:cBhvr>
                                        <p:cTn id="169" dur="1" fill="hold">
                                          <p:stCondLst>
                                            <p:cond delay="1999"/>
                                          </p:stCondLst>
                                        </p:cTn>
                                        <p:tgtEl>
                                          <p:spTgt spid="20173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000"/>
                                        <p:tgtEl>
                                          <p:spTgt spid="201738"/>
                                        </p:tgtEl>
                                      </p:cBhvr>
                                    </p:animEffect>
                                    <p:set>
                                      <p:cBhvr>
                                        <p:cTn id="172" dur="1" fill="hold">
                                          <p:stCondLst>
                                            <p:cond delay="1999"/>
                                          </p:stCondLst>
                                        </p:cTn>
                                        <p:tgtEl>
                                          <p:spTgt spid="20173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01739"/>
                                        </p:tgtEl>
                                      </p:cBhvr>
                                    </p:animEffect>
                                    <p:set>
                                      <p:cBhvr>
                                        <p:cTn id="175" dur="1" fill="hold">
                                          <p:stCondLst>
                                            <p:cond delay="1999"/>
                                          </p:stCondLst>
                                        </p:cTn>
                                        <p:tgtEl>
                                          <p:spTgt spid="20173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01741"/>
                                        </p:tgtEl>
                                      </p:cBhvr>
                                    </p:animEffect>
                                    <p:set>
                                      <p:cBhvr>
                                        <p:cTn id="178" dur="1" fill="hold">
                                          <p:stCondLst>
                                            <p:cond delay="1999"/>
                                          </p:stCondLst>
                                        </p:cTn>
                                        <p:tgtEl>
                                          <p:spTgt spid="20174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2000"/>
                                        <p:tgtEl>
                                          <p:spTgt spid="201742"/>
                                        </p:tgtEl>
                                      </p:cBhvr>
                                    </p:animEffect>
                                    <p:set>
                                      <p:cBhvr>
                                        <p:cTn id="181" dur="1" fill="hold">
                                          <p:stCondLst>
                                            <p:cond delay="1999"/>
                                          </p:stCondLst>
                                        </p:cTn>
                                        <p:tgtEl>
                                          <p:spTgt spid="20174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000"/>
                                        <p:tgtEl>
                                          <p:spTgt spid="201743"/>
                                        </p:tgtEl>
                                      </p:cBhvr>
                                    </p:animEffect>
                                    <p:set>
                                      <p:cBhvr>
                                        <p:cTn id="184" dur="1" fill="hold">
                                          <p:stCondLst>
                                            <p:cond delay="1999"/>
                                          </p:stCondLst>
                                        </p:cTn>
                                        <p:tgtEl>
                                          <p:spTgt spid="20174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2000"/>
                                        <p:tgtEl>
                                          <p:spTgt spid="201744"/>
                                        </p:tgtEl>
                                      </p:cBhvr>
                                    </p:animEffect>
                                    <p:set>
                                      <p:cBhvr>
                                        <p:cTn id="187" dur="1" fill="hold">
                                          <p:stCondLst>
                                            <p:cond delay="1999"/>
                                          </p:stCondLst>
                                        </p:cTn>
                                        <p:tgtEl>
                                          <p:spTgt spid="2017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201747"/>
                                        </p:tgtEl>
                                      </p:cBhvr>
                                    </p:animEffect>
                                    <p:set>
                                      <p:cBhvr>
                                        <p:cTn id="190" dur="1" fill="hold">
                                          <p:stCondLst>
                                            <p:cond delay="1999"/>
                                          </p:stCondLst>
                                        </p:cTn>
                                        <p:tgtEl>
                                          <p:spTgt spid="20174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2000"/>
                                        <p:tgtEl>
                                          <p:spTgt spid="201748"/>
                                        </p:tgtEl>
                                      </p:cBhvr>
                                    </p:animEffect>
                                    <p:set>
                                      <p:cBhvr>
                                        <p:cTn id="193" dur="1" fill="hold">
                                          <p:stCondLst>
                                            <p:cond delay="1999"/>
                                          </p:stCondLst>
                                        </p:cTn>
                                        <p:tgtEl>
                                          <p:spTgt spid="20174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2000"/>
                                        <p:tgtEl>
                                          <p:spTgt spid="201750"/>
                                        </p:tgtEl>
                                      </p:cBhvr>
                                    </p:animEffect>
                                    <p:set>
                                      <p:cBhvr>
                                        <p:cTn id="196" dur="1" fill="hold">
                                          <p:stCondLst>
                                            <p:cond delay="1999"/>
                                          </p:stCondLst>
                                        </p:cTn>
                                        <p:tgtEl>
                                          <p:spTgt spid="20175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201751"/>
                                        </p:tgtEl>
                                      </p:cBhvr>
                                    </p:animEffect>
                                    <p:set>
                                      <p:cBhvr>
                                        <p:cTn id="199" dur="1" fill="hold">
                                          <p:stCondLst>
                                            <p:cond delay="1999"/>
                                          </p:stCondLst>
                                        </p:cTn>
                                        <p:tgtEl>
                                          <p:spTgt spid="20175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201752"/>
                                        </p:tgtEl>
                                      </p:cBhvr>
                                    </p:animEffect>
                                    <p:set>
                                      <p:cBhvr>
                                        <p:cTn id="202" dur="1" fill="hold">
                                          <p:stCondLst>
                                            <p:cond delay="1999"/>
                                          </p:stCondLst>
                                        </p:cTn>
                                        <p:tgtEl>
                                          <p:spTgt spid="20175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2000"/>
                                        <p:tgtEl>
                                          <p:spTgt spid="201753"/>
                                        </p:tgtEl>
                                      </p:cBhvr>
                                    </p:animEffect>
                                    <p:set>
                                      <p:cBhvr>
                                        <p:cTn id="205" dur="1" fill="hold">
                                          <p:stCondLst>
                                            <p:cond delay="1999"/>
                                          </p:stCondLst>
                                        </p:cTn>
                                        <p:tgtEl>
                                          <p:spTgt spid="20175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201754"/>
                                        </p:tgtEl>
                                      </p:cBhvr>
                                    </p:animEffect>
                                    <p:set>
                                      <p:cBhvr>
                                        <p:cTn id="208" dur="1" fill="hold">
                                          <p:stCondLst>
                                            <p:cond delay="1999"/>
                                          </p:stCondLst>
                                        </p:cTn>
                                        <p:tgtEl>
                                          <p:spTgt spid="20175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2000"/>
                                        <p:tgtEl>
                                          <p:spTgt spid="201755"/>
                                        </p:tgtEl>
                                      </p:cBhvr>
                                    </p:animEffect>
                                    <p:set>
                                      <p:cBhvr>
                                        <p:cTn id="211" dur="1" fill="hold">
                                          <p:stCondLst>
                                            <p:cond delay="1999"/>
                                          </p:stCondLst>
                                        </p:cTn>
                                        <p:tgtEl>
                                          <p:spTgt spid="20175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2000"/>
                                        <p:tgtEl>
                                          <p:spTgt spid="201758"/>
                                        </p:tgtEl>
                                      </p:cBhvr>
                                    </p:animEffect>
                                    <p:set>
                                      <p:cBhvr>
                                        <p:cTn id="214" dur="1" fill="hold">
                                          <p:stCondLst>
                                            <p:cond delay="1999"/>
                                          </p:stCondLst>
                                        </p:cTn>
                                        <p:tgtEl>
                                          <p:spTgt spid="20175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2000"/>
                                        <p:tgtEl>
                                          <p:spTgt spid="201759"/>
                                        </p:tgtEl>
                                      </p:cBhvr>
                                    </p:animEffect>
                                    <p:set>
                                      <p:cBhvr>
                                        <p:cTn id="217" dur="1" fill="hold">
                                          <p:stCondLst>
                                            <p:cond delay="1999"/>
                                          </p:stCondLst>
                                        </p:cTn>
                                        <p:tgtEl>
                                          <p:spTgt spid="2017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000"/>
                                        <p:tgtEl>
                                          <p:spTgt spid="201760"/>
                                        </p:tgtEl>
                                      </p:cBhvr>
                                    </p:animEffect>
                                    <p:set>
                                      <p:cBhvr>
                                        <p:cTn id="220" dur="1" fill="hold">
                                          <p:stCondLst>
                                            <p:cond delay="1999"/>
                                          </p:stCondLst>
                                        </p:cTn>
                                        <p:tgtEl>
                                          <p:spTgt spid="201760"/>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000"/>
                                        <p:tgtEl>
                                          <p:spTgt spid="201761"/>
                                        </p:tgtEl>
                                      </p:cBhvr>
                                    </p:animEffect>
                                    <p:set>
                                      <p:cBhvr>
                                        <p:cTn id="223" dur="1" fill="hold">
                                          <p:stCondLst>
                                            <p:cond delay="1999"/>
                                          </p:stCondLst>
                                        </p:cTn>
                                        <p:tgtEl>
                                          <p:spTgt spid="201761"/>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2000"/>
                                        <p:tgtEl>
                                          <p:spTgt spid="201762"/>
                                        </p:tgtEl>
                                      </p:cBhvr>
                                    </p:animEffect>
                                    <p:set>
                                      <p:cBhvr>
                                        <p:cTn id="226" dur="1" fill="hold">
                                          <p:stCondLst>
                                            <p:cond delay="1999"/>
                                          </p:stCondLst>
                                        </p:cTn>
                                        <p:tgtEl>
                                          <p:spTgt spid="201762"/>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2000"/>
                                        <p:tgtEl>
                                          <p:spTgt spid="201757"/>
                                        </p:tgtEl>
                                      </p:cBhvr>
                                    </p:animEffect>
                                    <p:set>
                                      <p:cBhvr>
                                        <p:cTn id="229" dur="1" fill="hold">
                                          <p:stCondLst>
                                            <p:cond delay="1999"/>
                                          </p:stCondLst>
                                        </p:cTn>
                                        <p:tgtEl>
                                          <p:spTgt spid="20175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2000"/>
                                        <p:tgtEl>
                                          <p:spTgt spid="201764"/>
                                        </p:tgtEl>
                                      </p:cBhvr>
                                    </p:animEffect>
                                    <p:set>
                                      <p:cBhvr>
                                        <p:cTn id="232" dur="1" fill="hold">
                                          <p:stCondLst>
                                            <p:cond delay="1999"/>
                                          </p:stCondLst>
                                        </p:cTn>
                                        <p:tgtEl>
                                          <p:spTgt spid="201764"/>
                                        </p:tgtEl>
                                        <p:attrNameLst>
                                          <p:attrName>style.visibility</p:attrName>
                                        </p:attrNameLst>
                                      </p:cBhvr>
                                      <p:to>
                                        <p:strVal val="hidden"/>
                                      </p:to>
                                    </p:set>
                                  </p:childTnLst>
                                </p:cTn>
                              </p:par>
                              <p:par>
                                <p:cTn id="233" presetID="9" presetClass="entr" presetSubtype="0" fill="hold" grpId="0" nodeType="withEffect">
                                  <p:stCondLst>
                                    <p:cond delay="0"/>
                                  </p:stCondLst>
                                  <p:childTnLst>
                                    <p:set>
                                      <p:cBhvr>
                                        <p:cTn id="234" dur="1" fill="hold">
                                          <p:stCondLst>
                                            <p:cond delay="0"/>
                                          </p:stCondLst>
                                        </p:cTn>
                                        <p:tgtEl>
                                          <p:spTgt spid="201765"/>
                                        </p:tgtEl>
                                        <p:attrNameLst>
                                          <p:attrName>style.visibility</p:attrName>
                                        </p:attrNameLst>
                                      </p:cBhvr>
                                      <p:to>
                                        <p:strVal val="visible"/>
                                      </p:to>
                                    </p:set>
                                    <p:animEffect transition="in" filter="dissolve">
                                      <p:cBhvr>
                                        <p:cTn id="235" dur="2000"/>
                                        <p:tgtEl>
                                          <p:spTgt spid="201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2" grpId="0" animBg="1"/>
      <p:bldP spid="201733" grpId="0" animBg="1"/>
      <p:bldP spid="201733" grpId="1" animBg="1"/>
      <p:bldP spid="201734" grpId="0" animBg="1"/>
      <p:bldP spid="201734" grpId="1" animBg="1"/>
      <p:bldP spid="201735" grpId="0" animBg="1"/>
      <p:bldP spid="201735" grpId="1" animBg="1"/>
      <p:bldP spid="201735" grpId="2" animBg="1"/>
      <p:bldP spid="201736" grpId="0" animBg="1"/>
      <p:bldP spid="201736" grpId="1" animBg="1"/>
      <p:bldP spid="201737" grpId="0" animBg="1"/>
      <p:bldP spid="201737" grpId="1" animBg="1"/>
      <p:bldP spid="201738" grpId="0" animBg="1"/>
      <p:bldP spid="201738" grpId="1" animBg="1"/>
      <p:bldP spid="201739" grpId="0" animBg="1"/>
      <p:bldP spid="201739" grpId="1" animBg="1"/>
      <p:bldP spid="201741" grpId="0" animBg="1"/>
      <p:bldP spid="201741" grpId="1" animBg="1"/>
      <p:bldP spid="201742" grpId="0" animBg="1"/>
      <p:bldP spid="201742" grpId="1" animBg="1"/>
      <p:bldP spid="201742" grpId="2" animBg="1"/>
      <p:bldP spid="201743" grpId="0" animBg="1"/>
      <p:bldP spid="201743" grpId="1" animBg="1"/>
      <p:bldP spid="201744" grpId="0" animBg="1"/>
      <p:bldP spid="201744" grpId="1" animBg="1"/>
      <p:bldP spid="201744" grpId="2" animBg="1"/>
      <p:bldP spid="201747" grpId="0" animBg="1"/>
      <p:bldP spid="201747" grpId="1" animBg="1"/>
      <p:bldP spid="201748" grpId="0" animBg="1"/>
      <p:bldP spid="201748" grpId="1" animBg="1"/>
      <p:bldP spid="201750" grpId="0" animBg="1"/>
      <p:bldP spid="201750" grpId="1" animBg="1"/>
      <p:bldP spid="201751" grpId="0" animBg="1"/>
      <p:bldP spid="201751" grpId="1" animBg="1"/>
      <p:bldP spid="201752" grpId="0" animBg="1"/>
      <p:bldP spid="201752" grpId="1" animBg="1"/>
      <p:bldP spid="201753" grpId="0" animBg="1"/>
      <p:bldP spid="201753" grpId="1" animBg="1"/>
      <p:bldP spid="201754" grpId="0" animBg="1"/>
      <p:bldP spid="201754" grpId="1" animBg="1"/>
      <p:bldP spid="201755" grpId="0" animBg="1"/>
      <p:bldP spid="201755" grpId="1" animBg="1"/>
      <p:bldP spid="201758" grpId="0" animBg="1"/>
      <p:bldP spid="201758" grpId="1" animBg="1"/>
      <p:bldP spid="201759" grpId="0" animBg="1"/>
      <p:bldP spid="201759" grpId="1" animBg="1"/>
      <p:bldP spid="201760" grpId="0" animBg="1"/>
      <p:bldP spid="201760" grpId="1" animBg="1"/>
      <p:bldP spid="201761" grpId="0" animBg="1"/>
      <p:bldP spid="201761" grpId="1" animBg="1"/>
      <p:bldP spid="201762" grpId="0" animBg="1"/>
      <p:bldP spid="201762" grpId="1" animBg="1"/>
      <p:bldP spid="201757" grpId="0" animBg="1"/>
      <p:bldP spid="201757" grpId="1" animBg="1"/>
      <p:bldP spid="201757" grpId="2" animBg="1"/>
      <p:bldP spid="201764" grpId="0" animBg="1"/>
      <p:bldP spid="201764" grpId="1" animBg="1"/>
      <p:bldP spid="2017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7"/>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0" name="Rectangle 8"/>
          <p:cNvSpPr>
            <a:spLocks noChangeArrowheads="1"/>
          </p:cNvSpPr>
          <p:nvPr/>
        </p:nvSpPr>
        <p:spPr bwMode="auto">
          <a:xfrm>
            <a:off x="377825" y="4445000"/>
            <a:ext cx="8255000" cy="8890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7200" b="1" i="1" u="none" strike="noStrike" kern="1200" cap="none" spc="0" normalizeH="0" baseline="0" noProof="0">
                <a:ln>
                  <a:noFill/>
                </a:ln>
                <a:solidFill>
                  <a:srgbClr val="FFFFFF"/>
                </a:solidFill>
                <a:effectLst/>
                <a:uLnTx/>
                <a:uFillTx/>
                <a:latin typeface="Kosher-Normal" charset="0"/>
                <a:ea typeface="宋体" charset="0"/>
                <a:cs typeface="宋体" charset="0"/>
              </a:rPr>
              <a:t>大卫的朝代</a:t>
            </a:r>
            <a:endParaRPr kumimoji="0" lang="zh-CN" altLang="en-US" sz="6000" b="1" i="1" u="none" strike="noStrike" kern="1200" cap="none" spc="0" normalizeH="0" baseline="0" noProof="0">
              <a:ln>
                <a:noFill/>
              </a:ln>
              <a:solidFill>
                <a:srgbClr val="FFFFFF"/>
              </a:solidFill>
              <a:effectLst/>
              <a:uLnTx/>
              <a:uFillTx/>
              <a:latin typeface="Kosher-Normal" charset="0"/>
              <a:ea typeface="宋体" charset="0"/>
              <a:cs typeface="宋体" charset="0"/>
            </a:endParaRPr>
          </a:p>
        </p:txBody>
      </p:sp>
      <p:sp>
        <p:nvSpPr>
          <p:cNvPr id="315448" name="Rectangle 56"/>
          <p:cNvSpPr>
            <a:spLocks noChangeArrowheads="1"/>
          </p:cNvSpPr>
          <p:nvPr/>
        </p:nvSpPr>
        <p:spPr bwMode="auto">
          <a:xfrm>
            <a:off x="398463" y="5422900"/>
            <a:ext cx="8255000" cy="4302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PMingLiU" charset="0"/>
                <a:ea typeface="宋体" charset="0"/>
                <a:cs typeface="宋体" charset="0"/>
              </a:rPr>
              <a:t>耶稣基督的王室家谱</a:t>
            </a:r>
            <a:endParaRPr kumimoji="0" lang="zh-CN" altLang="en-US" sz="3200" b="1" i="1" u="none" strike="noStrike" kern="1200" cap="none" spc="0" normalizeH="0" baseline="0" noProof="0">
              <a:ln>
                <a:noFill/>
              </a:ln>
              <a:solidFill>
                <a:srgbClr val="99CCFF"/>
              </a:solidFill>
              <a:effectLst/>
              <a:uLnTx/>
              <a:uFillTx/>
              <a:latin typeface="Arial" charset="0"/>
              <a:ea typeface="宋体" charset="0"/>
              <a:cs typeface="宋体" charset="0"/>
            </a:endParaRPr>
          </a:p>
        </p:txBody>
      </p:sp>
      <p:sp>
        <p:nvSpPr>
          <p:cNvPr id="67589" name="Text Box 5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7590" name="Text Box 59"/>
          <p:cNvSpPr txBox="1">
            <a:spLocks noChangeArrowheads="1"/>
          </p:cNvSpPr>
          <p:nvPr/>
        </p:nvSpPr>
        <p:spPr bwMode="auto">
          <a:xfrm>
            <a:off x="8902700" y="43894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315452" name="Text Box 60"/>
          <p:cNvSpPr txBox="1">
            <a:spLocks noChangeArrowheads="1"/>
          </p:cNvSpPr>
          <p:nvPr/>
        </p:nvSpPr>
        <p:spPr bwMode="auto">
          <a:xfrm>
            <a:off x="2247900" y="6038850"/>
            <a:ext cx="4564063"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#16</a:t>
            </a:r>
          </a:p>
        </p:txBody>
      </p:sp>
      <p:sp>
        <p:nvSpPr>
          <p:cNvPr id="67592" name="Text Box 6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15454" name="Rectangle 6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7594" name="Text Box 7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宋体" charset="0"/>
                <a:ea typeface="宋体" charset="0"/>
              </a:rPr>
              <a:t>1</a:t>
            </a:r>
          </a:p>
        </p:txBody>
      </p:sp>
      <p:sp>
        <p:nvSpPr>
          <p:cNvPr id="315463" name="Rectangle 71"/>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315464" name="Rectangle 72"/>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21</a:t>
            </a:r>
          </a:p>
        </p:txBody>
      </p:sp>
      <p:sp>
        <p:nvSpPr>
          <p:cNvPr id="67597" name="Text Box 73"/>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2695714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fade">
                                      <p:cBhvr>
                                        <p:cTn id="7" dur="500"/>
                                        <p:tgtEl>
                                          <p:spTgt spid="315452"/>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fade">
                                      <p:cBhvr>
                                        <p:cTn id="19" dur="5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35" name="WordArt 7"/>
          <p:cNvSpPr>
            <a:spLocks noChangeArrowheads="1" noChangeShapeType="1" noTextEdit="1"/>
          </p:cNvSpPr>
          <p:nvPr/>
        </p:nvSpPr>
        <p:spPr bwMode="auto">
          <a:xfrm>
            <a:off x="381000" y="228600"/>
            <a:ext cx="8382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rPr>
              <a:t>The Birth of Christ</a:t>
            </a:r>
          </a:p>
        </p:txBody>
      </p:sp>
      <p:sp>
        <p:nvSpPr>
          <p:cNvPr id="252936" name="Text Box 8"/>
          <p:cNvSpPr txBox="1">
            <a:spLocks noChangeArrowheads="1"/>
          </p:cNvSpPr>
          <p:nvPr/>
        </p:nvSpPr>
        <p:spPr bwMode="auto">
          <a:xfrm>
            <a:off x="381000" y="1752600"/>
            <a:ext cx="8763000"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Dionysus Exiguus 		A.D. 1</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King Herod			4-6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The Star of Bethlehem	6-7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Quirinius				A.D. 6</a:t>
            </a:r>
          </a:p>
        </p:txBody>
      </p:sp>
      <p:sp>
        <p:nvSpPr>
          <p:cNvPr id="252937" name="Text Box 9"/>
          <p:cNvSpPr txBox="1">
            <a:spLocks noChangeArrowheads="1"/>
          </p:cNvSpPr>
          <p:nvPr/>
        </p:nvSpPr>
        <p:spPr bwMode="auto">
          <a:xfrm>
            <a:off x="6857999" y="6400800"/>
            <a:ext cx="2389909"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3847688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randombar(horizontal)">
                                      <p:cBhvr>
                                        <p:cTn id="7" dur="500"/>
                                        <p:tgtEl>
                                          <p:spTgt spid="2529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2936">
                                            <p:txEl>
                                              <p:pRg st="1" end="1"/>
                                            </p:txEl>
                                          </p:spTgt>
                                        </p:tgtEl>
                                        <p:attrNameLst>
                                          <p:attrName>style.visibility</p:attrName>
                                        </p:attrNameLst>
                                      </p:cBhvr>
                                      <p:to>
                                        <p:strVal val="visible"/>
                                      </p:to>
                                    </p:set>
                                    <p:animEffect transition="in" filter="randombar(horizontal)">
                                      <p:cBhvr>
                                        <p:cTn id="12" dur="500"/>
                                        <p:tgtEl>
                                          <p:spTgt spid="2529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2936">
                                            <p:txEl>
                                              <p:pRg st="2" end="2"/>
                                            </p:txEl>
                                          </p:spTgt>
                                        </p:tgtEl>
                                        <p:attrNameLst>
                                          <p:attrName>style.visibility</p:attrName>
                                        </p:attrNameLst>
                                      </p:cBhvr>
                                      <p:to>
                                        <p:strVal val="visible"/>
                                      </p:to>
                                    </p:set>
                                    <p:animEffect transition="in" filter="randombar(horizontal)">
                                      <p:cBhvr>
                                        <p:cTn id="17" dur="500"/>
                                        <p:tgtEl>
                                          <p:spTgt spid="25293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2936">
                                            <p:txEl>
                                              <p:pRg st="3" end="3"/>
                                            </p:txEl>
                                          </p:spTgt>
                                        </p:tgtEl>
                                        <p:attrNameLst>
                                          <p:attrName>style.visibility</p:attrName>
                                        </p:attrNameLst>
                                      </p:cBhvr>
                                      <p:to>
                                        <p:strVal val="visible"/>
                                      </p:to>
                                    </p:set>
                                    <p:animEffect transition="in" filter="randombar(horizontal)">
                                      <p:cBhvr>
                                        <p:cTn id="22" dur="500"/>
                                        <p:tgtEl>
                                          <p:spTgt spid="2529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p"/>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533400" y="1676400"/>
            <a:ext cx="78486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2:2 (NIV) </a:t>
            </a:r>
            <a:b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(This was the first census that took place while Quirinius was governor of Syria.) </a:t>
            </a:r>
          </a:p>
        </p:txBody>
      </p:sp>
      <p:sp>
        <p:nvSpPr>
          <p:cNvPr id="207877" name="Rectangle 5"/>
          <p:cNvSpPr>
            <a:spLocks noChangeArrowheads="1"/>
          </p:cNvSpPr>
          <p:nvPr/>
        </p:nvSpPr>
        <p:spPr bwMode="auto">
          <a:xfrm>
            <a:off x="533400" y="3429000"/>
            <a:ext cx="78486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3:23 (NIV) </a:t>
            </a:r>
            <a:b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23 Now Jesus himself was about thirty years old when he began his ministry. He was the son, so it was thought, of Joseph, the son of Heli</a:t>
            </a:r>
          </a:p>
        </p:txBody>
      </p:sp>
      <p:sp>
        <p:nvSpPr>
          <p:cNvPr id="207878" name="Text Box 6"/>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Biblical Texts </a:t>
            </a:r>
          </a:p>
        </p:txBody>
      </p:sp>
    </p:spTree>
    <p:extLst>
      <p:ext uri="{BB962C8B-B14F-4D97-AF65-F5344CB8AC3E}">
        <p14:creationId xmlns:p14="http://schemas.microsoft.com/office/powerpoint/2010/main" val="100907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linds(horizontal)">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7"/>
                                        </p:tgtEl>
                                        <p:attrNameLst>
                                          <p:attrName>style.visibility</p:attrName>
                                        </p:attrNameLst>
                                      </p:cBhvr>
                                      <p:to>
                                        <p:strVal val="visible"/>
                                      </p:to>
                                    </p:set>
                                    <p:animEffect transition="in" filter="blinds(horizontal)">
                                      <p:cBhvr>
                                        <p:cTn id="12"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P spid="207877"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1434" name="WordArt 10"/>
          <p:cNvSpPr>
            <a:spLocks noChangeArrowheads="1" noChangeShapeType="1" noTextEdit="1"/>
          </p:cNvSpPr>
          <p:nvPr/>
        </p:nvSpPr>
        <p:spPr bwMode="auto">
          <a:xfrm>
            <a:off x="3429000" y="1143000"/>
            <a:ext cx="2362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BIG</a:t>
            </a:r>
          </a:p>
        </p:txBody>
      </p:sp>
      <p:sp>
        <p:nvSpPr>
          <p:cNvPr id="231426" name="Rectangle 2"/>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born during the census of Quirinius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sng" strike="noStrike" kern="1200" cap="none" spc="0" normalizeH="0" baseline="0" noProof="0">
              <a:ln>
                <a:noFill/>
              </a:ln>
              <a:solidFill>
                <a:srgbClr val="FFCC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about thirty years old when he began his ministry</a:t>
            </a:r>
          </a:p>
        </p:txBody>
      </p:sp>
      <p:sp>
        <p:nvSpPr>
          <p:cNvPr id="231430" name="WordArt 6"/>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31431" name="Picture 7"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31432" name="Rectangle 8"/>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SO WHAT ABOUT  QUIRINIUS AND THE CENSUS?</a:t>
            </a:r>
          </a:p>
        </p:txBody>
      </p:sp>
    </p:spTree>
    <p:extLst>
      <p:ext uri="{BB962C8B-B14F-4D97-AF65-F5344CB8AC3E}">
        <p14:creationId xmlns:p14="http://schemas.microsoft.com/office/powerpoint/2010/main" val="360524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animEffect transition="in" filter="checkerboard(across)">
                                      <p:cBhvr>
                                        <p:cTn id="7" dur="500"/>
                                        <p:tgtEl>
                                          <p:spTgt spid="2314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1426">
                                            <p:txEl>
                                              <p:pRg st="1" end="1"/>
                                            </p:txEl>
                                          </p:spTgt>
                                        </p:tgtEl>
                                        <p:attrNameLst>
                                          <p:attrName>style.visibility</p:attrName>
                                        </p:attrNameLst>
                                      </p:cBhvr>
                                      <p:to>
                                        <p:strVal val="visible"/>
                                      </p:to>
                                    </p:set>
                                    <p:animEffect transition="in" filter="checkerboard(across)">
                                      <p:cBhvr>
                                        <p:cTn id="12" dur="500"/>
                                        <p:tgtEl>
                                          <p:spTgt spid="231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1426">
                                            <p:txEl>
                                              <p:pRg st="3" end="3"/>
                                            </p:txEl>
                                          </p:spTgt>
                                        </p:tgtEl>
                                        <p:attrNameLst>
                                          <p:attrName>style.visibility</p:attrName>
                                        </p:attrNameLst>
                                      </p:cBhvr>
                                      <p:to>
                                        <p:strVal val="visible"/>
                                      </p:to>
                                    </p:set>
                                    <p:animEffect transition="in" filter="checkerboard(across)">
                                      <p:cBhvr>
                                        <p:cTn id="17" dur="500"/>
                                        <p:tgtEl>
                                          <p:spTgt spid="2314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1426">
                                            <p:txEl>
                                              <p:pRg st="4" end="4"/>
                                            </p:txEl>
                                          </p:spTgt>
                                        </p:tgtEl>
                                        <p:attrNameLst>
                                          <p:attrName>style.visibility</p:attrName>
                                        </p:attrNameLst>
                                      </p:cBhvr>
                                      <p:to>
                                        <p:strVal val="visible"/>
                                      </p:to>
                                    </p:set>
                                    <p:animEffect transition="in" filter="checkerboard(across)">
                                      <p:cBhvr>
                                        <p:cTn id="22" dur="500"/>
                                        <p:tgtEl>
                                          <p:spTgt spid="2314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1430"/>
                                        </p:tgtEl>
                                        <p:attrNameLst>
                                          <p:attrName>style.visibility</p:attrName>
                                        </p:attrNameLst>
                                      </p:cBhvr>
                                      <p:to>
                                        <p:strVal val="visible"/>
                                      </p:to>
                                    </p:set>
                                    <p:anim calcmode="lin" valueType="num">
                                      <p:cBhvr additive="base">
                                        <p:cTn id="27" dur="3000" fill="hold"/>
                                        <p:tgtEl>
                                          <p:spTgt spid="231430"/>
                                        </p:tgtEl>
                                        <p:attrNameLst>
                                          <p:attrName>ppt_x</p:attrName>
                                        </p:attrNameLst>
                                      </p:cBhvr>
                                      <p:tavLst>
                                        <p:tav tm="0">
                                          <p:val>
                                            <p:strVal val="0-#ppt_w/2"/>
                                          </p:val>
                                        </p:tav>
                                        <p:tav tm="100000">
                                          <p:val>
                                            <p:strVal val="#ppt_x"/>
                                          </p:val>
                                        </p:tav>
                                      </p:tavLst>
                                    </p:anim>
                                    <p:anim calcmode="lin" valueType="num">
                                      <p:cBhvr additive="base">
                                        <p:cTn id="28" dur="3000" fill="hold"/>
                                        <p:tgtEl>
                                          <p:spTgt spid="2314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1434"/>
                                        </p:tgtEl>
                                        <p:attrNameLst>
                                          <p:attrName>style.visibility</p:attrName>
                                        </p:attrNameLst>
                                      </p:cBhvr>
                                      <p:to>
                                        <p:strVal val="visible"/>
                                      </p:to>
                                    </p:set>
                                    <p:anim calcmode="lin" valueType="num">
                                      <p:cBhvr additive="base">
                                        <p:cTn id="31" dur="3000" fill="hold"/>
                                        <p:tgtEl>
                                          <p:spTgt spid="231434"/>
                                        </p:tgtEl>
                                        <p:attrNameLst>
                                          <p:attrName>ppt_x</p:attrName>
                                        </p:attrNameLst>
                                      </p:cBhvr>
                                      <p:tavLst>
                                        <p:tav tm="0">
                                          <p:val>
                                            <p:strVal val="0-#ppt_w/2"/>
                                          </p:val>
                                        </p:tav>
                                        <p:tav tm="100000">
                                          <p:val>
                                            <p:strVal val="#ppt_x"/>
                                          </p:val>
                                        </p:tav>
                                      </p:tavLst>
                                    </p:anim>
                                    <p:anim calcmode="lin" valueType="num">
                                      <p:cBhvr additive="base">
                                        <p:cTn id="32" dur="3000" fill="hold"/>
                                        <p:tgtEl>
                                          <p:spTgt spid="231434"/>
                                        </p:tgtEl>
                                        <p:attrNameLst>
                                          <p:attrName>ppt_y</p:attrName>
                                        </p:attrNameLst>
                                      </p:cBhvr>
                                      <p:tavLst>
                                        <p:tav tm="0">
                                          <p:val>
                                            <p:strVal val="#ppt_y"/>
                                          </p:val>
                                        </p:tav>
                                        <p:tav tm="100000">
                                          <p:val>
                                            <p:strVal val="#ppt_y"/>
                                          </p:val>
                                        </p:tav>
                                      </p:tavLst>
                                    </p:anim>
                                  </p:childTnLst>
                                </p:cTn>
                              </p:par>
                              <p:par>
                                <p:cTn id="33" presetID="10" presetClass="exit" presetSubtype="0" fill="hold" grpId="1" nodeType="withEffect">
                                  <p:stCondLst>
                                    <p:cond delay="0"/>
                                  </p:stCondLst>
                                  <p:childTnLst>
                                    <p:animEffect transition="out" filter="fade">
                                      <p:cBhvr>
                                        <p:cTn id="34" dur="2000"/>
                                        <p:tgtEl>
                                          <p:spTgt spid="231426">
                                            <p:txEl>
                                              <p:pRg st="0" end="0"/>
                                            </p:txEl>
                                          </p:spTgt>
                                        </p:tgtEl>
                                      </p:cBhvr>
                                    </p:animEffect>
                                    <p:set>
                                      <p:cBhvr>
                                        <p:cTn id="35" dur="1" fill="hold">
                                          <p:stCondLst>
                                            <p:cond delay="1999"/>
                                          </p:stCondLst>
                                        </p:cTn>
                                        <p:tgtEl>
                                          <p:spTgt spid="231426">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31426">
                                            <p:txEl>
                                              <p:pRg st="1" end="1"/>
                                            </p:txEl>
                                          </p:spTgt>
                                        </p:tgtEl>
                                      </p:cBhvr>
                                    </p:animEffect>
                                    <p:set>
                                      <p:cBhvr>
                                        <p:cTn id="38" dur="1" fill="hold">
                                          <p:stCondLst>
                                            <p:cond delay="1999"/>
                                          </p:stCondLst>
                                        </p:cTn>
                                        <p:tgtEl>
                                          <p:spTgt spid="231426">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31426">
                                            <p:txEl>
                                              <p:pRg st="3" end="3"/>
                                            </p:txEl>
                                          </p:spTgt>
                                        </p:tgtEl>
                                      </p:cBhvr>
                                    </p:animEffect>
                                    <p:set>
                                      <p:cBhvr>
                                        <p:cTn id="41" dur="1" fill="hold">
                                          <p:stCondLst>
                                            <p:cond delay="1999"/>
                                          </p:stCondLst>
                                        </p:cTn>
                                        <p:tgtEl>
                                          <p:spTgt spid="23142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231426">
                                            <p:txEl>
                                              <p:pRg st="4" end="4"/>
                                            </p:txEl>
                                          </p:spTgt>
                                        </p:tgtEl>
                                      </p:cBhvr>
                                    </p:animEffect>
                                    <p:set>
                                      <p:cBhvr>
                                        <p:cTn id="44" dur="1" fill="hold">
                                          <p:stCondLst>
                                            <p:cond delay="1999"/>
                                          </p:stCondLst>
                                        </p:cTn>
                                        <p:tgtEl>
                                          <p:spTgt spid="231426">
                                            <p:txEl>
                                              <p:pRg st="4" end="4"/>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0" fill="hold" grpId="1" nodeType="clickEffect">
                                  <p:stCondLst>
                                    <p:cond delay="0"/>
                                  </p:stCondLst>
                                  <p:childTnLst>
                                    <p:set>
                                      <p:cBhvr>
                                        <p:cTn id="48" dur="1" fill="hold">
                                          <p:stCondLst>
                                            <p:cond delay="0"/>
                                          </p:stCondLst>
                                        </p:cTn>
                                        <p:tgtEl>
                                          <p:spTgt spid="231430"/>
                                        </p:tgtEl>
                                        <p:attrNameLst>
                                          <p:attrName>style.visibility</p:attrName>
                                        </p:attrNameLst>
                                      </p:cBhvr>
                                      <p:to>
                                        <p:strVal val="hidden"/>
                                      </p:to>
                                    </p:set>
                                  </p:childTnLst>
                                </p:cTn>
                              </p:par>
                              <p:par>
                                <p:cTn id="49" presetID="3" presetClass="exit" presetSubtype="0" fill="hold" grpId="1" nodeType="withEffect">
                                  <p:stCondLst>
                                    <p:cond delay="0"/>
                                  </p:stCondLst>
                                  <p:childTnLst>
                                    <p:set>
                                      <p:cBhvr>
                                        <p:cTn id="50" dur="1" fill="hold">
                                          <p:stCondLst>
                                            <p:cond delay="0"/>
                                          </p:stCondLst>
                                        </p:cTn>
                                        <p:tgtEl>
                                          <p:spTgt spid="231434"/>
                                        </p:tgtEl>
                                        <p:attrNameLst>
                                          <p:attrName>style.visibility</p:attrName>
                                        </p:attrNameLst>
                                      </p:cBhvr>
                                      <p:to>
                                        <p:strVal val="hidden"/>
                                      </p:to>
                                    </p:set>
                                  </p:childTnLst>
                                </p:cTn>
                              </p:par>
                              <p:par>
                                <p:cTn id="51" presetID="2" presetClass="entr" presetSubtype="3" fill="hold" grpId="0" nodeType="withEffect">
                                  <p:stCondLst>
                                    <p:cond delay="0"/>
                                  </p:stCondLst>
                                  <p:childTnLst>
                                    <p:set>
                                      <p:cBhvr>
                                        <p:cTn id="52" dur="1" fill="hold">
                                          <p:stCondLst>
                                            <p:cond delay="0"/>
                                          </p:stCondLst>
                                        </p:cTn>
                                        <p:tgtEl>
                                          <p:spTgt spid="231432"/>
                                        </p:tgtEl>
                                        <p:attrNameLst>
                                          <p:attrName>style.visibility</p:attrName>
                                        </p:attrNameLst>
                                      </p:cBhvr>
                                      <p:to>
                                        <p:strVal val="visible"/>
                                      </p:to>
                                    </p:set>
                                    <p:anim calcmode="lin" valueType="num">
                                      <p:cBhvr additive="base">
                                        <p:cTn id="53" dur="1000" fill="hold"/>
                                        <p:tgtEl>
                                          <p:spTgt spid="231432"/>
                                        </p:tgtEl>
                                        <p:attrNameLst>
                                          <p:attrName>ppt_x</p:attrName>
                                        </p:attrNameLst>
                                      </p:cBhvr>
                                      <p:tavLst>
                                        <p:tav tm="0">
                                          <p:val>
                                            <p:strVal val="1+#ppt_w/2"/>
                                          </p:val>
                                        </p:tav>
                                        <p:tav tm="100000">
                                          <p:val>
                                            <p:strVal val="#ppt_x"/>
                                          </p:val>
                                        </p:tav>
                                      </p:tavLst>
                                    </p:anim>
                                    <p:anim calcmode="lin" valueType="num">
                                      <p:cBhvr additive="base">
                                        <p:cTn id="54" dur="1000" fill="hold"/>
                                        <p:tgtEl>
                                          <p:spTgt spid="231432"/>
                                        </p:tgtEl>
                                        <p:attrNameLst>
                                          <p:attrName>ppt_y</p:attrName>
                                        </p:attrNameLst>
                                      </p:cBhvr>
                                      <p:tavLst>
                                        <p:tav tm="0">
                                          <p:val>
                                            <p:strVal val="0-#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31431"/>
                                        </p:tgtEl>
                                        <p:attrNameLst>
                                          <p:attrName>style.visibility</p:attrName>
                                        </p:attrNameLst>
                                      </p:cBhvr>
                                      <p:to>
                                        <p:strVal val="visible"/>
                                      </p:to>
                                    </p:set>
                                    <p:animEffect transition="in" filter="dissolve">
                                      <p:cBhvr>
                                        <p:cTn id="57" dur="10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4" grpId="0" animBg="1"/>
      <p:bldP spid="231434" grpId="1" animBg="1"/>
      <p:bldP spid="231426" grpId="0" build="p"/>
      <p:bldP spid="231426" grpId="1" build="allAtOnce"/>
      <p:bldP spid="231430" grpId="0" animBg="1"/>
      <p:bldP spid="231430" grpId="1" animBg="1"/>
      <p:bldP spid="231432"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7384"/>
            <a:ext cx="8568952" cy="698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Quirinius was sent by Augustus to be governor of Syria (and Judea) in A.D. 6 (not 6 B.C.) and thereafter did take a notable census for the empire. Josephus tells us that Quirinius visited Judea in A.D. 6-7 to assess the property of the Jews in preparation for the registering and taxing of that property. There is no evidence that he was governor of the region twice or that he undertook a census of the region twice. It has been suggested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may have confused Quirinius with P. Quintilius Varus who was legate of Syria during the period 6-3 B.C. Against this is the fact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was apparently knowledgeable about Latin names and would have known a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cognomen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(Quirinius) from a mere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(Quintilius). </a:t>
            </a:r>
          </a:p>
        </p:txBody>
      </p:sp>
    </p:spTree>
    <p:extLst>
      <p:ext uri="{BB962C8B-B14F-4D97-AF65-F5344CB8AC3E}">
        <p14:creationId xmlns:p14="http://schemas.microsoft.com/office/powerpoint/2010/main" val="2227196307"/>
      </p:ext>
    </p:extLst>
  </p:cSld>
  <p:clrMapOvr>
    <a:overrideClrMapping bg1="dk2" tx1="lt1" bg2="dk1" tx2="lt2" accent1="accent1" accent2="accent2" accent3="accent3" accent4="accent4" accent5="accent5" accent6="accent6" hlink="hlink" folHlink="folHlink"/>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A Roman census would not have required Jews to travel to their ancestral home for registration. In any case, is it probable that the Romans would undertake such a census in a client state that already had its own ruler (Herod)? In response to these problems various answers have been given. In the first place, if there was a census that affected Judea during the reign of Herod the Great, it would probably proceed along the lines of a Jewish census, not a Roman one. In that case it is plausible that Jews would return to their ancestral homes and that both adults would go (especially if Mary was also of Davidic descent). </a:t>
            </a:r>
          </a:p>
        </p:txBody>
      </p:sp>
    </p:spTree>
    <p:extLst>
      <p:ext uri="{BB962C8B-B14F-4D97-AF65-F5344CB8AC3E}">
        <p14:creationId xmlns:p14="http://schemas.microsoft.com/office/powerpoint/2010/main" val="81015885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5262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Second, elsewhere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manifests a knowledge of the later census by Quirinius which prompted the revolt of Judas the Galilean in A.D. 6-7 (Acts 5:37). Is it likely that he would have confused this census, which he knew to be a later one, with one during the reign of Herod? It is not certain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in 2:1 means that Augustus took one enormous census of the whole empire. The language is general and may mean no more than that the various parts of the empire were subject to various censuses during the time of Augustus… </a:t>
            </a:r>
          </a:p>
        </p:txBody>
      </p:sp>
    </p:spTree>
    <p:extLst>
      <p:ext uri="{BB962C8B-B14F-4D97-AF65-F5344CB8AC3E}">
        <p14:creationId xmlns:p14="http://schemas.microsoft.com/office/powerpoint/2010/main" val="254325613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7" name="Picture 5" descr="inscription"/>
          <p:cNvPicPr>
            <a:picLocks noChangeAspect="1" noChangeArrowheads="1"/>
          </p:cNvPicPr>
          <p:nvPr/>
        </p:nvPicPr>
        <p:blipFill>
          <a:blip r:embed="rId3" cstate="screen">
            <a:lum bright="-78000"/>
            <a:extLst>
              <a:ext uri="{28A0092B-C50C-407E-A947-70E740481C1C}">
                <a14:useLocalDpi xmlns:a14="http://schemas.microsoft.com/office/drawing/2010/main"/>
              </a:ext>
            </a:extLst>
          </a:blip>
          <a:srcRect t="17778" b="17778"/>
          <a:stretch>
            <a:fillRect/>
          </a:stretch>
        </p:blipFill>
        <p:spPr bwMode="auto">
          <a:xfrm>
            <a:off x="4648200" y="0"/>
            <a:ext cx="4495800" cy="2173288"/>
          </a:xfrm>
          <a:prstGeom prst="rect">
            <a:avLst/>
          </a:prstGeom>
          <a:noFill/>
          <a:extLst>
            <a:ext uri="{909E8E84-426E-40dd-AFC4-6F175D3DCCD1}">
              <a14:hiddenFill xmlns:a14="http://schemas.microsoft.com/office/drawing/2010/main" xmlns="">
                <a:solidFill>
                  <a:srgbClr val="FFFFFF"/>
                </a:solidFill>
              </a14:hiddenFill>
            </a:ext>
          </a:extLst>
        </p:spPr>
      </p:pic>
      <p:sp>
        <p:nvSpPr>
          <p:cNvPr id="23347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3475" name="Text Box 3"/>
          <p:cNvSpPr txBox="1">
            <a:spLocks noChangeArrowheads="1"/>
          </p:cNvSpPr>
          <p:nvPr/>
        </p:nvSpPr>
        <p:spPr bwMode="auto">
          <a:xfrm>
            <a:off x="0" y="228600"/>
            <a:ext cx="9144000" cy="5047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QUIRINIUS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sent by Augustus to be governor of Syria in A.D. 6-7 whereby he conducted a notable census for the Roman Empire.</a:t>
            </a:r>
            <a:endPar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also appointed as consul in the Syria area earlier in 12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“Governor” can actually refer to many leadership roles. Certain inscriptions show that between 7-10 B.C. Quirinius performed military functions in Syria.</a:t>
            </a:r>
          </a:p>
        </p:txBody>
      </p:sp>
      <p:sp>
        <p:nvSpPr>
          <p:cNvPr id="233476" name="Text Box 4"/>
          <p:cNvSpPr txBox="1">
            <a:spLocks noChangeArrowheads="1"/>
          </p:cNvSpPr>
          <p:nvPr/>
        </p:nvSpPr>
        <p:spPr bwMode="auto">
          <a:xfrm>
            <a:off x="685800" y="6400800"/>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423102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animEffect transition="in" filter="checkerboard(down)">
                                      <p:cBhvr>
                                        <p:cTn id="7" dur="500"/>
                                        <p:tgtEl>
                                          <p:spTgt spid="2334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3475">
                                            <p:txEl>
                                              <p:pRg st="2" end="2"/>
                                            </p:txEl>
                                          </p:spTgt>
                                        </p:tgtEl>
                                        <p:attrNameLst>
                                          <p:attrName>style.visibility</p:attrName>
                                        </p:attrNameLst>
                                      </p:cBhvr>
                                      <p:to>
                                        <p:strVal val="visible"/>
                                      </p:to>
                                    </p:set>
                                    <p:animEffect transition="in" filter="checkerboard(down)">
                                      <p:cBhvr>
                                        <p:cTn id="12" dur="500"/>
                                        <p:tgtEl>
                                          <p:spTgt spid="233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Effect transition="in" filter="checkerboard(down)">
                                      <p:cBhvr>
                                        <p:cTn id="17" dur="500"/>
                                        <p:tgtEl>
                                          <p:spTgt spid="23347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3477"/>
                                        </p:tgtEl>
                                        <p:attrNameLst>
                                          <p:attrName>style.visibility</p:attrName>
                                        </p:attrNameLst>
                                      </p:cBhvr>
                                      <p:to>
                                        <p:strVal val="visible"/>
                                      </p:to>
                                    </p:set>
                                    <p:animEffect transition="in" filter="dissolve">
                                      <p:cBhvr>
                                        <p:cTn id="20" dur="500"/>
                                        <p:tgtEl>
                                          <p:spTgt spid="233477"/>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33476"/>
                                        </p:tgtEl>
                                        <p:attrNameLst>
                                          <p:attrName>style.visibility</p:attrName>
                                        </p:attrNameLst>
                                      </p:cBhvr>
                                      <p:to>
                                        <p:strVal val="visible"/>
                                      </p:to>
                                    </p:set>
                                    <p:anim calcmode="lin" valueType="num">
                                      <p:cBhvr additive="base">
                                        <p:cTn id="23" dur="1000" fill="hold"/>
                                        <p:tgtEl>
                                          <p:spTgt spid="233476"/>
                                        </p:tgtEl>
                                        <p:attrNameLst>
                                          <p:attrName>ppt_x</p:attrName>
                                        </p:attrNameLst>
                                      </p:cBhvr>
                                      <p:tavLst>
                                        <p:tav tm="0">
                                          <p:val>
                                            <p:strVal val="#ppt_x"/>
                                          </p:val>
                                        </p:tav>
                                        <p:tav tm="100000">
                                          <p:val>
                                            <p:strVal val="#ppt_x"/>
                                          </p:val>
                                        </p:tav>
                                      </p:tavLst>
                                    </p:anim>
                                    <p:anim calcmode="lin" valueType="num">
                                      <p:cBhvr additive="base">
                                        <p:cTn id="24" dur="1000" fill="hold"/>
                                        <p:tgtEl>
                                          <p:spTgt spid="233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6787" name="Text Box 3"/>
          <p:cNvSpPr txBox="1">
            <a:spLocks noChangeArrowheads="1"/>
          </p:cNvSpPr>
          <p:nvPr/>
        </p:nvSpPr>
        <p:spPr bwMode="auto">
          <a:xfrm>
            <a:off x="0" y="228600"/>
            <a:ext cx="9144000"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THE CENSUSES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Roman censuses were conducted every fourteen years.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1"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prōtē</a:t>
            </a: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First or former?</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zh-CN" altLang="en-US" sz="2800" b="1" i="0" u="none" strike="noStrike" kern="1200" cap="none" spc="0" normalizeH="0" baseline="0" noProof="0">
                <a:ln>
                  <a:noFill/>
                </a:ln>
                <a:solidFill>
                  <a:srgbClr val="FFFFCC"/>
                </a:solidFill>
                <a:effectLst/>
                <a:uLnTx/>
                <a:uFillTx/>
                <a:latin typeface="Arial"/>
                <a:ea typeface="宋体" charset="0"/>
                <a:cs typeface="Arial"/>
              </a:rPr>
              <a:t>路加</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’s precise wording could mean that he is either referring to the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first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or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former</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census under Quirinius rule of Syria.</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This means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before</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A.D. 6.</a:t>
            </a:r>
          </a:p>
        </p:txBody>
      </p:sp>
      <p:sp>
        <p:nvSpPr>
          <p:cNvPr id="246790" name="Text Box 6"/>
          <p:cNvSpPr txBox="1">
            <a:spLocks noChangeArrowheads="1"/>
          </p:cNvSpPr>
          <p:nvPr/>
        </p:nvSpPr>
        <p:spPr bwMode="auto">
          <a:xfrm>
            <a:off x="685800" y="6397625"/>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116106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2" name="WordArt 2"/>
          <p:cNvSpPr>
            <a:spLocks noChangeArrowheads="1" noChangeShapeType="1" noTextEdit="1"/>
          </p:cNvSpPr>
          <p:nvPr/>
        </p:nvSpPr>
        <p:spPr bwMode="auto">
          <a:xfrm>
            <a:off x="2819400" y="914400"/>
            <a:ext cx="3657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NEXT BIG</a:t>
            </a:r>
          </a:p>
        </p:txBody>
      </p:sp>
      <p:sp>
        <p:nvSpPr>
          <p:cNvPr id="245763"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5764"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45765"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45766"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WHAT ABOUT HEROD?</a:t>
            </a:r>
          </a:p>
        </p:txBody>
      </p:sp>
    </p:spTree>
    <p:extLst>
      <p:ext uri="{BB962C8B-B14F-4D97-AF65-F5344CB8AC3E}">
        <p14:creationId xmlns:p14="http://schemas.microsoft.com/office/powerpoint/2010/main" val="206046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3000" fill="hold"/>
                                        <p:tgtEl>
                                          <p:spTgt spid="245764"/>
                                        </p:tgtEl>
                                        <p:attrNameLst>
                                          <p:attrName>ppt_x</p:attrName>
                                        </p:attrNameLst>
                                      </p:cBhvr>
                                      <p:tavLst>
                                        <p:tav tm="0">
                                          <p:val>
                                            <p:strVal val="0-#ppt_w/2"/>
                                          </p:val>
                                        </p:tav>
                                        <p:tav tm="100000">
                                          <p:val>
                                            <p:strVal val="#ppt_x"/>
                                          </p:val>
                                        </p:tav>
                                      </p:tavLst>
                                    </p:anim>
                                    <p:anim calcmode="lin" valueType="num">
                                      <p:cBhvr additive="base">
                                        <p:cTn id="8" dur="30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2"/>
                                        </p:tgtEl>
                                        <p:attrNameLst>
                                          <p:attrName>style.visibility</p:attrName>
                                        </p:attrNameLst>
                                      </p:cBhvr>
                                      <p:to>
                                        <p:strVal val="visible"/>
                                      </p:to>
                                    </p:set>
                                    <p:anim calcmode="lin" valueType="num">
                                      <p:cBhvr additive="base">
                                        <p:cTn id="11" dur="3000" fill="hold"/>
                                        <p:tgtEl>
                                          <p:spTgt spid="245762"/>
                                        </p:tgtEl>
                                        <p:attrNameLst>
                                          <p:attrName>ppt_x</p:attrName>
                                        </p:attrNameLst>
                                      </p:cBhvr>
                                      <p:tavLst>
                                        <p:tav tm="0">
                                          <p:val>
                                            <p:strVal val="0-#ppt_w/2"/>
                                          </p:val>
                                        </p:tav>
                                        <p:tav tm="100000">
                                          <p:val>
                                            <p:strVal val="#ppt_x"/>
                                          </p:val>
                                        </p:tav>
                                      </p:tavLst>
                                    </p:anim>
                                    <p:anim calcmode="lin" valueType="num">
                                      <p:cBhvr additive="base">
                                        <p:cTn id="12" dur="3000" fill="hold"/>
                                        <p:tgtEl>
                                          <p:spTgt spid="245762"/>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nodePh="1">
                                  <p:stCondLst>
                                    <p:cond delay="0"/>
                                  </p:stCondLst>
                                  <p:endCondLst>
                                    <p:cond evt="begin" delay="0">
                                      <p:tn val="13"/>
                                    </p:cond>
                                  </p:endCondLst>
                                  <p:childTnLst>
                                    <p:animEffect transition="out" filter="fade">
                                      <p:cBhvr>
                                        <p:cTn id="14" dur="2000"/>
                                        <p:tgtEl>
                                          <p:spTgt spid="245763">
                                            <p:txEl>
                                              <p:pRg st="0" end="0"/>
                                            </p:txEl>
                                          </p:spTgt>
                                        </p:tgtEl>
                                      </p:cBhvr>
                                    </p:animEffect>
                                    <p:set>
                                      <p:cBhvr>
                                        <p:cTn id="15" dur="1" fill="hold">
                                          <p:stCondLst>
                                            <p:cond delay="1999"/>
                                          </p:stCondLst>
                                        </p:cTn>
                                        <p:tgtEl>
                                          <p:spTgt spid="245763">
                                            <p:txEl>
                                              <p:pRg st="0" end="0"/>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1" nodeType="clickEffect">
                                  <p:stCondLst>
                                    <p:cond delay="0"/>
                                  </p:stCondLst>
                                  <p:childTnLst>
                                    <p:set>
                                      <p:cBhvr>
                                        <p:cTn id="19" dur="1" fill="hold">
                                          <p:stCondLst>
                                            <p:cond delay="0"/>
                                          </p:stCondLst>
                                        </p:cTn>
                                        <p:tgtEl>
                                          <p:spTgt spid="245764"/>
                                        </p:tgtEl>
                                        <p:attrNameLst>
                                          <p:attrName>style.visibility</p:attrName>
                                        </p:attrNameLst>
                                      </p:cBhvr>
                                      <p:to>
                                        <p:strVal val="hidden"/>
                                      </p:to>
                                    </p:set>
                                  </p:childTnLst>
                                </p:cTn>
                              </p:par>
                              <p:par>
                                <p:cTn id="20" presetID="3" presetClass="exit" presetSubtype="0" fill="hold" grpId="1" nodeType="withEffect">
                                  <p:stCondLst>
                                    <p:cond delay="0"/>
                                  </p:stCondLst>
                                  <p:childTnLst>
                                    <p:set>
                                      <p:cBhvr>
                                        <p:cTn id="21" dur="1" fill="hold">
                                          <p:stCondLst>
                                            <p:cond delay="0"/>
                                          </p:stCondLst>
                                        </p:cTn>
                                        <p:tgtEl>
                                          <p:spTgt spid="245762"/>
                                        </p:tgtEl>
                                        <p:attrNameLst>
                                          <p:attrName>style.visibility</p:attrName>
                                        </p:attrNameLst>
                                      </p:cBhvr>
                                      <p:to>
                                        <p:strVal val="hidden"/>
                                      </p:to>
                                    </p:set>
                                  </p:childTnLst>
                                </p:cTn>
                              </p:par>
                              <p:par>
                                <p:cTn id="22" presetID="2" presetClass="entr" presetSubtype="3" fill="hold" grpId="0" nodeType="withEffect">
                                  <p:stCondLst>
                                    <p:cond delay="0"/>
                                  </p:stCondLst>
                                  <p:childTnLst>
                                    <p:set>
                                      <p:cBhvr>
                                        <p:cTn id="23" dur="1" fill="hold">
                                          <p:stCondLst>
                                            <p:cond delay="0"/>
                                          </p:stCondLst>
                                        </p:cTn>
                                        <p:tgtEl>
                                          <p:spTgt spid="245766"/>
                                        </p:tgtEl>
                                        <p:attrNameLst>
                                          <p:attrName>style.visibility</p:attrName>
                                        </p:attrNameLst>
                                      </p:cBhvr>
                                      <p:to>
                                        <p:strVal val="visible"/>
                                      </p:to>
                                    </p:set>
                                    <p:anim calcmode="lin" valueType="num">
                                      <p:cBhvr additive="base">
                                        <p:cTn id="24" dur="1000" fill="hold"/>
                                        <p:tgtEl>
                                          <p:spTgt spid="245766"/>
                                        </p:tgtEl>
                                        <p:attrNameLst>
                                          <p:attrName>ppt_x</p:attrName>
                                        </p:attrNameLst>
                                      </p:cBhvr>
                                      <p:tavLst>
                                        <p:tav tm="0">
                                          <p:val>
                                            <p:strVal val="1+#ppt_w/2"/>
                                          </p:val>
                                        </p:tav>
                                        <p:tav tm="100000">
                                          <p:val>
                                            <p:strVal val="#ppt_x"/>
                                          </p:val>
                                        </p:tav>
                                      </p:tavLst>
                                    </p:anim>
                                    <p:anim calcmode="lin" valueType="num">
                                      <p:cBhvr additive="base">
                                        <p:cTn id="25" dur="1000" fill="hold"/>
                                        <p:tgtEl>
                                          <p:spTgt spid="245766"/>
                                        </p:tgtEl>
                                        <p:attrNameLst>
                                          <p:attrName>ppt_y</p:attrName>
                                        </p:attrNameLst>
                                      </p:cBhvr>
                                      <p:tavLst>
                                        <p:tav tm="0">
                                          <p:val>
                                            <p:strVal val="0-#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245765"/>
                                        </p:tgtEl>
                                        <p:attrNameLst>
                                          <p:attrName>style.visibility</p:attrName>
                                        </p:attrNameLst>
                                      </p:cBhvr>
                                      <p:to>
                                        <p:strVal val="visible"/>
                                      </p:to>
                                    </p:set>
                                    <p:animEffect transition="in" filter="dissolve">
                                      <p:cBhvr>
                                        <p:cTn id="28" dur="10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nimBg="1"/>
      <p:bldP spid="245762" grpId="1" animBg="1"/>
      <p:bldP spid="245763" grpId="0" build="allAtOnce"/>
      <p:bldP spid="245764" grpId="0" animBg="1"/>
      <p:bldP spid="245764" grpId="1" animBg="1"/>
      <p:bldP spid="245766"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8595" name="Text Box 3"/>
          <p:cNvSpPr txBox="1">
            <a:spLocks noChangeArrowheads="1"/>
          </p:cNvSpPr>
          <p:nvPr/>
        </p:nvSpPr>
        <p:spPr bwMode="auto">
          <a:xfrm>
            <a:off x="0" y="228600"/>
            <a:ext cx="9144000" cy="698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KING HEROD</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3200" b="0" i="0" u="none" strike="noStrike" kern="1200" cap="none" spc="0" normalizeH="0" baseline="0" noProof="0">
                <a:ln>
                  <a:noFill/>
                </a:ln>
                <a:solidFill>
                  <a:srgbClr val="FFFFCC"/>
                </a:solidFill>
                <a:effectLst/>
                <a:uLnTx/>
                <a:uFillTx/>
                <a:latin typeface="Arial"/>
                <a:ea typeface="ＭＳ Ｐゴシック" charset="0"/>
                <a:cs typeface="Arial"/>
              </a:rPr>
              <a:t>From the records of Josephus, we see that Herod died about 4 BC.</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CC"/>
                </a:solidFill>
                <a:effectLst/>
                <a:uLnTx/>
                <a:uFillTx/>
                <a:latin typeface="Arial"/>
                <a:ea typeface="ＭＳ Ｐゴシック" charset="0"/>
                <a:cs typeface="Arial"/>
              </a:rPr>
              <a:t>马太</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2:1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After Jesus was born in Bethlehem in Judea, during the time of King Herod, Magi from the east came to Jerusalem</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CC"/>
                </a:solidFill>
                <a:effectLst/>
                <a:uLnTx/>
                <a:uFillTx/>
                <a:latin typeface="Arial"/>
                <a:ea typeface="ＭＳ Ｐゴシック" charset="0"/>
                <a:cs typeface="Arial"/>
              </a:rPr>
              <a:t>马太</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2:16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When Herod realized that he had been outwitted by the Magi, he was furious, and he gave orders to kill all the boys in Bethlehem and its vicinity who were two years old and under, in accordance with the time he had learned from the Magi.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endParaRPr kumimoji="0" lang="en-US" sz="2800" b="0"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8596" name="Text Box 4"/>
          <p:cNvSpPr txBox="1">
            <a:spLocks noChangeArrowheads="1"/>
          </p:cNvSpPr>
          <p:nvPr/>
        </p:nvSpPr>
        <p:spPr bwMode="auto">
          <a:xfrm>
            <a:off x="6858000" y="6400800"/>
            <a:ext cx="2286000" cy="45720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743989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checkerboard(down)">
                                      <p:cBhvr>
                                        <p:cTn id="7" dur="500"/>
                                        <p:tgtEl>
                                          <p:spTgt spid="2385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checkerboard(down)">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animEffect transition="in" filter="checkerboard(down)">
                                      <p:cBhvr>
                                        <p:cTn id="17" dur="500"/>
                                        <p:tgtEl>
                                          <p:spTgt spid="238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0802" name="Text Box 50"/>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69636" name="Text Box 5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9637" name="Text Box 54"/>
          <p:cNvSpPr txBox="1">
            <a:spLocks noChangeArrowheads="1"/>
          </p:cNvSpPr>
          <p:nvPr/>
        </p:nvSpPr>
        <p:spPr bwMode="auto">
          <a:xfrm>
            <a:off x="8902700" y="48466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9638" name="Text Box 5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9640" name="Text Box 64"/>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330817" name="Rectangle 6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22</a:t>
            </a:r>
          </a:p>
        </p:txBody>
      </p:sp>
    </p:spTree>
    <p:extLst>
      <p:ext uri="{BB962C8B-B14F-4D97-AF65-F5344CB8AC3E}">
        <p14:creationId xmlns:p14="http://schemas.microsoft.com/office/powerpoint/2010/main" val="11024470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9619" name="Text Box 3"/>
          <p:cNvSpPr txBox="1">
            <a:spLocks noChangeArrowheads="1"/>
          </p:cNvSpPr>
          <p:nvPr/>
        </p:nvSpPr>
        <p:spPr bwMode="auto">
          <a:xfrm>
            <a:off x="2514600" y="228600"/>
            <a:ext cx="66294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Putting it together</a:t>
            </a:r>
            <a:endParaRPr kumimoji="0" lang="en-US" sz="36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0" name="Line 4"/>
          <p:cNvSpPr>
            <a:spLocks noChangeShapeType="1"/>
          </p:cNvSpPr>
          <p:nvPr/>
        </p:nvSpPr>
        <p:spPr bwMode="auto">
          <a:xfrm>
            <a:off x="1143000" y="4267200"/>
            <a:ext cx="6858000" cy="0"/>
          </a:xfrm>
          <a:prstGeom prst="line">
            <a:avLst/>
          </a:prstGeom>
          <a:noFill/>
          <a:ln w="5715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1" name="Line 5"/>
          <p:cNvSpPr>
            <a:spLocks noChangeShapeType="1"/>
          </p:cNvSpPr>
          <p:nvPr/>
        </p:nvSpPr>
        <p:spPr bwMode="auto">
          <a:xfrm flipV="1">
            <a:off x="8001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2" name="Line 6"/>
          <p:cNvSpPr>
            <a:spLocks noChangeShapeType="1"/>
          </p:cNvSpPr>
          <p:nvPr/>
        </p:nvSpPr>
        <p:spPr bwMode="auto">
          <a:xfrm flipV="1">
            <a:off x="1143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4" name="Line 8"/>
          <p:cNvSpPr>
            <a:spLocks noChangeShapeType="1"/>
          </p:cNvSpPr>
          <p:nvPr/>
        </p:nvSpPr>
        <p:spPr bwMode="auto">
          <a:xfrm flipV="1">
            <a:off x="32766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6" name="Text Box 10"/>
          <p:cNvSpPr txBox="1">
            <a:spLocks noChangeArrowheads="1"/>
          </p:cNvSpPr>
          <p:nvPr/>
        </p:nvSpPr>
        <p:spPr bwMode="auto">
          <a:xfrm>
            <a:off x="6705600" y="2438400"/>
            <a:ext cx="22860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by Quirinius </a:t>
            </a:r>
            <a:b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AD</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6-7</a:t>
            </a:r>
          </a:p>
        </p:txBody>
      </p:sp>
      <p:sp>
        <p:nvSpPr>
          <p:cNvPr id="239627" name="Text Box 11"/>
          <p:cNvSpPr txBox="1">
            <a:spLocks noChangeArrowheads="1"/>
          </p:cNvSpPr>
          <p:nvPr/>
        </p:nvSpPr>
        <p:spPr bwMode="auto">
          <a:xfrm>
            <a:off x="2209800" y="2438400"/>
            <a:ext cx="2209800" cy="132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Death of </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King Herod</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4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8" name="Text Box 12"/>
          <p:cNvSpPr txBox="1">
            <a:spLocks noChangeArrowheads="1"/>
          </p:cNvSpPr>
          <p:nvPr/>
        </p:nvSpPr>
        <p:spPr bwMode="auto">
          <a:xfrm>
            <a:off x="190128" y="2438400"/>
            <a:ext cx="1973560" cy="132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ctr">
              <a:lnSpc>
                <a:spcPct val="60000"/>
              </a:lnSpc>
              <a:spcBef>
                <a:spcPct val="50000"/>
              </a:spcBef>
              <a:defRPr sz="2800" b="1">
                <a:latin typeface="Arial"/>
                <a:cs typeface="Arial"/>
              </a:defRPr>
            </a:lvl1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Prior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8-7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4" name="Line 18"/>
          <p:cNvSpPr>
            <a:spLocks noChangeShapeType="1"/>
          </p:cNvSpPr>
          <p:nvPr/>
        </p:nvSpPr>
        <p:spPr bwMode="auto">
          <a:xfrm>
            <a:off x="1143000" y="4495800"/>
            <a:ext cx="6858000" cy="0"/>
          </a:xfrm>
          <a:prstGeom prst="line">
            <a:avLst/>
          </a:prstGeom>
          <a:noFill/>
          <a:ln w="38100">
            <a:solidFill>
              <a:srgbClr val="FFFF00"/>
            </a:solidFill>
            <a:miter lim="800000"/>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7" name="Text Box 21"/>
          <p:cNvSpPr txBox="1">
            <a:spLocks noChangeArrowheads="1"/>
          </p:cNvSpPr>
          <p:nvPr/>
        </p:nvSpPr>
        <p:spPr bwMode="auto">
          <a:xfrm>
            <a:off x="3390528" y="4648200"/>
            <a:ext cx="197356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14 years</a:t>
            </a:r>
          </a:p>
        </p:txBody>
      </p:sp>
      <p:sp>
        <p:nvSpPr>
          <p:cNvPr id="239638" name="Rectangle 22"/>
          <p:cNvSpPr>
            <a:spLocks noGrp="1" noChangeArrowheads="1"/>
          </p:cNvSpPr>
          <p:nvPr>
            <p:ph type="ctrTitle"/>
          </p:nvPr>
        </p:nvSpPr>
        <p:spPr>
          <a:xfrm>
            <a:off x="838200" y="0"/>
            <a:ext cx="7772400" cy="1143000"/>
          </a:xfrm>
        </p:spPr>
        <p:txBody>
          <a:bodyPr/>
          <a:lstStyle/>
          <a:p>
            <a:r>
              <a:rPr lang="en-US" b="1">
                <a:latin typeface="Arial"/>
                <a:cs typeface="Arial"/>
              </a:rPr>
              <a:t> </a:t>
            </a:r>
          </a:p>
        </p:txBody>
      </p:sp>
      <p:pic>
        <p:nvPicPr>
          <p:cNvPr id="239640" name="Picture 24" descr="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239642" name="Text Box 26"/>
          <p:cNvSpPr txBox="1">
            <a:spLocks noChangeArrowheads="1"/>
          </p:cNvSpPr>
          <p:nvPr/>
        </p:nvSpPr>
        <p:spPr bwMode="auto">
          <a:xfrm>
            <a:off x="1524000" y="5486400"/>
            <a:ext cx="59436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99FF99"/>
                </a:solidFill>
                <a:effectLst/>
                <a:uLnTx/>
                <a:uFillTx/>
                <a:latin typeface="Arial"/>
                <a:ea typeface="ＭＳ Ｐゴシック" charset="0"/>
                <a:cs typeface="Arial"/>
              </a:rPr>
              <a:t>Therefore, we can conclude that Jesus was born between 8-4 </a:t>
            </a:r>
            <a:r>
              <a:rPr kumimoji="0" lang="en-US" sz="2400" b="1" i="0" u="none" strike="noStrike" kern="1200" cap="none" spc="0" normalizeH="0" baseline="0" noProof="0">
                <a:ln>
                  <a:noFill/>
                </a:ln>
                <a:solidFill>
                  <a:srgbClr val="99FF99"/>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99FF99"/>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257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blinds(horizontal)">
                                      <p:cBhvr>
                                        <p:cTn id="7" dur="500"/>
                                        <p:tgtEl>
                                          <p:spTgt spid="239621"/>
                                        </p:tgtEl>
                                      </p:cBhvr>
                                    </p:animEffect>
                                  </p:childTnLst>
                                </p:cTn>
                              </p:par>
                              <p:par>
                                <p:cTn id="8" presetID="3" presetClass="entr" presetSubtype="10" fill="hold" nodeType="withEffect">
                                  <p:stCondLst>
                                    <p:cond delay="0"/>
                                  </p:stCondLst>
                                  <p:childTnLst>
                                    <p:set>
                                      <p:cBhvr>
                                        <p:cTn id="9" dur="1" fill="hold">
                                          <p:stCondLst>
                                            <p:cond delay="0"/>
                                          </p:stCondLst>
                                        </p:cTn>
                                        <p:tgtEl>
                                          <p:spTgt spid="239626"/>
                                        </p:tgtEl>
                                        <p:attrNameLst>
                                          <p:attrName>style.visibility</p:attrName>
                                        </p:attrNameLst>
                                      </p:cBhvr>
                                      <p:to>
                                        <p:strVal val="visible"/>
                                      </p:to>
                                    </p:set>
                                    <p:animEffect transition="in" filter="blinds(horizontal)">
                                      <p:cBhvr>
                                        <p:cTn id="10" dur="500"/>
                                        <p:tgtEl>
                                          <p:spTgt spid="2396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9634"/>
                                        </p:tgtEl>
                                        <p:attrNameLst>
                                          <p:attrName>style.visibility</p:attrName>
                                        </p:attrNameLst>
                                      </p:cBhvr>
                                      <p:to>
                                        <p:strVal val="visible"/>
                                      </p:to>
                                    </p:set>
                                    <p:anim calcmode="lin" valueType="num">
                                      <p:cBhvr>
                                        <p:cTn id="15" dur="500" fill="hold"/>
                                        <p:tgtEl>
                                          <p:spTgt spid="239634"/>
                                        </p:tgtEl>
                                        <p:attrNameLst>
                                          <p:attrName>ppt_w</p:attrName>
                                        </p:attrNameLst>
                                      </p:cBhvr>
                                      <p:tavLst>
                                        <p:tav tm="0">
                                          <p:val>
                                            <p:fltVal val="0"/>
                                          </p:val>
                                        </p:tav>
                                        <p:tav tm="100000">
                                          <p:val>
                                            <p:strVal val="#ppt_w"/>
                                          </p:val>
                                        </p:tav>
                                      </p:tavLst>
                                    </p:anim>
                                    <p:anim calcmode="lin" valueType="num">
                                      <p:cBhvr>
                                        <p:cTn id="16" dur="500" fill="hold"/>
                                        <p:tgtEl>
                                          <p:spTgt spid="23963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9637"/>
                                        </p:tgtEl>
                                        <p:attrNameLst>
                                          <p:attrName>style.visibility</p:attrName>
                                        </p:attrNameLst>
                                      </p:cBhvr>
                                      <p:to>
                                        <p:strVal val="visible"/>
                                      </p:to>
                                    </p:set>
                                    <p:anim calcmode="lin" valueType="num">
                                      <p:cBhvr>
                                        <p:cTn id="19" dur="500" fill="hold"/>
                                        <p:tgtEl>
                                          <p:spTgt spid="239637"/>
                                        </p:tgtEl>
                                        <p:attrNameLst>
                                          <p:attrName>ppt_w</p:attrName>
                                        </p:attrNameLst>
                                      </p:cBhvr>
                                      <p:tavLst>
                                        <p:tav tm="0">
                                          <p:val>
                                            <p:fltVal val="0"/>
                                          </p:val>
                                        </p:tav>
                                        <p:tav tm="100000">
                                          <p:val>
                                            <p:strVal val="#ppt_w"/>
                                          </p:val>
                                        </p:tav>
                                      </p:tavLst>
                                    </p:anim>
                                    <p:anim calcmode="lin" valueType="num">
                                      <p:cBhvr>
                                        <p:cTn id="20" dur="500" fill="hold"/>
                                        <p:tgtEl>
                                          <p:spTgt spid="23963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2"/>
                                        </p:tgtEl>
                                        <p:attrNameLst>
                                          <p:attrName>style.visibility</p:attrName>
                                        </p:attrNameLst>
                                      </p:cBhvr>
                                      <p:to>
                                        <p:strVal val="visible"/>
                                      </p:to>
                                    </p:set>
                                    <p:animEffect transition="in" filter="fade">
                                      <p:cBhvr>
                                        <p:cTn id="25" dur="1000"/>
                                        <p:tgtEl>
                                          <p:spTgt spid="2396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9628"/>
                                        </p:tgtEl>
                                        <p:attrNameLst>
                                          <p:attrName>style.visibility</p:attrName>
                                        </p:attrNameLst>
                                      </p:cBhvr>
                                      <p:to>
                                        <p:strVal val="visible"/>
                                      </p:to>
                                    </p:set>
                                    <p:animEffect transition="in" filter="fade">
                                      <p:cBhvr>
                                        <p:cTn id="28" dur="1000"/>
                                        <p:tgtEl>
                                          <p:spTgt spid="239628"/>
                                        </p:tgtEl>
                                      </p:cBhvr>
                                    </p:animEffect>
                                  </p:childTnLst>
                                </p:cTn>
                              </p:par>
                            </p:childTnLst>
                          </p:cTn>
                        </p:par>
                        <p:par>
                          <p:cTn id="29" fill="hold" nodeType="afterGroup">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39620"/>
                                        </p:tgtEl>
                                        <p:attrNameLst>
                                          <p:attrName>style.visibility</p:attrName>
                                        </p:attrNameLst>
                                      </p:cBhvr>
                                      <p:to>
                                        <p:strVal val="visible"/>
                                      </p:to>
                                    </p:set>
                                    <p:anim calcmode="lin" valueType="num">
                                      <p:cBhvr>
                                        <p:cTn id="32" dur="500" fill="hold"/>
                                        <p:tgtEl>
                                          <p:spTgt spid="239620"/>
                                        </p:tgtEl>
                                        <p:attrNameLst>
                                          <p:attrName>ppt_w</p:attrName>
                                        </p:attrNameLst>
                                      </p:cBhvr>
                                      <p:tavLst>
                                        <p:tav tm="0">
                                          <p:val>
                                            <p:fltVal val="0"/>
                                          </p:val>
                                        </p:tav>
                                        <p:tav tm="100000">
                                          <p:val>
                                            <p:strVal val="#ppt_w"/>
                                          </p:val>
                                        </p:tav>
                                      </p:tavLst>
                                    </p:anim>
                                    <p:anim calcmode="lin" valueType="num">
                                      <p:cBhvr>
                                        <p:cTn id="33" dur="500" fill="hold"/>
                                        <p:tgtEl>
                                          <p:spTgt spid="239620"/>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9624"/>
                                        </p:tgtEl>
                                        <p:attrNameLst>
                                          <p:attrName>style.visibility</p:attrName>
                                        </p:attrNameLst>
                                      </p:cBhvr>
                                      <p:to>
                                        <p:strVal val="visible"/>
                                      </p:to>
                                    </p:set>
                                    <p:animEffect transition="in" filter="blinds(horizontal)">
                                      <p:cBhvr>
                                        <p:cTn id="38" dur="500"/>
                                        <p:tgtEl>
                                          <p:spTgt spid="239624"/>
                                        </p:tgtEl>
                                      </p:cBhvr>
                                    </p:animEffect>
                                  </p:childTnLst>
                                </p:cTn>
                              </p:par>
                              <p:par>
                                <p:cTn id="39" presetID="3" presetClass="entr" presetSubtype="10" fill="hold" nodeType="withEffect">
                                  <p:stCondLst>
                                    <p:cond delay="0"/>
                                  </p:stCondLst>
                                  <p:childTnLst>
                                    <p:set>
                                      <p:cBhvr>
                                        <p:cTn id="40" dur="1" fill="hold">
                                          <p:stCondLst>
                                            <p:cond delay="0"/>
                                          </p:stCondLst>
                                        </p:cTn>
                                        <p:tgtEl>
                                          <p:spTgt spid="239627"/>
                                        </p:tgtEl>
                                        <p:attrNameLst>
                                          <p:attrName>style.visibility</p:attrName>
                                        </p:attrNameLst>
                                      </p:cBhvr>
                                      <p:to>
                                        <p:strVal val="visible"/>
                                      </p:to>
                                    </p:set>
                                    <p:animEffect transition="in" filter="blinds(horizontal)">
                                      <p:cBhvr>
                                        <p:cTn id="41" dur="500"/>
                                        <p:tgtEl>
                                          <p:spTgt spid="2396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nodeType="clickEffect">
                                  <p:stCondLst>
                                    <p:cond delay="0"/>
                                  </p:stCondLst>
                                  <p:childTnLst>
                                    <p:set>
                                      <p:cBhvr>
                                        <p:cTn id="45" dur="1" fill="hold">
                                          <p:stCondLst>
                                            <p:cond delay="0"/>
                                          </p:stCondLst>
                                        </p:cTn>
                                        <p:tgtEl>
                                          <p:spTgt spid="239642"/>
                                        </p:tgtEl>
                                        <p:attrNameLst>
                                          <p:attrName>style.visibility</p:attrName>
                                        </p:attrNameLst>
                                      </p:cBhvr>
                                      <p:to>
                                        <p:strVal val="visible"/>
                                      </p:to>
                                    </p:set>
                                    <p:anim from="(-#ppt_w/2)" to="(#ppt_x)" calcmode="lin" valueType="num">
                                      <p:cBhvr>
                                        <p:cTn id="46" dur="600" fill="hold">
                                          <p:stCondLst>
                                            <p:cond delay="0"/>
                                          </p:stCondLst>
                                        </p:cTn>
                                        <p:tgtEl>
                                          <p:spTgt spid="239642"/>
                                        </p:tgtEl>
                                        <p:attrNameLst>
                                          <p:attrName>ppt_x</p:attrName>
                                        </p:attrNameLst>
                                      </p:cBhvr>
                                    </p:anim>
                                    <p:anim from="0" to="-1.0" calcmode="lin" valueType="num">
                                      <p:cBhvr>
                                        <p:cTn id="47" dur="200" decel="50000" autoRev="1" fill="hold">
                                          <p:stCondLst>
                                            <p:cond delay="600"/>
                                          </p:stCondLst>
                                        </p:cTn>
                                        <p:tgtEl>
                                          <p:spTgt spid="239642"/>
                                        </p:tgtEl>
                                        <p:attrNameLst>
                                          <p:attrName>xshear</p:attrName>
                                        </p:attrNameLst>
                                      </p:cBhvr>
                                    </p:anim>
                                    <p:animScale>
                                      <p:cBhvr>
                                        <p:cTn id="48" dur="200" decel="100000" autoRev="1" fill="hold">
                                          <p:stCondLst>
                                            <p:cond delay="600"/>
                                          </p:stCondLst>
                                        </p:cTn>
                                        <p:tgtEl>
                                          <p:spTgt spid="239642"/>
                                        </p:tgtEl>
                                      </p:cBhvr>
                                      <p:from x="100000" y="100000"/>
                                      <p:to x="80000" y="100000"/>
                                    </p:animScale>
                                    <p:anim by="(#ppt_h/3+#ppt_w*0.1)" calcmode="lin" valueType="num">
                                      <p:cBhvr additive="sum">
                                        <p:cTn id="49" dur="200" decel="100000" autoRev="1" fill="hold">
                                          <p:stCondLst>
                                            <p:cond delay="600"/>
                                          </p:stCondLst>
                                        </p:cTn>
                                        <p:tgtEl>
                                          <p:spTgt spid="2396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animBg="1"/>
      <p:bldP spid="239621" grpId="0" animBg="1"/>
      <p:bldP spid="239622" grpId="0" animBg="1"/>
      <p:bldP spid="239624" grpId="0" animBg="1"/>
      <p:bldP spid="239628" grpId="0"/>
      <p:bldP spid="239634" grpId="0" animBg="1"/>
      <p:bldP spid="239637" grpId="0"/>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533400" y="1676400"/>
            <a:ext cx="78486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CC00"/>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 2:2 (NIV) </a:t>
            </a:r>
            <a:b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2 (This was the first census that took place while Quirinius was governor of Syria.) </a:t>
            </a:r>
          </a:p>
        </p:txBody>
      </p:sp>
      <p:sp>
        <p:nvSpPr>
          <p:cNvPr id="250883" name="Rectangle 3"/>
          <p:cNvSpPr>
            <a:spLocks noChangeArrowheads="1"/>
          </p:cNvSpPr>
          <p:nvPr/>
        </p:nvSpPr>
        <p:spPr bwMode="auto">
          <a:xfrm>
            <a:off x="533400" y="3429000"/>
            <a:ext cx="81534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CC00"/>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 3:23 (NIV) </a:t>
            </a:r>
            <a:b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23 Now Jesus himself was about thirty years old when he began his ministry. He was the son, so it was thought, of Joseph, the son of Heli, </a:t>
            </a:r>
          </a:p>
        </p:txBody>
      </p:sp>
      <p:sp>
        <p:nvSpPr>
          <p:cNvPr id="250884" name="Text Box 4"/>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charset="0"/>
                <a:cs typeface="Arial"/>
              </a:rPr>
              <a:t>Biblical Texts </a:t>
            </a:r>
          </a:p>
        </p:txBody>
      </p:sp>
      <p:sp>
        <p:nvSpPr>
          <p:cNvPr id="250887" name="Text Box 7"/>
          <p:cNvSpPr txBox="1">
            <a:spLocks noChangeArrowheads="1"/>
          </p:cNvSpPr>
          <p:nvPr/>
        </p:nvSpPr>
        <p:spPr bwMode="auto">
          <a:xfrm>
            <a:off x="1828800" y="332656"/>
            <a:ext cx="7315200"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Jesus was born between 4-7 </a:t>
            </a: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BC</a:t>
            </a:r>
            <a:endPar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9951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770" decel="100000"/>
                                        <p:tgtEl>
                                          <p:spTgt spid="250887"/>
                                        </p:tgtEl>
                                      </p:cBhvr>
                                    </p:animEffect>
                                    <p:animScale>
                                      <p:cBhvr>
                                        <p:cTn id="8" dur="770" decel="100000"/>
                                        <p:tgtEl>
                                          <p:spTgt spid="250887"/>
                                        </p:tgtEl>
                                      </p:cBhvr>
                                      <p:from x="10000" y="10000"/>
                                      <p:to x="200000" y="450000"/>
                                    </p:animScale>
                                    <p:animScale>
                                      <p:cBhvr>
                                        <p:cTn id="9" dur="1230" accel="100000" fill="hold">
                                          <p:stCondLst>
                                            <p:cond delay="770"/>
                                          </p:stCondLst>
                                        </p:cTn>
                                        <p:tgtEl>
                                          <p:spTgt spid="250887"/>
                                        </p:tgtEl>
                                      </p:cBhvr>
                                      <p:from x="200000" y="450000"/>
                                      <p:to x="100000" y="100000"/>
                                    </p:animScale>
                                    <p:set>
                                      <p:cBhvr>
                                        <p:cTn id="10" dur="770" fill="hold"/>
                                        <p:tgtEl>
                                          <p:spTgt spid="250887"/>
                                        </p:tgtEl>
                                        <p:attrNameLst>
                                          <p:attrName>ppt_x</p:attrName>
                                        </p:attrNameLst>
                                      </p:cBhvr>
                                      <p:to>
                                        <p:strVal val="(0.5)"/>
                                      </p:to>
                                    </p:set>
                                    <p:anim from="(0.5)" to="(#ppt_x)" calcmode="lin" valueType="num">
                                      <p:cBhvr>
                                        <p:cTn id="11" dur="1230" accel="100000" fill="hold">
                                          <p:stCondLst>
                                            <p:cond delay="770"/>
                                          </p:stCondLst>
                                        </p:cTn>
                                        <p:tgtEl>
                                          <p:spTgt spid="250887"/>
                                        </p:tgtEl>
                                        <p:attrNameLst>
                                          <p:attrName>ppt_x</p:attrName>
                                        </p:attrNameLst>
                                      </p:cBhvr>
                                    </p:anim>
                                    <p:set>
                                      <p:cBhvr>
                                        <p:cTn id="12" dur="770" fill="hold"/>
                                        <p:tgtEl>
                                          <p:spTgt spid="250887"/>
                                        </p:tgtEl>
                                        <p:attrNameLst>
                                          <p:attrName>ppt_y</p:attrName>
                                        </p:attrNameLst>
                                      </p:cBhvr>
                                      <p:to>
                                        <p:strVal val="(#ppt_y+0.4)"/>
                                      </p:to>
                                    </p:set>
                                    <p:anim from="(#ppt_y+0.4)" to="(#ppt_y)" calcmode="lin" valueType="num">
                                      <p:cBhvr>
                                        <p:cTn id="13" dur="1230" accel="100000" fill="hold">
                                          <p:stCondLst>
                                            <p:cond delay="770"/>
                                          </p:stCondLst>
                                        </p:cTn>
                                        <p:tgtEl>
                                          <p:spTgt spid="250887"/>
                                        </p:tgtEl>
                                        <p:attrNameLst>
                                          <p:attrName>ppt_y</p:attrName>
                                        </p:attrNameLst>
                                      </p:cBhvr>
                                    </p:anim>
                                  </p:childTnLst>
                                </p:cTn>
                              </p:par>
                              <p:par>
                                <p:cTn id="14" presetID="9" presetClass="emph" presetSubtype="0" grpId="0" nodeType="withEffect">
                                  <p:stCondLst>
                                    <p:cond delay="0"/>
                                  </p:stCondLst>
                                  <p:childTnLst>
                                    <p:set>
                                      <p:cBhvr rctx="PPT">
                                        <p:cTn id="15" dur="indefinite"/>
                                        <p:tgtEl>
                                          <p:spTgt spid="250882"/>
                                        </p:tgtEl>
                                        <p:attrNameLst>
                                          <p:attrName>style.opacity</p:attrName>
                                        </p:attrNameLst>
                                      </p:cBhvr>
                                      <p:to>
                                        <p:strVal val="0.15"/>
                                      </p:to>
                                    </p:set>
                                    <p:animEffect filter="image" prLst="opacity: 0.15">
                                      <p:cBhvr rctx="IE">
                                        <p:cTn id="16" dur="indefinite"/>
                                        <p:tgtEl>
                                          <p:spTgt spid="250882"/>
                                        </p:tgtEl>
                                      </p:cBhvr>
                                    </p:animEffect>
                                  </p:childTnLst>
                                </p:cTn>
                              </p:par>
                              <p:par>
                                <p:cTn id="17" presetID="9" presetClass="emph" presetSubtype="0" grpId="0" nodeType="withEffect">
                                  <p:stCondLst>
                                    <p:cond delay="0"/>
                                  </p:stCondLst>
                                  <p:childTnLst>
                                    <p:set>
                                      <p:cBhvr rctx="PPT">
                                        <p:cTn id="18" dur="indefinite"/>
                                        <p:tgtEl>
                                          <p:spTgt spid="250883"/>
                                        </p:tgtEl>
                                        <p:attrNameLst>
                                          <p:attrName>style.opacity</p:attrName>
                                        </p:attrNameLst>
                                      </p:cBhvr>
                                      <p:to>
                                        <p:strVal val="0.15"/>
                                      </p:to>
                                    </p:set>
                                    <p:animEffect filter="image" prLst="opacity: 0.15">
                                      <p:cBhvr rctx="IE">
                                        <p:cTn id="19" dur="indefinite"/>
                                        <p:tgtEl>
                                          <p:spTgt spid="250883"/>
                                        </p:tgtEl>
                                      </p:cBhvr>
                                    </p:animEffect>
                                  </p:childTnLst>
                                </p:cTn>
                              </p:par>
                              <p:par>
                                <p:cTn id="20" presetID="9" presetClass="emph" presetSubtype="0" grpId="0" nodeType="withEffect">
                                  <p:stCondLst>
                                    <p:cond delay="0"/>
                                  </p:stCondLst>
                                  <p:childTnLst>
                                    <p:set>
                                      <p:cBhvr rctx="PPT">
                                        <p:cTn id="21" dur="indefinite"/>
                                        <p:tgtEl>
                                          <p:spTgt spid="250884"/>
                                        </p:tgtEl>
                                        <p:attrNameLst>
                                          <p:attrName>style.opacity</p:attrName>
                                        </p:attrNameLst>
                                      </p:cBhvr>
                                      <p:to>
                                        <p:strVal val="0.15"/>
                                      </p:to>
                                    </p:set>
                                    <p:animEffect filter="image" prLst="opacity: 0.15">
                                      <p:cBhvr rctx="IE">
                                        <p:cTn id="22" dur="indefinite"/>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3" grpId="0"/>
      <p:bldP spid="250884" grpId="0"/>
      <p:bldP spid="250887" grpId="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6" name="WordArt 2"/>
          <p:cNvSpPr>
            <a:spLocks noChangeArrowheads="1" noChangeShapeType="1" noTextEdit="1"/>
          </p:cNvSpPr>
          <p:nvPr/>
        </p:nvSpPr>
        <p:spPr bwMode="auto">
          <a:xfrm>
            <a:off x="2971800" y="838200"/>
            <a:ext cx="35052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ONE MORE BIG</a:t>
            </a:r>
          </a:p>
        </p:txBody>
      </p:sp>
      <p:sp>
        <p:nvSpPr>
          <p:cNvPr id="251907"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51908"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51909"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51910"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Jesus was about thirty when he began his ministry… </a:t>
            </a:r>
          </a:p>
        </p:txBody>
      </p:sp>
      <p:sp>
        <p:nvSpPr>
          <p:cNvPr id="251911" name="Text Box 7"/>
          <p:cNvSpPr txBox="1">
            <a:spLocks noChangeArrowheads="1"/>
          </p:cNvSpPr>
          <p:nvPr/>
        </p:nvSpPr>
        <p:spPr bwMode="auto">
          <a:xfrm>
            <a:off x="6781800" y="5858842"/>
            <a:ext cx="23622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rPr>
              <a:t>SO??</a:t>
            </a:r>
          </a:p>
        </p:txBody>
      </p:sp>
    </p:spTree>
    <p:extLst>
      <p:ext uri="{BB962C8B-B14F-4D97-AF65-F5344CB8AC3E}">
        <p14:creationId xmlns:p14="http://schemas.microsoft.com/office/powerpoint/2010/main" val="419010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3000" fill="hold"/>
                                        <p:tgtEl>
                                          <p:spTgt spid="251906"/>
                                        </p:tgtEl>
                                        <p:attrNameLst>
                                          <p:attrName>ppt_x</p:attrName>
                                        </p:attrNameLst>
                                      </p:cBhvr>
                                      <p:tavLst>
                                        <p:tav tm="0">
                                          <p:val>
                                            <p:strVal val="0-#ppt_w/2"/>
                                          </p:val>
                                        </p:tav>
                                        <p:tav tm="100000">
                                          <p:val>
                                            <p:strVal val="#ppt_x"/>
                                          </p:val>
                                        </p:tav>
                                      </p:tavLst>
                                    </p:anim>
                                    <p:anim calcmode="lin" valueType="num">
                                      <p:cBhvr additive="base">
                                        <p:cTn id="8" dur="3000" fill="hold"/>
                                        <p:tgtEl>
                                          <p:spTgt spid="25190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3000" fill="hold"/>
                                        <p:tgtEl>
                                          <p:spTgt spid="251908"/>
                                        </p:tgtEl>
                                        <p:attrNameLst>
                                          <p:attrName>ppt_x</p:attrName>
                                        </p:attrNameLst>
                                      </p:cBhvr>
                                      <p:tavLst>
                                        <p:tav tm="0">
                                          <p:val>
                                            <p:strVal val="0-#ppt_w/2"/>
                                          </p:val>
                                        </p:tav>
                                        <p:tav tm="100000">
                                          <p:val>
                                            <p:strVal val="#ppt_x"/>
                                          </p:val>
                                        </p:tav>
                                      </p:tavLst>
                                    </p:anim>
                                    <p:anim calcmode="lin" valueType="num">
                                      <p:cBhvr additive="base">
                                        <p:cTn id="13" dur="3000" fill="hold"/>
                                        <p:tgtEl>
                                          <p:spTgt spid="251908"/>
                                        </p:tgtEl>
                                        <p:attrNameLst>
                                          <p:attrName>ppt_y</p:attrName>
                                        </p:attrNameLst>
                                      </p:cBhvr>
                                      <p:tavLst>
                                        <p:tav tm="0">
                                          <p:val>
                                            <p:strVal val="#ppt_y"/>
                                          </p:val>
                                        </p:tav>
                                        <p:tav tm="100000">
                                          <p:val>
                                            <p:strVal val="#ppt_y"/>
                                          </p:val>
                                        </p:tav>
                                      </p:tavLst>
                                    </p:anim>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2000"/>
                                        <p:tgtEl>
                                          <p:spTgt spid="251907">
                                            <p:txEl>
                                              <p:pRg st="0" end="0"/>
                                            </p:txEl>
                                          </p:spTgt>
                                        </p:tgtEl>
                                      </p:cBhvr>
                                    </p:animEffect>
                                    <p:set>
                                      <p:cBhvr>
                                        <p:cTn id="16" dur="1" fill="hold">
                                          <p:stCondLst>
                                            <p:cond delay="1999"/>
                                          </p:stCondLst>
                                        </p:cTn>
                                        <p:tgtEl>
                                          <p:spTgt spid="251907">
                                            <p:txEl>
                                              <p:pRg st="0" end="0"/>
                                            </p:txEl>
                                          </p:spTgt>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0" fill="hold" grpId="1" nodeType="clickEffect">
                                  <p:stCondLst>
                                    <p:cond delay="0"/>
                                  </p:stCondLst>
                                  <p:childTnLst>
                                    <p:set>
                                      <p:cBhvr>
                                        <p:cTn id="20" dur="1" fill="hold">
                                          <p:stCondLst>
                                            <p:cond delay="0"/>
                                          </p:stCondLst>
                                        </p:cTn>
                                        <p:tgtEl>
                                          <p:spTgt spid="251908"/>
                                        </p:tgtEl>
                                        <p:attrNameLst>
                                          <p:attrName>style.visibility</p:attrName>
                                        </p:attrNameLst>
                                      </p:cBhvr>
                                      <p:to>
                                        <p:strVal val="hidden"/>
                                      </p:to>
                                    </p:set>
                                  </p:childTnLst>
                                </p:cTn>
                              </p:par>
                              <p:par>
                                <p:cTn id="21" presetID="3" presetClass="exit" presetSubtype="0" fill="hold" grpId="1" nodeType="withEffect">
                                  <p:stCondLst>
                                    <p:cond delay="0"/>
                                  </p:stCondLst>
                                  <p:childTnLst>
                                    <p:set>
                                      <p:cBhvr>
                                        <p:cTn id="22" dur="1" fill="hold">
                                          <p:stCondLst>
                                            <p:cond delay="0"/>
                                          </p:stCondLst>
                                        </p:cTn>
                                        <p:tgtEl>
                                          <p:spTgt spid="251906"/>
                                        </p:tgtEl>
                                        <p:attrNameLst>
                                          <p:attrName>style.visibility</p:attrName>
                                        </p:attrNameLst>
                                      </p:cBhvr>
                                      <p:to>
                                        <p:strVal val="hidden"/>
                                      </p:to>
                                    </p:set>
                                  </p:childTnLst>
                                </p:cTn>
                              </p:par>
                              <p:par>
                                <p:cTn id="23" presetID="2" presetClass="entr" presetSubtype="3" fill="hold" grpId="0" nodeType="withEffect">
                                  <p:stCondLst>
                                    <p:cond delay="0"/>
                                  </p:stCondLst>
                                  <p:childTnLst>
                                    <p:set>
                                      <p:cBhvr>
                                        <p:cTn id="24" dur="1" fill="hold">
                                          <p:stCondLst>
                                            <p:cond delay="0"/>
                                          </p:stCondLst>
                                        </p:cTn>
                                        <p:tgtEl>
                                          <p:spTgt spid="251910"/>
                                        </p:tgtEl>
                                        <p:attrNameLst>
                                          <p:attrName>style.visibility</p:attrName>
                                        </p:attrNameLst>
                                      </p:cBhvr>
                                      <p:to>
                                        <p:strVal val="visible"/>
                                      </p:to>
                                    </p:set>
                                    <p:anim calcmode="lin" valueType="num">
                                      <p:cBhvr additive="base">
                                        <p:cTn id="25" dur="1000" fill="hold"/>
                                        <p:tgtEl>
                                          <p:spTgt spid="251910"/>
                                        </p:tgtEl>
                                        <p:attrNameLst>
                                          <p:attrName>ppt_x</p:attrName>
                                        </p:attrNameLst>
                                      </p:cBhvr>
                                      <p:tavLst>
                                        <p:tav tm="0">
                                          <p:val>
                                            <p:strVal val="1+#ppt_w/2"/>
                                          </p:val>
                                        </p:tav>
                                        <p:tav tm="100000">
                                          <p:val>
                                            <p:strVal val="#ppt_x"/>
                                          </p:val>
                                        </p:tav>
                                      </p:tavLst>
                                    </p:anim>
                                    <p:anim calcmode="lin" valueType="num">
                                      <p:cBhvr additive="base">
                                        <p:cTn id="26" dur="1000" fill="hold"/>
                                        <p:tgtEl>
                                          <p:spTgt spid="251910"/>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251909"/>
                                        </p:tgtEl>
                                        <p:attrNameLst>
                                          <p:attrName>style.visibility</p:attrName>
                                        </p:attrNameLst>
                                      </p:cBhvr>
                                      <p:to>
                                        <p:strVal val="visible"/>
                                      </p:to>
                                    </p:set>
                                    <p:animEffect transition="in" filter="dissolve">
                                      <p:cBhvr>
                                        <p:cTn id="29" dur="1000"/>
                                        <p:tgtEl>
                                          <p:spTgt spid="2519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1911"/>
                                        </p:tgtEl>
                                        <p:attrNameLst>
                                          <p:attrName>style.visibility</p:attrName>
                                        </p:attrNameLst>
                                      </p:cBhvr>
                                      <p:to>
                                        <p:strVal val="visible"/>
                                      </p:to>
                                    </p:set>
                                    <p:anim calcmode="lin" valueType="num">
                                      <p:cBhvr>
                                        <p:cTn id="34" dur="1000" fill="hold"/>
                                        <p:tgtEl>
                                          <p:spTgt spid="251911"/>
                                        </p:tgtEl>
                                        <p:attrNameLst>
                                          <p:attrName>ppt_w</p:attrName>
                                        </p:attrNameLst>
                                      </p:cBhvr>
                                      <p:tavLst>
                                        <p:tav tm="0">
                                          <p:val>
                                            <p:strVal val="#ppt_w*0.70"/>
                                          </p:val>
                                        </p:tav>
                                        <p:tav tm="100000">
                                          <p:val>
                                            <p:strVal val="#ppt_w"/>
                                          </p:val>
                                        </p:tav>
                                      </p:tavLst>
                                    </p:anim>
                                    <p:anim calcmode="lin" valueType="num">
                                      <p:cBhvr>
                                        <p:cTn id="35" dur="1000" fill="hold"/>
                                        <p:tgtEl>
                                          <p:spTgt spid="251911"/>
                                        </p:tgtEl>
                                        <p:attrNameLst>
                                          <p:attrName>ppt_h</p:attrName>
                                        </p:attrNameLst>
                                      </p:cBhvr>
                                      <p:tavLst>
                                        <p:tav tm="0">
                                          <p:val>
                                            <p:strVal val="#ppt_h"/>
                                          </p:val>
                                        </p:tav>
                                        <p:tav tm="100000">
                                          <p:val>
                                            <p:strVal val="#ppt_h"/>
                                          </p:val>
                                        </p:tav>
                                      </p:tavLst>
                                    </p:anim>
                                    <p:animEffect transition="in" filter="fade">
                                      <p:cBhvr>
                                        <p:cTn id="36"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nimBg="1"/>
      <p:bldP spid="251906" grpId="1" animBg="1"/>
      <p:bldP spid="251907" grpId="0" build="allAtOnce"/>
      <p:bldP spid="251908" grpId="0" animBg="1"/>
      <p:bldP spid="251908" grpId="1" animBg="1"/>
      <p:bldP spid="251910" grpId="0"/>
      <p:bldP spid="251911" grpId="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0643" name="Text Box 3"/>
          <p:cNvSpPr txBox="1">
            <a:spLocks noChangeArrowheads="1"/>
          </p:cNvSpPr>
          <p:nvPr/>
        </p:nvSpPr>
        <p:spPr bwMode="auto">
          <a:xfrm>
            <a:off x="0" y="188640"/>
            <a:ext cx="9144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We know from Jewish history that the Levites began service about the age of thirty.</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However, traditional Jewish historiography uses estimates rather than definitive numbers for age.</a:t>
            </a:r>
          </a:p>
        </p:txBody>
      </p:sp>
      <p:sp>
        <p:nvSpPr>
          <p:cNvPr id="240644"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This would lead us to believe that Jesus began his ministry between AD 25-27</a:t>
            </a:r>
          </a:p>
        </p:txBody>
      </p:sp>
    </p:spTree>
    <p:extLst>
      <p:ext uri="{BB962C8B-B14F-4D97-AF65-F5344CB8AC3E}">
        <p14:creationId xmlns:p14="http://schemas.microsoft.com/office/powerpoint/2010/main" val="193023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checkerboard(down)">
                                      <p:cBhvr>
                                        <p:cTn id="7" dur="500"/>
                                        <p:tgtEl>
                                          <p:spTgt spid="24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checkerboard(down)">
                                      <p:cBhvr>
                                        <p:cTn id="12" dur="500"/>
                                        <p:tgtEl>
                                          <p:spTgt spid="24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presetSubtype="0" grpId="0" nodeType="clickEffect" nodePh="1">
                                  <p:stCondLst>
                                    <p:cond delay="0"/>
                                  </p:stCondLst>
                                  <p:endCondLst>
                                    <p:cond evt="begin" delay="0">
                                      <p:tn val="15"/>
                                    </p:cond>
                                  </p:endCondLst>
                                  <p:childTnLst>
                                    <p:set>
                                      <p:cBhvr rctx="PPT">
                                        <p:cTn id="16" dur="indefinite"/>
                                        <p:tgtEl>
                                          <p:spTgt spid="240642"/>
                                        </p:tgtEl>
                                        <p:attrNameLst>
                                          <p:attrName>style.opacity</p:attrName>
                                        </p:attrNameLst>
                                      </p:cBhvr>
                                      <p:to>
                                        <p:strVal val="0.05"/>
                                      </p:to>
                                    </p:set>
                                    <p:animEffect filter="image" prLst="opacity: 0.05">
                                      <p:cBhvr rctx="IE">
                                        <p:cTn id="17" dur="indefinite"/>
                                        <p:tgtEl>
                                          <p:spTgt spid="240642"/>
                                        </p:tgtEl>
                                      </p:cBhvr>
                                    </p:animEffect>
                                  </p:childTnLst>
                                </p:cTn>
                              </p:par>
                              <p:par>
                                <p:cTn id="18" presetID="9" presetClass="emph" presetSubtype="0" grpId="0" nodeType="withEffect">
                                  <p:stCondLst>
                                    <p:cond delay="0"/>
                                  </p:stCondLst>
                                  <p:childTnLst>
                                    <p:set>
                                      <p:cBhvr rctx="PPT">
                                        <p:cTn id="19" dur="indefinite"/>
                                        <p:tgtEl>
                                          <p:spTgt spid="240643">
                                            <p:txEl>
                                              <p:pRg st="0" end="0"/>
                                            </p:txEl>
                                          </p:spTgt>
                                        </p:tgtEl>
                                        <p:attrNameLst>
                                          <p:attrName>style.opacity</p:attrName>
                                        </p:attrNameLst>
                                      </p:cBhvr>
                                      <p:to>
                                        <p:strVal val="0.25"/>
                                      </p:to>
                                    </p:set>
                                    <p:animEffect filter="image" prLst="opacity: 0.25">
                                      <p:cBhvr rctx="IE">
                                        <p:cTn id="20" dur="indefinite"/>
                                        <p:tgtEl>
                                          <p:spTgt spid="240643">
                                            <p:txEl>
                                              <p:pRg st="0" end="0"/>
                                            </p:txEl>
                                          </p:spTgt>
                                        </p:tgtEl>
                                      </p:cBhvr>
                                    </p:animEffect>
                                  </p:childTnLst>
                                </p:cTn>
                              </p:par>
                              <p:par>
                                <p:cTn id="21" presetID="9" presetClass="emph" presetSubtype="0" grpId="0" nodeType="withEffect">
                                  <p:stCondLst>
                                    <p:cond delay="0"/>
                                  </p:stCondLst>
                                  <p:childTnLst>
                                    <p:set>
                                      <p:cBhvr rctx="PPT">
                                        <p:cTn id="22" dur="indefinite"/>
                                        <p:tgtEl>
                                          <p:spTgt spid="240643">
                                            <p:txEl>
                                              <p:pRg st="1" end="1"/>
                                            </p:txEl>
                                          </p:spTgt>
                                        </p:tgtEl>
                                        <p:attrNameLst>
                                          <p:attrName>style.opacity</p:attrName>
                                        </p:attrNameLst>
                                      </p:cBhvr>
                                      <p:to>
                                        <p:strVal val="0.25"/>
                                      </p:to>
                                    </p:set>
                                    <p:animEffect filter="image" prLst="opacity: 0.25">
                                      <p:cBhvr rctx="IE">
                                        <p:cTn id="23" dur="indefinite"/>
                                        <p:tgtEl>
                                          <p:spTgt spid="240643">
                                            <p:txEl>
                                              <p:pRg st="1" end="1"/>
                                            </p:txEl>
                                          </p:spTgt>
                                        </p:tgtEl>
                                      </p:cBhvr>
                                    </p:animEffect>
                                  </p:childTnLst>
                                </p:cTn>
                              </p:par>
                              <p:par>
                                <p:cTn id="24" presetID="51" presetClass="entr" presetSubtype="0" fill="hold" nodeType="withEffect">
                                  <p:stCondLst>
                                    <p:cond delay="0"/>
                                  </p:stCondLst>
                                  <p:childTnLst>
                                    <p:set>
                                      <p:cBhvr>
                                        <p:cTn id="25" dur="1" fill="hold">
                                          <p:stCondLst>
                                            <p:cond delay="0"/>
                                          </p:stCondLst>
                                        </p:cTn>
                                        <p:tgtEl>
                                          <p:spTgt spid="240644"/>
                                        </p:tgtEl>
                                        <p:attrNameLst>
                                          <p:attrName>style.visibility</p:attrName>
                                        </p:attrNameLst>
                                      </p:cBhvr>
                                      <p:to>
                                        <p:strVal val="visible"/>
                                      </p:to>
                                    </p:set>
                                    <p:animEffect transition="in" filter="fade">
                                      <p:cBhvr>
                                        <p:cTn id="26" dur="770" decel="100000"/>
                                        <p:tgtEl>
                                          <p:spTgt spid="240644"/>
                                        </p:tgtEl>
                                      </p:cBhvr>
                                    </p:animEffect>
                                    <p:animScale>
                                      <p:cBhvr>
                                        <p:cTn id="27" dur="770" decel="100000"/>
                                        <p:tgtEl>
                                          <p:spTgt spid="240644"/>
                                        </p:tgtEl>
                                      </p:cBhvr>
                                      <p:from x="10000" y="10000"/>
                                      <p:to x="200000" y="450000"/>
                                    </p:animScale>
                                    <p:animScale>
                                      <p:cBhvr>
                                        <p:cTn id="28" dur="1230" accel="100000" fill="hold">
                                          <p:stCondLst>
                                            <p:cond delay="770"/>
                                          </p:stCondLst>
                                        </p:cTn>
                                        <p:tgtEl>
                                          <p:spTgt spid="240644"/>
                                        </p:tgtEl>
                                      </p:cBhvr>
                                      <p:from x="200000" y="450000"/>
                                      <p:to x="100000" y="100000"/>
                                    </p:animScale>
                                    <p:set>
                                      <p:cBhvr>
                                        <p:cTn id="29" dur="770" fill="hold"/>
                                        <p:tgtEl>
                                          <p:spTgt spid="240644"/>
                                        </p:tgtEl>
                                        <p:attrNameLst>
                                          <p:attrName>ppt_x</p:attrName>
                                        </p:attrNameLst>
                                      </p:cBhvr>
                                      <p:to>
                                        <p:strVal val="(0.5)"/>
                                      </p:to>
                                    </p:set>
                                    <p:anim from="(0.5)" to="(#ppt_x)" calcmode="lin" valueType="num">
                                      <p:cBhvr>
                                        <p:cTn id="30" dur="1230" accel="100000" fill="hold">
                                          <p:stCondLst>
                                            <p:cond delay="770"/>
                                          </p:stCondLst>
                                        </p:cTn>
                                        <p:tgtEl>
                                          <p:spTgt spid="240644"/>
                                        </p:tgtEl>
                                        <p:attrNameLst>
                                          <p:attrName>ppt_x</p:attrName>
                                        </p:attrNameLst>
                                      </p:cBhvr>
                                    </p:anim>
                                    <p:set>
                                      <p:cBhvr>
                                        <p:cTn id="31" dur="770" fill="hold"/>
                                        <p:tgtEl>
                                          <p:spTgt spid="240644"/>
                                        </p:tgtEl>
                                        <p:attrNameLst>
                                          <p:attrName>ppt_y</p:attrName>
                                        </p:attrNameLst>
                                      </p:cBhvr>
                                      <p:to>
                                        <p:strVal val="(#ppt_y+0.4)"/>
                                      </p:to>
                                    </p:set>
                                    <p:anim from="(#ppt_y+0.4)" to="(#ppt_y)" calcmode="lin" valueType="num">
                                      <p:cBhvr>
                                        <p:cTn id="32" dur="1230" accel="100000" fill="hold">
                                          <p:stCondLst>
                                            <p:cond delay="770"/>
                                          </p:stCondLst>
                                        </p:cTn>
                                        <p:tgtEl>
                                          <p:spTgt spid="240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allAtOnce"/>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en-US" b="1" dirty="0">
                <a:solidFill>
                  <a:srgbClr val="FFFFFF"/>
                </a:solidFill>
                <a:latin typeface="Arial" charset="0"/>
                <a:ea typeface="ＭＳ Ｐゴシック" charset="0"/>
                <a:cs typeface="ＭＳ Ｐゴシック" charset="0"/>
              </a:rPr>
              <a:t>However, we should also consider this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8F8EF"/>
                </a:solidFill>
                <a:effectLst>
                  <a:outerShdw blurRad="38100" dist="38100" dir="2700000" algn="tl">
                    <a:srgbClr val="FFFFFF"/>
                  </a:outerShdw>
                </a:effectLst>
                <a:uLnTx/>
                <a:uFillTx/>
                <a:latin typeface="Arial" pitchFamily="34" charset="0"/>
                <a:ea typeface="ＭＳ Ｐゴシック" pitchFamily="34" charset="-128"/>
                <a:cs typeface="Arial" pitchFamily="34" charset="0"/>
              </a:rPr>
              <a:t>56</a:t>
            </a:r>
          </a:p>
        </p:txBody>
      </p:sp>
      <p:sp>
        <p:nvSpPr>
          <p:cNvPr id="10246" name="Title 7"/>
          <p:cNvSpPr>
            <a:spLocks noGrp="1"/>
          </p:cNvSpPr>
          <p:nvPr>
            <p:ph type="title" idx="4294967295"/>
          </p:nvPr>
        </p:nvSpPr>
        <p:spPr>
          <a:xfrm>
            <a:off x="-107950" y="457200"/>
            <a:ext cx="9296400" cy="609600"/>
          </a:xfrm>
          <a:solidFill>
            <a:schemeClr val="tx2">
              <a:lumMod val="60000"/>
              <a:lumOff val="40000"/>
            </a:schemeClr>
          </a:solidFill>
          <a:ln w="28575">
            <a:solidFill>
              <a:schemeClr val="tx1"/>
            </a:solidFill>
          </a:ln>
        </p:spPr>
        <p:txBody>
          <a:bodyPr/>
          <a:lstStyle/>
          <a:p>
            <a:pPr algn="ctr" eaLnBrk="1" hangingPunct="1">
              <a:defRPr/>
            </a:pPr>
            <a:r>
              <a:rPr lang="zh-CN" altLang="en-US" sz="3600" b="1" dirty="0">
                <a:solidFill>
                  <a:schemeClr val="bg1"/>
                </a:solidFill>
                <a:latin typeface="Arial" charset="0"/>
                <a:cs typeface="Arial" charset="0"/>
              </a:rPr>
              <a:t>追溯耶稣基督的诞生。</a:t>
            </a:r>
            <a:endParaRPr lang="en-US" sz="3600" b="1"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出生日期：大约</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12</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月</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5</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年前</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1</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月</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4</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年前</a:t>
            </a:r>
            <a:endParaRPr kumimoji="0" lang="en-US" sz="28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耶稣在这两个日期之间出生的：</a:t>
            </a:r>
            <a:endPar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公元前</a:t>
            </a:r>
            <a:r>
              <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rPr>
              <a:t>6</a:t>
            </a: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a:t>
            </a:r>
            <a:endPar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三月</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29</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日至四月</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11</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日</a:t>
            </a:r>
            <a:endParaRPr kumimoji="0" lang="en-US" altLang="ja-JP" sz="2400" b="0" i="0" u="none" strike="noStrike" kern="1200" cap="none" spc="0" normalizeH="0" baseline="0" noProof="0">
              <a:ln>
                <a:noFill/>
              </a:ln>
              <a:solidFill>
                <a:srgbClr val="FFFF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公元前</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4</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年</a:t>
            </a:r>
            <a:endParaRPr kumimoji="0" 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charset="0"/>
              <a:ea typeface="ＭＳ Ｐゴシック" charset="0"/>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居里纽 </a:t>
            </a:r>
            <a:r>
              <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古利奈的户口普查 </a:t>
            </a:r>
            <a:r>
              <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路加</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 2:1-5)</a:t>
            </a:r>
            <a:endPar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endParaRP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希律大帝的死亡</a:t>
            </a:r>
            <a:b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b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马太</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2:1; </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路加</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 1:5)</a:t>
            </a:r>
            <a:endPar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5540155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36513" y="-26988"/>
            <a:ext cx="9296401" cy="7010401"/>
          </a:xfrm>
          <a:prstGeom prst="rect">
            <a:avLst/>
          </a:prstGeom>
          <a:gradFill flip="none" rotWithShape="1">
            <a:gsLst>
              <a:gs pos="34000">
                <a:srgbClr val="000090"/>
              </a:gs>
              <a:gs pos="100000">
                <a:srgbClr val="000000"/>
              </a:gs>
            </a:gsLst>
            <a:path path="rect">
              <a:fillToRect l="50000" t="50000" r="50000" b="50000"/>
            </a:path>
            <a:tileRect/>
          </a:gradFill>
          <a:ln w="12700">
            <a:solidFill>
              <a:srgbClr val="FFFFCC"/>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8F8E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56</a:t>
            </a:r>
          </a:p>
        </p:txBody>
      </p:sp>
      <p:sp>
        <p:nvSpPr>
          <p:cNvPr id="10246" name="Title 7"/>
          <p:cNvSpPr>
            <a:spLocks noGrp="1"/>
          </p:cNvSpPr>
          <p:nvPr>
            <p:ph type="title" idx="4294967295"/>
          </p:nvPr>
        </p:nvSpPr>
        <p:spPr>
          <a:xfrm>
            <a:off x="-85725" y="457200"/>
            <a:ext cx="9296400" cy="609600"/>
          </a:xfrm>
          <a:solidFill>
            <a:srgbClr val="800000"/>
          </a:solidFill>
          <a:ln w="28575">
            <a:solidFill>
              <a:schemeClr val="tx1"/>
            </a:solidFill>
          </a:ln>
        </p:spPr>
        <p:txBody>
          <a:bodyPr/>
          <a:lstStyle/>
          <a:p>
            <a:pPr eaLnBrk="1" hangingPunct="1"/>
            <a:r>
              <a:rPr lang="zh-CN" altLang="en-US" sz="3600" b="1">
                <a:solidFill>
                  <a:srgbClr val="FFFFFF"/>
                </a:solidFill>
                <a:latin typeface="SimHei" pitchFamily="49" charset="-122"/>
                <a:ea typeface="SimHei" pitchFamily="49" charset="-122"/>
              </a:rPr>
              <a:t>追溯到基督传道的开始</a:t>
            </a:r>
            <a:endParaRPr lang="en-US" altLang="en-US" sz="3600" b="1">
              <a:solidFill>
                <a:srgbClr val="FFFFFF"/>
              </a:solidFill>
              <a:effectLst>
                <a:outerShdw blurRad="38100" dist="38100" dir="2700000" algn="tl">
                  <a:srgbClr val="000000"/>
                </a:outerShdw>
              </a:effectLst>
              <a:latin typeface="SimHei" pitchFamily="49" charset="-122"/>
              <a:ea typeface="SimHei" pitchFamily="49" charset="-122"/>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展开事工：大约</a:t>
            </a:r>
            <a:r>
              <a:rPr kumimoji="0" lang="en-US" altLang="zh-CN"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 </a:t>
            </a: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年的秋季</a:t>
            </a:r>
          </a:p>
        </p:txBody>
      </p:sp>
      <p:sp>
        <p:nvSpPr>
          <p:cNvPr id="8" name="Title 7"/>
          <p:cNvSpPr txBox="1">
            <a:spLocks/>
          </p:cNvSpPr>
          <p:nvPr/>
        </p:nvSpPr>
        <p:spPr bwMode="auto">
          <a:xfrm>
            <a:off x="-152400" y="2276475"/>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耶稣大概在这两个日期之间开始了他的事工：</a:t>
            </a:r>
            <a:endParaRPr kumimoji="0" lang="en-US" altLang="en-US" sz="2800" b="1" i="0" u="none" strike="noStrike" kern="1200" cap="none" spc="0" normalizeH="0" baseline="0" noProof="0">
              <a:ln>
                <a:noFill/>
              </a:ln>
              <a:solidFill>
                <a:srgbClr val="F2FCFF"/>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9" name="Title 7"/>
          <p:cNvSpPr txBox="1">
            <a:spLocks/>
          </p:cNvSpPr>
          <p:nvPr/>
        </p:nvSpPr>
        <p:spPr bwMode="auto">
          <a:xfrm>
            <a:off x="2268538" y="3213100"/>
            <a:ext cx="44196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第</a:t>
            </a:r>
            <a:r>
              <a:rPr kumimoji="0" lang="en-US" altLang="zh-CN"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15</a:t>
            </a: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年凯撒提庇留统治时期*（路加</a:t>
            </a:r>
            <a:r>
              <a:rPr kumimoji="0" lang="en-US" altLang="zh-CN"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3:1-3</a:t>
            </a: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a:t>
            </a:r>
            <a:endParaRPr kumimoji="0" 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endParaRPr>
          </a:p>
        </p:txBody>
      </p:sp>
      <p:sp>
        <p:nvSpPr>
          <p:cNvPr id="10" name="Title 7"/>
          <p:cNvSpPr txBox="1">
            <a:spLocks/>
          </p:cNvSpPr>
          <p:nvPr/>
        </p:nvSpPr>
        <p:spPr bwMode="auto">
          <a:xfrm>
            <a:off x="900113" y="4365625"/>
            <a:ext cx="1701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28</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年八月</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19</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2" name="Title 7"/>
          <p:cNvSpPr txBox="1">
            <a:spLocks/>
          </p:cNvSpPr>
          <p:nvPr/>
        </p:nvSpPr>
        <p:spPr bwMode="auto">
          <a:xfrm>
            <a:off x="6372225" y="4437063"/>
            <a:ext cx="17621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 十二月</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31</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*估摸着无论是从儒略历或堤庇留王国的年份</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SimHei" pitchFamily="49" charset="-122"/>
              <a:ea typeface="SimHei" pitchFamily="49" charset="-122"/>
              <a:cs typeface="+mn-cs"/>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(Zondervan, 1977), 114</a:t>
            </a:r>
          </a:p>
        </p:txBody>
      </p:sp>
    </p:spTree>
    <p:extLst>
      <p:ext uri="{BB962C8B-B14F-4D97-AF65-F5344CB8AC3E}">
        <p14:creationId xmlns:p14="http://schemas.microsoft.com/office/powerpoint/2010/main" val="3247546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rgbClr val="000000"/>
            </a:solidFill>
            <a:round/>
            <a:headEnd/>
            <a:tailEnd/>
          </a:ln>
        </p:spPr>
        <p:txBody>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2" name="Rounded Rectangle 34"/>
          <p:cNvSpPr>
            <a:spLocks noChangeArrowheads="1"/>
          </p:cNvSpPr>
          <p:nvPr/>
        </p:nvSpPr>
        <p:spPr bwMode="auto">
          <a:xfrm>
            <a:off x="34925" y="76200"/>
            <a:ext cx="9074150" cy="1447800"/>
          </a:xfrm>
          <a:prstGeom prst="roundRect">
            <a:avLst>
              <a:gd name="adj" fmla="val 16667"/>
            </a:avLst>
          </a:prstGeom>
          <a:solidFill>
            <a:schemeClr val="bg2"/>
          </a:solidFill>
          <a:ln w="9525">
            <a:solidFill>
              <a:srgbClr val="FFFFFF"/>
            </a:solidFill>
            <a:round/>
            <a:headEnd/>
            <a:tailEnd/>
          </a:ln>
        </p:spPr>
        <p:txBody>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3" name="Rectangle 8"/>
          <p:cNvSpPr>
            <a:spLocks noGrp="1" noChangeArrowheads="1"/>
          </p:cNvSpPr>
          <p:nvPr>
            <p:ph type="title"/>
          </p:nvPr>
        </p:nvSpPr>
        <p:spPr>
          <a:xfrm>
            <a:off x="-152400" y="0"/>
            <a:ext cx="9448800" cy="841375"/>
          </a:xfrm>
        </p:spPr>
        <p:txBody>
          <a:bodyPr lIns="82124" tIns="41061" rIns="82124" bIns="41061" anchor="b"/>
          <a:lstStyle/>
          <a:p>
            <a:pPr eaLnBrk="1" hangingPunct="1"/>
            <a:r>
              <a:rPr lang="zh-CN" altLang="en-US" b="1">
                <a:solidFill>
                  <a:srgbClr val="FFFFFF"/>
                </a:solidFill>
                <a:latin typeface="SimHei" pitchFamily="49" charset="-122"/>
                <a:ea typeface="SimHei" pitchFamily="49" charset="-122"/>
              </a:rPr>
              <a:t>基督事工持续时间</a:t>
            </a:r>
            <a:endParaRPr lang="en-US" altLang="zh-CN" sz="4000" b="1">
              <a:solidFill>
                <a:srgbClr val="FFFFFF"/>
              </a:solidFill>
              <a:latin typeface="SimHei" pitchFamily="49" charset="-122"/>
              <a:cs typeface="Arial" pitchFamily="34" charset="0"/>
            </a:endParaRPr>
          </a:p>
        </p:txBody>
      </p:sp>
      <p:sp>
        <p:nvSpPr>
          <p:cNvPr id="39424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公元</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29</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年的秋季 至 公元</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33</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4</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月</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日（</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3.5</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a:t>
            </a:r>
            <a:endParaRPr kumimoji="0" lang="en-US" altLang="en-US" sz="2800" b="1"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p:txBody>
      </p:sp>
      <p:sp>
        <p:nvSpPr>
          <p:cNvPr id="394245" name="Text Box 9"/>
          <p:cNvSpPr txBox="1">
            <a:spLocks noChangeArrowheads="1"/>
          </p:cNvSpPr>
          <p:nvPr/>
        </p:nvSpPr>
        <p:spPr bwMode="auto">
          <a:xfrm>
            <a:off x="0" y="32131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展开基督事工</a:t>
            </a:r>
            <a:endPar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6" name="Text Box 9"/>
          <p:cNvSpPr txBox="1">
            <a:spLocks noChangeArrowheads="1"/>
          </p:cNvSpPr>
          <p:nvPr/>
        </p:nvSpPr>
        <p:spPr bwMode="auto">
          <a:xfrm>
            <a:off x="152400" y="464820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年的秋季</a:t>
            </a:r>
            <a:endParaRPr kumimoji="0" lang="en-US" altLang="en-US" sz="2000" b="1" i="0" u="none" strike="noStrike" kern="1200" cap="none" spc="0" normalizeH="0" baseline="0" noProof="0">
              <a:ln>
                <a:noFill/>
              </a:ln>
              <a:solidFill>
                <a:srgbClr val="FFFFCC"/>
              </a:solidFill>
              <a:effectLst/>
              <a:uLnTx/>
              <a:uFillTx/>
              <a:latin typeface="Arial" pitchFamily="34" charset="0"/>
              <a:ea typeface="MS Gothic" pitchFamily="49" charset="-128"/>
              <a:cs typeface="+mn-cs"/>
            </a:endParaRPr>
          </a:p>
        </p:txBody>
      </p:sp>
      <p:cxnSp>
        <p:nvCxnSpPr>
          <p:cNvPr id="394247" name="Straight Connector 15"/>
          <p:cNvCxnSpPr>
            <a:cxnSpLocks noChangeShapeType="1"/>
          </p:cNvCxnSpPr>
          <p:nvPr/>
        </p:nvCxnSpPr>
        <p:spPr bwMode="auto">
          <a:xfrm rot="5400000">
            <a:off x="4198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48" name="Straight Connector 16"/>
          <p:cNvCxnSpPr>
            <a:cxnSpLocks noChangeShapeType="1"/>
          </p:cNvCxnSpPr>
          <p:nvPr/>
        </p:nvCxnSpPr>
        <p:spPr bwMode="auto">
          <a:xfrm rot="10800000">
            <a:off x="914400" y="4114800"/>
            <a:ext cx="73152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49" name="Straight Connector 21"/>
          <p:cNvCxnSpPr>
            <a:cxnSpLocks noChangeShapeType="1"/>
          </p:cNvCxnSpPr>
          <p:nvPr/>
        </p:nvCxnSpPr>
        <p:spPr bwMode="auto">
          <a:xfrm rot="5400000">
            <a:off x="77350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50" name="Straight Connector 22"/>
          <p:cNvCxnSpPr>
            <a:cxnSpLocks noChangeShapeType="1"/>
          </p:cNvCxnSpPr>
          <p:nvPr/>
        </p:nvCxnSpPr>
        <p:spPr bwMode="auto">
          <a:xfrm rot="5400000">
            <a:off x="22486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cxnSp>
        <p:nvCxnSpPr>
          <p:cNvPr id="394251" name="Straight Connector 23"/>
          <p:cNvCxnSpPr>
            <a:cxnSpLocks noChangeShapeType="1"/>
          </p:cNvCxnSpPr>
          <p:nvPr/>
        </p:nvCxnSpPr>
        <p:spPr bwMode="auto">
          <a:xfrm rot="5400000">
            <a:off x="40774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cxnSp>
        <p:nvCxnSpPr>
          <p:cNvPr id="394252" name="Straight Connector 24"/>
          <p:cNvCxnSpPr>
            <a:cxnSpLocks noChangeShapeType="1"/>
          </p:cNvCxnSpPr>
          <p:nvPr/>
        </p:nvCxnSpPr>
        <p:spPr bwMode="auto">
          <a:xfrm rot="5400000">
            <a:off x="59062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sp>
        <p:nvSpPr>
          <p:cNvPr id="394253" name="Text Box 9"/>
          <p:cNvSpPr txBox="1">
            <a:spLocks noChangeArrowheads="1"/>
          </p:cNvSpPr>
          <p:nvPr/>
        </p:nvSpPr>
        <p:spPr bwMode="auto">
          <a:xfrm>
            <a:off x="2124075" y="2565400"/>
            <a:ext cx="13096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#1</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30</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7</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
        <p:nvSpPr>
          <p:cNvPr id="394254"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约翰</a:t>
            </a:r>
            <a:r>
              <a:rPr kumimoji="0" lang="en-US" altLang="ja-JP"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 2:13, 23</a:t>
            </a:r>
            <a:endParaRPr kumimoji="0" lang="en-US"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endParaRPr>
          </a:p>
        </p:txBody>
      </p:sp>
      <p:sp>
        <p:nvSpPr>
          <p:cNvPr id="394255" name="Text Box 9"/>
          <p:cNvSpPr txBox="1">
            <a:spLocks noChangeArrowheads="1"/>
          </p:cNvSpPr>
          <p:nvPr/>
        </p:nvSpPr>
        <p:spPr bwMode="auto">
          <a:xfrm>
            <a:off x="3851275" y="32131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a:t>
            </a:r>
            <a:endParaRPr kumimoji="0" lang="en-US" altLang="en-US" sz="2000" b="1"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56" name="Text Box 9"/>
          <p:cNvSpPr txBox="1">
            <a:spLocks noChangeArrowheads="1"/>
          </p:cNvSpPr>
          <p:nvPr/>
        </p:nvSpPr>
        <p:spPr bwMode="auto">
          <a:xfrm>
            <a:off x="3429000" y="4648200"/>
            <a:ext cx="236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约翰未述说</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马克</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2:23-28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路加</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6:1-5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马太</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12:1-8</a:t>
            </a:r>
            <a:endParaRPr kumimoji="0" lang="en-US"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endParaRPr>
          </a:p>
        </p:txBody>
      </p:sp>
      <p:sp>
        <p:nvSpPr>
          <p:cNvPr id="394257"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约翰</a:t>
            </a:r>
            <a:r>
              <a:rPr kumimoji="0" lang="en-US" altLang="ja-JP"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 6:4</a:t>
            </a:r>
            <a:endParaRPr kumimoji="0" lang="en-US"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endParaRPr>
          </a:p>
        </p:txBody>
      </p:sp>
      <p:sp>
        <p:nvSpPr>
          <p:cNvPr id="394258"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约翰</a:t>
            </a:r>
            <a:r>
              <a:rPr kumimoji="0" lang="en-US" altLang="ja-JP"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 11:55–12:1</a:t>
            </a:r>
            <a:endParaRPr kumimoji="0" lang="en-US"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endParaRPr>
          </a:p>
        </p:txBody>
      </p:sp>
      <p:sp>
        <p:nvSpPr>
          <p:cNvPr id="394259"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约翰独自笔记三个逾越节</a:t>
            </a:r>
            <a:endParaRPr kumimoji="0" lang="en-US" altLang="en-US" sz="2800" b="1" i="1"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6" name="TextBox 35"/>
          <p:cNvSpPr txBox="1"/>
          <p:nvPr/>
        </p:nvSpPr>
        <p:spPr>
          <a:xfrm>
            <a:off x="8616950" y="71438"/>
            <a:ext cx="527050" cy="461962"/>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56</a:t>
            </a:r>
          </a:p>
        </p:txBody>
      </p:sp>
      <p:sp>
        <p:nvSpPr>
          <p:cNvPr id="394261"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rPr>
              <a:t>(Zondervan, 1977), 114</a:t>
            </a:r>
          </a:p>
        </p:txBody>
      </p:sp>
      <p:sp>
        <p:nvSpPr>
          <p:cNvPr id="394262" name="Text Box 9"/>
          <p:cNvSpPr txBox="1">
            <a:spLocks noChangeArrowheads="1"/>
          </p:cNvSpPr>
          <p:nvPr/>
        </p:nvSpPr>
        <p:spPr bwMode="auto">
          <a:xfrm>
            <a:off x="381000" y="1997075"/>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因此，基督的事工是至少</a:t>
            </a:r>
            <a:r>
              <a:rPr kumimoji="0" lang="en-US" altLang="zh-CN"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2.5</a:t>
            </a: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endParaRPr kumimoji="0" lang="en-US" altLang="en-US" sz="2400" b="1" i="0" u="none" strike="noStrike" kern="1200" cap="none" spc="0" normalizeH="0" baseline="0" noProof="0">
              <a:ln>
                <a:noFill/>
              </a:ln>
              <a:solidFill>
                <a:srgbClr val="F2FCFF"/>
              </a:solidFill>
              <a:effectLst/>
              <a:uLnTx/>
              <a:uFillTx/>
              <a:latin typeface="SimHei" pitchFamily="49" charset="-122"/>
              <a:ea typeface="SimHei" pitchFamily="49" charset="-122"/>
              <a:cs typeface="+mn-cs"/>
            </a:endParaRPr>
          </a:p>
        </p:txBody>
      </p:sp>
      <p:sp>
        <p:nvSpPr>
          <p:cNvPr id="394263" name="Text Box 9"/>
          <p:cNvSpPr txBox="1">
            <a:spLocks noChangeArrowheads="1"/>
          </p:cNvSpPr>
          <p:nvPr/>
        </p:nvSpPr>
        <p:spPr bwMode="auto">
          <a:xfrm>
            <a:off x="5795963" y="2636838"/>
            <a:ext cx="1309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32</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25</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
        <p:nvSpPr>
          <p:cNvPr id="394264" name="Text Box 9"/>
          <p:cNvSpPr txBox="1">
            <a:spLocks noChangeArrowheads="1"/>
          </p:cNvSpPr>
          <p:nvPr/>
        </p:nvSpPr>
        <p:spPr bwMode="auto">
          <a:xfrm>
            <a:off x="7596188" y="2565400"/>
            <a:ext cx="130968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33</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Tree>
    <p:extLst>
      <p:ext uri="{BB962C8B-B14F-4D97-AF65-F5344CB8AC3E}">
        <p14:creationId xmlns:p14="http://schemas.microsoft.com/office/powerpoint/2010/main" val="925049831"/>
      </p:ext>
    </p:extLst>
  </p:cSld>
  <p:clrMapOvr>
    <a:masterClrMapping/>
  </p:clrMapOvr>
  <p:transition>
    <p:zo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defRPr/>
            </a:pPr>
            <a:r>
              <a:rPr kumimoji="0" lang="zh-CN" altLang="en-US">
                <a:solidFill>
                  <a:srgbClr val="FFFFFF"/>
                </a:solidFill>
              </a:rPr>
              <a:t>耶</a:t>
            </a:r>
            <a:r>
              <a:rPr kumimoji="0" lang="zh-CN" altLang="en-US">
                <a:solidFill>
                  <a:srgbClr val="FFFFFF"/>
                </a:solidFill>
                <a:ea typeface="华文细黑" charset="0"/>
                <a:cs typeface="华文细黑" charset="0"/>
              </a:rPr>
              <a:t>稣</a:t>
            </a:r>
            <a:r>
              <a:rPr kumimoji="0" lang="zh-CN" altLang="en-US">
                <a:solidFill>
                  <a:srgbClr val="FFFFFF"/>
                </a:solidFill>
              </a:rPr>
              <a:t>与使徒行</a:t>
            </a:r>
            <a:r>
              <a:rPr kumimoji="0" lang="zh-CN" altLang="en-US">
                <a:solidFill>
                  <a:srgbClr val="FFFFFF"/>
                </a:solidFill>
                <a:ea typeface="华文细黑" charset="0"/>
                <a:cs typeface="华文细黑" charset="0"/>
              </a:rPr>
              <a:t>传</a:t>
            </a:r>
            <a:r>
              <a:rPr kumimoji="0" lang="zh-CN" altLang="en-US">
                <a:solidFill>
                  <a:srgbClr val="FFFFFF"/>
                </a:solidFill>
              </a:rPr>
              <a:t>的年表</a:t>
            </a:r>
            <a:endParaRPr kumimoji="0" lang="en-US" altLang="zh-CN"/>
          </a:p>
        </p:txBody>
      </p:sp>
      <p:sp>
        <p:nvSpPr>
          <p:cNvPr id="68611" name="Text Box 3"/>
          <p:cNvSpPr txBox="1">
            <a:spLocks noChangeArrowheads="1"/>
          </p:cNvSpPr>
          <p:nvPr/>
        </p:nvSpPr>
        <p:spPr bwMode="auto">
          <a:xfrm>
            <a:off x="373063" y="1219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4 </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公元</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12" name="Text Box 4"/>
          <p:cNvSpPr txBox="1">
            <a:spLocks noChangeArrowheads="1"/>
          </p:cNvSpPr>
          <p:nvPr/>
        </p:nvSpPr>
        <p:spPr bwMode="auto">
          <a:xfrm>
            <a:off x="1328738" y="1219200"/>
            <a:ext cx="963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1</a:t>
            </a: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公元</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13" name="Text Box 5"/>
          <p:cNvSpPr txBox="1">
            <a:spLocks noChangeArrowheads="1"/>
          </p:cNvSpPr>
          <p:nvPr/>
        </p:nvSpPr>
        <p:spPr bwMode="auto">
          <a:xfrm>
            <a:off x="2430463" y="1219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西元</a:t>
            </a: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 1</a:t>
            </a:r>
          </a:p>
        </p:txBody>
      </p:sp>
      <p:sp>
        <p:nvSpPr>
          <p:cNvPr id="68614" name="Text Box 6"/>
          <p:cNvSpPr txBox="1">
            <a:spLocks noChangeArrowheads="1"/>
          </p:cNvSpPr>
          <p:nvPr/>
        </p:nvSpPr>
        <p:spPr bwMode="auto">
          <a:xfrm>
            <a:off x="5264150"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68615" name="Text Box 7"/>
          <p:cNvSpPr txBox="1">
            <a:spLocks noChangeArrowheads="1"/>
          </p:cNvSpPr>
          <p:nvPr/>
        </p:nvSpPr>
        <p:spPr bwMode="auto">
          <a:xfrm>
            <a:off x="6172200"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68616" name="Text Box 8"/>
          <p:cNvSpPr txBox="1">
            <a:spLocks noChangeArrowheads="1"/>
          </p:cNvSpPr>
          <p:nvPr/>
        </p:nvSpPr>
        <p:spPr bwMode="auto">
          <a:xfrm>
            <a:off x="678021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68617" name="Text Box 9"/>
          <p:cNvSpPr txBox="1">
            <a:spLocks noChangeArrowheads="1"/>
          </p:cNvSpPr>
          <p:nvPr/>
        </p:nvSpPr>
        <p:spPr bwMode="auto">
          <a:xfrm>
            <a:off x="806926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68618" name="Text Box 10"/>
          <p:cNvSpPr txBox="1">
            <a:spLocks noChangeArrowheads="1"/>
          </p:cNvSpPr>
          <p:nvPr/>
        </p:nvSpPr>
        <p:spPr bwMode="auto">
          <a:xfrm>
            <a:off x="368141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68619" name="Text Box 11"/>
          <p:cNvSpPr txBox="1">
            <a:spLocks noChangeArrowheads="1"/>
          </p:cNvSpPr>
          <p:nvPr/>
        </p:nvSpPr>
        <p:spPr bwMode="auto">
          <a:xfrm>
            <a:off x="339725" y="1885950"/>
            <a:ext cx="11112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耶</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稣</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的出世</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0" name="Text Box 12"/>
          <p:cNvSpPr txBox="1">
            <a:spLocks noChangeArrowheads="1"/>
          </p:cNvSpPr>
          <p:nvPr/>
        </p:nvSpPr>
        <p:spPr bwMode="auto">
          <a:xfrm>
            <a:off x="1647825" y="1905000"/>
            <a:ext cx="1095375" cy="469900"/>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–1 </a:t>
            </a: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年</a:t>
            </a: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t>
            </a:r>
          </a:p>
        </p:txBody>
      </p:sp>
      <p:sp>
        <p:nvSpPr>
          <p:cNvPr id="68621" name="Text Box 13"/>
          <p:cNvSpPr txBox="1">
            <a:spLocks noChangeArrowheads="1"/>
          </p:cNvSpPr>
          <p:nvPr/>
        </p:nvSpPr>
        <p:spPr bwMode="auto">
          <a:xfrm>
            <a:off x="4487863" y="1885950"/>
            <a:ext cx="2025650" cy="22955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SimSun" pitchFamily="2" charset="-122"/>
              </a:rPr>
              <a:t>该撒提庇留</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SimSun" pitchFamily="2" charset="-122"/>
              </a:rPr>
              <a:t>在位第十五年</a:t>
            </a:r>
            <a:endPar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t>
            </a:r>
            <a:b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br>
            <a:r>
              <a:rPr kumimoji="0" lang="zh-CN" altLang="en-US" sz="2400" b="1" i="0" u="none" strike="noStrike" kern="1200" cap="none" spc="0" normalizeH="0" baseline="0" noProof="0">
                <a:ln>
                  <a:noFill/>
                </a:ln>
                <a:solidFill>
                  <a:srgbClr val="212164"/>
                </a:solidFill>
                <a:effectLst/>
                <a:uLnTx/>
                <a:uFillTx/>
                <a:latin typeface="Arial" pitchFamily="34" charset="0"/>
                <a:ea typeface="华文细黑" charset="-122"/>
              </a:rPr>
              <a:t>约</a:t>
            </a: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翰</a:t>
            </a: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耶</a:t>
            </a:r>
            <a:r>
              <a:rPr kumimoji="0" lang="zh-CN" altLang="en-US" sz="2400" b="1" i="0" u="none" strike="noStrike" kern="1200" cap="none" spc="0" normalizeH="0" baseline="0" noProof="0">
                <a:ln>
                  <a:noFill/>
                </a:ln>
                <a:solidFill>
                  <a:srgbClr val="212164"/>
                </a:solidFill>
                <a:effectLst/>
                <a:uLnTx/>
                <a:uFillTx/>
                <a:latin typeface="Arial" pitchFamily="34" charset="0"/>
                <a:ea typeface="华文细黑" charset="-122"/>
              </a:rPr>
              <a:t>稣</a:t>
            </a:r>
            <a:endPar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endParaRPr>
          </a:p>
        </p:txBody>
      </p:sp>
      <p:sp>
        <p:nvSpPr>
          <p:cNvPr id="68622" name="Text Box 14"/>
          <p:cNvSpPr txBox="1">
            <a:spLocks noChangeArrowheads="1"/>
          </p:cNvSpPr>
          <p:nvPr/>
        </p:nvSpPr>
        <p:spPr bwMode="auto">
          <a:xfrm>
            <a:off x="663257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耶</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稣</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的死</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3" name="Text Box 15"/>
          <p:cNvSpPr txBox="1">
            <a:spLocks noChangeArrowheads="1"/>
          </p:cNvSpPr>
          <p:nvPr/>
        </p:nvSpPr>
        <p:spPr bwMode="auto">
          <a:xfrm>
            <a:off x="792162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保</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罗</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相信</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4" name="Text Box 16"/>
          <p:cNvSpPr txBox="1">
            <a:spLocks noChangeArrowheads="1"/>
          </p:cNvSpPr>
          <p:nvPr/>
        </p:nvSpPr>
        <p:spPr bwMode="auto">
          <a:xfrm>
            <a:off x="3044825" y="1885950"/>
            <a:ext cx="14160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该撒提</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庇留</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奉王</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5" name="Text Box 17"/>
          <p:cNvSpPr txBox="1">
            <a:spLocks noChangeArrowheads="1"/>
          </p:cNvSpPr>
          <p:nvPr/>
        </p:nvSpPr>
        <p:spPr bwMode="auto">
          <a:xfrm>
            <a:off x="2495550" y="4191000"/>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33-34 </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年</a:t>
            </a:r>
          </a:p>
        </p:txBody>
      </p:sp>
      <p:sp>
        <p:nvSpPr>
          <p:cNvPr id="68626"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7" name="Text Box 19"/>
          <p:cNvSpPr txBox="1">
            <a:spLocks noChangeArrowheads="1"/>
          </p:cNvSpPr>
          <p:nvPr/>
        </p:nvSpPr>
        <p:spPr bwMode="auto">
          <a:xfrm>
            <a:off x="566738" y="4648200"/>
            <a:ext cx="5148262" cy="822325"/>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rPr>
              <a:t>耶稣开头传道，年纪约有三十岁</a:t>
            </a: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a:t>
            </a: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rPr>
              <a:t>路加</a:t>
            </a:r>
            <a:r>
              <a:rPr kumimoji="0" lang="en-US" altLang="zh-CN" sz="2400" b="0" i="0" u="none" strike="noStrike" kern="1200" cap="none" spc="0" normalizeH="0" baseline="0" noProof="0">
                <a:ln>
                  <a:noFill/>
                </a:ln>
                <a:solidFill>
                  <a:srgbClr val="212164"/>
                </a:solidFill>
                <a:effectLst/>
                <a:uLnTx/>
                <a:uFillTx/>
                <a:latin typeface="Arial" pitchFamily="34" charset="0"/>
                <a:ea typeface="ＭＳ Ｐゴシック" pitchFamily="34" charset="-128"/>
              </a:rPr>
              <a:t> </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3:23)</a:t>
            </a:r>
          </a:p>
        </p:txBody>
      </p:sp>
      <p:sp>
        <p:nvSpPr>
          <p:cNvPr id="68629"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212164"/>
              </a:solidFill>
              <a:effectLst/>
              <a:uLnTx/>
              <a:uFillTx/>
              <a:latin typeface="Times New Roman" pitchFamily="18" charset="0"/>
              <a:ea typeface="SimSun" pitchFamily="2" charset="-122"/>
            </a:endParaRPr>
          </a:p>
        </p:txBody>
      </p:sp>
      <p:sp>
        <p:nvSpPr>
          <p:cNvPr id="68630" name="Text Box 22"/>
          <p:cNvSpPr txBox="1">
            <a:spLocks noChangeArrowheads="1"/>
          </p:cNvSpPr>
          <p:nvPr/>
        </p:nvSpPr>
        <p:spPr bwMode="auto">
          <a:xfrm>
            <a:off x="8518525" y="41275"/>
            <a:ext cx="625475" cy="457200"/>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SimSun" pitchFamily="2" charset="-122"/>
              </a:rPr>
              <a:t>39</a:t>
            </a:r>
            <a:endParaRPr kumimoji="0" lang="en-US" altLang="zh-CN" sz="2400" b="0" i="0" u="none" strike="noStrike" kern="1200" cap="none" spc="0" normalizeH="0" baseline="0" noProof="0">
              <a:ln>
                <a:noFill/>
              </a:ln>
              <a:solidFill>
                <a:srgbClr val="212164"/>
              </a:solidFill>
              <a:effectLst/>
              <a:uLnTx/>
              <a:uFillTx/>
              <a:latin typeface="Times New Roman" pitchFamily="18" charset="0"/>
              <a:ea typeface="SimSun" pitchFamily="2" charset="-122"/>
            </a:endParaRPr>
          </a:p>
        </p:txBody>
      </p:sp>
      <p:sp>
        <p:nvSpPr>
          <p:cNvPr id="68628" name="Text Box 20"/>
          <p:cNvSpPr txBox="1">
            <a:spLocks noChangeArrowheads="1"/>
          </p:cNvSpPr>
          <p:nvPr/>
        </p:nvSpPr>
        <p:spPr bwMode="auto">
          <a:xfrm>
            <a:off x="228600" y="2835275"/>
            <a:ext cx="4114800" cy="822325"/>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zh-CN" altLang="en-US" sz="2400" b="1" i="0" u="none" strike="noStrike" kern="1200" cap="none" spc="0" normalizeH="0" baseline="0" noProof="0">
                <a:ln>
                  <a:noFill/>
                </a:ln>
                <a:solidFill>
                  <a:srgbClr val="E6DED3"/>
                </a:solidFill>
                <a:effectLst/>
                <a:uLnTx/>
                <a:uFillTx/>
                <a:latin typeface="Arial" pitchFamily="34" charset="0"/>
                <a:ea typeface="SimSun" pitchFamily="2" charset="-122"/>
              </a:rPr>
              <a:t>该撒提庇留在位第十五年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6DED3"/>
                </a:solidFill>
                <a:effectLst/>
                <a:uLnTx/>
                <a:uFillTx/>
                <a:latin typeface="Arial" pitchFamily="34" charset="0"/>
                <a:ea typeface="SimSun" pitchFamily="2" charset="-122"/>
              </a:rPr>
              <a:t>…</a:t>
            </a:r>
            <a:r>
              <a:rPr kumimoji="0" lang="zh-CN" altLang="en-US" sz="2400" b="1" i="0" u="none" strike="noStrike" kern="1200" cap="none" spc="0" normalizeH="0" baseline="0" noProof="0">
                <a:ln>
                  <a:noFill/>
                </a:ln>
                <a:solidFill>
                  <a:srgbClr val="E6DED3"/>
                </a:solidFill>
                <a:effectLst/>
                <a:uLnTx/>
                <a:uFillTx/>
                <a:latin typeface="Arial" pitchFamily="34" charset="0"/>
                <a:ea typeface="SimSun" pitchFamily="2" charset="-122"/>
              </a:rPr>
              <a:t>约 翰 宣 讲</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a:t>
            </a:r>
            <a:r>
              <a:rPr kumimoji="0" lang="zh-CN"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rPr>
              <a:t>路加</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3:1-3)</a:t>
            </a:r>
          </a:p>
        </p:txBody>
      </p:sp>
    </p:spTree>
    <p:extLst>
      <p:ext uri="{BB962C8B-B14F-4D97-AF65-F5344CB8AC3E}">
        <p14:creationId xmlns:p14="http://schemas.microsoft.com/office/powerpoint/2010/main" val="1840755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6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628"/>
                                        </p:tgtEl>
                                        <p:attrNameLst>
                                          <p:attrName>style.visibility</p:attrName>
                                        </p:attrNameLst>
                                      </p:cBhvr>
                                      <p:to>
                                        <p:strVal val="visible"/>
                                      </p:to>
                                    </p:set>
                                    <p:anim calcmode="lin" valueType="num">
                                      <p:cBhvr>
                                        <p:cTn id="27" dur="500" fill="hold"/>
                                        <p:tgtEl>
                                          <p:spTgt spid="68628"/>
                                        </p:tgtEl>
                                        <p:attrNameLst>
                                          <p:attrName>ppt_w</p:attrName>
                                        </p:attrNameLst>
                                      </p:cBhvr>
                                      <p:tavLst>
                                        <p:tav tm="0">
                                          <p:val>
                                            <p:fltVal val="0"/>
                                          </p:val>
                                        </p:tav>
                                        <p:tav tm="100000">
                                          <p:val>
                                            <p:strVal val="#ppt_w"/>
                                          </p:val>
                                        </p:tav>
                                      </p:tavLst>
                                    </p:anim>
                                    <p:anim calcmode="lin" valueType="num">
                                      <p:cBhvr>
                                        <p:cTn id="28" dur="500" fill="hold"/>
                                        <p:tgtEl>
                                          <p:spTgt spid="6862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68629"/>
                                        </p:tgtEl>
                                        <p:attrNameLst>
                                          <p:attrName>style.visibility</p:attrName>
                                        </p:attrNameLst>
                                      </p:cBhvr>
                                      <p:to>
                                        <p:strVal val="visible"/>
                                      </p:to>
                                    </p:set>
                                    <p:anim calcmode="lin" valueType="num">
                                      <p:cBhvr>
                                        <p:cTn id="33" dur="500" fill="hold"/>
                                        <p:tgtEl>
                                          <p:spTgt spid="68629"/>
                                        </p:tgtEl>
                                        <p:attrNameLst>
                                          <p:attrName>ppt_w</p:attrName>
                                        </p:attrNameLst>
                                      </p:cBhvr>
                                      <p:tavLst>
                                        <p:tav tm="0">
                                          <p:val>
                                            <p:fltVal val="0"/>
                                          </p:val>
                                        </p:tav>
                                        <p:tav tm="100000">
                                          <p:val>
                                            <p:strVal val="#ppt_w"/>
                                          </p:val>
                                        </p:tav>
                                      </p:tavLst>
                                    </p:anim>
                                    <p:anim calcmode="lin" valueType="num">
                                      <p:cBhvr>
                                        <p:cTn id="34" dur="500" fill="hold"/>
                                        <p:tgtEl>
                                          <p:spTgt spid="68629"/>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6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6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6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6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6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68627"/>
                                        </p:tgtEl>
                                        <p:attrNameLst>
                                          <p:attrName>style.visibility</p:attrName>
                                        </p:attrNameLst>
                                      </p:cBhvr>
                                      <p:to>
                                        <p:strVal val="visible"/>
                                      </p:to>
                                    </p:set>
                                    <p:anim calcmode="lin" valueType="num">
                                      <p:cBhvr>
                                        <p:cTn id="59" dur="500" fill="hold"/>
                                        <p:tgtEl>
                                          <p:spTgt spid="68627"/>
                                        </p:tgtEl>
                                        <p:attrNameLst>
                                          <p:attrName>ppt_w</p:attrName>
                                        </p:attrNameLst>
                                      </p:cBhvr>
                                      <p:tavLst>
                                        <p:tav tm="0">
                                          <p:val>
                                            <p:fltVal val="0"/>
                                          </p:val>
                                        </p:tav>
                                        <p:tav tm="100000">
                                          <p:val>
                                            <p:strVal val="#ppt_w"/>
                                          </p:val>
                                        </p:tav>
                                      </p:tavLst>
                                    </p:anim>
                                    <p:anim calcmode="lin" valueType="num">
                                      <p:cBhvr>
                                        <p:cTn id="60" dur="500" fill="hold"/>
                                        <p:tgtEl>
                                          <p:spTgt spid="68627"/>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nodeType="clickEffect">
                                  <p:stCondLst>
                                    <p:cond delay="0"/>
                                  </p:stCondLst>
                                  <p:childTnLst>
                                    <p:set>
                                      <p:cBhvr>
                                        <p:cTn id="64" dur="1" fill="hold">
                                          <p:stCondLst>
                                            <p:cond delay="0"/>
                                          </p:stCondLst>
                                        </p:cTn>
                                        <p:tgtEl>
                                          <p:spTgt spid="68626"/>
                                        </p:tgtEl>
                                        <p:attrNameLst>
                                          <p:attrName>style.visibility</p:attrName>
                                        </p:attrNameLst>
                                      </p:cBhvr>
                                      <p:to>
                                        <p:strVal val="visible"/>
                                      </p:to>
                                    </p:set>
                                    <p:anim calcmode="lin" valueType="num">
                                      <p:cBhvr>
                                        <p:cTn id="65" dur="500" fill="hold"/>
                                        <p:tgtEl>
                                          <p:spTgt spid="68626"/>
                                        </p:tgtEl>
                                        <p:attrNameLst>
                                          <p:attrName>ppt_w</p:attrName>
                                        </p:attrNameLst>
                                      </p:cBhvr>
                                      <p:tavLst>
                                        <p:tav tm="0">
                                          <p:val>
                                            <p:fltVal val="0"/>
                                          </p:val>
                                        </p:tav>
                                        <p:tav tm="100000">
                                          <p:val>
                                            <p:strVal val="#ppt_w"/>
                                          </p:val>
                                        </p:tav>
                                      </p:tavLst>
                                    </p:anim>
                                    <p:anim calcmode="lin" valueType="num">
                                      <p:cBhvr>
                                        <p:cTn id="66" dur="500" fill="hold"/>
                                        <p:tgtEl>
                                          <p:spTgt spid="68626"/>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862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p:bldP spid="68613" grpId="0"/>
      <p:bldP spid="68614" grpId="0"/>
      <p:bldP spid="68615" grpId="0"/>
      <p:bldP spid="68616" grpId="0"/>
      <p:bldP spid="68617" grpId="0"/>
      <p:bldP spid="68618" grpId="0"/>
      <p:bldP spid="68619" grpId="0" animBg="1"/>
      <p:bldP spid="68620" grpId="0" animBg="1"/>
      <p:bldP spid="68621" grpId="0" animBg="1"/>
      <p:bldP spid="68622" grpId="0" animBg="1"/>
      <p:bldP spid="68623" grpId="0" animBg="1"/>
      <p:bldP spid="68624" grpId="0" animBg="1"/>
      <p:bldP spid="68625" grpId="0"/>
      <p:bldP spid="68627" grpId="0" animBg="1"/>
      <p:bldP spid="68629" grpId="0" animBg="1"/>
      <p:bldP spid="6862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0" y="3505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7" name="Line 3"/>
          <p:cNvSpPr>
            <a:spLocks noChangeShapeType="1"/>
          </p:cNvSpPr>
          <p:nvPr/>
        </p:nvSpPr>
        <p:spPr bwMode="auto">
          <a:xfrm>
            <a:off x="22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8" name="Line 4"/>
          <p:cNvSpPr>
            <a:spLocks noChangeShapeType="1"/>
          </p:cNvSpPr>
          <p:nvPr/>
        </p:nvSpPr>
        <p:spPr bwMode="auto">
          <a:xfrm>
            <a:off x="53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9" name="Line 5"/>
          <p:cNvSpPr>
            <a:spLocks noChangeShapeType="1"/>
          </p:cNvSpPr>
          <p:nvPr/>
        </p:nvSpPr>
        <p:spPr bwMode="auto">
          <a:xfrm>
            <a:off x="83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0" name="Line 6"/>
          <p:cNvSpPr>
            <a:spLocks noChangeShapeType="1"/>
          </p:cNvSpPr>
          <p:nvPr/>
        </p:nvSpPr>
        <p:spPr bwMode="auto">
          <a:xfrm>
            <a:off x="114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1" name="Line 7"/>
          <p:cNvSpPr>
            <a:spLocks noChangeShapeType="1"/>
          </p:cNvSpPr>
          <p:nvPr/>
        </p:nvSpPr>
        <p:spPr bwMode="auto">
          <a:xfrm>
            <a:off x="1447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2" name="Line 8"/>
          <p:cNvSpPr>
            <a:spLocks noChangeShapeType="1"/>
          </p:cNvSpPr>
          <p:nvPr/>
        </p:nvSpPr>
        <p:spPr bwMode="auto">
          <a:xfrm>
            <a:off x="1752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3" name="Line 9"/>
          <p:cNvSpPr>
            <a:spLocks noChangeShapeType="1"/>
          </p:cNvSpPr>
          <p:nvPr/>
        </p:nvSpPr>
        <p:spPr bwMode="auto">
          <a:xfrm>
            <a:off x="2057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4" name="Line 10"/>
          <p:cNvSpPr>
            <a:spLocks noChangeShapeType="1"/>
          </p:cNvSpPr>
          <p:nvPr/>
        </p:nvSpPr>
        <p:spPr bwMode="auto">
          <a:xfrm>
            <a:off x="2362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5" name="Line 11"/>
          <p:cNvSpPr>
            <a:spLocks noChangeShapeType="1"/>
          </p:cNvSpPr>
          <p:nvPr/>
        </p:nvSpPr>
        <p:spPr bwMode="auto">
          <a:xfrm>
            <a:off x="2667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6" name="Line 12"/>
          <p:cNvSpPr>
            <a:spLocks noChangeShapeType="1"/>
          </p:cNvSpPr>
          <p:nvPr/>
        </p:nvSpPr>
        <p:spPr bwMode="auto">
          <a:xfrm>
            <a:off x="2971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7" name="Line 13"/>
          <p:cNvSpPr>
            <a:spLocks noChangeShapeType="1"/>
          </p:cNvSpPr>
          <p:nvPr/>
        </p:nvSpPr>
        <p:spPr bwMode="auto">
          <a:xfrm>
            <a:off x="3886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8" name="Line 14"/>
          <p:cNvSpPr>
            <a:spLocks noChangeShapeType="1"/>
          </p:cNvSpPr>
          <p:nvPr/>
        </p:nvSpPr>
        <p:spPr bwMode="auto">
          <a:xfrm>
            <a:off x="3276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9" name="Line 15"/>
          <p:cNvSpPr>
            <a:spLocks noChangeShapeType="1"/>
          </p:cNvSpPr>
          <p:nvPr/>
        </p:nvSpPr>
        <p:spPr bwMode="auto">
          <a:xfrm>
            <a:off x="3581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0" name="Line 16"/>
          <p:cNvSpPr>
            <a:spLocks noChangeShapeType="1"/>
          </p:cNvSpPr>
          <p:nvPr/>
        </p:nvSpPr>
        <p:spPr bwMode="auto">
          <a:xfrm>
            <a:off x="4191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1" name="Line 17"/>
          <p:cNvSpPr>
            <a:spLocks noChangeShapeType="1"/>
          </p:cNvSpPr>
          <p:nvPr/>
        </p:nvSpPr>
        <p:spPr bwMode="auto">
          <a:xfrm>
            <a:off x="4495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2" name="Line 18"/>
          <p:cNvSpPr>
            <a:spLocks noChangeShapeType="1"/>
          </p:cNvSpPr>
          <p:nvPr/>
        </p:nvSpPr>
        <p:spPr bwMode="auto">
          <a:xfrm>
            <a:off x="4800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3" name="Line 19"/>
          <p:cNvSpPr>
            <a:spLocks noChangeShapeType="1"/>
          </p:cNvSpPr>
          <p:nvPr/>
        </p:nvSpPr>
        <p:spPr bwMode="auto">
          <a:xfrm>
            <a:off x="5105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4" name="Line 20"/>
          <p:cNvSpPr>
            <a:spLocks noChangeShapeType="1"/>
          </p:cNvSpPr>
          <p:nvPr/>
        </p:nvSpPr>
        <p:spPr bwMode="auto">
          <a:xfrm>
            <a:off x="5410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5" name="Line 21"/>
          <p:cNvSpPr>
            <a:spLocks noChangeShapeType="1"/>
          </p:cNvSpPr>
          <p:nvPr/>
        </p:nvSpPr>
        <p:spPr bwMode="auto">
          <a:xfrm>
            <a:off x="5715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6" name="Line 22"/>
          <p:cNvSpPr>
            <a:spLocks noChangeShapeType="1"/>
          </p:cNvSpPr>
          <p:nvPr/>
        </p:nvSpPr>
        <p:spPr bwMode="auto">
          <a:xfrm>
            <a:off x="6019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7" name="Line 23"/>
          <p:cNvSpPr>
            <a:spLocks noChangeShapeType="1"/>
          </p:cNvSpPr>
          <p:nvPr/>
        </p:nvSpPr>
        <p:spPr bwMode="auto">
          <a:xfrm>
            <a:off x="6324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8" name="Line 24"/>
          <p:cNvSpPr>
            <a:spLocks noChangeShapeType="1"/>
          </p:cNvSpPr>
          <p:nvPr/>
        </p:nvSpPr>
        <p:spPr bwMode="auto">
          <a:xfrm>
            <a:off x="6629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9" name="Line 25"/>
          <p:cNvSpPr>
            <a:spLocks noChangeShapeType="1"/>
          </p:cNvSpPr>
          <p:nvPr/>
        </p:nvSpPr>
        <p:spPr bwMode="auto">
          <a:xfrm>
            <a:off x="6934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0" name="Line 26"/>
          <p:cNvSpPr>
            <a:spLocks noChangeShapeType="1"/>
          </p:cNvSpPr>
          <p:nvPr/>
        </p:nvSpPr>
        <p:spPr bwMode="auto">
          <a:xfrm>
            <a:off x="7239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1" name="Line 27"/>
          <p:cNvSpPr>
            <a:spLocks noChangeShapeType="1"/>
          </p:cNvSpPr>
          <p:nvPr/>
        </p:nvSpPr>
        <p:spPr bwMode="auto">
          <a:xfrm>
            <a:off x="7543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2" name="Line 28"/>
          <p:cNvSpPr>
            <a:spLocks noChangeShapeType="1"/>
          </p:cNvSpPr>
          <p:nvPr/>
        </p:nvSpPr>
        <p:spPr bwMode="auto">
          <a:xfrm>
            <a:off x="784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3" name="Line 29"/>
          <p:cNvSpPr>
            <a:spLocks noChangeShapeType="1"/>
          </p:cNvSpPr>
          <p:nvPr/>
        </p:nvSpPr>
        <p:spPr bwMode="auto">
          <a:xfrm>
            <a:off x="815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4" name="Line 30"/>
          <p:cNvSpPr>
            <a:spLocks noChangeShapeType="1"/>
          </p:cNvSpPr>
          <p:nvPr/>
        </p:nvSpPr>
        <p:spPr bwMode="auto">
          <a:xfrm>
            <a:off x="845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5" name="Line 31"/>
          <p:cNvSpPr>
            <a:spLocks noChangeShapeType="1"/>
          </p:cNvSpPr>
          <p:nvPr/>
        </p:nvSpPr>
        <p:spPr bwMode="auto">
          <a:xfrm>
            <a:off x="876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6" name="Line 32"/>
          <p:cNvSpPr>
            <a:spLocks noChangeShapeType="1"/>
          </p:cNvSpPr>
          <p:nvPr/>
        </p:nvSpPr>
        <p:spPr bwMode="auto">
          <a:xfrm>
            <a:off x="8991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7" name="Text Box 33"/>
          <p:cNvSpPr txBox="1">
            <a:spLocks noChangeArrowheads="1"/>
          </p:cNvSpPr>
          <p:nvPr/>
        </p:nvSpPr>
        <p:spPr bwMode="auto">
          <a:xfrm>
            <a:off x="0" y="3886200"/>
            <a:ext cx="937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r>
              <a:rPr kumimoji="0" lang="en-US" altLang="zh-CN" sz="1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4       3     2      1      </a:t>
            </a:r>
            <a:r>
              <a:rPr kumimoji="0" lang="en-US" altLang="zh-CN" sz="1200" b="1" i="0" u="none" strike="noStrike" kern="1200" cap="none" spc="0" normalizeH="0" baseline="0" noProof="0">
                <a:ln>
                  <a:noFill/>
                </a:ln>
                <a:solidFill>
                  <a:srgbClr val="000099"/>
                </a:solidFill>
                <a:effectLst/>
                <a:uLnTx/>
                <a:uFillTx/>
                <a:latin typeface="Times New Roman" pitchFamily="18" charset="0"/>
                <a:ea typeface="SimSun" pitchFamily="2" charset="-122"/>
                <a:cs typeface="+mn-cs"/>
              </a:rPr>
              <a:t>1     2      3       4      5      6      7      8    …………………………………………………………………………26   27    28   29</a:t>
            </a:r>
          </a:p>
        </p:txBody>
      </p:sp>
      <p:sp>
        <p:nvSpPr>
          <p:cNvPr id="72738" name="Line 34"/>
          <p:cNvSpPr>
            <a:spLocks noChangeShapeType="1"/>
          </p:cNvSpPr>
          <p:nvPr/>
        </p:nvSpPr>
        <p:spPr bwMode="auto">
          <a:xfrm flipH="1">
            <a:off x="166688" y="3124200"/>
            <a:ext cx="9763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9" name="Line 35"/>
          <p:cNvSpPr>
            <a:spLocks noChangeShapeType="1"/>
          </p:cNvSpPr>
          <p:nvPr/>
        </p:nvSpPr>
        <p:spPr bwMode="auto">
          <a:xfrm>
            <a:off x="1143000" y="2895600"/>
            <a:ext cx="304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40" name="Line 36"/>
          <p:cNvSpPr>
            <a:spLocks noChangeShapeType="1"/>
          </p:cNvSpPr>
          <p:nvPr/>
        </p:nvSpPr>
        <p:spPr bwMode="auto">
          <a:xfrm flipH="1" flipV="1">
            <a:off x="1371600" y="3124200"/>
            <a:ext cx="7772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41" name="Text Box 37"/>
          <p:cNvSpPr txBox="1">
            <a:spLocks noChangeArrowheads="1"/>
          </p:cNvSpPr>
          <p:nvPr/>
        </p:nvSpPr>
        <p:spPr bwMode="auto">
          <a:xfrm>
            <a:off x="0" y="26670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年</a:t>
            </a:r>
            <a:endPar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2" name="Text Box 38"/>
          <p:cNvSpPr txBox="1">
            <a:spLocks noChangeArrowheads="1"/>
          </p:cNvSpPr>
          <p:nvPr/>
        </p:nvSpPr>
        <p:spPr bwMode="auto">
          <a:xfrm>
            <a:off x="1066800" y="2286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charset="0"/>
                <a:ea typeface="SimSun" charset="0"/>
                <a:cs typeface="SimSun" charset="0"/>
              </a:rPr>
              <a:t>1</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endParaRPr kumimoji="0" lang="en-US" altLang="zh-CN" sz="20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3" name="Text Box 39"/>
          <p:cNvSpPr txBox="1">
            <a:spLocks noChangeArrowheads="1"/>
          </p:cNvSpPr>
          <p:nvPr/>
        </p:nvSpPr>
        <p:spPr bwMode="auto">
          <a:xfrm>
            <a:off x="1447800" y="2590800"/>
            <a:ext cx="7593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72744" name="Text Box 40"/>
          <p:cNvSpPr txBox="1">
            <a:spLocks noChangeArrowheads="1"/>
          </p:cNvSpPr>
          <p:nvPr/>
        </p:nvSpPr>
        <p:spPr bwMode="auto">
          <a:xfrm>
            <a:off x="1447800" y="2590800"/>
            <a:ext cx="763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28 / 29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endPar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5" name="Text Box 41"/>
          <p:cNvSpPr txBox="1">
            <a:spLocks noChangeArrowheads="1"/>
          </p:cNvSpPr>
          <p:nvPr/>
        </p:nvSpPr>
        <p:spPr bwMode="auto">
          <a:xfrm>
            <a:off x="0" y="4191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BC	      </a:t>
            </a:r>
            <a:r>
              <a:rPr kumimoji="0" lang="en-US" altLang="zh-CN" sz="2400" b="0" i="0" u="none" strike="noStrike" kern="1200" cap="none" spc="0" normalizeH="0" baseline="0" noProof="0">
                <a:ln>
                  <a:noFill/>
                </a:ln>
                <a:solidFill>
                  <a:srgbClr val="000099"/>
                </a:solidFill>
                <a:effectLst/>
                <a:uLnTx/>
                <a:uFillTx/>
                <a:latin typeface="Times New Roman" charset="0"/>
                <a:ea typeface="SimSun" charset="0"/>
                <a:cs typeface="SimSun" charset="0"/>
              </a:rPr>
              <a:t>AD</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p>
        </p:txBody>
      </p:sp>
      <p:sp>
        <p:nvSpPr>
          <p:cNvPr id="72746" name="Text Box 42"/>
          <p:cNvSpPr txBox="1">
            <a:spLocks noChangeArrowheads="1"/>
          </p:cNvSpPr>
          <p:nvPr/>
        </p:nvSpPr>
        <p:spPr bwMode="auto">
          <a:xfrm>
            <a:off x="1447800" y="8382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72747" name="Text Box 43"/>
          <p:cNvSpPr txBox="1">
            <a:spLocks noChangeArrowheads="1"/>
          </p:cNvSpPr>
          <p:nvPr/>
        </p:nvSpPr>
        <p:spPr bwMode="auto">
          <a:xfrm>
            <a:off x="1295400" y="4800600"/>
            <a:ext cx="6629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+ 1 + 28 = 32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不计算</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+ 1 + 29 = 33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 </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计算</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AD 29)</a:t>
            </a:r>
          </a:p>
        </p:txBody>
      </p:sp>
      <p:sp>
        <p:nvSpPr>
          <p:cNvPr id="72748" name="Rectangle 44"/>
          <p:cNvSpPr>
            <a:spLocks noGrp="1" noChangeArrowheads="1"/>
          </p:cNvSpPr>
          <p:nvPr>
            <p:ph type="title" idx="4294967295"/>
          </p:nvPr>
        </p:nvSpPr>
        <p:spPr>
          <a:xfrm>
            <a:off x="1150938" y="617538"/>
            <a:ext cx="7793037" cy="914400"/>
          </a:xfrm>
        </p:spPr>
        <p:txBody>
          <a:bodyPr/>
          <a:lstStyle/>
          <a:p>
            <a:pPr eaLnBrk="1" hangingPunct="1">
              <a:defRPr/>
            </a:pPr>
            <a:r>
              <a:rPr lang="zh-CN" altLang="en-US" sz="4000" b="1">
                <a:solidFill>
                  <a:schemeClr val="tx1"/>
                </a:solidFill>
                <a:ea typeface="SimSun" charset="0"/>
                <a:cs typeface="SimSun" charset="0"/>
              </a:rPr>
              <a:t>耶稣开始事奉的岁数</a:t>
            </a:r>
            <a:endParaRPr lang="en-US" altLang="zh-CN" sz="2400">
              <a:solidFill>
                <a:schemeClr val="tx1"/>
              </a:solidFill>
              <a:ea typeface="SimSun" charset="0"/>
              <a:cs typeface="SimSun" charset="0"/>
            </a:endParaRPr>
          </a:p>
        </p:txBody>
      </p:sp>
      <p:sp>
        <p:nvSpPr>
          <p:cNvPr id="72749" name="Text Box 45"/>
          <p:cNvSpPr txBox="1">
            <a:spLocks noChangeArrowheads="1"/>
          </p:cNvSpPr>
          <p:nvPr/>
        </p:nvSpPr>
        <p:spPr bwMode="auto">
          <a:xfrm>
            <a:off x="0" y="6373813"/>
            <a:ext cx="8990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1" u="none" strike="noStrike" kern="1200" cap="none" spc="0" normalizeH="0" baseline="0" noProof="0">
                <a:ln>
                  <a:noFill/>
                </a:ln>
                <a:solidFill>
                  <a:srgbClr val="000000"/>
                </a:solidFill>
                <a:effectLst/>
                <a:uLnTx/>
                <a:uFillTx/>
                <a:latin typeface="Times New Roman" charset="0"/>
                <a:ea typeface="SimSun" charset="0"/>
                <a:cs typeface="SimSun" charset="0"/>
              </a:rPr>
              <a:t>Adapted from Michele Ang (NT Survey student, SBC, 2006)</a:t>
            </a:r>
          </a:p>
        </p:txBody>
      </p:sp>
    </p:spTree>
    <p:extLst>
      <p:ext uri="{BB962C8B-B14F-4D97-AF65-F5344CB8AC3E}">
        <p14:creationId xmlns:p14="http://schemas.microsoft.com/office/powerpoint/2010/main" val="376579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8965" name="Text Box 21"/>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3:20</a:t>
            </a:r>
          </a:p>
        </p:txBody>
      </p:sp>
      <p:sp>
        <p:nvSpPr>
          <p:cNvPr id="71684" name="Text Box 2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71685"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8974" name="Text Box 3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8979" name="Line 3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8980"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8981" name="Text Box 3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8982" name="Rectangle 3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23</a:t>
            </a:r>
          </a:p>
        </p:txBody>
      </p:sp>
    </p:spTree>
    <p:extLst>
      <p:ext uri="{BB962C8B-B14F-4D97-AF65-F5344CB8AC3E}">
        <p14:creationId xmlns:p14="http://schemas.microsoft.com/office/powerpoint/2010/main" val="1366515083"/>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1668" name="WordArt 4"/>
          <p:cNvSpPr>
            <a:spLocks noChangeArrowheads="1" noChangeShapeType="1" noTextEdit="1"/>
          </p:cNvSpPr>
          <p:nvPr/>
        </p:nvSpPr>
        <p:spPr bwMode="auto">
          <a:xfrm>
            <a:off x="533400" y="3048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FF00"/>
                  </a:solidFill>
                  <a:miter lim="800000"/>
                  <a:headEnd/>
                  <a:tailEnd/>
                </a:ln>
                <a:solidFill>
                  <a:srgbClr val="00FF00"/>
                </a:solidFill>
                <a:effectLst>
                  <a:outerShdw blurRad="63500" dist="38099" dir="2700000" algn="ctr" rotWithShape="0">
                    <a:srgbClr val="990000">
                      <a:alpha val="74998"/>
                    </a:srgbClr>
                  </a:outerShdw>
                </a:effectLst>
                <a:uLnTx/>
                <a:uFillTx/>
                <a:latin typeface="Impact"/>
                <a:ea typeface="Impact"/>
                <a:cs typeface="Impact"/>
              </a:rPr>
              <a:t>IN CONCLUSION</a:t>
            </a:r>
          </a:p>
        </p:txBody>
      </p:sp>
      <p:sp>
        <p:nvSpPr>
          <p:cNvPr id="241669" name="Rectangle 5"/>
          <p:cNvSpPr>
            <a:spLocks noChangeArrowheads="1"/>
          </p:cNvSpPr>
          <p:nvPr/>
        </p:nvSpPr>
        <p:spPr bwMode="auto">
          <a:xfrm>
            <a:off x="395536" y="1844824"/>
            <a:ext cx="8763000" cy="5016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Arial"/>
                <a:ea typeface="ＭＳ Ｐゴシック" charset="0"/>
                <a:cs typeface="Arial"/>
              </a:rPr>
              <a:t>路加</a:t>
            </a:r>
            <a:r>
              <a:rPr kumimoji="0" lang="en-US" sz="3200" b="1" i="0" u="none" strike="noStrike" kern="1200" cap="none" spc="0" normalizeH="0" baseline="0" noProof="0">
                <a:ln>
                  <a:noFill/>
                </a:ln>
                <a:solidFill>
                  <a:srgbClr val="FFFFCC"/>
                </a:solidFill>
                <a:effectLst/>
                <a:uLnTx/>
                <a:uFillTx/>
                <a:latin typeface="Arial"/>
                <a:ea typeface="ＭＳ Ｐゴシック" charset="0"/>
                <a:cs typeface="Arial"/>
              </a:rPr>
              <a:t> affirms to us, the readers of the book, that Jesus existed historically by showing when he was born according to world history current to his time.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CC"/>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Arial"/>
                <a:ea typeface="ＭＳ Ｐゴシック" charset="0"/>
                <a:cs typeface="Arial"/>
              </a:rPr>
              <a:t>When we acknowledge and show Jesus as a true, genuine historical figure, it helps us to debunk arguments regarding whether he really existed or was just a myth.</a:t>
            </a:r>
          </a:p>
        </p:txBody>
      </p:sp>
      <p:sp>
        <p:nvSpPr>
          <p:cNvPr id="241670" name="WordArt 6"/>
          <p:cNvSpPr>
            <a:spLocks noChangeArrowheads="1" noChangeShapeType="1" noTextEdit="1"/>
          </p:cNvSpPr>
          <p:nvPr/>
        </p:nvSpPr>
        <p:spPr bwMode="auto">
          <a:xfrm>
            <a:off x="228600" y="2057400"/>
            <a:ext cx="8610600" cy="3810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FACT OR FICTION?</a:t>
            </a:r>
          </a:p>
        </p:txBody>
      </p:sp>
    </p:spTree>
    <p:extLst>
      <p:ext uri="{BB962C8B-B14F-4D97-AF65-F5344CB8AC3E}">
        <p14:creationId xmlns:p14="http://schemas.microsoft.com/office/powerpoint/2010/main" val="129550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Effect transition="in" filter="wedge">
                                      <p:cBhvr>
                                        <p:cTn id="7" dur="2000"/>
                                        <p:tgtEl>
                                          <p:spTgt spid="2416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41669">
                                            <p:txEl>
                                              <p:pRg st="0" end="0"/>
                                            </p:txEl>
                                          </p:spTgt>
                                        </p:tgtEl>
                                        <p:attrNameLst>
                                          <p:attrName>style.visibility</p:attrName>
                                        </p:attrNameLst>
                                      </p:cBhvr>
                                      <p:to>
                                        <p:strVal val="hidden"/>
                                      </p:to>
                                    </p:set>
                                  </p:childTnLst>
                                </p:cTn>
                              </p:par>
                              <p:par>
                                <p:cTn id="12" presetID="20" presetClass="entr" presetSubtype="0" fill="hold" grpId="0" nodeType="withEffect">
                                  <p:stCondLst>
                                    <p:cond delay="0"/>
                                  </p:stCondLst>
                                  <p:childTnLst>
                                    <p:set>
                                      <p:cBhvr>
                                        <p:cTn id="13" dur="1" fill="hold">
                                          <p:stCondLst>
                                            <p:cond delay="0"/>
                                          </p:stCondLst>
                                        </p:cTn>
                                        <p:tgtEl>
                                          <p:spTgt spid="241669">
                                            <p:txEl>
                                              <p:pRg st="2" end="2"/>
                                            </p:txEl>
                                          </p:spTgt>
                                        </p:tgtEl>
                                        <p:attrNameLst>
                                          <p:attrName>style.visibility</p:attrName>
                                        </p:attrNameLst>
                                      </p:cBhvr>
                                      <p:to>
                                        <p:strVal val="visible"/>
                                      </p:to>
                                    </p:set>
                                    <p:animEffect transition="in" filter="wedge">
                                      <p:cBhvr>
                                        <p:cTn id="14" dur="2000"/>
                                        <p:tgtEl>
                                          <p:spTgt spid="241669">
                                            <p:txEl>
                                              <p:pRg st="2" end="2"/>
                                            </p:txEl>
                                          </p:spTgt>
                                        </p:tgtEl>
                                      </p:cBhvr>
                                    </p:animEffect>
                                  </p:childTnLst>
                                </p:cTn>
                              </p:par>
                              <p:par>
                                <p:cTn id="15" presetID="64" presetClass="path" presetSubtype="0" accel="50000" decel="50000" fill="hold" grpId="2" nodeType="withEffect">
                                  <p:stCondLst>
                                    <p:cond delay="0"/>
                                  </p:stCondLst>
                                  <p:childTnLst>
                                    <p:animMotion origin="layout" path="M 0.0 0.0  L 0.0 -0.33302  E" pathEditMode="relative" ptsTypes="">
                                      <p:cBhvr>
                                        <p:cTn id="16" dur="2000" fill="hold"/>
                                        <p:tgtEl>
                                          <p:spTgt spid="241669">
                                            <p:txEl>
                                              <p:pRg st="0" end="0"/>
                                            </p:txEl>
                                          </p:spTgt>
                                        </p:tgtEl>
                                        <p:attrNameLst>
                                          <p:attrName>ppt_x</p:attrName>
                                          <p:attrName>ppt_y</p:attrName>
                                        </p:attrNameLst>
                                      </p:cBhvr>
                                    </p:animMotion>
                                  </p:childTnLst>
                                </p:cTn>
                              </p:par>
                              <p:par>
                                <p:cTn id="17" presetID="64" presetClass="path" presetSubtype="0" accel="50000" decel="50000" fill="hold" grpId="2" nodeType="withEffect">
                                  <p:stCondLst>
                                    <p:cond delay="0"/>
                                  </p:stCondLst>
                                  <p:childTnLst>
                                    <p:animMotion origin="layout" path="M 0.0 0.0  L 0.0 -0.33302  E" pathEditMode="relative" ptsTypes="">
                                      <p:cBhvr>
                                        <p:cTn id="18" dur="2000" fill="hold"/>
                                        <p:tgtEl>
                                          <p:spTgt spid="241669">
                                            <p:txEl>
                                              <p:pRg st="2" end="2"/>
                                            </p:txEl>
                                          </p:spTgt>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1669">
                                            <p:txEl>
                                              <p:pRg st="2" end="2"/>
                                            </p:txEl>
                                          </p:spTgt>
                                        </p:tgtEl>
                                        <p:attrNameLst>
                                          <p:attrName>style.visibility</p:attrName>
                                        </p:attrNameLst>
                                      </p:cBhvr>
                                      <p:to>
                                        <p:strVal val="hidden"/>
                                      </p:to>
                                    </p:set>
                                  </p:childTnLst>
                                </p:cTn>
                              </p:par>
                              <p:par>
                                <p:cTn id="23" presetID="3" presetClass="exit" presetSubtype="0" fill="hold" grpId="0" nodeType="withEffect">
                                  <p:stCondLst>
                                    <p:cond delay="0"/>
                                  </p:stCondLst>
                                  <p:childTnLst>
                                    <p:set>
                                      <p:cBhvr>
                                        <p:cTn id="24" dur="1" fill="hold">
                                          <p:stCondLst>
                                            <p:cond delay="0"/>
                                          </p:stCondLst>
                                        </p:cTn>
                                        <p:tgtEl>
                                          <p:spTgt spid="241668"/>
                                        </p:tgtEl>
                                        <p:attrNameLst>
                                          <p:attrName>style.visibility</p:attrName>
                                        </p:attrNameLst>
                                      </p:cBhvr>
                                      <p:to>
                                        <p:strVal val="hidden"/>
                                      </p:to>
                                    </p:set>
                                  </p:childTnLst>
                                </p:cTn>
                              </p:par>
                              <p:par>
                                <p:cTn id="25" presetID="49" presetClass="entr" presetSubtype="0" decel="100000" fill="hold" grpId="0" nodeType="withEffect">
                                  <p:stCondLst>
                                    <p:cond delay="0"/>
                                  </p:stCondLst>
                                  <p:childTnLst>
                                    <p:set>
                                      <p:cBhvr>
                                        <p:cTn id="26" dur="1" fill="hold">
                                          <p:stCondLst>
                                            <p:cond delay="0"/>
                                          </p:stCondLst>
                                        </p:cTn>
                                        <p:tgtEl>
                                          <p:spTgt spid="241670"/>
                                        </p:tgtEl>
                                        <p:attrNameLst>
                                          <p:attrName>style.visibility</p:attrName>
                                        </p:attrNameLst>
                                      </p:cBhvr>
                                      <p:to>
                                        <p:strVal val="visible"/>
                                      </p:to>
                                    </p:set>
                                    <p:anim calcmode="lin" valueType="num">
                                      <p:cBhvr>
                                        <p:cTn id="27" dur="500" fill="hold"/>
                                        <p:tgtEl>
                                          <p:spTgt spid="241670"/>
                                        </p:tgtEl>
                                        <p:attrNameLst>
                                          <p:attrName>ppt_w</p:attrName>
                                        </p:attrNameLst>
                                      </p:cBhvr>
                                      <p:tavLst>
                                        <p:tav tm="0">
                                          <p:val>
                                            <p:fltVal val="0"/>
                                          </p:val>
                                        </p:tav>
                                        <p:tav tm="100000">
                                          <p:val>
                                            <p:strVal val="#ppt_w"/>
                                          </p:val>
                                        </p:tav>
                                      </p:tavLst>
                                    </p:anim>
                                    <p:anim calcmode="lin" valueType="num">
                                      <p:cBhvr>
                                        <p:cTn id="28" dur="500" fill="hold"/>
                                        <p:tgtEl>
                                          <p:spTgt spid="241670"/>
                                        </p:tgtEl>
                                        <p:attrNameLst>
                                          <p:attrName>ppt_h</p:attrName>
                                        </p:attrNameLst>
                                      </p:cBhvr>
                                      <p:tavLst>
                                        <p:tav tm="0">
                                          <p:val>
                                            <p:fltVal val="0"/>
                                          </p:val>
                                        </p:tav>
                                        <p:tav tm="100000">
                                          <p:val>
                                            <p:strVal val="#ppt_h"/>
                                          </p:val>
                                        </p:tav>
                                      </p:tavLst>
                                    </p:anim>
                                    <p:anim calcmode="lin" valueType="num">
                                      <p:cBhvr>
                                        <p:cTn id="29" dur="500" fill="hold"/>
                                        <p:tgtEl>
                                          <p:spTgt spid="241670"/>
                                        </p:tgtEl>
                                        <p:attrNameLst>
                                          <p:attrName>style.rotation</p:attrName>
                                        </p:attrNameLst>
                                      </p:cBhvr>
                                      <p:tavLst>
                                        <p:tav tm="0">
                                          <p:val>
                                            <p:fltVal val="360"/>
                                          </p:val>
                                        </p:tav>
                                        <p:tav tm="100000">
                                          <p:val>
                                            <p:fltVal val="0"/>
                                          </p:val>
                                        </p:tav>
                                      </p:tavLst>
                                    </p:anim>
                                    <p:animEffect transition="in" filter="fade">
                                      <p:cBhvr>
                                        <p:cTn id="30" dur="500"/>
                                        <p:tgtEl>
                                          <p:spTgt spid="24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nimBg="1"/>
      <p:bldP spid="241669" grpId="0" uiExpand="1" build="p"/>
      <p:bldP spid="241669" grpId="1" uiExpand="1" build="allAtOnce"/>
      <p:bldP spid="241669" grpId="2" build="allAtOnce"/>
      <p:bldP spid="241670"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7639EDC-16C1-45DE-BEF0-1A0B876E6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h. The Announcement to the Shepherds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0" y="226955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11</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2:8-20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a:solidFill>
                  <a:srgbClr val="FFFFFF"/>
                </a:solidFill>
                <a:effectLst>
                  <a:glow rad="228600">
                    <a:srgbClr val="220011"/>
                  </a:glow>
                </a:effectLst>
                <a:latin typeface="Arial"/>
                <a:cs typeface="Arial"/>
              </a:rPr>
              <a:t>The angels of God announce to shepherds as the most unlikely yet most unprejudiced witnesses that they might know that God had provided a sign of His presence in the birth of the Savior who had come as Messiah, Ruler and Redeemer of Israel in the Messianic Kingdom</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7350667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0" y="685800"/>
            <a:ext cx="7772400" cy="1143000"/>
          </a:xfrm>
        </p:spPr>
        <p:txBody>
          <a:bodyPr/>
          <a:lstStyle/>
          <a:p>
            <a:pPr eaLnBrk="1" hangingPunct="1"/>
            <a:r>
              <a:rPr lang="en-US" altLang="zh-CN">
                <a:ea typeface="SimSun" pitchFamily="2" charset="-122"/>
              </a:rPr>
              <a:t>Bored Shepherds</a:t>
            </a:r>
          </a:p>
        </p:txBody>
      </p:sp>
      <p:sp>
        <p:nvSpPr>
          <p:cNvPr id="62467" name="Rectangle 3"/>
          <p:cNvSpPr>
            <a:spLocks noChangeArrowheads="1"/>
          </p:cNvSpPr>
          <p:nvPr/>
        </p:nvSpPr>
        <p:spPr bwMode="auto">
          <a:xfrm>
            <a:off x="0" y="0"/>
            <a:ext cx="9296400" cy="7086600"/>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endParaRPr>
          </a:p>
        </p:txBody>
      </p:sp>
      <p:pic>
        <p:nvPicPr>
          <p:cNvPr id="388100" name="Picture 4" descr="nv15#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6400" y="533400"/>
            <a:ext cx="4267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1008063" y="6019800"/>
            <a:ext cx="6245225" cy="457200"/>
          </a:xfrm>
          <a:prstGeom prst="rect">
            <a:avLst/>
          </a:prstGeom>
          <a:solidFill>
            <a:srgbClr val="CC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rPr>
              <a:t>“</a:t>
            </a:r>
            <a:r>
              <a:rPr kumimoji="0" lang="zh-CN" altLang="en-US" sz="2400" b="0" i="0" u="none" strike="noStrike" kern="1200" cap="none" spc="0" normalizeH="0" baseline="0" noProof="0">
                <a:ln>
                  <a:noFill/>
                </a:ln>
                <a:solidFill>
                  <a:srgbClr val="FFFFCC"/>
                </a:solidFill>
                <a:effectLst/>
                <a:uLnTx/>
                <a:uFillTx/>
                <a:latin typeface="Arial" pitchFamily="34" charset="0"/>
                <a:ea typeface="SimSun" pitchFamily="2" charset="-122"/>
                <a:cs typeface="+mn-cs"/>
              </a:rPr>
              <a:t>没有什么令人激动的事曾经在这工作上发生</a:t>
            </a:r>
            <a:r>
              <a:rPr kumimoji="0" lang="en-US" altLang="zh-CN"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rPr>
              <a:t>”</a:t>
            </a:r>
          </a:p>
        </p:txBody>
      </p:sp>
    </p:spTree>
    <p:extLst>
      <p:ext uri="{BB962C8B-B14F-4D97-AF65-F5344CB8AC3E}">
        <p14:creationId xmlns:p14="http://schemas.microsoft.com/office/powerpoint/2010/main" val="38832056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p:spPr>
        <p:txBody>
          <a:bodyPr/>
          <a:lstStyle/>
          <a:p>
            <a:pPr eaLnBrk="1" hangingPunct="1">
              <a:defRPr/>
            </a:pPr>
            <a:r>
              <a:rPr lang="en-US" b="1" i="1" kern="1200" dirty="0">
                <a:solidFill>
                  <a:srgbClr val="FFFFFF"/>
                </a:solidFill>
                <a:effectLst>
                  <a:glow rad="190500">
                    <a:srgbClr val="000000"/>
                  </a:glow>
                </a:effectLst>
                <a:ea typeface="+mj-ea"/>
                <a:cs typeface="+mj-cs"/>
              </a:rPr>
              <a:t>“</a:t>
            </a:r>
            <a:r>
              <a:rPr lang="zh-CN" altLang="en-US" b="1" i="1" kern="1200" dirty="0">
                <a:solidFill>
                  <a:srgbClr val="FFFFFF"/>
                </a:solidFill>
                <a:effectLst>
                  <a:glow rad="190500">
                    <a:srgbClr val="000000"/>
                  </a:glow>
                </a:effectLst>
                <a:ea typeface="+mj-ea"/>
                <a:cs typeface="+mj-cs"/>
              </a:rPr>
              <a:t>因 今 天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在 大 卫 的 城 里 ，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为 你 们 生 了 救 主 ，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就 是 主 基 督 </a:t>
            </a:r>
            <a:r>
              <a:rPr lang="en-US" b="1" i="1" kern="1200" dirty="0">
                <a:solidFill>
                  <a:srgbClr val="FFFFFF"/>
                </a:solidFill>
                <a:effectLst>
                  <a:glow rad="190500">
                    <a:srgbClr val="000000"/>
                  </a:glow>
                </a:effectLst>
                <a:ea typeface="+mj-ea"/>
                <a:cs typeface="+mj-cs"/>
              </a:rPr>
              <a:t>” (</a:t>
            </a:r>
            <a:r>
              <a:rPr lang="zh-CN" altLang="en-US" b="1" i="1" kern="1200" dirty="0">
                <a:solidFill>
                  <a:srgbClr val="FFFFFF"/>
                </a:solidFill>
                <a:effectLst>
                  <a:glow rad="190500">
                    <a:srgbClr val="000000"/>
                  </a:glow>
                </a:effectLst>
                <a:ea typeface="+mj-ea"/>
                <a:cs typeface="+mj-cs"/>
              </a:rPr>
              <a:t>路加</a:t>
            </a:r>
            <a:r>
              <a:rPr lang="en-US" b="1" i="1" kern="1200" dirty="0">
                <a:solidFill>
                  <a:srgbClr val="FFFFFF"/>
                </a:solidFill>
                <a:effectLst>
                  <a:glow rad="190500">
                    <a:srgbClr val="000000"/>
                  </a:glow>
                </a:effectLst>
                <a:ea typeface="+mj-ea"/>
                <a:cs typeface="+mj-cs"/>
              </a:rPr>
              <a:t> 2:11 </a:t>
            </a:r>
            <a:r>
              <a:rPr lang="en-US" altLang="zh-CN" b="1" i="1" kern="1200" dirty="0">
                <a:solidFill>
                  <a:srgbClr val="FFFFFF"/>
                </a:solidFill>
                <a:effectLst>
                  <a:glow rad="190500">
                    <a:srgbClr val="000000"/>
                  </a:glow>
                </a:effectLst>
                <a:ea typeface="+mj-ea"/>
                <a:cs typeface="+mj-cs"/>
              </a:rPr>
              <a:t>CUVS</a:t>
            </a:r>
            <a:r>
              <a:rPr lang="en-US" b="1" i="1" kern="1200" dirty="0">
                <a:solidFill>
                  <a:srgbClr val="FFFFFF"/>
                </a:solidFill>
                <a:effectLst>
                  <a:glow rad="190500">
                    <a:srgbClr val="000000"/>
                  </a:glow>
                </a:effectLst>
                <a:ea typeface="+mj-ea"/>
                <a:cs typeface="+mj-cs"/>
              </a:rPr>
              <a:t>) </a:t>
            </a:r>
            <a:endParaRPr lang="en-US" b="1" i="1" kern="1200" dirty="0">
              <a:solidFill>
                <a:srgbClr val="FFFFFF"/>
              </a:solidFill>
              <a:effectLst>
                <a:glow rad="190500">
                  <a:srgbClr val="000000"/>
                </a:glow>
              </a:effectLst>
              <a:latin typeface="Arial"/>
              <a:ea typeface="+mj-ea"/>
              <a:cs typeface="+mj-cs"/>
            </a:endParaRPr>
          </a:p>
        </p:txBody>
      </p:sp>
    </p:spTree>
    <p:extLst>
      <p:ext uri="{BB962C8B-B14F-4D97-AF65-F5344CB8AC3E}">
        <p14:creationId xmlns:p14="http://schemas.microsoft.com/office/powerpoint/2010/main" val="12279085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C169198C-56B0-4AA6-A963-D75F2CAD3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3. His Infancy and Childhood</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Selected events from the infancy and childhood of Jesus are recorded in order to affirm that Jesus is the promised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015800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D10FEC0-A7B7-4E47-942A-BDE638DD9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His Circumcision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2:21</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circumcised as a sign of the Abrahamic Covenant in order to make Him eligible to fulfill the promises that God had given to Abraham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075776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08761A5-C3D8-4FD1-A80C-E3954785F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His Presentation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2:22-38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presented in the temple in obedience to the Law in order for Mary to be ceremonially clean and for Jesus to be redeemed from the Aaronic priesthood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364067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r>
              <a:rPr lang="en-US" b="1" i="1" dirty="0">
                <a:solidFill>
                  <a:srgbClr val="FFFFFF"/>
                </a:solidFill>
                <a:latin typeface="Arial" charset="0"/>
                <a:ea typeface="ＭＳ Ｐゴシック" charset="0"/>
                <a:cs typeface="Arial" charset="0"/>
              </a:rPr>
              <a:t>Simeon blessed Jesus at the </a:t>
            </a:r>
            <a:r>
              <a:rPr lang="en-US" b="1" i="1">
                <a:solidFill>
                  <a:srgbClr val="FFFFFF"/>
                </a:solidFill>
                <a:latin typeface="Arial" charset="0"/>
                <a:ea typeface="ＭＳ Ｐゴシック" charset="0"/>
                <a:cs typeface="Arial" charset="0"/>
              </a:rPr>
              <a:t>templ</a:t>
            </a:r>
            <a:r>
              <a:rPr lang="en-US" i="1">
                <a:solidFill>
                  <a:srgbClr val="FFFFFF"/>
                </a:solidFill>
                <a:latin typeface="Arial" charset="0"/>
                <a:ea typeface="ＭＳ Ｐゴシック" charset="0"/>
                <a:cs typeface="Arial" charset="0"/>
              </a:rPr>
              <a:t>e (</a:t>
            </a:r>
            <a:r>
              <a:rPr lang="zh-CN" altLang="en-US" i="1">
                <a:solidFill>
                  <a:srgbClr val="FFFFFF"/>
                </a:solidFill>
                <a:latin typeface="Arial" charset="0"/>
                <a:ea typeface="ＭＳ Ｐゴシック" charset="0"/>
                <a:cs typeface="Arial" charset="0"/>
              </a:rPr>
              <a:t>路加</a:t>
            </a:r>
            <a:r>
              <a:rPr lang="en-US" i="1">
                <a:solidFill>
                  <a:srgbClr val="FFFFFF"/>
                </a:solidFill>
                <a:latin typeface="Arial" charset="0"/>
                <a:ea typeface="ＭＳ Ｐゴシック" charset="0"/>
                <a:cs typeface="Arial" charset="0"/>
              </a:rPr>
              <a:t> </a:t>
            </a:r>
            <a:r>
              <a:rPr lang="en-US" i="1" dirty="0">
                <a:solidFill>
                  <a:srgbClr val="FFFFFF"/>
                </a:solidFill>
                <a:latin typeface="Arial" charset="0"/>
                <a:ea typeface="ＭＳ Ｐゴシック" charset="0"/>
                <a:cs typeface="Arial" charset="0"/>
              </a:rPr>
              <a:t>2:21-32)</a:t>
            </a:r>
            <a:r>
              <a:rPr lang="en-US" b="1" i="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79A4F84-55EF-4295-ACC2-57EDB162A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His Infancy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§14-16</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worship by Magi, escape to Egypt and escape to Nazareth all fulfill prophecy in order to substantiate Christ as Israel's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2579914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0033CC">
                <a:gamma/>
                <a:tint val="34902"/>
                <a:invGamma/>
              </a:srgbClr>
            </a:gs>
            <a:gs pos="50000">
              <a:srgbClr val="0033CC"/>
            </a:gs>
            <a:gs pos="100000">
              <a:srgbClr val="0033CC">
                <a:gamma/>
                <a:tint val="34902"/>
                <a:invGamma/>
              </a:srgbClr>
            </a:gs>
          </a:gsLst>
          <a:lin ang="18900000" scaled="1"/>
        </a:gradFill>
        <a:effectLst/>
      </p:bgPr>
    </p:bg>
    <p:spTree>
      <p:nvGrpSpPr>
        <p:cNvPr id="1" name=""/>
        <p:cNvGrpSpPr/>
        <p:nvPr/>
      </p:nvGrpSpPr>
      <p:grpSpPr>
        <a:xfrm>
          <a:off x="0" y="0"/>
          <a:ext cx="0" cy="0"/>
          <a:chOff x="0" y="0"/>
          <a:chExt cx="0" cy="0"/>
        </a:xfrm>
      </p:grpSpPr>
      <p:grpSp>
        <p:nvGrpSpPr>
          <p:cNvPr id="32783" name="Group 15"/>
          <p:cNvGrpSpPr>
            <a:grpSpLocks/>
          </p:cNvGrpSpPr>
          <p:nvPr/>
        </p:nvGrpSpPr>
        <p:grpSpPr bwMode="auto">
          <a:xfrm>
            <a:off x="762000" y="2209800"/>
            <a:ext cx="4648200" cy="2232025"/>
            <a:chOff x="480" y="1392"/>
            <a:chExt cx="2928" cy="1406"/>
          </a:xfrm>
        </p:grpSpPr>
        <p:pic>
          <p:nvPicPr>
            <p:cNvPr id="32777" name="Picture 9"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392"/>
              <a:ext cx="2928" cy="1406"/>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0" name="Text Box 12"/>
            <p:cNvSpPr txBox="1">
              <a:spLocks noChangeArrowheads="1"/>
            </p:cNvSpPr>
            <p:nvPr/>
          </p:nvSpPr>
          <p:spPr bwMode="auto">
            <a:xfrm>
              <a:off x="710" y="1498"/>
              <a:ext cx="142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Bethlehem</a:t>
              </a:r>
            </a:p>
          </p:txBody>
        </p:sp>
      </p:grpSp>
      <p:sp>
        <p:nvSpPr>
          <p:cNvPr id="32779" name="Rectangle 11"/>
          <p:cNvSpPr>
            <a:spLocks noChangeArrowheads="1"/>
          </p:cNvSpPr>
          <p:nvPr/>
        </p:nvSpPr>
        <p:spPr bwMode="auto">
          <a:xfrm>
            <a:off x="1219200" y="1295400"/>
            <a:ext cx="7315200" cy="228600"/>
          </a:xfrm>
          <a:prstGeom prst="rect">
            <a:avLst/>
          </a:pr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a:effectLst>
            <a:outerShdw blurRad="63500" dist="38099" dir="2700000" algn="ctr" rotWithShape="0">
              <a:schemeClr val="accent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2784" name="Group 16"/>
          <p:cNvGrpSpPr>
            <a:grpSpLocks/>
          </p:cNvGrpSpPr>
          <p:nvPr/>
        </p:nvGrpSpPr>
        <p:grpSpPr bwMode="auto">
          <a:xfrm>
            <a:off x="1752600" y="4051300"/>
            <a:ext cx="4210050" cy="2578100"/>
            <a:chOff x="1104" y="2552"/>
            <a:chExt cx="2652" cy="1624"/>
          </a:xfrm>
        </p:grpSpPr>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52"/>
              <a:ext cx="2652" cy="1624"/>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81" name="Text Box 13"/>
            <p:cNvSpPr txBox="1">
              <a:spLocks noChangeArrowheads="1"/>
            </p:cNvSpPr>
            <p:nvPr/>
          </p:nvSpPr>
          <p:spPr bwMode="auto">
            <a:xfrm>
              <a:off x="1286" y="3593"/>
              <a:ext cx="1062" cy="327"/>
            </a:xfrm>
            <a:prstGeom prst="rect">
              <a:avLst/>
            </a:prstGeom>
            <a:noFill/>
            <a:ln>
              <a:noFill/>
            </a:ln>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Nazareth</a:t>
              </a:r>
            </a:p>
          </p:txBody>
        </p:sp>
      </p:grpSp>
      <p:grpSp>
        <p:nvGrpSpPr>
          <p:cNvPr id="32785" name="Group 17"/>
          <p:cNvGrpSpPr>
            <a:grpSpLocks/>
          </p:cNvGrpSpPr>
          <p:nvPr/>
        </p:nvGrpSpPr>
        <p:grpSpPr bwMode="auto">
          <a:xfrm>
            <a:off x="5105400" y="2903538"/>
            <a:ext cx="3810000" cy="2354262"/>
            <a:chOff x="3216" y="1829"/>
            <a:chExt cx="2400" cy="1483"/>
          </a:xfrm>
        </p:grpSpPr>
        <p:pic>
          <p:nvPicPr>
            <p:cNvPr id="32772" name="Picture 4" descr="Sabc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829"/>
              <a:ext cx="2400" cy="148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2" name="Text Box 14"/>
            <p:cNvSpPr txBox="1">
              <a:spLocks noChangeArrowheads="1"/>
            </p:cNvSpPr>
            <p:nvPr/>
          </p:nvSpPr>
          <p:spPr bwMode="auto">
            <a:xfrm>
              <a:off x="3648" y="2016"/>
              <a:ext cx="73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Egypt</a:t>
              </a:r>
            </a:p>
          </p:txBody>
        </p:sp>
      </p:grpSp>
      <p:sp>
        <p:nvSpPr>
          <p:cNvPr id="32786" name="WordArt 18"/>
          <p:cNvSpPr>
            <a:spLocks noChangeArrowheads="1" noChangeShapeType="1" noTextEdit="1"/>
          </p:cNvSpPr>
          <p:nvPr/>
        </p:nvSpPr>
        <p:spPr bwMode="auto">
          <a:xfrm>
            <a:off x="3429000" y="152400"/>
            <a:ext cx="3162300" cy="13335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accent2"/>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880" normalizeH="0" baseline="0" noProof="0">
                <a:ln>
                  <a:noFill/>
                </a:ln>
                <a:solidFill>
                  <a:srgbClr val="FF3300"/>
                </a:solidFill>
                <a:effectLst/>
                <a:uLnTx/>
                <a:uFillTx/>
                <a:latin typeface="Harrington"/>
                <a:ea typeface="Harrington"/>
                <a:cs typeface="Harrington"/>
              </a:rPr>
              <a:t>Chapter Two</a:t>
            </a:r>
          </a:p>
        </p:txBody>
      </p:sp>
    </p:spTree>
    <p:extLst>
      <p:ext uri="{BB962C8B-B14F-4D97-AF65-F5344CB8AC3E}">
        <p14:creationId xmlns:p14="http://schemas.microsoft.com/office/powerpoint/2010/main" val="360975129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2786"/>
                                        </p:tgtEl>
                                        <p:attrNameLst>
                                          <p:attrName>style.visibility</p:attrName>
                                        </p:attrNameLst>
                                      </p:cBhvr>
                                      <p:to>
                                        <p:strVal val="visible"/>
                                      </p:to>
                                    </p:set>
                                    <p:anim calcmode="lin" valueType="num">
                                      <p:cBhvr>
                                        <p:cTn id="7" dur="1000" fill="hold"/>
                                        <p:tgtEl>
                                          <p:spTgt spid="32786"/>
                                        </p:tgtEl>
                                        <p:attrNameLst>
                                          <p:attrName>ppt_w</p:attrName>
                                        </p:attrNameLst>
                                      </p:cBhvr>
                                      <p:tavLst>
                                        <p:tav tm="0">
                                          <p:val>
                                            <p:fltVal val="0"/>
                                          </p:val>
                                        </p:tav>
                                        <p:tav tm="100000">
                                          <p:val>
                                            <p:strVal val="#ppt_w"/>
                                          </p:val>
                                        </p:tav>
                                      </p:tavLst>
                                    </p:anim>
                                    <p:anim calcmode="lin" valueType="num">
                                      <p:cBhvr>
                                        <p:cTn id="8" dur="1000" fill="hold"/>
                                        <p:tgtEl>
                                          <p:spTgt spid="32786"/>
                                        </p:tgtEl>
                                        <p:attrNameLst>
                                          <p:attrName>ppt_h</p:attrName>
                                        </p:attrNameLst>
                                      </p:cBhvr>
                                      <p:tavLst>
                                        <p:tav tm="0">
                                          <p:val>
                                            <p:fltVal val="0"/>
                                          </p:val>
                                        </p:tav>
                                        <p:tav tm="100000">
                                          <p:val>
                                            <p:strVal val="#ppt_h"/>
                                          </p:val>
                                        </p:tav>
                                      </p:tavLst>
                                    </p:anim>
                                    <p:anim calcmode="lin" valueType="num">
                                      <p:cBhvr>
                                        <p:cTn id="9" dur="1000" fill="hold"/>
                                        <p:tgtEl>
                                          <p:spTgt spid="32786"/>
                                        </p:tgtEl>
                                        <p:attrNameLst>
                                          <p:attrName>style.rotation</p:attrName>
                                        </p:attrNameLst>
                                      </p:cBhvr>
                                      <p:tavLst>
                                        <p:tav tm="0">
                                          <p:val>
                                            <p:fltVal val="90"/>
                                          </p:val>
                                        </p:tav>
                                        <p:tav tm="100000">
                                          <p:val>
                                            <p:fltVal val="0"/>
                                          </p:val>
                                        </p:tav>
                                      </p:tavLst>
                                    </p:anim>
                                    <p:animEffect transition="in" filter="fade">
                                      <p:cBhvr>
                                        <p:cTn id="10" dur="1000"/>
                                        <p:tgtEl>
                                          <p:spTgt spid="3278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779"/>
                                        </p:tgtEl>
                                        <p:attrNameLst>
                                          <p:attrName>style.visibility</p:attrName>
                                        </p:attrNameLst>
                                      </p:cBhvr>
                                      <p:to>
                                        <p:strVal val="visible"/>
                                      </p:to>
                                    </p:set>
                                    <p:animEffect transition="in" filter="dissolve">
                                      <p:cBhvr>
                                        <p:cTn id="13" dur="500"/>
                                        <p:tgtEl>
                                          <p:spTgt spid="327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32783"/>
                                        </p:tgtEl>
                                        <p:attrNameLst>
                                          <p:attrName>style.visibility</p:attrName>
                                        </p:attrNameLst>
                                      </p:cBhvr>
                                      <p:to>
                                        <p:strVal val="visible"/>
                                      </p:to>
                                    </p:set>
                                    <p:animScale>
                                      <p:cBhvr>
                                        <p:cTn id="18" dur="1000" decel="50000" fill="hold">
                                          <p:stCondLst>
                                            <p:cond delay="0"/>
                                          </p:stCondLst>
                                        </p:cTn>
                                        <p:tgtEl>
                                          <p:spTgt spid="327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2783"/>
                                        </p:tgtEl>
                                        <p:attrNameLst>
                                          <p:attrName>ppt_x</p:attrName>
                                          <p:attrName>ppt_y</p:attrName>
                                        </p:attrNameLst>
                                      </p:cBhvr>
                                    </p:animMotion>
                                    <p:animEffect transition="in" filter="fade">
                                      <p:cBhvr>
                                        <p:cTn id="20" dur="1000"/>
                                        <p:tgtEl>
                                          <p:spTgt spid="3278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32785"/>
                                        </p:tgtEl>
                                        <p:attrNameLst>
                                          <p:attrName>style.visibility</p:attrName>
                                        </p:attrNameLst>
                                      </p:cBhvr>
                                      <p:to>
                                        <p:strVal val="visible"/>
                                      </p:to>
                                    </p:set>
                                    <p:animEffect transition="in" filter="wheel(4)">
                                      <p:cBhvr>
                                        <p:cTn id="25" dur="1000"/>
                                        <p:tgtEl>
                                          <p:spTgt spid="327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32784"/>
                                        </p:tgtEl>
                                        <p:attrNameLst>
                                          <p:attrName>style.visibility</p:attrName>
                                        </p:attrNameLst>
                                      </p:cBhvr>
                                      <p:to>
                                        <p:strVal val="visible"/>
                                      </p:to>
                                    </p:set>
                                    <p:anim calcmode="lin" valueType="num">
                                      <p:cBhvr>
                                        <p:cTn id="30" dur="500" fill="hold"/>
                                        <p:tgtEl>
                                          <p:spTgt spid="32784"/>
                                        </p:tgtEl>
                                        <p:attrNameLst>
                                          <p:attrName>ppt_w</p:attrName>
                                        </p:attrNameLst>
                                      </p:cBhvr>
                                      <p:tavLst>
                                        <p:tav tm="0">
                                          <p:val>
                                            <p:strVal val="#ppt_w*0.05"/>
                                          </p:val>
                                        </p:tav>
                                        <p:tav tm="100000">
                                          <p:val>
                                            <p:strVal val="#ppt_w"/>
                                          </p:val>
                                        </p:tav>
                                      </p:tavLst>
                                    </p:anim>
                                    <p:anim calcmode="lin" valueType="num">
                                      <p:cBhvr>
                                        <p:cTn id="31" dur="500" fill="hold"/>
                                        <p:tgtEl>
                                          <p:spTgt spid="32784"/>
                                        </p:tgtEl>
                                        <p:attrNameLst>
                                          <p:attrName>ppt_h</p:attrName>
                                        </p:attrNameLst>
                                      </p:cBhvr>
                                      <p:tavLst>
                                        <p:tav tm="0">
                                          <p:val>
                                            <p:strVal val="#ppt_h"/>
                                          </p:val>
                                        </p:tav>
                                        <p:tav tm="100000">
                                          <p:val>
                                            <p:strVal val="#ppt_h"/>
                                          </p:val>
                                        </p:tav>
                                      </p:tavLst>
                                    </p:anim>
                                    <p:anim calcmode="lin" valueType="num">
                                      <p:cBhvr>
                                        <p:cTn id="32" dur="500" fill="hold"/>
                                        <p:tgtEl>
                                          <p:spTgt spid="32784"/>
                                        </p:tgtEl>
                                        <p:attrNameLst>
                                          <p:attrName>ppt_x</p:attrName>
                                        </p:attrNameLst>
                                      </p:cBhvr>
                                      <p:tavLst>
                                        <p:tav tm="0">
                                          <p:val>
                                            <p:strVal val="#ppt_x-.2"/>
                                          </p:val>
                                        </p:tav>
                                        <p:tav tm="100000">
                                          <p:val>
                                            <p:strVal val="#ppt_x"/>
                                          </p:val>
                                        </p:tav>
                                      </p:tavLst>
                                    </p:anim>
                                    <p:anim calcmode="lin" valueType="num">
                                      <p:cBhvr>
                                        <p:cTn id="33" dur="500" fill="hold"/>
                                        <p:tgtEl>
                                          <p:spTgt spid="32784"/>
                                        </p:tgtEl>
                                        <p:attrNameLst>
                                          <p:attrName>ppt_y</p:attrName>
                                        </p:attrNameLst>
                                      </p:cBhvr>
                                      <p:tavLst>
                                        <p:tav tm="0">
                                          <p:val>
                                            <p:strVal val="#ppt_y"/>
                                          </p:val>
                                        </p:tav>
                                        <p:tav tm="100000">
                                          <p:val>
                                            <p:strVal val="#ppt_y"/>
                                          </p:val>
                                        </p:tav>
                                      </p:tavLst>
                                    </p:anim>
                                    <p:animEffect transition="in" filter="fade">
                                      <p:cBhvr>
                                        <p:cTn id="34"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nimBg="1"/>
      <p:bldP spid="327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Text Box 3"/>
          <p:cNvSpPr txBox="1">
            <a:spLocks noChangeArrowheads="1"/>
          </p:cNvSpPr>
          <p:nvPr/>
        </p:nvSpPr>
        <p:spPr bwMode="auto">
          <a:xfrm>
            <a:off x="2082800" y="1336675"/>
            <a:ext cx="21034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该隐  	亚伯 </a:t>
            </a: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3" name="Line 1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4" name="Line 1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3738" name="Text Box 2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73739"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73741" name="Text Box 35"/>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340004"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0006" name="Text Box 38"/>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4:1-2, 4:8</a:t>
            </a:r>
          </a:p>
        </p:txBody>
      </p:sp>
      <p:sp>
        <p:nvSpPr>
          <p:cNvPr id="73744" name="Text Box 3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0008" name="Rectangle 40"/>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0009" name="Text Box 41"/>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0013" name="Rectangle 45"/>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0014" name="Text Box 46"/>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0015" name="Rectangle 47"/>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24</a:t>
            </a:r>
          </a:p>
        </p:txBody>
      </p:sp>
    </p:spTree>
    <p:extLst>
      <p:ext uri="{BB962C8B-B14F-4D97-AF65-F5344CB8AC3E}">
        <p14:creationId xmlns:p14="http://schemas.microsoft.com/office/powerpoint/2010/main" val="3401223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
                                  </p:stCondLst>
                                  <p:childTnLst>
                                    <p:set>
                                      <p:cBhvr>
                                        <p:cTn id="6" dur="1" fill="hold">
                                          <p:stCondLst>
                                            <p:cond delay="0"/>
                                          </p:stCondLst>
                                        </p:cTn>
                                        <p:tgtEl>
                                          <p:spTgt spid="339983"/>
                                        </p:tgtEl>
                                        <p:attrNameLst>
                                          <p:attrName>style.visibility</p:attrName>
                                        </p:attrNameLst>
                                      </p:cBhvr>
                                      <p:to>
                                        <p:strVal val="visible"/>
                                      </p:to>
                                    </p:set>
                                    <p:animEffect transition="in" filter="wipe(up)">
                                      <p:cBhvr>
                                        <p:cTn id="7" dur="500"/>
                                        <p:tgtEl>
                                          <p:spTgt spid="339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60433" name="Rectangle 17"/>
          <p:cNvSpPr>
            <a:spLocks noGrp="1" noChangeArrowheads="1"/>
          </p:cNvSpPr>
          <p:nvPr>
            <p:ph type="body" idx="1"/>
          </p:nvPr>
        </p:nvSpPr>
        <p:spPr>
          <a:xfrm>
            <a:off x="609600" y="762000"/>
            <a:ext cx="8229600" cy="4525963"/>
          </a:xfrm>
          <a:effectLst>
            <a:outerShdw blurRad="63500" dist="38099" dir="2700000" algn="ctr" rotWithShape="0">
              <a:schemeClr val="bg1">
                <a:alpha val="74998"/>
              </a:schemeClr>
            </a:outerShdw>
          </a:effectLst>
        </p:spPr>
        <p:txBody>
          <a:bodyPr/>
          <a:lstStyle/>
          <a:p>
            <a:pPr>
              <a:buFontTx/>
              <a:buNone/>
            </a:pPr>
            <a:r>
              <a:rPr lang="en-US" sz="5000" b="1">
                <a:solidFill>
                  <a:srgbClr val="FF9933"/>
                </a:solidFill>
                <a:effectLst>
                  <a:outerShdw blurRad="38100" dist="38100" dir="2700000" algn="tl">
                    <a:srgbClr val="FFFFFF"/>
                  </a:outerShdw>
                </a:effectLst>
                <a:latin typeface="Pristina" charset="0"/>
                <a:ea typeface="SimSun" charset="0"/>
                <a:cs typeface="SimSun" charset="0"/>
              </a:rPr>
              <a:t>	</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r>
              <a:rPr lang="en-US" sz="5000" b="1">
                <a:solidFill>
                  <a:srgbClr val="FF9933"/>
                </a:solidFill>
                <a:effectLst>
                  <a:outerShdw blurRad="38100" dist="38100" dir="2700000" algn="tl">
                    <a:srgbClr val="FFFFFF"/>
                  </a:outerShdw>
                </a:effectLst>
                <a:latin typeface="Pristina" charset="0"/>
                <a:ea typeface="SimSun" charset="0"/>
                <a:cs typeface="SimSun" charset="0"/>
              </a:rPr>
              <a:t>All this took place to </a:t>
            </a:r>
            <a:r>
              <a:rPr lang="en-US" sz="5000" b="1">
                <a:solidFill>
                  <a:srgbClr val="00CC00"/>
                </a:solidFill>
                <a:effectLst>
                  <a:outerShdw blurRad="38100" dist="38100" dir="2700000" algn="tl">
                    <a:srgbClr val="FFFFFF"/>
                  </a:outerShdw>
                </a:effectLst>
                <a:latin typeface="Pristina" charset="0"/>
                <a:ea typeface="SimSun" charset="0"/>
                <a:cs typeface="SimSun" charset="0"/>
              </a:rPr>
              <a:t>fulfill </a:t>
            </a:r>
            <a:r>
              <a:rPr lang="en-US" sz="5000" b="1">
                <a:solidFill>
                  <a:srgbClr val="FF9933"/>
                </a:solidFill>
                <a:effectLst>
                  <a:outerShdw blurRad="38100" dist="38100" dir="2700000" algn="tl">
                    <a:srgbClr val="FFFFFF"/>
                  </a:outerShdw>
                </a:effectLst>
                <a:latin typeface="Pristina" charset="0"/>
                <a:ea typeface="SimSun" charset="0"/>
                <a:cs typeface="SimSun" charset="0"/>
              </a:rPr>
              <a:t>what the Lord had said through the prophet</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a:p>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p:txBody>
      </p:sp>
      <p:grpSp>
        <p:nvGrpSpPr>
          <p:cNvPr id="60443" name="Group 27"/>
          <p:cNvGrpSpPr>
            <a:grpSpLocks/>
          </p:cNvGrpSpPr>
          <p:nvPr/>
        </p:nvGrpSpPr>
        <p:grpSpPr bwMode="auto">
          <a:xfrm>
            <a:off x="2997200" y="3062288"/>
            <a:ext cx="4860925" cy="3324225"/>
            <a:chOff x="1888" y="1929"/>
            <a:chExt cx="3062" cy="2094"/>
          </a:xfrm>
        </p:grpSpPr>
        <p:sp>
          <p:nvSpPr>
            <p:cNvPr id="60442" name="Rectangle 26"/>
            <p:cNvSpPr>
              <a:spLocks noChangeArrowheads="1"/>
            </p:cNvSpPr>
            <p:nvPr/>
          </p:nvSpPr>
          <p:spPr bwMode="auto">
            <a:xfrm rot="-770927">
              <a:off x="1907" y="1929"/>
              <a:ext cx="3043" cy="2089"/>
            </a:xfrm>
            <a:prstGeom prst="rect">
              <a:avLst/>
            </a:prstGeom>
            <a:solidFill>
              <a:schemeClr val="bg1"/>
            </a:solidFill>
            <a:ln w="9525">
              <a:solidFill>
                <a:schemeClr val="tx1"/>
              </a:solidFill>
              <a:miter lim="800000"/>
              <a:headEnd/>
              <a:tailEnd/>
            </a:ln>
            <a:effectLst>
              <a:outerShdw blurRad="63500" dist="71842" dir="2700000" algn="ctr" rotWithShape="0">
                <a:srgbClr val="FF33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6" name="Text Box 20"/>
            <p:cNvSpPr txBox="1">
              <a:spLocks noChangeArrowheads="1"/>
            </p:cNvSpPr>
            <p:nvPr/>
          </p:nvSpPr>
          <p:spPr bwMode="auto">
            <a:xfrm rot="-1436598">
              <a:off x="1888" y="1965"/>
              <a:ext cx="2988" cy="2058"/>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outerShdw blurRad="63500" dist="63500" dir="2212194" algn="ctr" rotWithShape="0">
                <a:srgbClr val="FF33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completing</a:t>
              </a: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filling full</a:t>
              </a: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p:txBody>
        </p:sp>
      </p:grpSp>
      <p:grpSp>
        <p:nvGrpSpPr>
          <p:cNvPr id="60441" name="Group 25"/>
          <p:cNvGrpSpPr>
            <a:grpSpLocks/>
          </p:cNvGrpSpPr>
          <p:nvPr/>
        </p:nvGrpSpPr>
        <p:grpSpPr bwMode="auto">
          <a:xfrm>
            <a:off x="381000" y="2425700"/>
            <a:ext cx="8458200" cy="406400"/>
            <a:chOff x="240" y="1528"/>
            <a:chExt cx="5328" cy="256"/>
          </a:xfrm>
        </p:grpSpPr>
        <p:sp>
          <p:nvSpPr>
            <p:cNvPr id="60438" name="Freeform 22"/>
            <p:cNvSpPr>
              <a:spLocks/>
            </p:cNvSpPr>
            <p:nvPr/>
          </p:nvSpPr>
          <p:spPr bwMode="auto">
            <a:xfrm>
              <a:off x="240" y="1528"/>
              <a:ext cx="4464"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9" name="Freeform 23"/>
            <p:cNvSpPr>
              <a:spLocks/>
            </p:cNvSpPr>
            <p:nvPr/>
          </p:nvSpPr>
          <p:spPr bwMode="auto">
            <a:xfrm>
              <a:off x="1488" y="1680"/>
              <a:ext cx="4080"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60440" name="WordArt 24"/>
          <p:cNvSpPr>
            <a:spLocks noChangeArrowheads="1" noChangeShapeType="1" noTextEdit="1"/>
          </p:cNvSpPr>
          <p:nvPr/>
        </p:nvSpPr>
        <p:spPr bwMode="auto">
          <a:xfrm>
            <a:off x="533400" y="4067175"/>
            <a:ext cx="3124200" cy="962025"/>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27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fulfill</a:t>
            </a:r>
          </a:p>
        </p:txBody>
      </p:sp>
    </p:spTree>
    <p:extLst>
      <p:ext uri="{BB962C8B-B14F-4D97-AF65-F5344CB8AC3E}">
        <p14:creationId xmlns:p14="http://schemas.microsoft.com/office/powerpoint/2010/main" val="42677870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0433">
                                            <p:txEl>
                                              <p:pRg st="0" end="0"/>
                                            </p:txEl>
                                          </p:spTgt>
                                        </p:tgtEl>
                                        <p:attrNameLst>
                                          <p:attrName>style.visibility</p:attrName>
                                        </p:attrNameLst>
                                      </p:cBhvr>
                                      <p:to>
                                        <p:strVal val="visible"/>
                                      </p:to>
                                    </p:set>
                                    <p:animEffect transition="in" filter="checkerboard(across)">
                                      <p:cBhvr>
                                        <p:cTn id="7" dur="500"/>
                                        <p:tgtEl>
                                          <p:spTgt spid="60433">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0441"/>
                                        </p:tgtEl>
                                        <p:attrNameLst>
                                          <p:attrName>style.visibility</p:attrName>
                                        </p:attrNameLst>
                                      </p:cBhvr>
                                      <p:to>
                                        <p:strVal val="visible"/>
                                      </p:to>
                                    </p:set>
                                    <p:animEffect transition="in" filter="slide(fromLeft)">
                                      <p:cBhvr>
                                        <p:cTn id="11" dur="500"/>
                                        <p:tgtEl>
                                          <p:spTgt spid="604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0440"/>
                                        </p:tgtEl>
                                        <p:attrNameLst>
                                          <p:attrName>style.visibility</p:attrName>
                                        </p:attrNameLst>
                                      </p:cBhvr>
                                      <p:to>
                                        <p:strVal val="visible"/>
                                      </p:to>
                                    </p:set>
                                    <p:anim calcmode="lin" valueType="num">
                                      <p:cBhvr>
                                        <p:cTn id="16" dur="1000" fill="hold"/>
                                        <p:tgtEl>
                                          <p:spTgt spid="60440"/>
                                        </p:tgtEl>
                                        <p:attrNameLst>
                                          <p:attrName>ppt_w</p:attrName>
                                        </p:attrNameLst>
                                      </p:cBhvr>
                                      <p:tavLst>
                                        <p:tav tm="0">
                                          <p:val>
                                            <p:fltVal val="0"/>
                                          </p:val>
                                        </p:tav>
                                        <p:tav tm="100000">
                                          <p:val>
                                            <p:strVal val="#ppt_w"/>
                                          </p:val>
                                        </p:tav>
                                      </p:tavLst>
                                    </p:anim>
                                    <p:anim calcmode="lin" valueType="num">
                                      <p:cBhvr>
                                        <p:cTn id="17" dur="1000" fill="hold"/>
                                        <p:tgtEl>
                                          <p:spTgt spid="60440"/>
                                        </p:tgtEl>
                                        <p:attrNameLst>
                                          <p:attrName>ppt_h</p:attrName>
                                        </p:attrNameLst>
                                      </p:cBhvr>
                                      <p:tavLst>
                                        <p:tav tm="0">
                                          <p:val>
                                            <p:fltVal val="0"/>
                                          </p:val>
                                        </p:tav>
                                        <p:tav tm="100000">
                                          <p:val>
                                            <p:strVal val="#ppt_h"/>
                                          </p:val>
                                        </p:tav>
                                      </p:tavLst>
                                    </p:anim>
                                    <p:anim calcmode="lin" valueType="num">
                                      <p:cBhvr>
                                        <p:cTn id="18" dur="1000" fill="hold"/>
                                        <p:tgtEl>
                                          <p:spTgt spid="6044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0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60443"/>
                                        </p:tgtEl>
                                        <p:attrNameLst>
                                          <p:attrName>style.visibility</p:attrName>
                                        </p:attrNameLst>
                                      </p:cBhvr>
                                      <p:to>
                                        <p:strVal val="visible"/>
                                      </p:to>
                                    </p:set>
                                    <p:anim calcmode="lin" valueType="num">
                                      <p:cBhvr>
                                        <p:cTn id="24" dur="1000" fill="hold"/>
                                        <p:tgtEl>
                                          <p:spTgt spid="60443"/>
                                        </p:tgtEl>
                                        <p:attrNameLst>
                                          <p:attrName>ppt_w</p:attrName>
                                        </p:attrNameLst>
                                      </p:cBhvr>
                                      <p:tavLst>
                                        <p:tav tm="0">
                                          <p:val>
                                            <p:strVal val="#ppt_w*0.70"/>
                                          </p:val>
                                        </p:tav>
                                        <p:tav tm="100000">
                                          <p:val>
                                            <p:strVal val="#ppt_w"/>
                                          </p:val>
                                        </p:tav>
                                      </p:tavLst>
                                    </p:anim>
                                    <p:anim calcmode="lin" valueType="num">
                                      <p:cBhvr>
                                        <p:cTn id="25" dur="1000" fill="hold"/>
                                        <p:tgtEl>
                                          <p:spTgt spid="60443"/>
                                        </p:tgtEl>
                                        <p:attrNameLst>
                                          <p:attrName>ppt_h</p:attrName>
                                        </p:attrNameLst>
                                      </p:cBhvr>
                                      <p:tavLst>
                                        <p:tav tm="0">
                                          <p:val>
                                            <p:strVal val="#ppt_h"/>
                                          </p:val>
                                        </p:tav>
                                        <p:tav tm="100000">
                                          <p:val>
                                            <p:strVal val="#ppt_h"/>
                                          </p:val>
                                        </p:tav>
                                      </p:tavLst>
                                    </p:anim>
                                    <p:animEffect transition="in" filter="fade">
                                      <p:cBhvr>
                                        <p:cTn id="26" dur="1000"/>
                                        <p:tgtEl>
                                          <p:spTgt spid="60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0"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46089" name="Oval 9"/>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6083" name="Rectangle 3"/>
          <p:cNvSpPr>
            <a:spLocks noGrp="1" noChangeArrowheads="1"/>
          </p:cNvSpPr>
          <p:nvPr>
            <p:ph type="body" idx="1"/>
          </p:nvPr>
        </p:nvSpPr>
        <p:spPr>
          <a:xfrm>
            <a:off x="304800" y="2743200"/>
            <a:ext cx="8458200" cy="3733800"/>
          </a:xfrm>
          <a:solidFill>
            <a:schemeClr val="accent2"/>
          </a:solidFill>
          <a:ln w="38100">
            <a:solidFill>
              <a:schemeClr val="accent2"/>
            </a:solidFill>
            <a:miter lim="800000"/>
            <a:headEnd/>
            <a:tailEnd/>
          </a:ln>
          <a:effectLst>
            <a:outerShdw blurRad="63500" dist="71842" dir="2700000" algn="ctr" rotWithShape="0">
              <a:srgbClr val="002186">
                <a:alpha val="74998"/>
              </a:srgbClr>
            </a:outerShdw>
          </a:effectLst>
        </p:spPr>
        <p:txBody>
          <a:bodyPr/>
          <a:lstStyle/>
          <a:p>
            <a:pPr marL="0" indent="0">
              <a:buFontTx/>
              <a:buNone/>
            </a:pPr>
            <a:endParaRPr lang="en-US" sz="1200" b="1">
              <a:solidFill>
                <a:srgbClr val="FFFF66"/>
              </a:solidFill>
              <a:effectLst>
                <a:outerShdw blurRad="38100" dist="38100" dir="2700000" algn="tl">
                  <a:srgbClr val="000000"/>
                </a:outerShdw>
              </a:effectLst>
            </a:endParaRPr>
          </a:p>
          <a:p>
            <a:pPr marL="0" indent="0">
              <a:buFontTx/>
              <a:buNone/>
            </a:pPr>
            <a:r>
              <a:rPr lang="en-US" sz="4800" b="1">
                <a:solidFill>
                  <a:srgbClr val="FFFF66"/>
                </a:solidFill>
                <a:effectLst>
                  <a:outerShdw blurRad="38100" dist="38100" dir="2700000" algn="tl">
                    <a:srgbClr val="000000"/>
                  </a:outerShdw>
                </a:effectLst>
              </a:rPr>
              <a:t>Straightforward predictions</a:t>
            </a:r>
          </a:p>
        </p:txBody>
      </p:sp>
      <p:sp>
        <p:nvSpPr>
          <p:cNvPr id="46087" name="Rectangle 7"/>
          <p:cNvSpPr>
            <a:spLocks noChangeArrowheads="1"/>
          </p:cNvSpPr>
          <p:nvPr/>
        </p:nvSpPr>
        <p:spPr bwMode="auto">
          <a:xfrm>
            <a:off x="304800" y="1828800"/>
            <a:ext cx="84582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1. Literal</a:t>
            </a:r>
          </a:p>
        </p:txBody>
      </p:sp>
      <p:sp>
        <p:nvSpPr>
          <p:cNvPr id="46086"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46091"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46093" name="Text Box 13"/>
          <p:cNvSpPr txBox="1">
            <a:spLocks noChangeArrowheads="1"/>
          </p:cNvSpPr>
          <p:nvPr/>
        </p:nvSpPr>
        <p:spPr bwMode="auto">
          <a:xfrm>
            <a:off x="3886200" y="3962400"/>
            <a:ext cx="4572000" cy="210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Birthplace in Bethlehem </a:t>
            </a:r>
            <a:b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Matt. 2:6</a:t>
            </a:r>
          </a:p>
        </p:txBody>
      </p:sp>
      <p:sp>
        <p:nvSpPr>
          <p:cNvPr id="46094" name="Text Box 14"/>
          <p:cNvSpPr txBox="1">
            <a:spLocks noChangeArrowheads="1"/>
          </p:cNvSpPr>
          <p:nvPr/>
        </p:nvSpPr>
        <p:spPr bwMode="auto">
          <a:xfrm>
            <a:off x="457200" y="5302250"/>
            <a:ext cx="3810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Micah 5:2</a:t>
            </a:r>
          </a:p>
        </p:txBody>
      </p:sp>
      <p:sp>
        <p:nvSpPr>
          <p:cNvPr id="46095" name="AutoShape 15"/>
          <p:cNvSpPr>
            <a:spLocks noChangeArrowheads="1"/>
          </p:cNvSpPr>
          <p:nvPr/>
        </p:nvSpPr>
        <p:spPr bwMode="auto">
          <a:xfrm>
            <a:off x="3810000" y="5562600"/>
            <a:ext cx="990600" cy="304800"/>
          </a:xfrm>
          <a:prstGeom prst="chevron">
            <a:avLst>
              <a:gd name="adj"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6296366"/>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dissolve">
                                      <p:cBhvr>
                                        <p:cTn id="7" dur="500"/>
                                        <p:tgtEl>
                                          <p:spTgt spid="4609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fade">
                                      <p:cBhvr>
                                        <p:cTn id="10" dur="800" decel="100000"/>
                                        <p:tgtEl>
                                          <p:spTgt spid="46089"/>
                                        </p:tgtEl>
                                      </p:cBhvr>
                                    </p:animEffect>
                                    <p:anim calcmode="lin" valueType="num">
                                      <p:cBhvr>
                                        <p:cTn id="11" dur="800" decel="100000" fill="hold"/>
                                        <p:tgtEl>
                                          <p:spTgt spid="46089"/>
                                        </p:tgtEl>
                                        <p:attrNameLst>
                                          <p:attrName>style.rotation</p:attrName>
                                        </p:attrNameLst>
                                      </p:cBhvr>
                                      <p:tavLst>
                                        <p:tav tm="0">
                                          <p:val>
                                            <p:fltVal val="-90"/>
                                          </p:val>
                                        </p:tav>
                                        <p:tav tm="100000">
                                          <p:val>
                                            <p:fltVal val="0"/>
                                          </p:val>
                                        </p:tav>
                                      </p:tavLst>
                                    </p:anim>
                                    <p:anim calcmode="lin" valueType="num">
                                      <p:cBhvr>
                                        <p:cTn id="12" dur="800" decel="100000" fill="hold"/>
                                        <p:tgtEl>
                                          <p:spTgt spid="46089"/>
                                        </p:tgtEl>
                                        <p:attrNameLst>
                                          <p:attrName>ppt_x</p:attrName>
                                        </p:attrNameLst>
                                      </p:cBhvr>
                                      <p:tavLst>
                                        <p:tav tm="0">
                                          <p:val>
                                            <p:strVal val="#ppt_x+0.4"/>
                                          </p:val>
                                        </p:tav>
                                        <p:tav tm="100000">
                                          <p:val>
                                            <p:strVal val="#ppt_x-0.05"/>
                                          </p:val>
                                        </p:tav>
                                      </p:tavLst>
                                    </p:anim>
                                    <p:anim calcmode="lin" valueType="num">
                                      <p:cBhvr>
                                        <p:cTn id="13" dur="800" decel="100000" fill="hold"/>
                                        <p:tgtEl>
                                          <p:spTgt spid="4608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608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6089"/>
                                        </p:tgtEl>
                                        <p:attrNameLst>
                                          <p:attrName>ppt_y</p:attrName>
                                        </p:attrNameLst>
                                      </p:cBhvr>
                                      <p:tavLst>
                                        <p:tav tm="0">
                                          <p:val>
                                            <p:strVal val="#ppt_y+0.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6087"/>
                                        </p:tgtEl>
                                        <p:attrNameLst>
                                          <p:attrName>style.visibility</p:attrName>
                                        </p:attrNameLst>
                                      </p:cBhvr>
                                      <p:to>
                                        <p:strVal val="visible"/>
                                      </p:to>
                                    </p:set>
                                    <p:animEffect transition="in" filter="fade">
                                      <p:cBhvr>
                                        <p:cTn id="20" dur="800" decel="100000"/>
                                        <p:tgtEl>
                                          <p:spTgt spid="46087"/>
                                        </p:tgtEl>
                                      </p:cBhvr>
                                    </p:animEffect>
                                    <p:anim calcmode="lin" valueType="num">
                                      <p:cBhvr>
                                        <p:cTn id="21" dur="800" decel="100000" fill="hold"/>
                                        <p:tgtEl>
                                          <p:spTgt spid="46087"/>
                                        </p:tgtEl>
                                        <p:attrNameLst>
                                          <p:attrName>style.rotation</p:attrName>
                                        </p:attrNameLst>
                                      </p:cBhvr>
                                      <p:tavLst>
                                        <p:tav tm="0">
                                          <p:val>
                                            <p:fltVal val="-90"/>
                                          </p:val>
                                        </p:tav>
                                        <p:tav tm="100000">
                                          <p:val>
                                            <p:fltVal val="0"/>
                                          </p:val>
                                        </p:tav>
                                      </p:tavLst>
                                    </p:anim>
                                    <p:anim calcmode="lin" valueType="num">
                                      <p:cBhvr>
                                        <p:cTn id="22" dur="800" decel="100000" fill="hold"/>
                                        <p:tgtEl>
                                          <p:spTgt spid="46087"/>
                                        </p:tgtEl>
                                        <p:attrNameLst>
                                          <p:attrName>ppt_x</p:attrName>
                                        </p:attrNameLst>
                                      </p:cBhvr>
                                      <p:tavLst>
                                        <p:tav tm="0">
                                          <p:val>
                                            <p:strVal val="#ppt_x+0.4"/>
                                          </p:val>
                                        </p:tav>
                                        <p:tav tm="100000">
                                          <p:val>
                                            <p:strVal val="#ppt_x-0.05"/>
                                          </p:val>
                                        </p:tav>
                                      </p:tavLst>
                                    </p:anim>
                                    <p:anim calcmode="lin" valueType="num">
                                      <p:cBhvr>
                                        <p:cTn id="23" dur="800" decel="100000" fill="hold"/>
                                        <p:tgtEl>
                                          <p:spTgt spid="4608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608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6087"/>
                                        </p:tgtEl>
                                        <p:attrNameLst>
                                          <p:attrName>ppt_y</p:attrName>
                                        </p:attrNameLst>
                                      </p:cBhvr>
                                      <p:tavLst>
                                        <p:tav tm="0">
                                          <p:val>
                                            <p:strVal val="#ppt_y+0.1"/>
                                          </p:val>
                                        </p:tav>
                                        <p:tav tm="100000">
                                          <p:val>
                                            <p:strVal val="#ppt_y"/>
                                          </p:val>
                                        </p:tav>
                                      </p:tavLst>
                                    </p:anim>
                                  </p:childTnLst>
                                </p:cTn>
                              </p:par>
                            </p:childTnLst>
                          </p:cTn>
                        </p:par>
                        <p:par>
                          <p:cTn id="26" fill="hold" nodeType="afterGroup">
                            <p:stCondLst>
                              <p:cond delay="1000"/>
                            </p:stCondLst>
                            <p:childTnLst>
                              <p:par>
                                <p:cTn id="27" presetID="15" presetClass="entr" presetSubtype="0" fill="hold" grpId="0" nodeType="afterEffect">
                                  <p:stCondLst>
                                    <p:cond delay="0"/>
                                  </p:stCondLst>
                                  <p:childTnLst>
                                    <p:set>
                                      <p:cBhvr>
                                        <p:cTn id="28" dur="1" fill="hold">
                                          <p:stCondLst>
                                            <p:cond delay="0"/>
                                          </p:stCondLst>
                                        </p:cTn>
                                        <p:tgtEl>
                                          <p:spTgt spid="46083">
                                            <p:bg/>
                                          </p:spTgt>
                                        </p:tgtEl>
                                        <p:attrNameLst>
                                          <p:attrName>style.visibility</p:attrName>
                                        </p:attrNameLst>
                                      </p:cBhvr>
                                      <p:to>
                                        <p:strVal val="visible"/>
                                      </p:to>
                                    </p:set>
                                    <p:anim calcmode="lin" valueType="num">
                                      <p:cBhvr>
                                        <p:cTn id="29" dur="1000" fill="hold"/>
                                        <p:tgtEl>
                                          <p:spTgt spid="46083">
                                            <p:bg/>
                                          </p:spTgt>
                                        </p:tgtEl>
                                        <p:attrNameLst>
                                          <p:attrName>ppt_w</p:attrName>
                                        </p:attrNameLst>
                                      </p:cBhvr>
                                      <p:tavLst>
                                        <p:tav tm="0">
                                          <p:val>
                                            <p:fltVal val="0"/>
                                          </p:val>
                                        </p:tav>
                                        <p:tav tm="100000">
                                          <p:val>
                                            <p:strVal val="#ppt_w"/>
                                          </p:val>
                                        </p:tav>
                                      </p:tavLst>
                                    </p:anim>
                                    <p:anim calcmode="lin" valueType="num">
                                      <p:cBhvr>
                                        <p:cTn id="30" dur="1000" fill="hold"/>
                                        <p:tgtEl>
                                          <p:spTgt spid="46083">
                                            <p:bg/>
                                          </p:spTgt>
                                        </p:tgtEl>
                                        <p:attrNameLst>
                                          <p:attrName>ppt_h</p:attrName>
                                        </p:attrNameLst>
                                      </p:cBhvr>
                                      <p:tavLst>
                                        <p:tav tm="0">
                                          <p:val>
                                            <p:fltVal val="0"/>
                                          </p:val>
                                        </p:tav>
                                        <p:tav tm="100000">
                                          <p:val>
                                            <p:strVal val="#ppt_h"/>
                                          </p:val>
                                        </p:tav>
                                      </p:tavLst>
                                    </p:anim>
                                    <p:anim calcmode="lin" valueType="num">
                                      <p:cBhvr>
                                        <p:cTn id="31" dur="1000" fill="hold"/>
                                        <p:tgtEl>
                                          <p:spTgt spid="46083">
                                            <p:bg/>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083">
                                            <p:bg/>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6083">
                                            <p:txEl>
                                              <p:pRg st="1" end="1"/>
                                            </p:txEl>
                                          </p:spTgt>
                                        </p:tgtEl>
                                        <p:attrNameLst>
                                          <p:attrName>style.visibility</p:attrName>
                                        </p:attrNameLst>
                                      </p:cBhvr>
                                      <p:to>
                                        <p:strVal val="visible"/>
                                      </p:to>
                                    </p:set>
                                    <p:anim calcmode="lin" valueType="num">
                                      <p:cBhvr>
                                        <p:cTn id="3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093"/>
                                        </p:tgtEl>
                                        <p:attrNameLst>
                                          <p:attrName>style.visibility</p:attrName>
                                        </p:attrNameLst>
                                      </p:cBhvr>
                                      <p:to>
                                        <p:strVal val="visible"/>
                                      </p:to>
                                    </p:set>
                                    <p:animEffect transition="in" filter="wipe(left)">
                                      <p:cBhvr>
                                        <p:cTn id="43" dur="500"/>
                                        <p:tgtEl>
                                          <p:spTgt spid="460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6095"/>
                                        </p:tgtEl>
                                        <p:attrNameLst>
                                          <p:attrName>style.visibility</p:attrName>
                                        </p:attrNameLst>
                                      </p:cBhvr>
                                      <p:to>
                                        <p:strVal val="visible"/>
                                      </p:to>
                                    </p:set>
                                    <p:animEffect transition="in" filter="wipe(left)">
                                      <p:cBhvr>
                                        <p:cTn id="48" dur="500"/>
                                        <p:tgtEl>
                                          <p:spTgt spid="4609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094"/>
                                        </p:tgtEl>
                                        <p:attrNameLst>
                                          <p:attrName>style.visibility</p:attrName>
                                        </p:attrNameLst>
                                      </p:cBhvr>
                                      <p:to>
                                        <p:strVal val="visible"/>
                                      </p:to>
                                    </p:set>
                                    <p:animEffect transition="in" filter="wipe(left)">
                                      <p:cBhvr>
                                        <p:cTn id="51"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83" grpId="0" uiExpand="1" build="p" animBg="1"/>
      <p:bldP spid="46087" grpId="0" animBg="1"/>
      <p:bldP spid="46091" grpId="0" animBg="1"/>
      <p:bldP spid="46093" grpId="0"/>
      <p:bldP spid="46094" grpId="0"/>
      <p:bldP spid="46095"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rgbClr val="FF3300"/>
            </a:gs>
            <a:gs pos="100000">
              <a:srgbClr val="CCFFCC"/>
            </a:gs>
          </a:gsLst>
          <a:lin ang="18900000" scaled="1"/>
        </a:gradFill>
        <a:effectLst/>
      </p:bgPr>
    </p:bg>
    <p:spTree>
      <p:nvGrpSpPr>
        <p:cNvPr id="1" name=""/>
        <p:cNvGrpSpPr/>
        <p:nvPr/>
      </p:nvGrpSpPr>
      <p:grpSpPr>
        <a:xfrm>
          <a:off x="0" y="0"/>
          <a:ext cx="0" cy="0"/>
          <a:chOff x="0" y="0"/>
          <a:chExt cx="0" cy="0"/>
        </a:xfrm>
      </p:grpSpPr>
      <p:sp>
        <p:nvSpPr>
          <p:cNvPr id="52227" name="Rectangle 3" descr="Green marble"/>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endParaRPr lang="en-US" sz="1800" b="1">
              <a:solidFill>
                <a:schemeClr val="bg1"/>
              </a:solidFill>
              <a:effectLst>
                <a:outerShdw blurRad="38100" dist="38100" dir="2700000" algn="tl">
                  <a:srgbClr val="000000"/>
                </a:outerShdw>
              </a:effectLst>
            </a:endParaRPr>
          </a:p>
          <a:p>
            <a:pPr>
              <a:buFontTx/>
              <a:buNone/>
            </a:pPr>
            <a:r>
              <a:rPr lang="en-US" sz="4000" b="1">
                <a:solidFill>
                  <a:schemeClr val="bg1"/>
                </a:solidFill>
                <a:effectLst>
                  <a:outerShdw blurRad="38100" dist="38100" dir="2700000" algn="tl">
                    <a:srgbClr val="000000"/>
                  </a:outerShdw>
                </a:effectLst>
              </a:rPr>
              <a:t>	</a:t>
            </a:r>
          </a:p>
        </p:txBody>
      </p:sp>
      <p:sp>
        <p:nvSpPr>
          <p:cNvPr id="52229" name="Rectangle 5"/>
          <p:cNvSpPr>
            <a:spLocks noChangeArrowheads="1"/>
          </p:cNvSpPr>
          <p:nvPr/>
        </p:nvSpPr>
        <p:spPr bwMode="auto">
          <a:xfrm>
            <a:off x="533400" y="1828800"/>
            <a:ext cx="80010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2. Typological</a:t>
            </a:r>
          </a:p>
        </p:txBody>
      </p:sp>
      <p:sp>
        <p:nvSpPr>
          <p:cNvPr id="52230"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52232"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36" name="WordArt 12"/>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2238" name="Text Box 14"/>
          <p:cNvSpPr txBox="1">
            <a:spLocks noChangeArrowheads="1"/>
          </p:cNvSpPr>
          <p:nvPr/>
        </p:nvSpPr>
        <p:spPr bwMode="auto">
          <a:xfrm>
            <a:off x="609600" y="3124200"/>
            <a:ext cx="7932738"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Correspondence between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OT &amp; NT events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e.g. Hosea 11:1  ----- &gt;  Matt 2:15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Out of Egypt I called my son.</a:t>
            </a: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12895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2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2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62" name="Rectangle 10"/>
          <p:cNvSpPr>
            <a:spLocks noGrp="1" noChangeArrowheads="1"/>
          </p:cNvSpPr>
          <p:nvPr>
            <p:ph type="body" sz="half" idx="1"/>
          </p:nvPr>
        </p:nvSpPr>
        <p:spPr>
          <a:xfrm>
            <a:off x="152400" y="685800"/>
            <a:ext cx="4038600" cy="4525963"/>
          </a:xfrm>
          <a:effectLst>
            <a:outerShdw blurRad="63500" dist="38099" dir="2700000" algn="ctr" rotWithShape="0">
              <a:srgbClr val="FF3300">
                <a:alpha val="74998"/>
              </a:srgbClr>
            </a:outerShdw>
          </a:effectLst>
        </p:spPr>
        <p:txBody>
          <a:bodyPr/>
          <a:lstStyle/>
          <a:p>
            <a:pPr marL="0" indent="0" algn="ctr">
              <a:buFontTx/>
              <a:buNone/>
            </a:pPr>
            <a:r>
              <a:rPr lang="en-US" sz="4000" b="1">
                <a:solidFill>
                  <a:srgbClr val="FFFF66"/>
                </a:solidFill>
                <a:effectLst>
                  <a:outerShdw blurRad="38100" dist="38100" dir="2700000" algn="tl">
                    <a:srgbClr val="000000"/>
                  </a:outerShdw>
                </a:effectLst>
              </a:rPr>
              <a:t>Hosea 11:1</a:t>
            </a:r>
          </a:p>
          <a:p>
            <a:pPr marL="0" indent="0" algn="ctr">
              <a:buFontTx/>
              <a:buNone/>
            </a:pPr>
            <a:endParaRPr lang="en-US" sz="4000" b="1">
              <a:solidFill>
                <a:srgbClr val="FFFF66"/>
              </a:solidFill>
              <a:effectLst>
                <a:outerShdw blurRad="38100" dist="38100" dir="2700000" algn="tl">
                  <a:srgbClr val="000000"/>
                </a:outerShdw>
              </a:effectLst>
            </a:endParaRPr>
          </a:p>
          <a:p>
            <a:pPr marL="0" indent="0" algn="ctr">
              <a:buFontTx/>
              <a:buNone/>
            </a:pPr>
            <a:r>
              <a:rPr lang="en-US" sz="4000" b="1">
                <a:solidFill>
                  <a:srgbClr val="FFFF66"/>
                </a:solidFill>
                <a:effectLst>
                  <a:outerShdw blurRad="38100" dist="38100" dir="2700000" algn="tl">
                    <a:srgbClr val="000000"/>
                  </a:outerShdw>
                </a:effectLst>
              </a:rPr>
              <a:t>	</a:t>
            </a:r>
          </a:p>
          <a:p>
            <a:pPr marL="0" indent="0" algn="ctr">
              <a:buFontTx/>
              <a:buNone/>
            </a:pPr>
            <a:r>
              <a:rPr lang="en-US" sz="4000" b="1">
                <a:solidFill>
                  <a:srgbClr val="FFFF66"/>
                </a:solidFill>
                <a:effectLst>
                  <a:outerShdw blurRad="38100" dist="38100" dir="2700000" algn="tl">
                    <a:srgbClr val="000000"/>
                  </a:outerShdw>
                </a:effectLst>
              </a:rPr>
              <a:t>God called</a:t>
            </a:r>
          </a:p>
          <a:p>
            <a:pPr marL="0" indent="0" algn="ctr">
              <a:buFontTx/>
              <a:buNone/>
            </a:pPr>
            <a:r>
              <a:rPr lang="en-US" sz="4000" b="1">
                <a:solidFill>
                  <a:srgbClr val="FFFF66"/>
                </a:solidFill>
                <a:effectLst>
                  <a:outerShdw blurRad="38100" dist="38100" dir="2700000" algn="tl">
                    <a:srgbClr val="000000"/>
                  </a:outerShdw>
                </a:effectLst>
              </a:rPr>
              <a:t>Israel out of Egypt</a:t>
            </a:r>
          </a:p>
        </p:txBody>
      </p:sp>
      <p:sp>
        <p:nvSpPr>
          <p:cNvPr id="100364" name="Text Box 12"/>
          <p:cNvSpPr txBox="1">
            <a:spLocks noGrp="1" noChangeArrowheads="1"/>
          </p:cNvSpPr>
          <p:nvPr>
            <p:ph type="body" sz="half" idx="2"/>
          </p:nvPr>
        </p:nvSpPr>
        <p:spPr>
          <a:xfrm>
            <a:off x="4648200" y="685800"/>
            <a:ext cx="4038600" cy="4525963"/>
          </a:xfrm>
          <a:noFill/>
          <a:ln/>
          <a:effectLst>
            <a:outerShdw blurRad="63500" dist="38099" dir="2700000" algn="ctr" rotWithShape="0">
              <a:srgbClr val="FF3300">
                <a:alpha val="74998"/>
              </a:srgbClr>
            </a:outerShdw>
          </a:effectLst>
        </p:spPr>
        <p:txBody>
          <a:bodyPr/>
          <a:lstStyle/>
          <a:p>
            <a:pPr algn="ctr">
              <a:buFontTx/>
              <a:buNone/>
            </a:pPr>
            <a:r>
              <a:rPr lang="zh-CN" altLang="en-US" sz="4000" b="1">
                <a:solidFill>
                  <a:schemeClr val="folHlink"/>
                </a:solidFill>
                <a:effectLst>
                  <a:outerShdw blurRad="38100" dist="38100" dir="2700000" algn="tl">
                    <a:srgbClr val="000000"/>
                  </a:outerShdw>
                </a:effectLst>
              </a:rPr>
              <a:t>马太</a:t>
            </a:r>
            <a:r>
              <a:rPr lang="en-US" sz="4000" b="1">
                <a:solidFill>
                  <a:schemeClr val="folHlink"/>
                </a:solidFill>
                <a:effectLst>
                  <a:outerShdw blurRad="38100" dist="38100" dir="2700000" algn="tl">
                    <a:srgbClr val="000000"/>
                  </a:outerShdw>
                </a:effectLst>
              </a:rPr>
              <a:t> 2:15</a:t>
            </a:r>
          </a:p>
          <a:p>
            <a:pPr algn="ctr">
              <a:buFontTx/>
              <a:buNone/>
            </a:pPr>
            <a:endParaRPr lang="en-US" sz="4000" b="1">
              <a:solidFill>
                <a:schemeClr val="folHlink"/>
              </a:solidFill>
              <a:effectLst>
                <a:outerShdw blurRad="38100" dist="38100" dir="2700000" algn="tl">
                  <a:srgbClr val="000000"/>
                </a:outerShdw>
              </a:effectLst>
            </a:endParaRPr>
          </a:p>
          <a:p>
            <a:pPr algn="ctr">
              <a:buFontTx/>
              <a:buNone/>
            </a:pPr>
            <a:r>
              <a:rPr lang="en-US" sz="4000" b="1">
                <a:solidFill>
                  <a:schemeClr val="folHlink"/>
                </a:solidFill>
                <a:effectLst>
                  <a:outerShdw blurRad="38100" dist="38100" dir="2700000" algn="tl">
                    <a:srgbClr val="000000"/>
                  </a:outerShdw>
                </a:effectLst>
              </a:rPr>
              <a:t>	</a:t>
            </a:r>
          </a:p>
          <a:p>
            <a:pPr algn="ctr">
              <a:buFontTx/>
              <a:buNone/>
            </a:pPr>
            <a:r>
              <a:rPr lang="en-US" sz="4000" b="1">
                <a:solidFill>
                  <a:schemeClr val="folHlink"/>
                </a:solidFill>
                <a:effectLst>
                  <a:outerShdw blurRad="38100" dist="38100" dir="2700000" algn="tl">
                    <a:srgbClr val="000000"/>
                  </a:outerShdw>
                </a:effectLst>
              </a:rPr>
              <a:t>Jesus also fled and return from Egypt</a:t>
            </a:r>
          </a:p>
        </p:txBody>
      </p:sp>
      <p:sp>
        <p:nvSpPr>
          <p:cNvPr id="100366" name="Freeform 14"/>
          <p:cNvSpPr>
            <a:spLocks/>
          </p:cNvSpPr>
          <p:nvPr/>
        </p:nvSpPr>
        <p:spPr bwMode="auto">
          <a:xfrm>
            <a:off x="-304800" y="1752600"/>
            <a:ext cx="9334500" cy="177800"/>
          </a:xfrm>
          <a:custGeom>
            <a:avLst/>
            <a:gdLst>
              <a:gd name="T0" fmla="*/ 832 w 5880"/>
              <a:gd name="T1" fmla="*/ 16 h 112"/>
              <a:gd name="T2" fmla="*/ 5872 w 5880"/>
              <a:gd name="T3" fmla="*/ 16 h 112"/>
              <a:gd name="T4" fmla="*/ 880 w 5880"/>
              <a:gd name="T5" fmla="*/ 112 h 112"/>
              <a:gd name="T6" fmla="*/ 832 w 5880"/>
              <a:gd name="T7" fmla="*/ 16 h 112"/>
            </a:gdLst>
            <a:ahLst/>
            <a:cxnLst>
              <a:cxn ang="0">
                <a:pos x="T0" y="T1"/>
              </a:cxn>
              <a:cxn ang="0">
                <a:pos x="T2" y="T3"/>
              </a:cxn>
              <a:cxn ang="0">
                <a:pos x="T4" y="T5"/>
              </a:cxn>
              <a:cxn ang="0">
                <a:pos x="T6" y="T7"/>
              </a:cxn>
            </a:cxnLst>
            <a:rect l="0" t="0" r="r" b="b"/>
            <a:pathLst>
              <a:path w="5880" h="112">
                <a:moveTo>
                  <a:pt x="832" y="16"/>
                </a:moveTo>
                <a:cubicBezTo>
                  <a:pt x="1664" y="0"/>
                  <a:pt x="5864" y="0"/>
                  <a:pt x="5872" y="16"/>
                </a:cubicBezTo>
                <a:cubicBezTo>
                  <a:pt x="5880" y="32"/>
                  <a:pt x="1712" y="112"/>
                  <a:pt x="880" y="112"/>
                </a:cubicBezTo>
                <a:cubicBezTo>
                  <a:pt x="48" y="112"/>
                  <a:pt x="0" y="32"/>
                  <a:pt x="832" y="16"/>
                </a:cubicBezTo>
                <a:close/>
              </a:path>
            </a:pathLst>
          </a:custGeom>
          <a:solidFill>
            <a:srgbClr val="0033CC"/>
          </a:solidFill>
          <a:ln w="19050" cmpd="sng">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369" name="Freeform 17"/>
          <p:cNvSpPr>
            <a:spLocks/>
          </p:cNvSpPr>
          <p:nvPr/>
        </p:nvSpPr>
        <p:spPr bwMode="auto">
          <a:xfrm>
            <a:off x="4457700" y="-381000"/>
            <a:ext cx="266700" cy="7112000"/>
          </a:xfrm>
          <a:custGeom>
            <a:avLst/>
            <a:gdLst>
              <a:gd name="T0" fmla="*/ 104 w 168"/>
              <a:gd name="T1" fmla="*/ 536 h 4480"/>
              <a:gd name="T2" fmla="*/ 152 w 168"/>
              <a:gd name="T3" fmla="*/ 4376 h 4480"/>
              <a:gd name="T4" fmla="*/ 8 w 168"/>
              <a:gd name="T5" fmla="*/ 1160 h 4480"/>
              <a:gd name="T6" fmla="*/ 104 w 168"/>
              <a:gd name="T7" fmla="*/ 536 h 4480"/>
            </a:gdLst>
            <a:ahLst/>
            <a:cxnLst>
              <a:cxn ang="0">
                <a:pos x="T0" y="T1"/>
              </a:cxn>
              <a:cxn ang="0">
                <a:pos x="T2" y="T3"/>
              </a:cxn>
              <a:cxn ang="0">
                <a:pos x="T4" y="T5"/>
              </a:cxn>
              <a:cxn ang="0">
                <a:pos x="T6" y="T7"/>
              </a:cxn>
            </a:cxnLst>
            <a:rect l="0" t="0" r="r" b="b"/>
            <a:pathLst>
              <a:path w="168" h="4480">
                <a:moveTo>
                  <a:pt x="104" y="536"/>
                </a:moveTo>
                <a:cubicBezTo>
                  <a:pt x="128" y="1072"/>
                  <a:pt x="168" y="4272"/>
                  <a:pt x="152" y="4376"/>
                </a:cubicBezTo>
                <a:cubicBezTo>
                  <a:pt x="136" y="4480"/>
                  <a:pt x="16" y="1792"/>
                  <a:pt x="8" y="1160"/>
                </a:cubicBezTo>
                <a:cubicBezTo>
                  <a:pt x="0" y="528"/>
                  <a:pt x="80" y="0"/>
                  <a:pt x="104" y="536"/>
                </a:cubicBezTo>
                <a:close/>
              </a:path>
            </a:pathLst>
          </a:custGeom>
          <a:solidFill>
            <a:srgbClr val="0033CC"/>
          </a:solidFill>
          <a:ln w="28575"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00370" name="Picture 18" descr="Marie et Joseph durent marcher et se rendre à Bethléem pour se soumettre à l'ordonnance ro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43400"/>
            <a:ext cx="2057400" cy="2057400"/>
          </a:xfrm>
          <a:prstGeom prst="rect">
            <a:avLst/>
          </a:prstGeom>
          <a:noFill/>
          <a:ln w="9525">
            <a:solidFill>
              <a:schemeClr val="accent2"/>
            </a:solidFill>
            <a:miter lim="800000"/>
            <a:headEnd/>
            <a:tailEnd/>
          </a:ln>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87331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2">
                                            <p:txEl>
                                              <p:pRg st="0" end="0"/>
                                            </p:txEl>
                                          </p:spTgt>
                                        </p:tgtEl>
                                        <p:attrNameLst>
                                          <p:attrName>style.visibility</p:attrName>
                                        </p:attrNameLst>
                                      </p:cBhvr>
                                      <p:to>
                                        <p:strVal val="visible"/>
                                      </p:to>
                                    </p:set>
                                    <p:animEffect transition="in" filter="dissolve">
                                      <p:cBhvr>
                                        <p:cTn id="7" dur="500"/>
                                        <p:tgtEl>
                                          <p:spTgt spid="10036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0364">
                                            <p:txEl>
                                              <p:pRg st="0" end="0"/>
                                            </p:txEl>
                                          </p:spTgt>
                                        </p:tgtEl>
                                        <p:attrNameLst>
                                          <p:attrName>style.visibility</p:attrName>
                                        </p:attrNameLst>
                                      </p:cBhvr>
                                      <p:to>
                                        <p:strVal val="visible"/>
                                      </p:to>
                                    </p:set>
                                    <p:animEffect transition="in" filter="dissolve">
                                      <p:cBhvr>
                                        <p:cTn id="10" dur="500"/>
                                        <p:tgtEl>
                                          <p:spTgt spid="10036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0366"/>
                                        </p:tgtEl>
                                        <p:attrNameLst>
                                          <p:attrName>style.visibility</p:attrName>
                                        </p:attrNameLst>
                                      </p:cBhvr>
                                      <p:to>
                                        <p:strVal val="visible"/>
                                      </p:to>
                                    </p:set>
                                    <p:animEffect transition="in" filter="slide(fromBottom)">
                                      <p:cBhvr>
                                        <p:cTn id="15" dur="500"/>
                                        <p:tgtEl>
                                          <p:spTgt spid="10036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0369"/>
                                        </p:tgtEl>
                                        <p:attrNameLst>
                                          <p:attrName>style.visibility</p:attrName>
                                        </p:attrNameLst>
                                      </p:cBhvr>
                                      <p:to>
                                        <p:strVal val="visible"/>
                                      </p:to>
                                    </p:set>
                                    <p:anim calcmode="lin" valueType="num">
                                      <p:cBhvr additive="base">
                                        <p:cTn id="18" dur="500" fill="hold"/>
                                        <p:tgtEl>
                                          <p:spTgt spid="100369"/>
                                        </p:tgtEl>
                                        <p:attrNameLst>
                                          <p:attrName>ppt_x</p:attrName>
                                        </p:attrNameLst>
                                      </p:cBhvr>
                                      <p:tavLst>
                                        <p:tav tm="0">
                                          <p:val>
                                            <p:strVal val="#ppt_x"/>
                                          </p:val>
                                        </p:tav>
                                        <p:tav tm="100000">
                                          <p:val>
                                            <p:strVal val="#ppt_x"/>
                                          </p:val>
                                        </p:tav>
                                      </p:tavLst>
                                    </p:anim>
                                    <p:anim calcmode="lin" valueType="num">
                                      <p:cBhvr additive="base">
                                        <p:cTn id="19" dur="500" fill="hold"/>
                                        <p:tgtEl>
                                          <p:spTgt spid="10036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9" presetClass="entr" presetSubtype="0" accel="100000" fill="hold" nodeType="clickEffect">
                                  <p:stCondLst>
                                    <p:cond delay="0"/>
                                  </p:stCondLst>
                                  <p:childTnLst>
                                    <p:set>
                                      <p:cBhvr>
                                        <p:cTn id="23" dur="1" fill="hold">
                                          <p:stCondLst>
                                            <p:cond delay="0"/>
                                          </p:stCondLst>
                                        </p:cTn>
                                        <p:tgtEl>
                                          <p:spTgt spid="100362">
                                            <p:txEl>
                                              <p:pRg st="3" end="3"/>
                                            </p:txEl>
                                          </p:spTgt>
                                        </p:tgtEl>
                                        <p:attrNameLst>
                                          <p:attrName>style.visibility</p:attrName>
                                        </p:attrNameLst>
                                      </p:cBhvr>
                                      <p:to>
                                        <p:strVal val="visible"/>
                                      </p:to>
                                    </p:set>
                                    <p:anim calcmode="lin" valueType="num">
                                      <p:cBhvr>
                                        <p:cTn id="24" dur="500" fill="hold"/>
                                        <p:tgtEl>
                                          <p:spTgt spid="1003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1003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1003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100362">
                                            <p:txEl>
                                              <p:pRg st="3" end="3"/>
                                            </p:txEl>
                                          </p:spTgt>
                                        </p:tgtEl>
                                        <p:attrNameLst>
                                          <p:attrName>ppt_y</p:attrName>
                                        </p:attrNameLst>
                                      </p:cBhvr>
                                      <p:tavLst>
                                        <p:tav tm="0">
                                          <p:val>
                                            <p:strVal val="#ppt_y"/>
                                          </p:val>
                                        </p:tav>
                                        <p:tav tm="100000">
                                          <p:val>
                                            <p:strVal val="#ppt_y"/>
                                          </p:val>
                                        </p:tav>
                                      </p:tavLst>
                                    </p:anim>
                                  </p:childTnLst>
                                </p:cTn>
                              </p:par>
                              <p:par>
                                <p:cTn id="28" presetID="39" presetClass="entr" presetSubtype="0" accel="100000" fill="hold" nodeType="withEffect">
                                  <p:stCondLst>
                                    <p:cond delay="0"/>
                                  </p:stCondLst>
                                  <p:childTnLst>
                                    <p:set>
                                      <p:cBhvr>
                                        <p:cTn id="29" dur="1" fill="hold">
                                          <p:stCondLst>
                                            <p:cond delay="0"/>
                                          </p:stCondLst>
                                        </p:cTn>
                                        <p:tgtEl>
                                          <p:spTgt spid="100362">
                                            <p:txEl>
                                              <p:pRg st="4" end="4"/>
                                            </p:txEl>
                                          </p:spTgt>
                                        </p:tgtEl>
                                        <p:attrNameLst>
                                          <p:attrName>style.visibility</p:attrName>
                                        </p:attrNameLst>
                                      </p:cBhvr>
                                      <p:to>
                                        <p:strVal val="visible"/>
                                      </p:to>
                                    </p:set>
                                    <p:anim calcmode="lin" valueType="num">
                                      <p:cBhvr>
                                        <p:cTn id="30" dur="500" fill="hold"/>
                                        <p:tgtEl>
                                          <p:spTgt spid="10036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10036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10036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10036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nodeType="clickEffect">
                                  <p:stCondLst>
                                    <p:cond delay="0"/>
                                  </p:stCondLst>
                                  <p:childTnLst>
                                    <p:set>
                                      <p:cBhvr>
                                        <p:cTn id="37" dur="1" fill="hold">
                                          <p:stCondLst>
                                            <p:cond delay="0"/>
                                          </p:stCondLst>
                                        </p:cTn>
                                        <p:tgtEl>
                                          <p:spTgt spid="100364">
                                            <p:txEl>
                                              <p:pRg st="3" end="3"/>
                                            </p:txEl>
                                          </p:spTgt>
                                        </p:tgtEl>
                                        <p:attrNameLst>
                                          <p:attrName>style.visibility</p:attrName>
                                        </p:attrNameLst>
                                      </p:cBhvr>
                                      <p:to>
                                        <p:strVal val="visible"/>
                                      </p:to>
                                    </p:set>
                                    <p:anim to="" calcmode="lin" valueType="num">
                                      <p:cBhvr>
                                        <p:cTn id="38" dur="1" fill="hold"/>
                                        <p:tgtEl>
                                          <p:spTgt spid="100364">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nodeType="clickEffect">
                                  <p:stCondLst>
                                    <p:cond delay="0"/>
                                  </p:stCondLst>
                                  <p:childTnLst>
                                    <p:set>
                                      <p:cBhvr>
                                        <p:cTn id="42" dur="1" fill="hold">
                                          <p:stCondLst>
                                            <p:cond delay="0"/>
                                          </p:stCondLst>
                                        </p:cTn>
                                        <p:tgtEl>
                                          <p:spTgt spid="100370"/>
                                        </p:tgtEl>
                                        <p:attrNameLst>
                                          <p:attrName>style.visibility</p:attrName>
                                        </p:attrNameLst>
                                      </p:cBhvr>
                                      <p:to>
                                        <p:strVal val="visible"/>
                                      </p:to>
                                    </p:set>
                                    <p:anim calcmode="lin" valueType="num">
                                      <p:cBhvr>
                                        <p:cTn id="43" dur="500" fill="hold"/>
                                        <p:tgtEl>
                                          <p:spTgt spid="100370"/>
                                        </p:tgtEl>
                                        <p:attrNameLst>
                                          <p:attrName>ppt_w</p:attrName>
                                        </p:attrNameLst>
                                      </p:cBhvr>
                                      <p:tavLst>
                                        <p:tav tm="0">
                                          <p:val>
                                            <p:fltVal val="0"/>
                                          </p:val>
                                        </p:tav>
                                        <p:tav tm="100000">
                                          <p:val>
                                            <p:strVal val="#ppt_w"/>
                                          </p:val>
                                        </p:tav>
                                      </p:tavLst>
                                    </p:anim>
                                    <p:anim calcmode="lin" valueType="num">
                                      <p:cBhvr>
                                        <p:cTn id="44" dur="500" fill="hold"/>
                                        <p:tgtEl>
                                          <p:spTgt spid="1003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9"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folHlink"/>
            </a:gs>
            <a:gs pos="50000">
              <a:srgbClr val="FFFF66"/>
            </a:gs>
            <a:gs pos="100000">
              <a:schemeClr val="folHlink"/>
            </a:gs>
          </a:gsLst>
          <a:lin ang="0" scaled="1"/>
        </a:gradFill>
        <a:effectLst/>
      </p:bgPr>
    </p:bg>
    <p:spTree>
      <p:nvGrpSpPr>
        <p:cNvPr id="1" name=""/>
        <p:cNvGrpSpPr/>
        <p:nvPr/>
      </p:nvGrpSpPr>
      <p:grpSpPr>
        <a:xfrm>
          <a:off x="0" y="0"/>
          <a:ext cx="0" cy="0"/>
          <a:chOff x="0" y="0"/>
          <a:chExt cx="0" cy="0"/>
        </a:xfrm>
      </p:grpSpPr>
      <p:sp>
        <p:nvSpPr>
          <p:cNvPr id="53251" name="Rectangle 3" descr="Purple mesh"/>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accent1">
                <a:alpha val="74998"/>
              </a:schemeClr>
            </a:outerShdw>
          </a:effectLst>
        </p:spPr>
        <p:txBody>
          <a:bodyPr/>
          <a:lstStyle/>
          <a:p>
            <a:pPr algn="ctr">
              <a:lnSpc>
                <a:spcPct val="80000"/>
              </a:lnSpc>
              <a:buFontTx/>
              <a:buNone/>
            </a:pPr>
            <a:r>
              <a:rPr lang="en-US" sz="200" b="1">
                <a:solidFill>
                  <a:schemeClr val="bg1"/>
                </a:solidFill>
                <a:effectLst>
                  <a:outerShdw blurRad="38100" dist="38100" dir="2700000" algn="tl">
                    <a:srgbClr val="000000"/>
                  </a:outerShdw>
                </a:effectLst>
              </a:rPr>
              <a:t>	</a:t>
            </a:r>
          </a:p>
          <a:p>
            <a:pPr algn="ctr">
              <a:lnSpc>
                <a:spcPct val="80000"/>
              </a:lnSpc>
              <a:buFontTx/>
              <a:buNone/>
            </a:pPr>
            <a:r>
              <a:rPr lang="en-US" sz="200" b="1">
                <a:solidFill>
                  <a:srgbClr val="FFFF66"/>
                </a:solidFill>
                <a:effectLst>
                  <a:outerShdw blurRad="38100" dist="38100" dir="2700000" algn="tl">
                    <a:srgbClr val="000000"/>
                  </a:outerShdw>
                </a:effectLst>
              </a:rPr>
              <a:t>	</a:t>
            </a:r>
          </a:p>
          <a:p>
            <a:pPr algn="ctr">
              <a:lnSpc>
                <a:spcPct val="80000"/>
              </a:lnSpc>
              <a:buFontTx/>
              <a:buNone/>
            </a:pPr>
            <a:r>
              <a:rPr lang="en-US" sz="2400" b="1" i="1">
                <a:solidFill>
                  <a:srgbClr val="FFFF66"/>
                </a:solidFill>
                <a:effectLst>
                  <a:outerShdw blurRad="38100" dist="38100" dir="2700000" algn="tl">
                    <a:srgbClr val="000000"/>
                  </a:outerShdw>
                </a:effectLst>
                <a:latin typeface="Castellar" charset="0"/>
              </a:rPr>
              <a:t>Isaiah 7:14</a:t>
            </a:r>
            <a:r>
              <a:rPr lang="en-US" sz="2400" b="1">
                <a:solidFill>
                  <a:srgbClr val="FFFF66"/>
                </a:solidFill>
                <a:effectLst>
                  <a:outerShdw blurRad="38100" dist="38100" dir="2700000" algn="tl">
                    <a:srgbClr val="000000"/>
                  </a:outerShdw>
                </a:effectLst>
              </a:rPr>
              <a:t>  … give </a:t>
            </a:r>
            <a:r>
              <a:rPr lang="en-US" sz="2400" b="1">
                <a:solidFill>
                  <a:schemeClr val="bg1"/>
                </a:solidFill>
                <a:effectLst>
                  <a:outerShdw blurRad="38100" dist="38100" dir="2700000" algn="tl">
                    <a:srgbClr val="000000"/>
                  </a:outerShdw>
                </a:effectLst>
              </a:rPr>
              <a:t>you</a:t>
            </a:r>
            <a:r>
              <a:rPr lang="en-US" sz="2400" b="1">
                <a:solidFill>
                  <a:srgbClr val="FFFF66"/>
                </a:solidFill>
                <a:effectLst>
                  <a:outerShdw blurRad="38100" dist="38100" dir="2700000" algn="tl">
                    <a:srgbClr val="000000"/>
                  </a:outerShdw>
                </a:effectLst>
              </a:rPr>
              <a:t> a sign: the </a:t>
            </a:r>
            <a:r>
              <a:rPr lang="en-US" sz="2400" b="1">
                <a:solidFill>
                  <a:schemeClr val="bg1"/>
                </a:solidFill>
                <a:effectLst>
                  <a:outerShdw blurRad="38100" dist="38100" dir="2700000" algn="tl">
                    <a:srgbClr val="000000"/>
                  </a:outerShdw>
                </a:effectLst>
              </a:rPr>
              <a:t>virgin</a:t>
            </a:r>
            <a:r>
              <a:rPr lang="en-US" sz="2400" b="1">
                <a:solidFill>
                  <a:srgbClr val="FF3300"/>
                </a:solidFill>
                <a:effectLst>
                  <a:outerShdw blurRad="38100" dist="38100" dir="2700000" algn="tl">
                    <a:srgbClr val="000000"/>
                  </a:outerShdw>
                </a:effectLst>
              </a:rPr>
              <a:t> </a:t>
            </a:r>
            <a:r>
              <a:rPr lang="en-US" sz="2400" b="1">
                <a:solidFill>
                  <a:srgbClr val="FFFF66"/>
                </a:solidFill>
                <a:effectLst>
                  <a:outerShdw blurRad="38100" dist="38100" dir="2700000" algn="tl">
                    <a:srgbClr val="000000"/>
                  </a:outerShdw>
                </a:effectLst>
              </a:rPr>
              <a:t>will be…</a:t>
            </a:r>
          </a:p>
          <a:p>
            <a:pPr algn="ctr">
              <a:lnSpc>
                <a:spcPct val="80000"/>
              </a:lnSpc>
              <a:buFontTx/>
              <a:buNone/>
            </a:pPr>
            <a:r>
              <a:rPr lang="en-US" sz="2400" b="1">
                <a:solidFill>
                  <a:srgbClr val="FFFF66"/>
                </a:solidFill>
                <a:effectLst>
                  <a:outerShdw blurRad="38100" dist="38100" dir="2700000" algn="tl">
                    <a:srgbClr val="000000"/>
                  </a:outerShdw>
                </a:effectLst>
              </a:rPr>
              <a:t>____________________________________________</a:t>
            </a:r>
          </a:p>
          <a:p>
            <a:pPr algn="ctr">
              <a:lnSpc>
                <a:spcPct val="80000"/>
              </a:lnSpc>
              <a:buFontTx/>
              <a:buNone/>
            </a:pPr>
            <a:endParaRPr lang="en-US" sz="500" b="1">
              <a:solidFill>
                <a:srgbClr val="FFFF66"/>
              </a:solidFill>
              <a:effectLst>
                <a:outerShdw blurRad="38100" dist="38100" dir="2700000" algn="tl">
                  <a:srgbClr val="000000"/>
                </a:outerShdw>
              </a:effectLst>
            </a:endParaRPr>
          </a:p>
          <a:p>
            <a:pPr algn="ctr">
              <a:lnSpc>
                <a:spcPct val="80000"/>
              </a:lnSpc>
              <a:buFontTx/>
              <a:buNone/>
            </a:pPr>
            <a:r>
              <a:rPr lang="en-US" sz="400" b="1">
                <a:solidFill>
                  <a:schemeClr val="bg1"/>
                </a:solidFill>
                <a:effectLst>
                  <a:outerShdw blurRad="38100" dist="38100" dir="2700000" algn="tl">
                    <a:srgbClr val="000000"/>
                  </a:outerShdw>
                </a:effectLst>
              </a:rPr>
              <a:t>	</a:t>
            </a:r>
          </a:p>
          <a:p>
            <a:pPr algn="ctr">
              <a:lnSpc>
                <a:spcPct val="80000"/>
              </a:lnSpc>
              <a:buFontTx/>
              <a:buNone/>
            </a:pPr>
            <a:r>
              <a:rPr lang="en-US" sz="1200" b="1">
                <a:solidFill>
                  <a:srgbClr val="FF0000"/>
                </a:solidFill>
                <a:effectLst>
                  <a:outerShdw blurRad="38100" dist="38100" dir="2700000" algn="tl">
                    <a:srgbClr val="000000"/>
                  </a:outerShdw>
                </a:effectLst>
              </a:rPr>
              <a:t>	</a:t>
            </a:r>
          </a:p>
          <a:p>
            <a:pPr algn="ctr">
              <a:lnSpc>
                <a:spcPct val="80000"/>
              </a:lnSpc>
              <a:buFontTx/>
              <a:buNone/>
            </a:pPr>
            <a:endParaRPr lang="en-US" sz="1200" b="1">
              <a:solidFill>
                <a:srgbClr val="FF0000"/>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you: </a:t>
            </a:r>
            <a:r>
              <a:rPr lang="en-US" b="1">
                <a:solidFill>
                  <a:srgbClr val="FFFF66"/>
                </a:solidFill>
                <a:effectLst>
                  <a:outerShdw blurRad="38100" dist="38100" dir="2700000" algn="tl">
                    <a:srgbClr val="000000"/>
                  </a:outerShdw>
                </a:effectLst>
              </a:rPr>
              <a:t>Hebrew is plural</a:t>
            </a:r>
          </a:p>
          <a:p>
            <a:pPr algn="ctr">
              <a:lnSpc>
                <a:spcPct val="80000"/>
              </a:lnSpc>
              <a:buFontTx/>
              <a:buNone/>
            </a:pPr>
            <a:endParaRPr lang="en-US" sz="1800" b="1">
              <a:solidFill>
                <a:srgbClr val="FFFF66"/>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virgin: </a:t>
            </a:r>
            <a:r>
              <a:rPr lang="en-US" b="1">
                <a:solidFill>
                  <a:srgbClr val="FFFF66"/>
                </a:solidFill>
                <a:effectLst>
                  <a:outerShdw blurRad="38100" dist="38100" dir="2700000" algn="tl">
                    <a:srgbClr val="000000"/>
                  </a:outerShdw>
                </a:effectLst>
              </a:rPr>
              <a:t>Hebrew means </a:t>
            </a:r>
            <a:r>
              <a:rPr lang="ja-JP" altLang="en-US" b="1">
                <a:solidFill>
                  <a:srgbClr val="FFFF66"/>
                </a:solidFill>
                <a:effectLst>
                  <a:outerShdw blurRad="38100" dist="38100" dir="2700000" algn="tl">
                    <a:srgbClr val="000000"/>
                  </a:outerShdw>
                </a:effectLst>
                <a:latin typeface="Arial"/>
              </a:rPr>
              <a:t>“</a:t>
            </a:r>
            <a:r>
              <a:rPr lang="en-US" b="1">
                <a:solidFill>
                  <a:srgbClr val="FFFF66"/>
                </a:solidFill>
                <a:effectLst>
                  <a:outerShdw blurRad="38100" dist="38100" dir="2700000" algn="tl">
                    <a:srgbClr val="000000"/>
                  </a:outerShdw>
                </a:effectLst>
              </a:rPr>
              <a:t>a young woman of marriageable age</a:t>
            </a:r>
            <a:r>
              <a:rPr lang="ja-JP" altLang="en-US" b="1">
                <a:solidFill>
                  <a:srgbClr val="FFFF66"/>
                </a:solidFill>
                <a:effectLst>
                  <a:outerShdw blurRad="38100" dist="38100" dir="2700000" algn="tl">
                    <a:srgbClr val="000000"/>
                  </a:outerShdw>
                </a:effectLst>
                <a:latin typeface="Arial"/>
              </a:rPr>
              <a:t>”</a:t>
            </a:r>
            <a:endParaRPr lang="en-US" b="1">
              <a:solidFill>
                <a:srgbClr val="FFFF66"/>
              </a:solidFill>
              <a:effectLst>
                <a:outerShdw blurRad="38100" dist="38100" dir="2700000" algn="tl">
                  <a:srgbClr val="000000"/>
                </a:outerShdw>
              </a:effectLst>
            </a:endParaRPr>
          </a:p>
          <a:p>
            <a:pPr algn="ctr">
              <a:lnSpc>
                <a:spcPct val="80000"/>
              </a:lnSpc>
              <a:buFontTx/>
              <a:buNone/>
            </a:pPr>
            <a:r>
              <a:rPr lang="en-US" sz="2000" b="1">
                <a:solidFill>
                  <a:schemeClr val="bg1"/>
                </a:solidFill>
                <a:effectLst>
                  <a:outerShdw blurRad="38100" dist="38100" dir="2700000" algn="tl">
                    <a:srgbClr val="000000"/>
                  </a:outerShdw>
                </a:effectLst>
              </a:rPr>
              <a:t>	</a:t>
            </a:r>
          </a:p>
          <a:p>
            <a:pPr algn="ctr">
              <a:lnSpc>
                <a:spcPct val="80000"/>
              </a:lnSpc>
              <a:buFontTx/>
              <a:buNone/>
            </a:pPr>
            <a:endParaRPr lang="en-US" sz="2000" b="1">
              <a:solidFill>
                <a:schemeClr val="bg1"/>
              </a:solidFill>
              <a:effectLst>
                <a:outerShdw blurRad="38100" dist="38100" dir="2700000" algn="tl">
                  <a:srgbClr val="000000"/>
                </a:outerShdw>
              </a:effectLst>
            </a:endParaRPr>
          </a:p>
          <a:p>
            <a:pPr algn="ctr">
              <a:lnSpc>
                <a:spcPct val="80000"/>
              </a:lnSpc>
              <a:buFontTx/>
              <a:buNone/>
            </a:pPr>
            <a:endParaRPr lang="en-US" sz="2000" b="1">
              <a:solidFill>
                <a:schemeClr val="bg1"/>
              </a:solidFill>
              <a:effectLst>
                <a:outerShdw blurRad="38100" dist="38100" dir="2700000" algn="tl">
                  <a:srgbClr val="000000"/>
                </a:outerShdw>
              </a:effectLst>
            </a:endParaRPr>
          </a:p>
        </p:txBody>
      </p:sp>
      <p:sp>
        <p:nvSpPr>
          <p:cNvPr id="53256"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3259"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grpSp>
        <p:nvGrpSpPr>
          <p:cNvPr id="53264" name="Group 16"/>
          <p:cNvGrpSpPr>
            <a:grpSpLocks/>
          </p:cNvGrpSpPr>
          <p:nvPr/>
        </p:nvGrpSpPr>
        <p:grpSpPr bwMode="auto">
          <a:xfrm>
            <a:off x="533400" y="1828800"/>
            <a:ext cx="8001000" cy="942975"/>
            <a:chOff x="336" y="1152"/>
            <a:chExt cx="5040" cy="594"/>
          </a:xfrm>
        </p:grpSpPr>
        <p:sp>
          <p:nvSpPr>
            <p:cNvPr id="53265" name="Rectangle 17"/>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3266" name="WordArt 18"/>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Tree>
    <p:extLst>
      <p:ext uri="{BB962C8B-B14F-4D97-AF65-F5344CB8AC3E}">
        <p14:creationId xmlns:p14="http://schemas.microsoft.com/office/powerpoint/2010/main" val="30465786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 calcmode="lin" valueType="num">
                                      <p:cBhvr>
                                        <p:cTn id="7"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32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1">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anim calcmode="lin" valueType="num">
                                      <p:cBhvr>
                                        <p:cTn id="13"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32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32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53251">
                                            <p:txEl>
                                              <p:pRg st="8" end="8"/>
                                            </p:txEl>
                                          </p:spTgt>
                                        </p:tgtEl>
                                        <p:attrNameLst>
                                          <p:attrName>style.visibility</p:attrName>
                                        </p:attrNameLst>
                                      </p:cBhvr>
                                      <p:to>
                                        <p:strVal val="visible"/>
                                      </p:to>
                                    </p:set>
                                    <p:animEffect transition="in" filter="strips(downRight)">
                                      <p:cBhvr>
                                        <p:cTn id="21" dur="500"/>
                                        <p:tgtEl>
                                          <p:spTgt spid="53251">
                                            <p:txEl>
                                              <p:pRg st="8" end="8"/>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nodeType="clickEffect">
                                  <p:stCondLst>
                                    <p:cond delay="0"/>
                                  </p:stCondLst>
                                  <p:childTnLst>
                                    <p:set>
                                      <p:cBhvr>
                                        <p:cTn id="25" dur="1" fill="hold">
                                          <p:stCondLst>
                                            <p:cond delay="0"/>
                                          </p:stCondLst>
                                        </p:cTn>
                                        <p:tgtEl>
                                          <p:spTgt spid="53251">
                                            <p:txEl>
                                              <p:pRg st="10" end="10"/>
                                            </p:txEl>
                                          </p:spTgt>
                                        </p:tgtEl>
                                        <p:attrNameLst>
                                          <p:attrName>style.visibility</p:attrName>
                                        </p:attrNameLst>
                                      </p:cBhvr>
                                      <p:to>
                                        <p:strVal val="visible"/>
                                      </p:to>
                                    </p:set>
                                    <p:animEffect transition="in" filter="plus(in)">
                                      <p:cBhvr>
                                        <p:cTn id="26" dur="5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2743200"/>
            <a:ext cx="8001000" cy="3657600"/>
          </a:xfrm>
          <a:gradFill rotWithShape="1">
            <a:gsLst>
              <a:gs pos="0">
                <a:srgbClr val="6699FF"/>
              </a:gs>
              <a:gs pos="100000">
                <a:srgbClr val="FF3300"/>
              </a:gs>
            </a:gsLst>
            <a:path path="rect">
              <a:fillToRect r="100000" b="100000"/>
            </a:path>
          </a:grad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r>
              <a:rPr lang="en-US" sz="4800" b="1">
                <a:solidFill>
                  <a:schemeClr val="bg1"/>
                </a:solidFill>
                <a:effectLst>
                  <a:outerShdw blurRad="38100" dist="38100" dir="2700000" algn="tl">
                    <a:srgbClr val="000000"/>
                  </a:outerShdw>
                </a:effectLst>
              </a:rPr>
              <a:t>		</a:t>
            </a:r>
          </a:p>
          <a:p>
            <a:pPr algn="ctr">
              <a:buFontTx/>
              <a:buNone/>
            </a:pPr>
            <a:endParaRPr lang="en-US" b="1">
              <a:solidFill>
                <a:schemeClr val="bg1"/>
              </a:solidFill>
              <a:effectLst>
                <a:outerShdw blurRad="38100" dist="38100" dir="2700000" algn="tl">
                  <a:srgbClr val="000000"/>
                </a:outerShdw>
              </a:effectLst>
            </a:endParaRPr>
          </a:p>
          <a:p>
            <a:pPr algn="ctr">
              <a:buFontTx/>
              <a:buNone/>
            </a:pPr>
            <a:r>
              <a:rPr lang="en-US" sz="4800" b="1">
                <a:solidFill>
                  <a:schemeClr val="bg1"/>
                </a:solidFill>
                <a:effectLst>
                  <a:outerShdw blurRad="38100" dist="38100" dir="2700000" algn="tl">
                    <a:srgbClr val="000000"/>
                  </a:outerShdw>
                </a:effectLst>
              </a:rPr>
              <a:t>ultimate prediction pointed to Jesus</a:t>
            </a:r>
          </a:p>
          <a:p>
            <a:pPr algn="ctr">
              <a:buFontTx/>
              <a:buNone/>
            </a:pPr>
            <a:endParaRPr lang="en-US" sz="4800" b="1">
              <a:solidFill>
                <a:srgbClr val="FFFF66"/>
              </a:solidFill>
              <a:effectLst>
                <a:outerShdw blurRad="38100" dist="38100" dir="2700000" algn="tl">
                  <a:srgbClr val="000000"/>
                </a:outerShdw>
              </a:effectLst>
            </a:endParaRPr>
          </a:p>
        </p:txBody>
      </p:sp>
      <p:sp>
        <p:nvSpPr>
          <p:cNvPr id="59395" name="Oval 3"/>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9407" name="Group 15"/>
          <p:cNvGrpSpPr>
            <a:grpSpLocks/>
          </p:cNvGrpSpPr>
          <p:nvPr/>
        </p:nvGrpSpPr>
        <p:grpSpPr bwMode="auto">
          <a:xfrm>
            <a:off x="533400" y="1828800"/>
            <a:ext cx="8001000" cy="942975"/>
            <a:chOff x="336" y="1152"/>
            <a:chExt cx="5040" cy="594"/>
          </a:xfrm>
        </p:grpSpPr>
        <p:sp>
          <p:nvSpPr>
            <p:cNvPr id="59398" name="Rectangle 6"/>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9399" name="WordArt 7"/>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
        <p:nvSpPr>
          <p:cNvPr id="59402" name="WordArt 10"/>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9406" name="Line 14"/>
          <p:cNvSpPr>
            <a:spLocks noChangeShapeType="1"/>
          </p:cNvSpPr>
          <p:nvPr/>
        </p:nvSpPr>
        <p:spPr bwMode="auto">
          <a:xfrm>
            <a:off x="3276600" y="3505200"/>
            <a:ext cx="2286000" cy="0"/>
          </a:xfrm>
          <a:prstGeom prst="line">
            <a:avLst/>
          </a:prstGeom>
          <a:noFill/>
          <a:ln w="76200">
            <a:solidFill>
              <a:schemeClr val="accent2"/>
            </a:solidFill>
            <a:prstDash val="sysDot"/>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8" name="Text Box 16"/>
          <p:cNvSpPr txBox="1">
            <a:spLocks noChangeArrowheads="1"/>
          </p:cNvSpPr>
          <p:nvPr/>
        </p:nvSpPr>
        <p:spPr bwMode="auto">
          <a:xfrm>
            <a:off x="6096000" y="3124200"/>
            <a:ext cx="191293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Jesus</a:t>
            </a:r>
          </a:p>
        </p:txBody>
      </p:sp>
      <p:sp>
        <p:nvSpPr>
          <p:cNvPr id="59409" name="Text Box 17"/>
          <p:cNvSpPr txBox="1">
            <a:spLocks noChangeArrowheads="1"/>
          </p:cNvSpPr>
          <p:nvPr/>
        </p:nvSpPr>
        <p:spPr bwMode="auto">
          <a:xfrm>
            <a:off x="1219200" y="3124200"/>
            <a:ext cx="163988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Ahaz</a:t>
            </a:r>
          </a:p>
        </p:txBody>
      </p:sp>
    </p:spTree>
    <p:extLst>
      <p:ext uri="{BB962C8B-B14F-4D97-AF65-F5344CB8AC3E}">
        <p14:creationId xmlns:p14="http://schemas.microsoft.com/office/powerpoint/2010/main" val="176905741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strips(downRight)">
                                      <p:cBhvr>
                                        <p:cTn id="7" dur="500"/>
                                        <p:tgtEl>
                                          <p:spTgt spid="59409"/>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406"/>
                                        </p:tgtEl>
                                        <p:attrNameLst>
                                          <p:attrName>style.visibility</p:attrName>
                                        </p:attrNameLst>
                                      </p:cBhvr>
                                      <p:to>
                                        <p:strVal val="visible"/>
                                      </p:to>
                                    </p:set>
                                    <p:anim calcmode="lin" valueType="num">
                                      <p:cBhvr additive="base">
                                        <p:cTn id="11" dur="500" fill="hold"/>
                                        <p:tgtEl>
                                          <p:spTgt spid="59406"/>
                                        </p:tgtEl>
                                        <p:attrNameLst>
                                          <p:attrName>ppt_x</p:attrName>
                                        </p:attrNameLst>
                                      </p:cBhvr>
                                      <p:tavLst>
                                        <p:tav tm="0">
                                          <p:val>
                                            <p:strVal val="0-#ppt_w/2"/>
                                          </p:val>
                                        </p:tav>
                                        <p:tav tm="100000">
                                          <p:val>
                                            <p:strVal val="#ppt_x"/>
                                          </p:val>
                                        </p:tav>
                                      </p:tavLst>
                                    </p:anim>
                                    <p:anim calcmode="lin" valueType="num">
                                      <p:cBhvr additive="base">
                                        <p:cTn id="12" dur="500" fill="hold"/>
                                        <p:tgtEl>
                                          <p:spTgt spid="594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59408"/>
                                        </p:tgtEl>
                                        <p:attrNameLst>
                                          <p:attrName>style.visibility</p:attrName>
                                        </p:attrNameLst>
                                      </p:cBhvr>
                                      <p:to>
                                        <p:strVal val="visible"/>
                                      </p:to>
                                    </p:set>
                                    <p:animEffect transition="in" filter="strips(downRight)">
                                      <p:cBhvr>
                                        <p:cTn id="16" dur="500"/>
                                        <p:tgtEl>
                                          <p:spTgt spid="594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9394">
                                            <p:txEl>
                                              <p:pRg st="2" end="2"/>
                                            </p:txEl>
                                          </p:spTgt>
                                        </p:tgtEl>
                                        <p:attrNameLst>
                                          <p:attrName>style.visibility</p:attrName>
                                        </p:attrNameLst>
                                      </p:cBhvr>
                                      <p:to>
                                        <p:strVal val="visible"/>
                                      </p:to>
                                    </p:set>
                                    <p:anim calcmode="lin" valueType="num">
                                      <p:cBhvr>
                                        <p:cTn id="21" dur="500" fill="hold"/>
                                        <p:tgtEl>
                                          <p:spTgt spid="5939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939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939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939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animBg="1"/>
      <p:bldP spid="59408" grpId="0"/>
      <p:bldP spid="59409" grpId="0"/>
    </p:bldLst>
  </p:timing>
</p:sld>
</file>

<file path=ppt/slides/slide15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BF4370-C636-4737-9E65-88441E0D6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In Bethlehem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14</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2:1-12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worshipped as King of the Jews by Gentiles in Bethlehem to fulfill Micah 5:2 and as an indication that this same Babe will someday rule as King of kings and Lord of lords, the Sovereign Messiah over all the nations in the world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7896E30-9D41-450A-9684-329F544806F7}"/>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623439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zh-CN" altLang="en-US" sz="6600" dirty="0">
                <a:solidFill>
                  <a:schemeClr val="bg1"/>
                </a:solidFill>
              </a:rPr>
              <a:t>伯利恒</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zh-CN" altLang="en-US" sz="36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犹大地的伯利恒啊！你在犹大的领袖中，并不是最小的， 因为必有一位领袖从你那里出来， 牧养我的子民以色列。</a:t>
            </a: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弥迦书</a:t>
            </a:r>
            <a:r>
              <a:rPr kumimoji="0" lang="en-US" altLang="zh-CN"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5:2</a:t>
            </a:r>
            <a:r>
              <a:rPr kumimoji="0" lang="zh-CN" altLang="en-US"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中所报</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马太</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 2:6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新译本</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 </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677835802"/>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zh-CN" altLang="en-US" sz="4000" dirty="0">
                <a:solidFill>
                  <a:schemeClr val="bg1"/>
                </a:solidFill>
              </a:rPr>
              <a:t>去伯利恒的</a:t>
            </a:r>
            <a:r>
              <a:rPr lang="zh-CN" altLang="en-US" sz="4000" dirty="0">
                <a:solidFill>
                  <a:schemeClr val="bg1"/>
                </a:solidFill>
                <a:latin typeface="SimHei" pitchFamily="49" charset="-122"/>
                <a:ea typeface="SimHei" pitchFamily="49" charset="-122"/>
              </a:rPr>
              <a:t>旅程 </a:t>
            </a:r>
            <a:endParaRPr lang="en-US" sz="4000" b="1" dirty="0">
              <a:solidFill>
                <a:schemeClr val="bg1"/>
              </a:solidFill>
              <a:latin typeface="SimHei" pitchFamily="49" charset="-122"/>
              <a:ea typeface="SimHei" pitchFamily="49" charset="-122"/>
              <a:cs typeface="Arial"/>
            </a:endParaRPr>
          </a:p>
        </p:txBody>
      </p:sp>
    </p:spTree>
    <p:extLst>
      <p:ext uri="{BB962C8B-B14F-4D97-AF65-F5344CB8AC3E}">
        <p14:creationId xmlns:p14="http://schemas.microsoft.com/office/powerpoint/2010/main" val="644506217"/>
      </p:ext>
    </p:extLst>
  </p:cSld>
  <p:clrMapOvr>
    <a:overrideClrMapping bg1="lt1" tx1="dk1" bg2="lt2" tx2="dk2" accent1="accent1" accent2="accent2" accent3="accent3" accent4="accent4" accent5="accent5" accent6="accent6" hlink="hlink" folHlink="folHlink"/>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3170" name="Picture 2" descr="19.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6535" y="188640"/>
            <a:ext cx="9170535"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029200" algn="l"/>
              </a:tabLst>
              <a:defRPr/>
            </a:pPr>
            <a:r>
              <a:rPr kumimoji="0" lang="zh-CN" altLang="en-US" sz="5400" b="1" i="0" u="none" strike="noStrike" kern="1200" cap="none" spc="0" normalizeH="0" baseline="0" noProof="0" dirty="0">
                <a:ln>
                  <a:noFill/>
                </a:ln>
                <a:solidFill>
                  <a:srgbClr val="FFFFFF"/>
                </a:solidFill>
                <a:effectLst/>
                <a:uLnTx/>
                <a:uFillTx/>
                <a:latin typeface="Arial"/>
                <a:ea typeface="+mj-ea"/>
                <a:cs typeface="+mj-cs"/>
              </a:rPr>
              <a:t>耶稣是很容易辨认的</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63169" name="Rectangle 2"/>
          <p:cNvSpPr>
            <a:spLocks noGrp="1" noChangeArrowheads="1"/>
          </p:cNvSpPr>
          <p:nvPr>
            <p:ph type="ctrTitle"/>
          </p:nvPr>
        </p:nvSpPr>
        <p:spPr>
          <a:xfrm>
            <a:off x="7991872" y="0"/>
            <a:ext cx="1152128" cy="620688"/>
          </a:xfrm>
        </p:spPr>
        <p:txBody>
          <a:bodyPr/>
          <a:lstStyle/>
          <a:p>
            <a:pPr eaLnBrk="1" hangingPunct="1"/>
            <a:r>
              <a:rPr lang="en-US" sz="1200" dirty="0">
                <a:solidFill>
                  <a:schemeClr val="bg1"/>
                </a:solidFill>
                <a:latin typeface="Arial" charset="0"/>
                <a:ea typeface="ＭＳ Ｐゴシック" charset="0"/>
                <a:cs typeface="ＭＳ Ｐゴシック" charset="0"/>
              </a:rPr>
              <a:t>One King 19/30</a:t>
            </a:r>
          </a:p>
        </p:txBody>
      </p:sp>
    </p:spTree>
    <p:extLst>
      <p:ext uri="{BB962C8B-B14F-4D97-AF65-F5344CB8AC3E}">
        <p14:creationId xmlns:p14="http://schemas.microsoft.com/office/powerpoint/2010/main" val="311923418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5780"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5119" name="Text Box 31"/>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5120" name="Line 32"/>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1" name="Line 33"/>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2" name="Line 34"/>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3" name="Line 3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4" name="Line 3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5" name="Line 37"/>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6" name="Line 38"/>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5790" name="Text Box 3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5128" name="Text Box 40"/>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5129" name="Text Box 41"/>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4:25</a:t>
            </a:r>
          </a:p>
        </p:txBody>
      </p:sp>
      <p:sp>
        <p:nvSpPr>
          <p:cNvPr id="75793" name="Text Box 4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5131" name="Rectangle 43"/>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32" name="Text Box 44"/>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5136" name="Rectangle 48"/>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5137" name="Text Box 49"/>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5138" name="Rectangle 5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25</a:t>
            </a:r>
          </a:p>
        </p:txBody>
      </p:sp>
    </p:spTree>
    <p:extLst>
      <p:ext uri="{BB962C8B-B14F-4D97-AF65-F5344CB8AC3E}">
        <p14:creationId xmlns:p14="http://schemas.microsoft.com/office/powerpoint/2010/main" val="4184444387"/>
      </p:ext>
    </p:extLst>
  </p:cSld>
  <p:clrMapOvr>
    <a:masterClrMapping/>
  </p:clrMapOvr>
  <p:transition spd="med">
    <p:fade/>
  </p:transition>
</p:sld>
</file>

<file path=ppt/slides/slide16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47111"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2. Birth in Bethlehem …</a:t>
            </a:r>
          </a:p>
        </p:txBody>
      </p:sp>
      <p:sp>
        <p:nvSpPr>
          <p:cNvPr id="47107" name="Rectangle 3"/>
          <p:cNvSpPr>
            <a:spLocks noGrp="1" noChangeArrowheads="1"/>
          </p:cNvSpPr>
          <p:nvPr>
            <p:ph type="body" idx="1"/>
          </p:nvPr>
        </p:nvSpPr>
        <p:spPr>
          <a:xfrm>
            <a:off x="304800" y="1752600"/>
            <a:ext cx="8229600" cy="4648200"/>
          </a:xfrm>
        </p:spPr>
        <p:txBody>
          <a:bodyPr/>
          <a:lstStyle/>
          <a:p>
            <a:pPr>
              <a:lnSpc>
                <a:spcPct val="90000"/>
              </a:lnSpc>
              <a:buFontTx/>
              <a:buNone/>
            </a:pPr>
            <a:r>
              <a:rPr lang="ja-JP" altLang="en-US" sz="4000" b="1">
                <a:solidFill>
                  <a:srgbClr val="CCFF33"/>
                </a:solidFill>
                <a:effectLst>
                  <a:outerShdw blurRad="38100" dist="38100" dir="2700000" algn="tl">
                    <a:srgbClr val="FFFFFF"/>
                  </a:outerShdw>
                </a:effectLst>
                <a:latin typeface="Arial"/>
              </a:rPr>
              <a:t>“</a:t>
            </a:r>
            <a:r>
              <a:rPr lang="en-US" sz="4000" b="1">
                <a:solidFill>
                  <a:srgbClr val="CCFF33"/>
                </a:solidFill>
                <a:effectLst>
                  <a:outerShdw blurRad="38100" dist="38100" dir="2700000" algn="tl">
                    <a:srgbClr val="FFFFFF"/>
                  </a:outerShdw>
                </a:effectLst>
              </a:rPr>
              <a:t>But you, </a:t>
            </a:r>
            <a:r>
              <a:rPr lang="en-US" sz="4000" b="1">
                <a:solidFill>
                  <a:schemeClr val="bg1"/>
                </a:solidFill>
                <a:effectLst>
                  <a:outerShdw blurRad="38100" dist="38100" dir="2700000" algn="tl">
                    <a:srgbClr val="808080"/>
                  </a:outerShdw>
                </a:effectLst>
              </a:rPr>
              <a:t>Bethlehem</a:t>
            </a:r>
            <a:r>
              <a:rPr lang="en-US" sz="4000" b="1">
                <a:solidFill>
                  <a:srgbClr val="CCFF33"/>
                </a:solidFill>
                <a:effectLst>
                  <a:outerShdw blurRad="38100" dist="38100" dir="2700000" algn="tl">
                    <a:srgbClr val="FFFFFF"/>
                  </a:outerShdw>
                </a:effectLst>
              </a:rPr>
              <a:t>, in the land of Judah, 	are by no means least among the rulers of Judah; for out of you will come a ruler who will be the shepherd of my people Israel.</a:t>
            </a:r>
            <a:r>
              <a:rPr lang="ja-JP" altLang="en-US" sz="4000" b="1">
                <a:solidFill>
                  <a:srgbClr val="CCFF33"/>
                </a:solidFill>
                <a:effectLst>
                  <a:outerShdw blurRad="38100" dist="38100" dir="2700000" algn="tl">
                    <a:srgbClr val="FFFFFF"/>
                  </a:outerShdw>
                </a:effectLst>
                <a:latin typeface="Arial"/>
              </a:rPr>
              <a:t>”</a:t>
            </a:r>
            <a:endParaRPr lang="en-US" sz="4000" b="1">
              <a:solidFill>
                <a:srgbClr val="CCFF33"/>
              </a:solidFill>
              <a:effectLst>
                <a:outerShdw blurRad="38100" dist="38100" dir="2700000" algn="tl">
                  <a:srgbClr val="FFFFFF"/>
                </a:outerShdw>
              </a:effectLst>
            </a:endParaRPr>
          </a:p>
          <a:p>
            <a:pPr algn="r">
              <a:lnSpc>
                <a:spcPct val="90000"/>
              </a:lnSpc>
              <a:buFontTx/>
              <a:buNone/>
            </a:pPr>
            <a:r>
              <a:rPr lang="en-US" sz="2800" b="1">
                <a:solidFill>
                  <a:srgbClr val="CCFF33"/>
                </a:solidFill>
                <a:effectLst>
                  <a:outerShdw blurRad="38100" dist="38100" dir="2700000" algn="tl">
                    <a:srgbClr val="FFFFFF"/>
                  </a:outerShdw>
                </a:effectLst>
              </a:rPr>
              <a:t>(Micah 5:2)</a:t>
            </a:r>
          </a:p>
          <a:p>
            <a:pPr>
              <a:lnSpc>
                <a:spcPct val="90000"/>
              </a:lnSpc>
              <a:buFontTx/>
              <a:buNone/>
            </a:pPr>
            <a:endParaRPr lang="en-US" sz="4000" b="1">
              <a:solidFill>
                <a:srgbClr val="CCFF33"/>
              </a:solidFill>
              <a:effectLst>
                <a:outerShdw blurRad="38100" dist="38100" dir="2700000" algn="tl">
                  <a:srgbClr val="FFFFFF"/>
                </a:outerShdw>
              </a:effectLst>
            </a:endParaRPr>
          </a:p>
        </p:txBody>
      </p:sp>
    </p:spTree>
    <p:extLst>
      <p:ext uri="{BB962C8B-B14F-4D97-AF65-F5344CB8AC3E}">
        <p14:creationId xmlns:p14="http://schemas.microsoft.com/office/powerpoint/2010/main" val="56296203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 calcmode="lin" valueType="num">
                                      <p:cBhvr additive="base">
                                        <p:cTn id="7" dur="500" fill="hold"/>
                                        <p:tgtEl>
                                          <p:spTgt spid="47111"/>
                                        </p:tgtEl>
                                        <p:attrNameLst>
                                          <p:attrName>ppt_x</p:attrName>
                                        </p:attrNameLst>
                                      </p:cBhvr>
                                      <p:tavLst>
                                        <p:tav tm="0">
                                          <p:val>
                                            <p:strVal val="1+#ppt_w/2"/>
                                          </p:val>
                                        </p:tav>
                                        <p:tav tm="100000">
                                          <p:val>
                                            <p:strVal val="#ppt_x"/>
                                          </p:val>
                                        </p:tav>
                                      </p:tavLst>
                                    </p:anim>
                                    <p:anim calcmode="lin" valueType="num">
                                      <p:cBhvr additive="base">
                                        <p:cTn id="8"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47107">
                                            <p:txEl>
                                              <p:pRg st="0" end="0"/>
                                            </p:txEl>
                                          </p:spTgt>
                                        </p:tgtEl>
                                        <p:attrNameLst>
                                          <p:attrName>style.visibility</p:attrName>
                                        </p:attrNameLst>
                                      </p:cBhvr>
                                      <p:to>
                                        <p:strVal val="visible"/>
                                      </p:to>
                                    </p:set>
                                    <p:anim calcmode="lin" valueType="num">
                                      <p:cBhvr>
                                        <p:cTn id="13" dur="1000" fill="hold"/>
                                        <p:tgtEl>
                                          <p:spTgt spid="47107">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7107">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7107">
                                            <p:txEl>
                                              <p:pRg st="1" end="1"/>
                                            </p:txEl>
                                          </p:spTgt>
                                        </p:tgtEl>
                                        <p:attrNameLst>
                                          <p:attrName>style.visibility</p:attrName>
                                        </p:attrNameLst>
                                      </p:cBhvr>
                                      <p:to>
                                        <p:strVal val="visible"/>
                                      </p:to>
                                    </p:set>
                                    <p:anim calcmode="lin" valueType="num">
                                      <p:cBhvr>
                                        <p:cTn id="18" dur="1000" fill="hold"/>
                                        <p:tgtEl>
                                          <p:spTgt spid="47107">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47107">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251" name="Rectangle 11" descr="Small checker board"/>
          <p:cNvSpPr>
            <a:spLocks noGrp="1" noChangeArrowheads="1"/>
          </p:cNvSpPr>
          <p:nvPr>
            <p:ph type="title"/>
          </p:nvPr>
        </p:nvSpPr>
        <p:spPr>
          <a:xfrm>
            <a:off x="0" y="274638"/>
            <a:ext cx="9144000" cy="1143000"/>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accent2"/>
                </a:solidFill>
                <a:effectLst>
                  <a:outerShdw blurRad="38100" dist="38100" dir="2700000" algn="tl">
                    <a:srgbClr val="DDDDDD"/>
                  </a:outerShdw>
                </a:effectLst>
              </a:rPr>
              <a:t>…and visit of the Magi    </a:t>
            </a:r>
            <a:r>
              <a:rPr lang="en-US" sz="2800" b="1">
                <a:solidFill>
                  <a:schemeClr val="accent2"/>
                </a:solidFill>
                <a:effectLst>
                  <a:outerShdw blurRad="38100" dist="38100" dir="2700000" algn="tl">
                    <a:srgbClr val="DDDDDD"/>
                  </a:outerShdw>
                </a:effectLst>
              </a:rPr>
              <a:t>(2:1-12)</a:t>
            </a:r>
            <a:endParaRPr lang="en-US" sz="5400" b="1">
              <a:solidFill>
                <a:schemeClr val="accent2"/>
              </a:solidFill>
              <a:effectLst>
                <a:outerShdw blurRad="38100" dist="38100" dir="2700000" algn="tl">
                  <a:srgbClr val="DDDDDD"/>
                </a:outerShdw>
              </a:effectLst>
            </a:endParaRPr>
          </a:p>
        </p:txBody>
      </p:sp>
      <p:pic>
        <p:nvPicPr>
          <p:cNvPr id="10252" name="Picture 12" descr="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0363"/>
            <a:ext cx="6553200" cy="4868862"/>
          </a:xfrm>
          <a:prstGeom prst="rect">
            <a:avLst/>
          </a:prstGeom>
          <a:noFill/>
          <a:ln w="9525">
            <a:solidFill>
              <a:schemeClr val="bg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3714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251"/>
                                        </p:tgtEl>
                                        <p:attrNameLst>
                                          <p:attrName>style.visibility</p:attrName>
                                        </p:attrNameLst>
                                      </p:cBhvr>
                                      <p:to>
                                        <p:strVal val="visible"/>
                                      </p:to>
                                    </p:set>
                                    <p:anim calcmode="lin" valueType="num">
                                      <p:cBhvr additive="base">
                                        <p:cTn id="7" dur="500" fill="hold"/>
                                        <p:tgtEl>
                                          <p:spTgt spid="10251"/>
                                        </p:tgtEl>
                                        <p:attrNameLst>
                                          <p:attrName>ppt_x</p:attrName>
                                        </p:attrNameLst>
                                      </p:cBhvr>
                                      <p:tavLst>
                                        <p:tav tm="0">
                                          <p:val>
                                            <p:strVal val="1+#ppt_w/2"/>
                                          </p:val>
                                        </p:tav>
                                        <p:tav tm="100000">
                                          <p:val>
                                            <p:strVal val="#ppt_x"/>
                                          </p:val>
                                        </p:tav>
                                      </p:tavLst>
                                    </p:anim>
                                    <p:anim calcmode="lin" valueType="num">
                                      <p:cBhvr additive="base">
                                        <p:cTn id="8" dur="500" fill="hold"/>
                                        <p:tgtEl>
                                          <p:spTgt spid="1025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0" presetClass="entr" presetSubtype="0" fill="hold" nodeType="afterEffect">
                                  <p:stCondLst>
                                    <p:cond delay="0"/>
                                  </p:stCondLst>
                                  <p:childTnLst>
                                    <p:set>
                                      <p:cBhvr>
                                        <p:cTn id="11" dur="1" fill="hold">
                                          <p:stCondLst>
                                            <p:cond delay="0"/>
                                          </p:stCondLst>
                                        </p:cTn>
                                        <p:tgtEl>
                                          <p:spTgt spid="10252"/>
                                        </p:tgtEl>
                                        <p:attrNameLst>
                                          <p:attrName>style.visibility</p:attrName>
                                        </p:attrNameLst>
                                      </p:cBhvr>
                                      <p:to>
                                        <p:strVal val="visible"/>
                                      </p:to>
                                    </p:set>
                                    <p:animEffect transition="in" filter="fade">
                                      <p:cBhvr>
                                        <p:cTn id="12" dur="800" decel="100000"/>
                                        <p:tgtEl>
                                          <p:spTgt spid="10252"/>
                                        </p:tgtEl>
                                      </p:cBhvr>
                                    </p:animEffect>
                                    <p:anim calcmode="lin" valueType="num">
                                      <p:cBhvr>
                                        <p:cTn id="13" dur="800" decel="100000" fill="hold"/>
                                        <p:tgtEl>
                                          <p:spTgt spid="10252"/>
                                        </p:tgtEl>
                                        <p:attrNameLst>
                                          <p:attrName>style.rotation</p:attrName>
                                        </p:attrNameLst>
                                      </p:cBhvr>
                                      <p:tavLst>
                                        <p:tav tm="0">
                                          <p:val>
                                            <p:fltVal val="-90"/>
                                          </p:val>
                                        </p:tav>
                                        <p:tav tm="100000">
                                          <p:val>
                                            <p:fltVal val="0"/>
                                          </p:val>
                                        </p:tav>
                                      </p:tavLst>
                                    </p:anim>
                                    <p:anim calcmode="lin" valueType="num">
                                      <p:cBhvr>
                                        <p:cTn id="14" dur="800" decel="100000" fill="hold"/>
                                        <p:tgtEl>
                                          <p:spTgt spid="10252"/>
                                        </p:tgtEl>
                                        <p:attrNameLst>
                                          <p:attrName>ppt_x</p:attrName>
                                        </p:attrNameLst>
                                      </p:cBhvr>
                                      <p:tavLst>
                                        <p:tav tm="0">
                                          <p:val>
                                            <p:strVal val="#ppt_x+0.4"/>
                                          </p:val>
                                        </p:tav>
                                        <p:tav tm="100000">
                                          <p:val>
                                            <p:strVal val="#ppt_x-0.05"/>
                                          </p:val>
                                        </p:tav>
                                      </p:tavLst>
                                    </p:anim>
                                    <p:anim calcmode="lin" valueType="num">
                                      <p:cBhvr>
                                        <p:cTn id="15" dur="800" decel="100000" fill="hold"/>
                                        <p:tgtEl>
                                          <p:spTgt spid="1025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025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02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7" name="Rectangle 3"/>
          <p:cNvSpPr>
            <a:spLocks noGrp="1" noChangeArrowheads="1"/>
          </p:cNvSpPr>
          <p:nvPr>
            <p:ph type="ctrTitle"/>
          </p:nvPr>
        </p:nvSpPr>
        <p:spPr>
          <a:xfrm>
            <a:off x="0" y="2286000"/>
            <a:ext cx="9144000" cy="1219200"/>
          </a:xfrm>
          <a:noFill/>
        </p:spPr>
        <p:txBody>
          <a:bodyPr/>
          <a:lstStyle/>
          <a:p>
            <a:r>
              <a:rPr lang="en-US" sz="6000" b="1">
                <a:solidFill>
                  <a:schemeClr val="bg1"/>
                </a:solidFill>
              </a:rPr>
              <a:t>Who Were the Magi?</a:t>
            </a:r>
            <a:endParaRPr lang="en-US" sz="5400">
              <a:solidFill>
                <a:schemeClr val="bg1"/>
              </a:solidFill>
            </a:endParaRPr>
          </a:p>
        </p:txBody>
      </p:sp>
      <p:pic>
        <p:nvPicPr>
          <p:cNvPr id="149506" name="Picture 2"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6823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extLst>
            <a:ext uri="{909E8E84-426E-40dd-AFC4-6F175D3DCCD1}">
              <a14:hiddenFill xmlns:a14="http://schemas.microsoft.com/office/drawing/2010/main" xmlns="">
                <a:solidFill>
                  <a:srgbClr val="FFFFFF"/>
                </a:solidFill>
              </a14:hiddenFill>
            </a:ext>
          </a:extLst>
        </p:spPr>
      </p:pic>
      <p:sp>
        <p:nvSpPr>
          <p:cNvPr id="147459" name="Text Box 3"/>
          <p:cNvSpPr txBox="1">
            <a:spLocks noChangeArrowheads="1"/>
          </p:cNvSpPr>
          <p:nvPr/>
        </p:nvSpPr>
        <p:spPr bwMode="auto">
          <a:xfrm>
            <a:off x="8350250" y="152400"/>
            <a:ext cx="658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78b</a:t>
            </a:r>
          </a:p>
        </p:txBody>
      </p:sp>
      <p:sp>
        <p:nvSpPr>
          <p:cNvPr id="147460" name="Text Box 4"/>
          <p:cNvSpPr txBox="1">
            <a:spLocks noChangeArrowheads="1"/>
          </p:cNvSpPr>
          <p:nvPr/>
        </p:nvSpPr>
        <p:spPr bwMode="auto">
          <a:xfrm>
            <a:off x="1138238" y="1447800"/>
            <a:ext cx="1428750"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Political</a:t>
            </a:r>
          </a:p>
        </p:txBody>
      </p:sp>
      <p:sp>
        <p:nvSpPr>
          <p:cNvPr id="147461" name="Text Box 5"/>
          <p:cNvSpPr txBox="1">
            <a:spLocks noChangeArrowheads="1"/>
          </p:cNvSpPr>
          <p:nvPr/>
        </p:nvSpPr>
        <p:spPr bwMode="auto">
          <a:xfrm>
            <a:off x="1976438" y="2590800"/>
            <a:ext cx="1447800"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Physical</a:t>
            </a:r>
          </a:p>
        </p:txBody>
      </p:sp>
      <p:sp>
        <p:nvSpPr>
          <p:cNvPr id="147462" name="Text Box 6"/>
          <p:cNvSpPr txBox="1">
            <a:spLocks noChangeArrowheads="1"/>
          </p:cNvSpPr>
          <p:nvPr/>
        </p:nvSpPr>
        <p:spPr bwMode="auto">
          <a:xfrm>
            <a:off x="4719638" y="4572000"/>
            <a:ext cx="1901825"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Intellectual</a:t>
            </a:r>
          </a:p>
        </p:txBody>
      </p:sp>
      <p:sp>
        <p:nvSpPr>
          <p:cNvPr id="147463" name="Text Box 7"/>
          <p:cNvSpPr txBox="1">
            <a:spLocks noChangeArrowheads="1"/>
          </p:cNvSpPr>
          <p:nvPr/>
        </p:nvSpPr>
        <p:spPr bwMode="auto">
          <a:xfrm>
            <a:off x="6548438" y="5638800"/>
            <a:ext cx="1527175"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Spiritual</a:t>
            </a:r>
          </a:p>
        </p:txBody>
      </p:sp>
      <p:pic>
        <p:nvPicPr>
          <p:cNvPr id="14746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extLst>
            <a:ext uri="{909E8E84-426E-40dd-AFC4-6F175D3DCCD1}">
              <a14:hiddenFill xmlns:a14="http://schemas.microsoft.com/office/drawing/2010/main" xmlns="">
                <a:solidFill>
                  <a:srgbClr val="FFFFFF"/>
                </a:solidFill>
              </a14:hiddenFill>
            </a:ext>
          </a:extLst>
        </p:spPr>
      </p:pic>
      <p:sp>
        <p:nvSpPr>
          <p:cNvPr id="147465" name="Text Box 9"/>
          <p:cNvSpPr txBox="1">
            <a:spLocks noChangeArrowheads="1"/>
          </p:cNvSpPr>
          <p:nvPr/>
        </p:nvSpPr>
        <p:spPr bwMode="auto">
          <a:xfrm>
            <a:off x="3411538" y="3443288"/>
            <a:ext cx="1765300" cy="519112"/>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Emotional</a:t>
            </a:r>
          </a:p>
        </p:txBody>
      </p:sp>
      <p:sp>
        <p:nvSpPr>
          <p:cNvPr id="147466" name="Rectangle 10"/>
          <p:cNvSpPr>
            <a:spLocks noGrp="1" noChangeArrowheads="1"/>
          </p:cNvSpPr>
          <p:nvPr>
            <p:ph type="title" idx="4294967295"/>
          </p:nvPr>
        </p:nvSpPr>
        <p:spPr>
          <a:xfrm>
            <a:off x="76200" y="312738"/>
            <a:ext cx="8229600" cy="1066800"/>
          </a:xfrm>
          <a:solidFill>
            <a:srgbClr val="FFCC66"/>
          </a:solidFill>
          <a:ln/>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spAutoFit/>
          </a:bodyPr>
          <a:lstStyle/>
          <a:p>
            <a:r>
              <a:rPr lang="en-US" altLang="zh-CN" sz="3200" b="1">
                <a:solidFill>
                  <a:schemeClr val="tx1"/>
                </a:solidFill>
                <a:latin typeface="Times" charset="0"/>
                <a:ea typeface="SimSun" charset="0"/>
                <a:cs typeface="SimSun" charset="0"/>
              </a:rPr>
              <a:t>What Kind of Kingdom Did Isaiah </a:t>
            </a:r>
            <a:br>
              <a:rPr lang="en-US" altLang="zh-CN" sz="3200" b="1">
                <a:solidFill>
                  <a:schemeClr val="tx1"/>
                </a:solidFill>
                <a:latin typeface="Times" charset="0"/>
                <a:ea typeface="SimSun" charset="0"/>
                <a:cs typeface="SimSun" charset="0"/>
              </a:rPr>
            </a:br>
            <a:r>
              <a:rPr lang="en-US" altLang="zh-CN" sz="3200" b="1">
                <a:solidFill>
                  <a:schemeClr val="tx1"/>
                </a:solidFill>
                <a:latin typeface="Times" charset="0"/>
                <a:ea typeface="SimSun" charset="0"/>
                <a:cs typeface="SimSun" charset="0"/>
              </a:rPr>
              <a:t>(and </a:t>
            </a:r>
            <a:r>
              <a:rPr lang="zh-CN" altLang="en-US" sz="3200" b="1">
                <a:solidFill>
                  <a:schemeClr val="tx1"/>
                </a:solidFill>
                <a:latin typeface="Times" charset="0"/>
                <a:ea typeface="SimSun" charset="0"/>
                <a:cs typeface="SimSun" charset="0"/>
              </a:rPr>
              <a:t>马太</a:t>
            </a:r>
            <a:r>
              <a:rPr lang="en-US" altLang="zh-CN" sz="3200" b="1">
                <a:solidFill>
                  <a:schemeClr val="tx1"/>
                </a:solidFill>
                <a:latin typeface="Times" charset="0"/>
                <a:ea typeface="SimSun" charset="0"/>
                <a:cs typeface="SimSun" charset="0"/>
              </a:rPr>
              <a:t>) Envision? </a:t>
            </a:r>
            <a:endParaRPr lang="en-US" sz="3200" b="1">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11978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0-#ppt_w/2"/>
                                          </p:val>
                                        </p:tav>
                                        <p:tav tm="100000">
                                          <p:val>
                                            <p:strVal val="#ppt_x"/>
                                          </p:val>
                                        </p:tav>
                                      </p:tavLst>
                                    </p:anim>
                                    <p:anim calcmode="lin" valueType="num">
                                      <p:cBhvr additive="base">
                                        <p:cTn id="8"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0-#ppt_w/2"/>
                                          </p:val>
                                        </p:tav>
                                        <p:tav tm="100000">
                                          <p:val>
                                            <p:strVal val="#ppt_x"/>
                                          </p:val>
                                        </p:tav>
                                      </p:tavLst>
                                    </p:anim>
                                    <p:anim calcmode="lin" valueType="num">
                                      <p:cBhvr additive="base">
                                        <p:cTn id="14"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5"/>
                                        </p:tgtEl>
                                        <p:attrNameLst>
                                          <p:attrName>style.visibility</p:attrName>
                                        </p:attrNameLst>
                                      </p:cBhvr>
                                      <p:to>
                                        <p:strVal val="visible"/>
                                      </p:to>
                                    </p:set>
                                    <p:anim calcmode="lin" valueType="num">
                                      <p:cBhvr additive="base">
                                        <p:cTn id="19" dur="500" fill="hold"/>
                                        <p:tgtEl>
                                          <p:spTgt spid="147465"/>
                                        </p:tgtEl>
                                        <p:attrNameLst>
                                          <p:attrName>ppt_x</p:attrName>
                                        </p:attrNameLst>
                                      </p:cBhvr>
                                      <p:tavLst>
                                        <p:tav tm="0">
                                          <p:val>
                                            <p:strVal val="0-#ppt_w/2"/>
                                          </p:val>
                                        </p:tav>
                                        <p:tav tm="100000">
                                          <p:val>
                                            <p:strVal val="#ppt_x"/>
                                          </p:val>
                                        </p:tav>
                                      </p:tavLst>
                                    </p:anim>
                                    <p:anim calcmode="lin" valueType="num">
                                      <p:cBhvr additive="base">
                                        <p:cTn id="20" dur="500" fill="hold"/>
                                        <p:tgtEl>
                                          <p:spTgt spid="1474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gtEl>
                                        <p:attrNameLst>
                                          <p:attrName>style.visibility</p:attrName>
                                        </p:attrNameLst>
                                      </p:cBhvr>
                                      <p:to>
                                        <p:strVal val="visible"/>
                                      </p:to>
                                    </p:set>
                                    <p:anim calcmode="lin" valueType="num">
                                      <p:cBhvr additive="base">
                                        <p:cTn id="25" dur="500" fill="hold"/>
                                        <p:tgtEl>
                                          <p:spTgt spid="147462"/>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additive="base">
                                        <p:cTn id="31" dur="500" fill="hold"/>
                                        <p:tgtEl>
                                          <p:spTgt spid="147463"/>
                                        </p:tgtEl>
                                        <p:attrNameLst>
                                          <p:attrName>ppt_x</p:attrName>
                                        </p:attrNameLst>
                                      </p:cBhvr>
                                      <p:tavLst>
                                        <p:tav tm="0">
                                          <p:val>
                                            <p:strVal val="0-#ppt_w/2"/>
                                          </p:val>
                                        </p:tav>
                                        <p:tav tm="100000">
                                          <p:val>
                                            <p:strVal val="#ppt_x"/>
                                          </p:val>
                                        </p:tav>
                                      </p:tavLst>
                                    </p:anim>
                                    <p:anim calcmode="lin" valueType="num">
                                      <p:cBhvr additive="base">
                                        <p:cTn id="32" dur="500" fill="hold"/>
                                        <p:tgtEl>
                                          <p:spTgt spid="1474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Effect transition="in" filter="fade">
                                      <p:cBhvr>
                                        <p:cTn id="37" dur="770" decel="100000"/>
                                        <p:tgtEl>
                                          <p:spTgt spid="147458"/>
                                        </p:tgtEl>
                                      </p:cBhvr>
                                    </p:animEffect>
                                    <p:animScale>
                                      <p:cBhvr>
                                        <p:cTn id="38" dur="770" decel="100000"/>
                                        <p:tgtEl>
                                          <p:spTgt spid="147458"/>
                                        </p:tgtEl>
                                      </p:cBhvr>
                                      <p:from x="10000" y="10000"/>
                                      <p:to x="200000" y="450000"/>
                                    </p:animScale>
                                    <p:animScale>
                                      <p:cBhvr>
                                        <p:cTn id="39" dur="1230" accel="100000" fill="hold">
                                          <p:stCondLst>
                                            <p:cond delay="770"/>
                                          </p:stCondLst>
                                        </p:cTn>
                                        <p:tgtEl>
                                          <p:spTgt spid="147458"/>
                                        </p:tgtEl>
                                      </p:cBhvr>
                                      <p:from x="200000" y="450000"/>
                                      <p:to x="100000" y="100000"/>
                                    </p:animScale>
                                    <p:set>
                                      <p:cBhvr>
                                        <p:cTn id="40" dur="770" fill="hold"/>
                                        <p:tgtEl>
                                          <p:spTgt spid="147458"/>
                                        </p:tgtEl>
                                        <p:attrNameLst>
                                          <p:attrName>ppt_x</p:attrName>
                                        </p:attrNameLst>
                                      </p:cBhvr>
                                      <p:to>
                                        <p:strVal val="(0.5)"/>
                                      </p:to>
                                    </p:set>
                                    <p:anim from="(0.5)" to="(#ppt_x)" calcmode="lin" valueType="num">
                                      <p:cBhvr>
                                        <p:cTn id="41" dur="1230" accel="100000" fill="hold">
                                          <p:stCondLst>
                                            <p:cond delay="770"/>
                                          </p:stCondLst>
                                        </p:cTn>
                                        <p:tgtEl>
                                          <p:spTgt spid="147458"/>
                                        </p:tgtEl>
                                        <p:attrNameLst>
                                          <p:attrName>ppt_x</p:attrName>
                                        </p:attrNameLst>
                                      </p:cBhvr>
                                    </p:anim>
                                    <p:set>
                                      <p:cBhvr>
                                        <p:cTn id="42" dur="770" fill="hold"/>
                                        <p:tgtEl>
                                          <p:spTgt spid="147458"/>
                                        </p:tgtEl>
                                        <p:attrNameLst>
                                          <p:attrName>ppt_y</p:attrName>
                                        </p:attrNameLst>
                                      </p:cBhvr>
                                      <p:to>
                                        <p:strVal val="(#ppt_y+0.4)"/>
                                      </p:to>
                                    </p:set>
                                    <p:anim from="(#ppt_y+0.4)" to="(#ppt_y)" calcmode="lin" valueType="num">
                                      <p:cBhvr>
                                        <p:cTn id="43" dur="1230" accel="100000" fill="hold">
                                          <p:stCondLst>
                                            <p:cond delay="770"/>
                                          </p:stCondLst>
                                        </p:cTn>
                                        <p:tgtEl>
                                          <p:spTgt spid="1474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autoUpdateAnimBg="0"/>
      <p:bldP spid="147461" grpId="0" animBg="1" autoUpdateAnimBg="0"/>
      <p:bldP spid="147462" grpId="0" animBg="1" autoUpdateAnimBg="0"/>
      <p:bldP spid="147463" grpId="0" animBg="1" autoUpdateAnimBg="0"/>
      <p:bldP spid="147465"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55300" name="Picture 4" descr="star of bethlehem gifts, star of bethlehem gift, star of bethlehem merchandise, gifts for star of bethlehem, gift for star of 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7663"/>
            <a:ext cx="6934200" cy="5062537"/>
          </a:xfrm>
          <a:prstGeom prst="rect">
            <a:avLst/>
          </a:prstGeom>
          <a:noFill/>
          <a:ln w="28575">
            <a:solidFill>
              <a:srgbClr val="9999FF"/>
            </a:solidFill>
            <a:miter lim="800000"/>
            <a:headEnd/>
            <a:tailEnd/>
          </a:ln>
          <a:effectLst>
            <a:outerShdw blurRad="63500" dist="71842"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55308" name="Rectangle 12"/>
          <p:cNvSpPr>
            <a:spLocks noGrp="1" noChangeArrowheads="1"/>
          </p:cNvSpPr>
          <p:nvPr>
            <p:ph type="title" idx="4294967295"/>
          </p:nvPr>
        </p:nvSpPr>
        <p:spPr>
          <a:xfrm>
            <a:off x="0" y="5257800"/>
            <a:ext cx="9144000" cy="1524000"/>
          </a:xfrm>
        </p:spPr>
        <p:txBody>
          <a:bodyPr/>
          <a:lstStyle/>
          <a:p>
            <a:r>
              <a:rPr lang="en-US" sz="3600" b="1">
                <a:solidFill>
                  <a:schemeClr val="bg1"/>
                </a:solidFill>
                <a:effectLst>
                  <a:outerShdw blurRad="38100" dist="38100" dir="2700000" algn="tl">
                    <a:srgbClr val="808080"/>
                  </a:outerShdw>
                </a:effectLst>
              </a:rPr>
              <a:t>What is the contemporary application </a:t>
            </a:r>
            <a:br>
              <a:rPr lang="en-US" sz="3600" b="1">
                <a:solidFill>
                  <a:schemeClr val="bg1"/>
                </a:solidFill>
                <a:effectLst>
                  <a:outerShdw blurRad="38100" dist="38100" dir="2700000" algn="tl">
                    <a:srgbClr val="808080"/>
                  </a:outerShdw>
                </a:effectLst>
              </a:rPr>
            </a:br>
            <a:r>
              <a:rPr lang="en-US" sz="3600" b="1">
                <a:solidFill>
                  <a:schemeClr val="bg1"/>
                </a:solidFill>
                <a:effectLst>
                  <a:outerShdw blurRad="38100" dist="38100" dir="2700000" algn="tl">
                    <a:srgbClr val="808080"/>
                  </a:outerShdw>
                </a:effectLst>
              </a:rPr>
              <a:t>of following the star?</a:t>
            </a:r>
            <a:endParaRPr lang="en-US"/>
          </a:p>
        </p:txBody>
      </p:sp>
    </p:spTree>
    <p:extLst>
      <p:ext uri="{BB962C8B-B14F-4D97-AF65-F5344CB8AC3E}">
        <p14:creationId xmlns:p14="http://schemas.microsoft.com/office/powerpoint/2010/main" val="2623138662"/>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 from="(-#ppt_w/2)" to="(#ppt_x)" calcmode="lin" valueType="num">
                                      <p:cBhvr>
                                        <p:cTn id="7" dur="600" fill="hold">
                                          <p:stCondLst>
                                            <p:cond delay="0"/>
                                          </p:stCondLst>
                                        </p:cTn>
                                        <p:tgtEl>
                                          <p:spTgt spid="55300"/>
                                        </p:tgtEl>
                                        <p:attrNameLst>
                                          <p:attrName>ppt_x</p:attrName>
                                        </p:attrNameLst>
                                      </p:cBhvr>
                                    </p:anim>
                                    <p:anim from="0" to="-1.0" calcmode="lin" valueType="num">
                                      <p:cBhvr>
                                        <p:cTn id="8" dur="200" decel="50000" autoRev="1" fill="hold">
                                          <p:stCondLst>
                                            <p:cond delay="600"/>
                                          </p:stCondLst>
                                        </p:cTn>
                                        <p:tgtEl>
                                          <p:spTgt spid="55300"/>
                                        </p:tgtEl>
                                        <p:attrNameLst>
                                          <p:attrName>xshear</p:attrName>
                                        </p:attrNameLst>
                                      </p:cBhvr>
                                    </p:anim>
                                    <p:animScale>
                                      <p:cBhvr>
                                        <p:cTn id="9" dur="200" decel="100000" autoRev="1" fill="hold">
                                          <p:stCondLst>
                                            <p:cond delay="600"/>
                                          </p:stCondLst>
                                        </p:cTn>
                                        <p:tgtEl>
                                          <p:spTgt spid="55300"/>
                                        </p:tgtEl>
                                      </p:cBhvr>
                                      <p:from x="100000" y="100000"/>
                                      <p:to x="80000" y="100000"/>
                                    </p:animScale>
                                    <p:anim by="(#ppt_h/3+#ppt_w*0.1)" calcmode="lin" valueType="num">
                                      <p:cBhvr additive="sum">
                                        <p:cTn id="10" dur="200" decel="100000" autoRev="1" fill="hold">
                                          <p:stCondLst>
                                            <p:cond delay="600"/>
                                          </p:stCondLst>
                                        </p:cTn>
                                        <p:tgtEl>
                                          <p:spTgt spid="5530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69635" name="Picture 3" descr="star of bethlehem gifts, star of bethlehem gift, star of bethlehem merchandise, gifts for star of bethlehem, gift for star of 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
            <a:ext cx="4724400" cy="5943600"/>
          </a:xfrm>
          <a:prstGeom prst="rect">
            <a:avLst/>
          </a:prstGeom>
          <a:noFill/>
          <a:ln w="38100">
            <a:solidFill>
              <a:srgbClr val="9999FF"/>
            </a:solidFill>
            <a:miter lim="800000"/>
            <a:headEnd/>
            <a:tailEnd/>
          </a:ln>
          <a:effectLst>
            <a:outerShdw blurRad="63500" dist="85194" dir="1593903"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69636" name="Text Box 4"/>
          <p:cNvSpPr txBox="1">
            <a:spLocks noChangeArrowheads="1"/>
          </p:cNvSpPr>
          <p:nvPr/>
        </p:nvSpPr>
        <p:spPr bwMode="auto">
          <a:xfrm>
            <a:off x="1831975" y="5607050"/>
            <a:ext cx="5813425" cy="946150"/>
          </a:xfrm>
          <a:prstGeom prst="rect">
            <a:avLst/>
          </a:prstGeom>
          <a:solidFill>
            <a:srgbClr val="9999FF"/>
          </a:solidFill>
          <a:ln>
            <a:noFill/>
          </a:ln>
          <a:effectLst>
            <a:outerShdw blurRad="63500" dist="53882"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It</a:t>
            </a:r>
            <a:r>
              <a:rPr kumimoji="0" lang="mr-IN" altLang="ja-JP"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rPr>
              <a:t>'</a:t>
            </a: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s a thousand points for getting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the star above the stable !</a:t>
            </a:r>
          </a:p>
        </p:txBody>
      </p:sp>
      <p:sp>
        <p:nvSpPr>
          <p:cNvPr id="69637" name="Rectangle 5"/>
          <p:cNvSpPr>
            <a:spLocks noGrp="1" noChangeArrowheads="1"/>
          </p:cNvSpPr>
          <p:nvPr>
            <p:ph type="title" idx="4294967295"/>
          </p:nvPr>
        </p:nvSpPr>
        <p:spPr>
          <a:xfrm>
            <a:off x="0" y="274638"/>
            <a:ext cx="2286000" cy="2849562"/>
          </a:xfrm>
        </p:spPr>
        <p:txBody>
          <a:bodyPr/>
          <a:lstStyle/>
          <a:p>
            <a:r>
              <a:rPr lang="en-US">
                <a:solidFill>
                  <a:schemeClr val="bg1"/>
                </a:solidFill>
              </a:rPr>
              <a:t>What was the Star?</a:t>
            </a:r>
            <a:endParaRPr lang="en-US"/>
          </a:p>
        </p:txBody>
      </p:sp>
    </p:spTree>
    <p:extLst>
      <p:ext uri="{BB962C8B-B14F-4D97-AF65-F5344CB8AC3E}">
        <p14:creationId xmlns:p14="http://schemas.microsoft.com/office/powerpoint/2010/main" val="3222059201"/>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500" fill="hold"/>
                                        <p:tgtEl>
                                          <p:spTgt spid="69635"/>
                                        </p:tgtEl>
                                        <p:attrNameLst>
                                          <p:attrName>ppt_w</p:attrName>
                                        </p:attrNameLst>
                                      </p:cBhvr>
                                      <p:tavLst>
                                        <p:tav tm="0">
                                          <p:val>
                                            <p:fltVal val="0"/>
                                          </p:val>
                                        </p:tav>
                                        <p:tav tm="100000">
                                          <p:val>
                                            <p:strVal val="#ppt_w"/>
                                          </p:val>
                                        </p:tav>
                                      </p:tavLst>
                                    </p:anim>
                                    <p:anim calcmode="lin" valueType="num">
                                      <p:cBhvr>
                                        <p:cTn id="8" dur="500" fill="hold"/>
                                        <p:tgtEl>
                                          <p:spTgt spid="69635"/>
                                        </p:tgtEl>
                                        <p:attrNameLst>
                                          <p:attrName>ppt_h</p:attrName>
                                        </p:attrNameLst>
                                      </p:cBhvr>
                                      <p:tavLst>
                                        <p:tav tm="0">
                                          <p:val>
                                            <p:fltVal val="0"/>
                                          </p:val>
                                        </p:tav>
                                        <p:tav tm="100000">
                                          <p:val>
                                            <p:strVal val="#ppt_h"/>
                                          </p:val>
                                        </p:tav>
                                      </p:tavLst>
                                    </p:anim>
                                    <p:anim calcmode="lin" valueType="num">
                                      <p:cBhvr>
                                        <p:cTn id="9" dur="500" fill="hold"/>
                                        <p:tgtEl>
                                          <p:spTgt spid="69635"/>
                                        </p:tgtEl>
                                        <p:attrNameLst>
                                          <p:attrName>style.rotation</p:attrName>
                                        </p:attrNameLst>
                                      </p:cBhvr>
                                      <p:tavLst>
                                        <p:tav tm="0">
                                          <p:val>
                                            <p:fltVal val="360"/>
                                          </p:val>
                                        </p:tav>
                                        <p:tav tm="100000">
                                          <p:val>
                                            <p:fltVal val="0"/>
                                          </p:val>
                                        </p:tav>
                                      </p:tavLst>
                                    </p:anim>
                                    <p:animEffect transition="in" filter="fade">
                                      <p:cBhvr>
                                        <p:cTn id="10" dur="500"/>
                                        <p:tgtEl>
                                          <p:spTgt spid="69635"/>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69636"/>
                                        </p:tgtEl>
                                        <p:attrNameLst>
                                          <p:attrName>style.visibility</p:attrName>
                                        </p:attrNameLst>
                                      </p:cBhvr>
                                      <p:to>
                                        <p:strVal val="visible"/>
                                      </p:to>
                                    </p:set>
                                    <p:anim calcmode="lin" valueType="num">
                                      <p:cBhvr>
                                        <p:cTn id="13" dur="1000" fill="hold"/>
                                        <p:tgtEl>
                                          <p:spTgt spid="69636"/>
                                        </p:tgtEl>
                                        <p:attrNameLst>
                                          <p:attrName>ppt_w</p:attrName>
                                        </p:attrNameLst>
                                      </p:cBhvr>
                                      <p:tavLst>
                                        <p:tav tm="0">
                                          <p:val>
                                            <p:strVal val="#ppt_w*0.70"/>
                                          </p:val>
                                        </p:tav>
                                        <p:tav tm="100000">
                                          <p:val>
                                            <p:strVal val="#ppt_w"/>
                                          </p:val>
                                        </p:tav>
                                      </p:tavLst>
                                    </p:anim>
                                    <p:anim calcmode="lin" valueType="num">
                                      <p:cBhvr>
                                        <p:cTn id="14" dur="1000" fill="hold"/>
                                        <p:tgtEl>
                                          <p:spTgt spid="69636"/>
                                        </p:tgtEl>
                                        <p:attrNameLst>
                                          <p:attrName>ppt_h</p:attrName>
                                        </p:attrNameLst>
                                      </p:cBhvr>
                                      <p:tavLst>
                                        <p:tav tm="0">
                                          <p:val>
                                            <p:strVal val="#ppt_h"/>
                                          </p:val>
                                        </p:tav>
                                        <p:tav tm="100000">
                                          <p:val>
                                            <p:strVal val="#ppt_h"/>
                                          </p:val>
                                        </p:tav>
                                      </p:tavLst>
                                    </p:anim>
                                    <p:animEffect transition="in" filter="fade">
                                      <p:cBhvr>
                                        <p:cTn id="15" dur="10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7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3"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4"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5"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6"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7" name="AutoShape 11"/>
          <p:cNvSpPr>
            <a:spLocks noChangeArrowheads="1"/>
          </p:cNvSpPr>
          <p:nvPr/>
        </p:nvSpPr>
        <p:spPr bwMode="auto">
          <a:xfrm>
            <a:off x="4724400" y="5867400"/>
            <a:ext cx="4267200" cy="914400"/>
          </a:xfrm>
          <a:prstGeom prst="flowChartPreparation">
            <a:avLst/>
          </a:prstGeom>
          <a:solidFill>
            <a:srgbClr val="00FF00"/>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8"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9"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0"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Babylon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1" name="Text Box 15"/>
          <p:cNvSpPr txBox="1">
            <a:spLocks noChangeArrowheads="1"/>
          </p:cNvSpPr>
          <p:nvPr/>
        </p:nvSpPr>
        <p:spPr bwMode="auto">
          <a:xfrm>
            <a:off x="533400" y="6096000"/>
            <a:ext cx="31257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Persia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2" name="Text Box 16"/>
          <p:cNvSpPr txBox="1">
            <a:spLocks noChangeArrowheads="1"/>
          </p:cNvSpPr>
          <p:nvPr/>
        </p:nvSpPr>
        <p:spPr bwMode="auto">
          <a:xfrm>
            <a:off x="4953000" y="5029200"/>
            <a:ext cx="3708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Assyria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3" name="Text Box 17"/>
          <p:cNvSpPr txBox="1">
            <a:spLocks noChangeArrowheads="1"/>
          </p:cNvSpPr>
          <p:nvPr/>
        </p:nvSpPr>
        <p:spPr bwMode="auto">
          <a:xfrm>
            <a:off x="5334000" y="6096000"/>
            <a:ext cx="3276600"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CC00"/>
                </a:solidFill>
                <a:effectLst/>
                <a:uLnTx/>
                <a:uFillTx/>
                <a:latin typeface="Arial" charset="0"/>
                <a:ea typeface="ＭＳ Ｐゴシック" charset="0"/>
                <a:cs typeface="Arial" charset="0"/>
              </a:rPr>
              <a:t>D: Arab Peninsula?</a:t>
            </a:r>
            <a:endParaRPr kumimoji="0" lang="en-US" sz="22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4"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5"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6"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7"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798"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9"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0"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1"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2"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3"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4"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5" name="Rectangle 29"/>
          <p:cNvSpPr>
            <a:spLocks noChangeArrowheads="1"/>
          </p:cNvSpPr>
          <p:nvPr/>
        </p:nvSpPr>
        <p:spPr bwMode="auto">
          <a:xfrm>
            <a:off x="6731000" y="2811463"/>
            <a:ext cx="2413000" cy="3222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06"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7"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8"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9"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0"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5811"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2"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3"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4"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5"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16"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7"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8"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9"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0"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21"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2"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3"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4"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5"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5826"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7"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8"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9"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30"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1"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2"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3"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4"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5"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6"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7"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8"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9"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5840"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1"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2"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3"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4"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584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5846"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7"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8"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9"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0"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1"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5"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6"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7"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8"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9" name="Rectangle 83"/>
          <p:cNvSpPr>
            <a:spLocks noGrp="1" noChangeArrowheads="1"/>
          </p:cNvSpPr>
          <p:nvPr>
            <p:ph type="title" idx="4294967295"/>
          </p:nvPr>
        </p:nvSpPr>
        <p:spPr>
          <a:xfrm>
            <a:off x="457200" y="274638"/>
            <a:ext cx="5562600" cy="2697162"/>
          </a:xfrm>
        </p:spPr>
        <p:txBody>
          <a:bodyPr/>
          <a:lstStyle/>
          <a:p>
            <a:r>
              <a:rPr lang="en-US" sz="4000" b="1">
                <a:solidFill>
                  <a:schemeClr val="bg1"/>
                </a:solidFill>
              </a:rPr>
              <a:t>Where did the Magi come from?</a:t>
            </a:r>
            <a:endParaRPr lang="en-US"/>
          </a:p>
        </p:txBody>
      </p:sp>
    </p:spTree>
    <p:extLst>
      <p:ext uri="{BB962C8B-B14F-4D97-AF65-F5344CB8AC3E}">
        <p14:creationId xmlns:p14="http://schemas.microsoft.com/office/powerpoint/2010/main" val="55476737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7579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5792"/>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5791"/>
                                        </p:tgtEl>
                                        <p:attrNameLst>
                                          <p:attrName>style.visibility</p:attrName>
                                        </p:attrNameLst>
                                      </p:cBhvr>
                                      <p:to>
                                        <p:strVal val="visible"/>
                                      </p:to>
                                    </p:set>
                                  </p:child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57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animBg="1"/>
      <p:bldP spid="75790" grpId="0" autoUpdateAnimBg="0"/>
      <p:bldP spid="75791" grpId="0" autoUpdateAnimBg="0"/>
      <p:bldP spid="75792" grpId="0" autoUpdateAnimBg="0"/>
      <p:bldP spid="75793"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065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70661" name="Picture 5"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70662" name="Text Box 6"/>
          <p:cNvSpPr txBox="1">
            <a:spLocks noChangeArrowheads="1"/>
          </p:cNvSpPr>
          <p:nvPr/>
        </p:nvSpPr>
        <p:spPr bwMode="auto">
          <a:xfrm>
            <a:off x="609600" y="2667000"/>
            <a:ext cx="7772400" cy="338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Location</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East can mean southeast as much as northeast</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Assyria, Babylonia and Persia were always called lands of the north (Jer. 1:13-15; 6:22; 25:9).</a:t>
            </a:r>
          </a:p>
        </p:txBody>
      </p:sp>
    </p:spTree>
    <p:extLst>
      <p:ext uri="{BB962C8B-B14F-4D97-AF65-F5344CB8AC3E}">
        <p14:creationId xmlns:p14="http://schemas.microsoft.com/office/powerpoint/2010/main" val="151401731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decel="50000" fill="hold">
                                          <p:stCondLst>
                                            <p:cond delay="0"/>
                                          </p:stCondLst>
                                        </p:cTn>
                                        <p:tgtEl>
                                          <p:spTgt spid="70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0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658"/>
                                        </p:tgtEl>
                                        <p:attrNameLst>
                                          <p:attrName>ppt_w</p:attrName>
                                        </p:attrNameLst>
                                      </p:cBhvr>
                                      <p:tavLst>
                                        <p:tav tm="0">
                                          <p:val>
                                            <p:strVal val="#ppt_w*.05"/>
                                          </p:val>
                                        </p:tav>
                                        <p:tav tm="100000">
                                          <p:val>
                                            <p:strVal val="#ppt_w"/>
                                          </p:val>
                                        </p:tav>
                                      </p:tavLst>
                                    </p:anim>
                                    <p:anim calcmode="lin" valueType="num">
                                      <p:cBhvr>
                                        <p:cTn id="10" dur="1000" fill="hold"/>
                                        <p:tgtEl>
                                          <p:spTgt spid="70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6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500" fill="hold"/>
                                        <p:tgtEl>
                                          <p:spTgt spid="70661"/>
                                        </p:tgtEl>
                                        <p:attrNameLst>
                                          <p:attrName>ppt_w</p:attrName>
                                        </p:attrNameLst>
                                      </p:cBhvr>
                                      <p:tavLst>
                                        <p:tav tm="0">
                                          <p:val>
                                            <p:fltVal val="0"/>
                                          </p:val>
                                        </p:tav>
                                        <p:tav tm="100000">
                                          <p:val>
                                            <p:strVal val="#ppt_w"/>
                                          </p:val>
                                        </p:tav>
                                      </p:tavLst>
                                    </p:anim>
                                    <p:anim calcmode="lin" valueType="num">
                                      <p:cBhvr>
                                        <p:cTn id="20" dur="500" fill="hold"/>
                                        <p:tgtEl>
                                          <p:spTgt spid="70661"/>
                                        </p:tgtEl>
                                        <p:attrNameLst>
                                          <p:attrName>ppt_h</p:attrName>
                                        </p:attrNameLst>
                                      </p:cBhvr>
                                      <p:tavLst>
                                        <p:tav tm="0">
                                          <p:val>
                                            <p:fltVal val="0"/>
                                          </p:val>
                                        </p:tav>
                                        <p:tav tm="100000">
                                          <p:val>
                                            <p:strVal val="#ppt_h"/>
                                          </p:val>
                                        </p:tav>
                                      </p:tavLst>
                                    </p:anim>
                                    <p:anim calcmode="lin" valueType="num">
                                      <p:cBhvr>
                                        <p:cTn id="21" dur="500" fill="hold"/>
                                        <p:tgtEl>
                                          <p:spTgt spid="70661"/>
                                        </p:tgtEl>
                                        <p:attrNameLst>
                                          <p:attrName>style.rotation</p:attrName>
                                        </p:attrNameLst>
                                      </p:cBhvr>
                                      <p:tavLst>
                                        <p:tav tm="0">
                                          <p:val>
                                            <p:fltVal val="360"/>
                                          </p:val>
                                        </p:tav>
                                        <p:tav tm="100000">
                                          <p:val>
                                            <p:fltVal val="0"/>
                                          </p:val>
                                        </p:tav>
                                      </p:tavLst>
                                    </p:anim>
                                    <p:animEffect transition="in" filter="fade">
                                      <p:cBhvr>
                                        <p:cTn id="22"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1554"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1555"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1556"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These all came from Spice Trade route southeast of Israel.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"And all from Sheba will come, bearing gold and incense" (Isa. 60:6; cf. Ps. 72:10).  Sheba was the land of present-day southern Saudi Arabia.</a:t>
            </a:r>
          </a:p>
        </p:txBody>
      </p:sp>
    </p:spTree>
    <p:extLst>
      <p:ext uri="{BB962C8B-B14F-4D97-AF65-F5344CB8AC3E}">
        <p14:creationId xmlns:p14="http://schemas.microsoft.com/office/powerpoint/2010/main" val="329192116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500" decel="50000" fill="hold">
                                          <p:stCondLst>
                                            <p:cond delay="0"/>
                                          </p:stCondLst>
                                        </p:cTn>
                                        <p:tgtEl>
                                          <p:spTgt spid="1515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15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1554"/>
                                        </p:tgtEl>
                                        <p:attrNameLst>
                                          <p:attrName>ppt_w</p:attrName>
                                        </p:attrNameLst>
                                      </p:cBhvr>
                                      <p:tavLst>
                                        <p:tav tm="0">
                                          <p:val>
                                            <p:strVal val="#ppt_w*.05"/>
                                          </p:val>
                                        </p:tav>
                                        <p:tav tm="100000">
                                          <p:val>
                                            <p:strVal val="#ppt_w"/>
                                          </p:val>
                                        </p:tav>
                                      </p:tavLst>
                                    </p:anim>
                                    <p:anim calcmode="lin" valueType="num">
                                      <p:cBhvr>
                                        <p:cTn id="10" dur="1000" fill="hold"/>
                                        <p:tgtEl>
                                          <p:spTgt spid="1515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15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15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15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15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1555"/>
                                        </p:tgtEl>
                                        <p:attrNameLst>
                                          <p:attrName>style.visibility</p:attrName>
                                        </p:attrNameLst>
                                      </p:cBhvr>
                                      <p:to>
                                        <p:strVal val="visible"/>
                                      </p:to>
                                    </p:set>
                                    <p:anim calcmode="lin" valueType="num">
                                      <p:cBhvr>
                                        <p:cTn id="19" dur="500" fill="hold"/>
                                        <p:tgtEl>
                                          <p:spTgt spid="151555"/>
                                        </p:tgtEl>
                                        <p:attrNameLst>
                                          <p:attrName>ppt_w</p:attrName>
                                        </p:attrNameLst>
                                      </p:cBhvr>
                                      <p:tavLst>
                                        <p:tav tm="0">
                                          <p:val>
                                            <p:fltVal val="0"/>
                                          </p:val>
                                        </p:tav>
                                        <p:tav tm="100000">
                                          <p:val>
                                            <p:strVal val="#ppt_w"/>
                                          </p:val>
                                        </p:tav>
                                      </p:tavLst>
                                    </p:anim>
                                    <p:anim calcmode="lin" valueType="num">
                                      <p:cBhvr>
                                        <p:cTn id="20" dur="500" fill="hold"/>
                                        <p:tgtEl>
                                          <p:spTgt spid="151555"/>
                                        </p:tgtEl>
                                        <p:attrNameLst>
                                          <p:attrName>ppt_h</p:attrName>
                                        </p:attrNameLst>
                                      </p:cBhvr>
                                      <p:tavLst>
                                        <p:tav tm="0">
                                          <p:val>
                                            <p:fltVal val="0"/>
                                          </p:val>
                                        </p:tav>
                                        <p:tav tm="100000">
                                          <p:val>
                                            <p:strVal val="#ppt_h"/>
                                          </p:val>
                                        </p:tav>
                                      </p:tavLst>
                                    </p:anim>
                                    <p:anim calcmode="lin" valueType="num">
                                      <p:cBhvr>
                                        <p:cTn id="21" dur="500" fill="hold"/>
                                        <p:tgtEl>
                                          <p:spTgt spid="151555"/>
                                        </p:tgtEl>
                                        <p:attrNameLst>
                                          <p:attrName>style.rotation</p:attrName>
                                        </p:attrNameLst>
                                      </p:cBhvr>
                                      <p:tavLst>
                                        <p:tav tm="0">
                                          <p:val>
                                            <p:fltVal val="360"/>
                                          </p:val>
                                        </p:tav>
                                        <p:tav tm="100000">
                                          <p:val>
                                            <p:fltVal val="0"/>
                                          </p:val>
                                        </p:tav>
                                      </p:tavLst>
                                    </p:anim>
                                    <p:animEffect transition="in" filter="fade">
                                      <p:cBhvr>
                                        <p:cTn id="22"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3602"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3603"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3604"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Frankincense came only from southern Arabia, although it was sold throughout the Middle East.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Gold came from the Arabian Peninsula in the land of Ophir that is present-day Yemen</a:t>
            </a:r>
          </a:p>
        </p:txBody>
      </p:sp>
    </p:spTree>
    <p:extLst>
      <p:ext uri="{BB962C8B-B14F-4D97-AF65-F5344CB8AC3E}">
        <p14:creationId xmlns:p14="http://schemas.microsoft.com/office/powerpoint/2010/main" val="262912583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decel="50000" fill="hold">
                                          <p:stCondLst>
                                            <p:cond delay="0"/>
                                          </p:stCondLst>
                                        </p:cTn>
                                        <p:tgtEl>
                                          <p:spTgt spid="1536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2"/>
                                        </p:tgtEl>
                                        <p:attrNameLst>
                                          <p:attrName>ppt_w</p:attrName>
                                        </p:attrNameLst>
                                      </p:cBhvr>
                                      <p:tavLst>
                                        <p:tav tm="0">
                                          <p:val>
                                            <p:strVal val="#ppt_w*.05"/>
                                          </p:val>
                                        </p:tav>
                                        <p:tav tm="100000">
                                          <p:val>
                                            <p:strVal val="#ppt_w"/>
                                          </p:val>
                                        </p:tav>
                                      </p:tavLst>
                                    </p:anim>
                                    <p:anim calcmode="lin" valueType="num">
                                      <p:cBhvr>
                                        <p:cTn id="10" dur="1000" fill="hold"/>
                                        <p:tgtEl>
                                          <p:spTgt spid="1536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p:cTn id="19" dur="500" fill="hold"/>
                                        <p:tgtEl>
                                          <p:spTgt spid="153603"/>
                                        </p:tgtEl>
                                        <p:attrNameLst>
                                          <p:attrName>ppt_w</p:attrName>
                                        </p:attrNameLst>
                                      </p:cBhvr>
                                      <p:tavLst>
                                        <p:tav tm="0">
                                          <p:val>
                                            <p:fltVal val="0"/>
                                          </p:val>
                                        </p:tav>
                                        <p:tav tm="100000">
                                          <p:val>
                                            <p:strVal val="#ppt_w"/>
                                          </p:val>
                                        </p:tav>
                                      </p:tavLst>
                                    </p:anim>
                                    <p:anim calcmode="lin" valueType="num">
                                      <p:cBhvr>
                                        <p:cTn id="20" dur="500" fill="hold"/>
                                        <p:tgtEl>
                                          <p:spTgt spid="153603"/>
                                        </p:tgtEl>
                                        <p:attrNameLst>
                                          <p:attrName>ppt_h</p:attrName>
                                        </p:attrNameLst>
                                      </p:cBhvr>
                                      <p:tavLst>
                                        <p:tav tm="0">
                                          <p:val>
                                            <p:fltVal val="0"/>
                                          </p:val>
                                        </p:tav>
                                        <p:tav tm="100000">
                                          <p:val>
                                            <p:strVal val="#ppt_h"/>
                                          </p:val>
                                        </p:tav>
                                      </p:tavLst>
                                    </p:anim>
                                    <p:anim calcmode="lin" valueType="num">
                                      <p:cBhvr>
                                        <p:cTn id="21" dur="500" fill="hold"/>
                                        <p:tgtEl>
                                          <p:spTgt spid="153603"/>
                                        </p:tgtEl>
                                        <p:attrNameLst>
                                          <p:attrName>style.rotation</p:attrName>
                                        </p:attrNameLst>
                                      </p:cBhvr>
                                      <p:tavLst>
                                        <p:tav tm="0">
                                          <p:val>
                                            <p:fltVal val="360"/>
                                          </p:val>
                                        </p:tav>
                                        <p:tav tm="100000">
                                          <p:val>
                                            <p:fltVal val="0"/>
                                          </p:val>
                                        </p:tav>
                                      </p:tavLst>
                                    </p:anim>
                                    <p:animEffect transition="in" filter="fade">
                                      <p:cBhvr>
                                        <p:cTn id="22"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Text Box 4"/>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7828"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1027" name="Line 35"/>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28" name="Line 3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29" name="Text Box 3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1030" name="Line 3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1" name="Line 39"/>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2" name="Line 40"/>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3" name="Line 41"/>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4" name="Line 42"/>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5" name="Line 4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6" name="Line 4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7840" name="Text Box 4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1038" name="Text Box 4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1039" name="Text Box 4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5:29</a:t>
            </a:r>
          </a:p>
        </p:txBody>
      </p:sp>
      <p:sp>
        <p:nvSpPr>
          <p:cNvPr id="77843" name="Text Box 4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1041" name="Rectangle 4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42" name="Text Box 5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1045" name="Rectangle 5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1046" name="Text Box 54"/>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1047" name="Rectangle 5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26</a:t>
            </a:r>
          </a:p>
        </p:txBody>
      </p:sp>
    </p:spTree>
    <p:extLst>
      <p:ext uri="{BB962C8B-B14F-4D97-AF65-F5344CB8AC3E}">
        <p14:creationId xmlns:p14="http://schemas.microsoft.com/office/powerpoint/2010/main" val="2569479079"/>
      </p:ext>
    </p:extLst>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5650"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5651"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5652"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Joseph saved from his brothers by Ishmaelites of Arabia who brought him to Egypt (Gen. 37:27-28).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Opposition to Moses by Israel</a:t>
            </a:r>
            <a:r>
              <a:rPr kumimoji="0" lang="mr-IN" sz="36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s own elders forced him to seek refuge in Midian of Arabia (Exod. 2:13-15). </a:t>
            </a:r>
          </a:p>
        </p:txBody>
      </p:sp>
    </p:spTree>
    <p:extLst>
      <p:ext uri="{BB962C8B-B14F-4D97-AF65-F5344CB8AC3E}">
        <p14:creationId xmlns:p14="http://schemas.microsoft.com/office/powerpoint/2010/main" val="2550216545"/>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decel="50000" fill="hold">
                                          <p:stCondLst>
                                            <p:cond delay="0"/>
                                          </p:stCondLst>
                                        </p:cTn>
                                        <p:tgtEl>
                                          <p:spTgt spid="1556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56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5650"/>
                                        </p:tgtEl>
                                        <p:attrNameLst>
                                          <p:attrName>ppt_w</p:attrName>
                                        </p:attrNameLst>
                                      </p:cBhvr>
                                      <p:tavLst>
                                        <p:tav tm="0">
                                          <p:val>
                                            <p:strVal val="#ppt_w*.05"/>
                                          </p:val>
                                        </p:tav>
                                        <p:tav tm="100000">
                                          <p:val>
                                            <p:strVal val="#ppt_w"/>
                                          </p:val>
                                        </p:tav>
                                      </p:tavLst>
                                    </p:anim>
                                    <p:anim calcmode="lin" valueType="num">
                                      <p:cBhvr>
                                        <p:cTn id="10" dur="1000" fill="hold"/>
                                        <p:tgtEl>
                                          <p:spTgt spid="1556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56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56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56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56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anim calcmode="lin" valueType="num">
                                      <p:cBhvr>
                                        <p:cTn id="19" dur="500" fill="hold"/>
                                        <p:tgtEl>
                                          <p:spTgt spid="155651"/>
                                        </p:tgtEl>
                                        <p:attrNameLst>
                                          <p:attrName>ppt_w</p:attrName>
                                        </p:attrNameLst>
                                      </p:cBhvr>
                                      <p:tavLst>
                                        <p:tav tm="0">
                                          <p:val>
                                            <p:fltVal val="0"/>
                                          </p:val>
                                        </p:tav>
                                        <p:tav tm="100000">
                                          <p:val>
                                            <p:strVal val="#ppt_w"/>
                                          </p:val>
                                        </p:tav>
                                      </p:tavLst>
                                    </p:anim>
                                    <p:anim calcmode="lin" valueType="num">
                                      <p:cBhvr>
                                        <p:cTn id="20" dur="500" fill="hold"/>
                                        <p:tgtEl>
                                          <p:spTgt spid="155651"/>
                                        </p:tgtEl>
                                        <p:attrNameLst>
                                          <p:attrName>ppt_h</p:attrName>
                                        </p:attrNameLst>
                                      </p:cBhvr>
                                      <p:tavLst>
                                        <p:tav tm="0">
                                          <p:val>
                                            <p:fltVal val="0"/>
                                          </p:val>
                                        </p:tav>
                                        <p:tav tm="100000">
                                          <p:val>
                                            <p:strVal val="#ppt_h"/>
                                          </p:val>
                                        </p:tav>
                                      </p:tavLst>
                                    </p:anim>
                                    <p:anim calcmode="lin" valueType="num">
                                      <p:cBhvr>
                                        <p:cTn id="21" dur="500" fill="hold"/>
                                        <p:tgtEl>
                                          <p:spTgt spid="155651"/>
                                        </p:tgtEl>
                                        <p:attrNameLst>
                                          <p:attrName>style.rotation</p:attrName>
                                        </p:attrNameLst>
                                      </p:cBhvr>
                                      <p:tavLst>
                                        <p:tav tm="0">
                                          <p:val>
                                            <p:fltVal val="360"/>
                                          </p:val>
                                        </p:tav>
                                        <p:tav tm="100000">
                                          <p:val>
                                            <p:fltVal val="0"/>
                                          </p:val>
                                        </p:tav>
                                      </p:tavLst>
                                    </p:anim>
                                    <p:animEffect transition="in" filter="fade">
                                      <p:cBhvr>
                                        <p:cTn id="2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769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7699"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7700" name="Text Box 4"/>
          <p:cNvSpPr txBox="1">
            <a:spLocks noChangeArrowheads="1"/>
          </p:cNvSpPr>
          <p:nvPr/>
        </p:nvSpPr>
        <p:spPr bwMode="auto">
          <a:xfrm>
            <a:off x="609600" y="2667000"/>
            <a:ext cx="8534400" cy="228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Even in the future tribulation, Israel will find refuge in the desert (Rev. 12:14), presumably in Arabia</a:t>
            </a:r>
          </a:p>
        </p:txBody>
      </p:sp>
    </p:spTree>
    <p:extLst>
      <p:ext uri="{BB962C8B-B14F-4D97-AF65-F5344CB8AC3E}">
        <p14:creationId xmlns:p14="http://schemas.microsoft.com/office/powerpoint/2010/main" val="3944465121"/>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7699"/>
                                        </p:tgtEl>
                                        <p:attrNameLst>
                                          <p:attrName>style.visibility</p:attrName>
                                        </p:attrNameLst>
                                      </p:cBhvr>
                                      <p:to>
                                        <p:strVal val="visible"/>
                                      </p:to>
                                    </p:set>
                                    <p:anim calcmode="lin" valueType="num">
                                      <p:cBhvr>
                                        <p:cTn id="19" dur="500" fill="hold"/>
                                        <p:tgtEl>
                                          <p:spTgt spid="157699"/>
                                        </p:tgtEl>
                                        <p:attrNameLst>
                                          <p:attrName>ppt_w</p:attrName>
                                        </p:attrNameLst>
                                      </p:cBhvr>
                                      <p:tavLst>
                                        <p:tav tm="0">
                                          <p:val>
                                            <p:fltVal val="0"/>
                                          </p:val>
                                        </p:tav>
                                        <p:tav tm="100000">
                                          <p:val>
                                            <p:strVal val="#ppt_w"/>
                                          </p:val>
                                        </p:tav>
                                      </p:tavLst>
                                    </p:anim>
                                    <p:anim calcmode="lin" valueType="num">
                                      <p:cBhvr>
                                        <p:cTn id="20" dur="500" fill="hold"/>
                                        <p:tgtEl>
                                          <p:spTgt spid="157699"/>
                                        </p:tgtEl>
                                        <p:attrNameLst>
                                          <p:attrName>ppt_h</p:attrName>
                                        </p:attrNameLst>
                                      </p:cBhvr>
                                      <p:tavLst>
                                        <p:tav tm="0">
                                          <p:val>
                                            <p:fltVal val="0"/>
                                          </p:val>
                                        </p:tav>
                                        <p:tav tm="100000">
                                          <p:val>
                                            <p:strVal val="#ppt_h"/>
                                          </p:val>
                                        </p:tav>
                                      </p:tavLst>
                                    </p:anim>
                                    <p:anim calcmode="lin" valueType="num">
                                      <p:cBhvr>
                                        <p:cTn id="21" dur="500" fill="hold"/>
                                        <p:tgtEl>
                                          <p:spTgt spid="157699"/>
                                        </p:tgtEl>
                                        <p:attrNameLst>
                                          <p:attrName>style.rotation</p:attrName>
                                        </p:attrNameLst>
                                      </p:cBhvr>
                                      <p:tavLst>
                                        <p:tav tm="0">
                                          <p:val>
                                            <p:fltVal val="360"/>
                                          </p:val>
                                        </p:tav>
                                        <p:tav tm="100000">
                                          <p:val>
                                            <p:fltVal val="0"/>
                                          </p:val>
                                        </p:tav>
                                      </p:tavLst>
                                    </p:anim>
                                    <p:animEffect transition="in" filter="fade">
                                      <p:cBhvr>
                                        <p:cTn id="22"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endParaRPr lang="en-US"/>
          </a:p>
        </p:txBody>
      </p:sp>
      <p:pic>
        <p:nvPicPr>
          <p:cNvPr id="159748" name="Picture 4" descr="MarkofBeast"/>
          <p:cNvPicPr>
            <a:picLocks noChangeAspect="1" noChangeArrowheads="1"/>
          </p:cNvPicPr>
          <p:nvPr/>
        </p:nvPicPr>
        <p:blipFill>
          <a:blip r:embed="rId2">
            <a:extLst>
              <a:ext uri="{28A0092B-C50C-407E-A947-70E740481C1C}">
                <a14:useLocalDpi xmlns:a14="http://schemas.microsoft.com/office/drawing/2010/main" val="0"/>
              </a:ext>
            </a:extLst>
          </a:blip>
          <a:srcRect l="55049" t="1544" r="4640" b="59270"/>
          <a:stretch>
            <a:fillRect/>
          </a:stretch>
        </p:blipFill>
        <p:spPr bwMode="auto">
          <a:xfrm>
            <a:off x="0" y="0"/>
            <a:ext cx="49879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9749" name="Rectangle 5"/>
          <p:cNvSpPr>
            <a:spLocks noChangeArrowheads="1"/>
          </p:cNvSpPr>
          <p:nvPr/>
        </p:nvSpPr>
        <p:spPr bwMode="auto">
          <a:xfrm>
            <a:off x="0" y="3733800"/>
            <a:ext cx="5486400" cy="35052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431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59749"/>
                                        </p:tgtEl>
                                      </p:cBhvr>
                                    </p:animEffect>
                                    <p:set>
                                      <p:cBhvr>
                                        <p:cTn id="7" dur="1" fill="hold">
                                          <p:stCondLst>
                                            <p:cond delay="499"/>
                                          </p:stCondLst>
                                        </p:cTn>
                                        <p:tgtEl>
                                          <p:spTgt spid="159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BDD7380-B0C6-436E-8B7D-EB38076F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In Egypt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2:13-18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Joseph, Mary and Jesus flee to Egypt to escape the Babe's potential death by Herod so that Hosea 11:1 might be fulfilled and that Christ might not die before He would redeem the world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8C835045-3E78-457C-AC18-BE0B8B0A2CEE}"/>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540928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113" name="Rectangle 3"/>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61913" y="-38100"/>
            <a:ext cx="8378826" cy="6956425"/>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6115" name="Text Box 3"/>
          <p:cNvSpPr txBox="1">
            <a:spLocks noChangeArrowheads="1"/>
          </p:cNvSpPr>
          <p:nvPr/>
        </p:nvSpPr>
        <p:spPr bwMode="auto">
          <a:xfrm>
            <a:off x="8731253" y="5"/>
            <a:ext cx="492243"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79</a:t>
            </a:r>
          </a:p>
        </p:txBody>
      </p:sp>
      <p:sp>
        <p:nvSpPr>
          <p:cNvPr id="346116"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107929" y="-99992"/>
            <a:ext cx="6551613" cy="1143001"/>
          </a:xfrm>
          <a:solidFill>
            <a:schemeClr val="tx1"/>
          </a:solidFill>
        </p:spPr>
        <p:txBody>
          <a:bodyPr/>
          <a:lstStyle/>
          <a:p>
            <a:pPr>
              <a:defRPr/>
            </a:pPr>
            <a:r>
              <a:rPr lang="en-US" sz="2800" dirty="0">
                <a:solidFill>
                  <a:srgbClr val="FFFFFF"/>
                </a:solidFill>
              </a:rPr>
              <a:t>Journey to Bethlehem, Flight to Egypt &amp; Return to </a:t>
            </a:r>
            <a:r>
              <a:rPr lang="en-US" sz="2800">
                <a:solidFill>
                  <a:srgbClr val="FFFFFF"/>
                </a:solidFill>
              </a:rPr>
              <a:t>Nazareth (</a:t>
            </a:r>
            <a:r>
              <a:rPr lang="zh-CN" altLang="en-US" sz="2800">
                <a:solidFill>
                  <a:srgbClr val="FFFFFF"/>
                </a:solidFill>
              </a:rPr>
              <a:t>马太</a:t>
            </a:r>
            <a:r>
              <a:rPr lang="en-US" sz="2800">
                <a:solidFill>
                  <a:srgbClr val="FFFFFF"/>
                </a:solidFill>
              </a:rPr>
              <a:t> </a:t>
            </a:r>
            <a:r>
              <a:rPr lang="en-US" sz="2800" dirty="0">
                <a:solidFill>
                  <a:srgbClr val="FFFFFF"/>
                </a:solidFill>
              </a:rPr>
              <a:t>2)</a:t>
            </a:r>
          </a:p>
        </p:txBody>
      </p:sp>
    </p:spTree>
    <p:extLst>
      <p:ext uri="{BB962C8B-B14F-4D97-AF65-F5344CB8AC3E}">
        <p14:creationId xmlns:p14="http://schemas.microsoft.com/office/powerpoint/2010/main" val="17652369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457200"/>
            <a:ext cx="9296400" cy="1143000"/>
          </a:xfrm>
          <a:gradFill rotWithShape="1">
            <a:gsLst>
              <a:gs pos="0">
                <a:schemeClr val="accent1"/>
              </a:gs>
              <a:gs pos="100000">
                <a:srgbClr val="FF0000"/>
              </a:gs>
            </a:gsLst>
            <a:path path="shape">
              <a:fillToRect l="50000" t="50000" r="50000" b="50000"/>
            </a:path>
          </a:gradFill>
          <a:ln/>
          <a:effectLst>
            <a:outerShdw blurRad="63500" dist="71842" dir="2700000" algn="ctr" rotWithShape="0">
              <a:schemeClr val="accent2">
                <a:alpha val="74998"/>
              </a:schemeClr>
            </a:outerShdw>
          </a:effectLst>
        </p:spPr>
        <p:txBody>
          <a:bodyPr/>
          <a:lstStyle/>
          <a:p>
            <a:r>
              <a:rPr lang="en-US" b="1">
                <a:solidFill>
                  <a:schemeClr val="accent2"/>
                </a:solidFill>
                <a:effectLst>
                  <a:outerShdw blurRad="38100" dist="38100" dir="2700000" algn="tl">
                    <a:srgbClr val="000000"/>
                  </a:outerShdw>
                </a:effectLst>
              </a:rPr>
              <a:t>3. Flight to Egypt   </a:t>
            </a:r>
            <a:r>
              <a:rPr lang="en-US" sz="2800" b="1">
                <a:solidFill>
                  <a:schemeClr val="accent2"/>
                </a:solidFill>
                <a:effectLst>
                  <a:outerShdw blurRad="38100" dist="38100" dir="2700000" algn="tl">
                    <a:srgbClr val="000000"/>
                  </a:outerShdw>
                </a:effectLst>
              </a:rPr>
              <a:t>(2:13-15)</a:t>
            </a:r>
            <a:endParaRPr lang="en-US" sz="5400" b="1">
              <a:solidFill>
                <a:schemeClr val="accent2"/>
              </a:solidFill>
              <a:effectLst>
                <a:outerShdw blurRad="38100" dist="38100" dir="2700000" algn="tl">
                  <a:srgbClr val="000000"/>
                </a:outerShdw>
              </a:effectLst>
            </a:endParaRPr>
          </a:p>
        </p:txBody>
      </p:sp>
      <p:pic>
        <p:nvPicPr>
          <p:cNvPr id="107523" name="Picture 3" descr="Ma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95600" y="2133600"/>
            <a:ext cx="3476625" cy="3662363"/>
          </a:xfrm>
          <a:noFill/>
          <a:ln>
            <a:solidFill>
              <a:srgbClr val="9999FF"/>
            </a:solidFill>
            <a:miter lim="800000"/>
            <a:headEnd/>
            <a:tailEnd/>
          </a:ln>
          <a:effectLst>
            <a:outerShdw blurRad="63500" dist="53882"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74112249"/>
      </p:ext>
    </p:extLst>
  </p:cSld>
  <p:clrMapOvr>
    <a:masterClrMapping/>
  </p:clrMapOvr>
  <p:transition>
    <p:strips dir="ru"/>
  </p:transition>
</p:sld>
</file>

<file path=ppt/slides/slide176.xml><?xml version="1.0" encoding="utf-8"?>
<p:sld xmlns:a="http://schemas.openxmlformats.org/drawingml/2006/main" xmlns:r="http://schemas.openxmlformats.org/officeDocument/2006/relationships" xmlns:p="http://schemas.openxmlformats.org/presentationml/2006/main" showMasterPhAnim="0" show="0">
  <p:cSld>
    <p:bg>
      <p:bgPr>
        <a:solidFill>
          <a:schemeClr val="tx2"/>
        </a:solidFill>
        <a:effectLst/>
      </p:bgPr>
    </p:bg>
    <p:spTree>
      <p:nvGrpSpPr>
        <p:cNvPr id="1" name=""/>
        <p:cNvGrpSpPr/>
        <p:nvPr/>
      </p:nvGrpSpPr>
      <p:grpSpPr>
        <a:xfrm>
          <a:off x="0" y="0"/>
          <a:ext cx="0" cy="0"/>
          <a:chOff x="0" y="0"/>
          <a:chExt cx="0" cy="0"/>
        </a:xfrm>
      </p:grpSpPr>
      <p:pic>
        <p:nvPicPr>
          <p:cNvPr id="2057" name="Picture 9" descr="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95582">
            <a:off x="6934200" y="-381000"/>
            <a:ext cx="13716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ChangeArrowheads="1"/>
          </p:cNvSpPr>
          <p:nvPr>
            <p:ph type="title"/>
          </p:nvPr>
        </p:nvSpPr>
        <p:spPr>
          <a:xfrm>
            <a:off x="1066800" y="228600"/>
            <a:ext cx="7086600" cy="1143000"/>
          </a:xfrm>
        </p:spPr>
        <p:txBody>
          <a:bodyPr/>
          <a:lstStyle/>
          <a:p>
            <a:r>
              <a:rPr lang="en-US" b="1">
                <a:solidFill>
                  <a:schemeClr val="bg1"/>
                </a:solidFill>
                <a:effectLst>
                  <a:outerShdw blurRad="38100" dist="38100" dir="2700000" algn="tl">
                    <a:srgbClr val="808080"/>
                  </a:outerShdw>
                </a:effectLst>
              </a:rPr>
              <a:t>4. Killing of the innocents </a:t>
            </a:r>
          </a:p>
        </p:txBody>
      </p:sp>
      <p:pic>
        <p:nvPicPr>
          <p:cNvPr id="2052" name="Picture 4" descr="PARIS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6" name="Line 18"/>
          <p:cNvSpPr>
            <a:spLocks noChangeShapeType="1"/>
          </p:cNvSpPr>
          <p:nvPr/>
        </p:nvSpPr>
        <p:spPr bwMode="auto">
          <a:xfrm>
            <a:off x="6629400" y="2362200"/>
            <a:ext cx="1524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6" name="Freeform 28"/>
          <p:cNvSpPr>
            <a:spLocks/>
          </p:cNvSpPr>
          <p:nvPr/>
        </p:nvSpPr>
        <p:spPr bwMode="auto">
          <a:xfrm>
            <a:off x="6705600" y="2286000"/>
            <a:ext cx="228600" cy="3810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7" name="Freeform 29"/>
          <p:cNvSpPr>
            <a:spLocks/>
          </p:cNvSpPr>
          <p:nvPr/>
        </p:nvSpPr>
        <p:spPr bwMode="auto">
          <a:xfrm>
            <a:off x="6705600" y="3352800"/>
            <a:ext cx="228600" cy="3048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8" name="Freeform 30"/>
          <p:cNvSpPr>
            <a:spLocks/>
          </p:cNvSpPr>
          <p:nvPr/>
        </p:nvSpPr>
        <p:spPr bwMode="auto">
          <a:xfrm>
            <a:off x="6705600" y="4984750"/>
            <a:ext cx="152400" cy="19685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85" name="Freeform 37"/>
          <p:cNvSpPr>
            <a:spLocks/>
          </p:cNvSpPr>
          <p:nvPr/>
        </p:nvSpPr>
        <p:spPr bwMode="auto">
          <a:xfrm>
            <a:off x="6858000" y="1417638"/>
            <a:ext cx="533400" cy="615950"/>
          </a:xfrm>
          <a:custGeom>
            <a:avLst/>
            <a:gdLst>
              <a:gd name="T0" fmla="*/ 58 w 183"/>
              <a:gd name="T1" fmla="*/ 86 h 388"/>
              <a:gd name="T2" fmla="*/ 0 w 183"/>
              <a:gd name="T3" fmla="*/ 317 h 388"/>
              <a:gd name="T4" fmla="*/ 58 w 183"/>
              <a:gd name="T5" fmla="*/ 345 h 388"/>
              <a:gd name="T6" fmla="*/ 96 w 183"/>
              <a:gd name="T7" fmla="*/ 259 h 388"/>
              <a:gd name="T8" fmla="*/ 135 w 183"/>
              <a:gd name="T9" fmla="*/ 134 h 388"/>
              <a:gd name="T10" fmla="*/ 183 w 183"/>
              <a:gd name="T11" fmla="*/ 86 h 388"/>
              <a:gd name="T12" fmla="*/ 163 w 183"/>
              <a:gd name="T13" fmla="*/ 67 h 388"/>
              <a:gd name="T14" fmla="*/ 135 w 183"/>
              <a:gd name="T15" fmla="*/ 57 h 388"/>
              <a:gd name="T16" fmla="*/ 115 w 183"/>
              <a:gd name="T17" fmla="*/ 0 h 388"/>
              <a:gd name="T18" fmla="*/ 67 w 183"/>
              <a:gd name="T19" fmla="*/ 134 h 388"/>
              <a:gd name="T20" fmla="*/ 58 w 183"/>
              <a:gd name="T21" fmla="*/ 163 h 388"/>
              <a:gd name="T22" fmla="*/ 29 w 183"/>
              <a:gd name="T23" fmla="*/ 17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88">
                <a:moveTo>
                  <a:pt x="58" y="86"/>
                </a:moveTo>
                <a:cubicBezTo>
                  <a:pt x="46" y="164"/>
                  <a:pt x="44" y="249"/>
                  <a:pt x="0" y="317"/>
                </a:cubicBezTo>
                <a:cubicBezTo>
                  <a:pt x="11" y="360"/>
                  <a:pt x="17" y="388"/>
                  <a:pt x="58" y="345"/>
                </a:cubicBezTo>
                <a:cubicBezTo>
                  <a:pt x="43" y="290"/>
                  <a:pt x="49" y="289"/>
                  <a:pt x="96" y="259"/>
                </a:cubicBezTo>
                <a:cubicBezTo>
                  <a:pt x="125" y="214"/>
                  <a:pt x="111" y="166"/>
                  <a:pt x="135" y="134"/>
                </a:cubicBezTo>
                <a:cubicBezTo>
                  <a:pt x="149" y="116"/>
                  <a:pt x="183" y="86"/>
                  <a:pt x="183" y="86"/>
                </a:cubicBezTo>
                <a:cubicBezTo>
                  <a:pt x="176" y="80"/>
                  <a:pt x="171" y="72"/>
                  <a:pt x="163" y="67"/>
                </a:cubicBezTo>
                <a:cubicBezTo>
                  <a:pt x="155" y="62"/>
                  <a:pt x="141" y="65"/>
                  <a:pt x="135" y="57"/>
                </a:cubicBezTo>
                <a:cubicBezTo>
                  <a:pt x="123" y="41"/>
                  <a:pt x="115" y="0"/>
                  <a:pt x="115" y="0"/>
                </a:cubicBezTo>
                <a:cubicBezTo>
                  <a:pt x="55" y="19"/>
                  <a:pt x="77" y="71"/>
                  <a:pt x="67" y="134"/>
                </a:cubicBezTo>
                <a:cubicBezTo>
                  <a:pt x="65" y="144"/>
                  <a:pt x="65" y="156"/>
                  <a:pt x="58" y="163"/>
                </a:cubicBezTo>
                <a:cubicBezTo>
                  <a:pt x="51" y="170"/>
                  <a:pt x="29" y="173"/>
                  <a:pt x="29" y="173"/>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6532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1000">
                                          <p:stCondLst>
                                            <p:cond delay="0"/>
                                          </p:stCondLst>
                                        </p:cTn>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2000"/>
                                        <p:tgtEl>
                                          <p:spTgt spid="2052"/>
                                        </p:tgtEl>
                                      </p:cBhvr>
                                    </p:animEffect>
                                  </p:childTnLst>
                                </p:cTn>
                              </p:par>
                            </p:childTnLst>
                          </p:cTn>
                        </p:par>
                        <p:par>
                          <p:cTn id="11" fill="hold" nodeType="afterGroup">
                            <p:stCondLst>
                              <p:cond delay="3200"/>
                            </p:stCondLst>
                            <p:childTnLst>
                              <p:par>
                                <p:cTn id="12" presetID="2" presetClass="entr" presetSubtype="3" fill="hold" nodeType="afterEffect">
                                  <p:stCondLst>
                                    <p:cond delay="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1+#ppt_w/2"/>
                                          </p:val>
                                        </p:tav>
                                        <p:tav tm="100000">
                                          <p:val>
                                            <p:strVal val="#ppt_x"/>
                                          </p:val>
                                        </p:tav>
                                      </p:tavLst>
                                    </p:anim>
                                    <p:anim calcmode="lin" valueType="num">
                                      <p:cBhvr additive="base">
                                        <p:cTn id="15" dur="500" fill="hold"/>
                                        <p:tgtEl>
                                          <p:spTgt spid="2057"/>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085"/>
                                        </p:tgtEl>
                                        <p:attrNameLst>
                                          <p:attrName>style.visibility</p:attrName>
                                        </p:attrNameLst>
                                      </p:cBhvr>
                                      <p:to>
                                        <p:strVal val="visible"/>
                                      </p:to>
                                    </p:set>
                                    <p:animEffect transition="in" filter="fade">
                                      <p:cBhvr>
                                        <p:cTn id="18" dur="1000"/>
                                        <p:tgtEl>
                                          <p:spTgt spid="2085"/>
                                        </p:tgtEl>
                                      </p:cBhvr>
                                    </p:animEffect>
                                  </p:childTnLst>
                                </p:cTn>
                              </p:par>
                            </p:childTnLst>
                          </p:cTn>
                        </p:par>
                        <p:par>
                          <p:cTn id="19" fill="hold" nodeType="afterGroup">
                            <p:stCondLst>
                              <p:cond delay="4200"/>
                            </p:stCondLst>
                            <p:childTnLst>
                              <p:par>
                                <p:cTn id="20" presetID="2" presetClass="entr" presetSubtype="1" fill="hold" grpId="0" nodeType="afterEffect">
                                  <p:stCondLst>
                                    <p:cond delay="0"/>
                                  </p:stCondLst>
                                  <p:childTnLst>
                                    <p:set>
                                      <p:cBhvr>
                                        <p:cTn id="21" dur="1" fill="hold">
                                          <p:stCondLst>
                                            <p:cond delay="0"/>
                                          </p:stCondLst>
                                        </p:cTn>
                                        <p:tgtEl>
                                          <p:spTgt spid="2076"/>
                                        </p:tgtEl>
                                        <p:attrNameLst>
                                          <p:attrName>style.visibility</p:attrName>
                                        </p:attrNameLst>
                                      </p:cBhvr>
                                      <p:to>
                                        <p:strVal val="visible"/>
                                      </p:to>
                                    </p:set>
                                    <p:anim calcmode="lin" valueType="num">
                                      <p:cBhvr additive="base">
                                        <p:cTn id="22" dur="500" fill="hold"/>
                                        <p:tgtEl>
                                          <p:spTgt spid="2076"/>
                                        </p:tgtEl>
                                        <p:attrNameLst>
                                          <p:attrName>ppt_x</p:attrName>
                                        </p:attrNameLst>
                                      </p:cBhvr>
                                      <p:tavLst>
                                        <p:tav tm="0">
                                          <p:val>
                                            <p:strVal val="#ppt_x"/>
                                          </p:val>
                                        </p:tav>
                                        <p:tav tm="100000">
                                          <p:val>
                                            <p:strVal val="#ppt_x"/>
                                          </p:val>
                                        </p:tav>
                                      </p:tavLst>
                                    </p:anim>
                                    <p:anim calcmode="lin" valueType="num">
                                      <p:cBhvr additive="base">
                                        <p:cTn id="23" dur="500" fill="hold"/>
                                        <p:tgtEl>
                                          <p:spTgt spid="2076"/>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700"/>
                            </p:stCondLst>
                            <p:childTnLst>
                              <p:par>
                                <p:cTn id="25" presetID="2" presetClass="entr" presetSubtype="1" fill="hold" grpId="0" nodeType="afterEffect">
                                  <p:stCondLst>
                                    <p:cond delay="0"/>
                                  </p:stCondLst>
                                  <p:childTnLst>
                                    <p:set>
                                      <p:cBhvr>
                                        <p:cTn id="26" dur="1" fill="hold">
                                          <p:stCondLst>
                                            <p:cond delay="0"/>
                                          </p:stCondLst>
                                        </p:cTn>
                                        <p:tgtEl>
                                          <p:spTgt spid="2077"/>
                                        </p:tgtEl>
                                        <p:attrNameLst>
                                          <p:attrName>style.visibility</p:attrName>
                                        </p:attrNameLst>
                                      </p:cBhvr>
                                      <p:to>
                                        <p:strVal val="visible"/>
                                      </p:to>
                                    </p:set>
                                    <p:anim calcmode="lin" valueType="num">
                                      <p:cBhvr additive="base">
                                        <p:cTn id="27" dur="500" fill="hold"/>
                                        <p:tgtEl>
                                          <p:spTgt spid="2077"/>
                                        </p:tgtEl>
                                        <p:attrNameLst>
                                          <p:attrName>ppt_x</p:attrName>
                                        </p:attrNameLst>
                                      </p:cBhvr>
                                      <p:tavLst>
                                        <p:tav tm="0">
                                          <p:val>
                                            <p:strVal val="#ppt_x"/>
                                          </p:val>
                                        </p:tav>
                                        <p:tav tm="100000">
                                          <p:val>
                                            <p:strVal val="#ppt_x"/>
                                          </p:val>
                                        </p:tav>
                                      </p:tavLst>
                                    </p:anim>
                                    <p:anim calcmode="lin" valueType="num">
                                      <p:cBhvr additive="base">
                                        <p:cTn id="28" dur="500" fill="hold"/>
                                        <p:tgtEl>
                                          <p:spTgt spid="207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200"/>
                            </p:stCondLst>
                            <p:childTnLst>
                              <p:par>
                                <p:cTn id="30" presetID="2" presetClass="entr" presetSubtype="1" fill="hold" grpId="0" nodeType="afterEffect">
                                  <p:stCondLst>
                                    <p:cond delay="0"/>
                                  </p:stCondLst>
                                  <p:childTnLst>
                                    <p:set>
                                      <p:cBhvr>
                                        <p:cTn id="31" dur="1" fill="hold">
                                          <p:stCondLst>
                                            <p:cond delay="0"/>
                                          </p:stCondLst>
                                        </p:cTn>
                                        <p:tgtEl>
                                          <p:spTgt spid="2078"/>
                                        </p:tgtEl>
                                        <p:attrNameLst>
                                          <p:attrName>style.visibility</p:attrName>
                                        </p:attrNameLst>
                                      </p:cBhvr>
                                      <p:to>
                                        <p:strVal val="visible"/>
                                      </p:to>
                                    </p:set>
                                    <p:anim calcmode="lin" valueType="num">
                                      <p:cBhvr additive="base">
                                        <p:cTn id="32" dur="500" fill="hold"/>
                                        <p:tgtEl>
                                          <p:spTgt spid="2078"/>
                                        </p:tgtEl>
                                        <p:attrNameLst>
                                          <p:attrName>ppt_x</p:attrName>
                                        </p:attrNameLst>
                                      </p:cBhvr>
                                      <p:tavLst>
                                        <p:tav tm="0">
                                          <p:val>
                                            <p:strVal val="#ppt_x"/>
                                          </p:val>
                                        </p:tav>
                                        <p:tav tm="100000">
                                          <p:val>
                                            <p:strVal val="#ppt_x"/>
                                          </p:val>
                                        </p:tav>
                                      </p:tavLst>
                                    </p:anim>
                                    <p:anim calcmode="lin" valueType="num">
                                      <p:cBhvr additive="base">
                                        <p:cTn id="33" dur="500" fill="hold"/>
                                        <p:tgtEl>
                                          <p:spTgt spid="2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76" grpId="0" animBg="1"/>
      <p:bldP spid="2077" grpId="0" animBg="1"/>
      <p:bldP spid="2078" grpId="0" animBg="1"/>
      <p:bldP spid="2085" grpId="0" animBg="1"/>
    </p:bldLst>
  </p:timing>
</p:sld>
</file>

<file path=ppt/slides/slide17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165B7D-467E-4C85-8277-AE1D9B35E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In Nazareth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16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fi-FI" sz="2800" b="1" i="1" kern="0">
                <a:solidFill>
                  <a:srgbClr val="FFFFFF"/>
                </a:solidFill>
                <a:effectLst>
                  <a:outerShdw blurRad="38100" dist="38100" dir="2700000" algn="tl">
                    <a:srgbClr val="000000"/>
                  </a:outerShdw>
                </a:effectLst>
                <a:latin typeface="Arial"/>
                <a:cs typeface="Arial"/>
              </a:rPr>
              <a:t> 2:19-23; </a:t>
            </a:r>
            <a:r>
              <a:rPr lang="zh-CN" altLang="en-US" sz="2800" b="1" i="1" kern="0">
                <a:solidFill>
                  <a:srgbClr val="FFFFFF"/>
                </a:solidFill>
                <a:effectLst>
                  <a:outerShdw blurRad="38100" dist="38100" dir="2700000" algn="tl">
                    <a:srgbClr val="000000"/>
                  </a:outerShdw>
                </a:effectLst>
                <a:latin typeface="Arial"/>
                <a:cs typeface="Arial"/>
              </a:rPr>
              <a:t>路加</a:t>
            </a:r>
            <a:r>
              <a:rPr lang="fi-FI" sz="2800" b="1" i="1" kern="0">
                <a:solidFill>
                  <a:srgbClr val="FFFFFF"/>
                </a:solidFill>
                <a:effectLst>
                  <a:outerShdw blurRad="38100" dist="38100" dir="2700000" algn="tl">
                    <a:srgbClr val="000000"/>
                  </a:outerShdw>
                </a:effectLst>
                <a:latin typeface="Arial"/>
                <a:cs typeface="Arial"/>
              </a:rPr>
              <a:t> 2:39</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family returns to Israel by angelic revelation and choose Nazareth rather than Bethlehem to avoid Archelaus so that the prophecies concerning the Messiah's humble origins might be fulfilled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48040B98-6663-4757-8AD1-5966889FEBD9}"/>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1841381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bg>
      <p:bgPr>
        <a:pattFill prst="smCheck">
          <a:fgClr>
            <a:schemeClr val="bg1"/>
          </a:fgClr>
          <a:bgClr>
            <a:schemeClr val="accent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74638"/>
            <a:ext cx="10134600" cy="1143000"/>
          </a:xfrm>
          <a:gradFill rotWithShape="1">
            <a:gsLst>
              <a:gs pos="0">
                <a:srgbClr val="0033CC"/>
              </a:gs>
              <a:gs pos="50000">
                <a:schemeClr val="bg1"/>
              </a:gs>
              <a:gs pos="100000">
                <a:srgbClr val="0033CC"/>
              </a:gs>
            </a:gsLst>
            <a:lin ang="5400000" scaled="1"/>
          </a:gradFill>
          <a:effectLst>
            <a:outerShdw blurRad="63500" dist="81320" dir="2319588" algn="ctr" rotWithShape="0">
              <a:schemeClr val="bg2">
                <a:alpha val="74998"/>
              </a:schemeClr>
            </a:outerShdw>
          </a:effectLst>
        </p:spPr>
        <p:txBody>
          <a:bodyPr/>
          <a:lstStyle/>
          <a:p>
            <a:r>
              <a:rPr lang="en-US" b="1">
                <a:solidFill>
                  <a:srgbClr val="FF3300"/>
                </a:solidFill>
                <a:effectLst>
                  <a:outerShdw blurRad="38100" dist="38100" dir="2700000" algn="tl">
                    <a:srgbClr val="000000"/>
                  </a:outerShdw>
                </a:effectLst>
              </a:rPr>
              <a:t>5. Return to Nazareth</a:t>
            </a:r>
            <a:r>
              <a:rPr lang="en-US" sz="4800" b="1">
                <a:solidFill>
                  <a:srgbClr val="FF3300"/>
                </a:solidFill>
                <a:effectLst>
                  <a:outerShdw blurRad="38100" dist="38100" dir="2700000" algn="tl">
                    <a:srgbClr val="000000"/>
                  </a:outerShdw>
                </a:effectLst>
              </a:rPr>
              <a:t>     </a:t>
            </a:r>
            <a:r>
              <a:rPr lang="en-US" sz="2800" b="1">
                <a:solidFill>
                  <a:srgbClr val="FF3300"/>
                </a:solidFill>
                <a:effectLst>
                  <a:outerShdw blurRad="38100" dist="38100" dir="2700000" algn="tl">
                    <a:srgbClr val="000000"/>
                  </a:outerShdw>
                </a:effectLst>
              </a:rPr>
              <a:t>(2:19-23)</a:t>
            </a:r>
            <a:endParaRPr lang="en-US" sz="4800" b="1">
              <a:solidFill>
                <a:srgbClr val="FF3300"/>
              </a:solidFill>
              <a:effectLst>
                <a:outerShdw blurRad="38100" dist="38100" dir="2700000" algn="tl">
                  <a:srgbClr val="000000"/>
                </a:outerShdw>
              </a:effectLst>
            </a:endParaRPr>
          </a:p>
        </p:txBody>
      </p:sp>
      <p:pic>
        <p:nvPicPr>
          <p:cNvPr id="12296" name="Picture 8" descr="Nazareth-The Fountain of the Virgin-1925-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3340100" cy="3657600"/>
          </a:xfrm>
          <a:prstGeom prst="rect">
            <a:avLst/>
          </a:prstGeom>
          <a:noFill/>
          <a:ln w="9525">
            <a:solidFill>
              <a:schemeClr val="bg1"/>
            </a:solidFill>
            <a:miter lim="800000"/>
            <a:headEnd/>
            <a:tailEnd/>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12297" name="Picture 9" descr="Nazareth Street-1894-1-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14800"/>
            <a:ext cx="3752850" cy="2413000"/>
          </a:xfrm>
          <a:prstGeom prst="rect">
            <a:avLst/>
          </a:prstGeom>
          <a:noFill/>
          <a:ln w="9525">
            <a:solidFill>
              <a:schemeClr val="bg2"/>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12298" name="Text Box 10"/>
          <p:cNvSpPr txBox="1">
            <a:spLocks noChangeArrowheads="1"/>
          </p:cNvSpPr>
          <p:nvPr/>
        </p:nvSpPr>
        <p:spPr bwMode="auto">
          <a:xfrm>
            <a:off x="3633788" y="2144713"/>
            <a:ext cx="5402262" cy="1431925"/>
          </a:xfrm>
          <a:prstGeom prst="rect">
            <a:avLst/>
          </a:prstGeom>
          <a:noFill/>
          <a:ln>
            <a:noFill/>
          </a:ln>
          <a:effectLst>
            <a:outerShdw blurRad="63500" dist="74053" dir="1857825"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He will be called 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Nazarene.</a:t>
            </a: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00834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plus(in)">
                                      <p:cBhvr>
                                        <p:cTn id="7" dur="10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strVal val="#ppt_w*0.05"/>
                                          </p:val>
                                        </p:tav>
                                        <p:tav tm="100000">
                                          <p:val>
                                            <p:strVal val="#ppt_w"/>
                                          </p:val>
                                        </p:tav>
                                      </p:tavLst>
                                    </p:anim>
                                    <p:anim calcmode="lin" valueType="num">
                                      <p:cBhvr>
                                        <p:cTn id="13" dur="500" fill="hold"/>
                                        <p:tgtEl>
                                          <p:spTgt spid="12296"/>
                                        </p:tgtEl>
                                        <p:attrNameLst>
                                          <p:attrName>ppt_h</p:attrName>
                                        </p:attrNameLst>
                                      </p:cBhvr>
                                      <p:tavLst>
                                        <p:tav tm="0">
                                          <p:val>
                                            <p:strVal val="#ppt_h"/>
                                          </p:val>
                                        </p:tav>
                                        <p:tav tm="100000">
                                          <p:val>
                                            <p:strVal val="#ppt_h"/>
                                          </p:val>
                                        </p:tav>
                                      </p:tavLst>
                                    </p:anim>
                                    <p:anim calcmode="lin" valueType="num">
                                      <p:cBhvr>
                                        <p:cTn id="14" dur="500" fill="hold"/>
                                        <p:tgtEl>
                                          <p:spTgt spid="12296"/>
                                        </p:tgtEl>
                                        <p:attrNameLst>
                                          <p:attrName>ppt_x</p:attrName>
                                        </p:attrNameLst>
                                      </p:cBhvr>
                                      <p:tavLst>
                                        <p:tav tm="0">
                                          <p:val>
                                            <p:strVal val="#ppt_x-.2"/>
                                          </p:val>
                                        </p:tav>
                                        <p:tav tm="100000">
                                          <p:val>
                                            <p:strVal val="#ppt_x"/>
                                          </p:val>
                                        </p:tav>
                                      </p:tavLst>
                                    </p:anim>
                                    <p:anim calcmode="lin" valueType="num">
                                      <p:cBhvr>
                                        <p:cTn id="15" dur="500" fill="hold"/>
                                        <p:tgtEl>
                                          <p:spTgt spid="12296"/>
                                        </p:tgtEl>
                                        <p:attrNameLst>
                                          <p:attrName>ppt_y</p:attrName>
                                        </p:attrNameLst>
                                      </p:cBhvr>
                                      <p:tavLst>
                                        <p:tav tm="0">
                                          <p:val>
                                            <p:strVal val="#ppt_y"/>
                                          </p:val>
                                        </p:tav>
                                        <p:tav tm="100000">
                                          <p:val>
                                            <p:strVal val="#ppt_y"/>
                                          </p:val>
                                        </p:tav>
                                      </p:tavLst>
                                    </p:anim>
                                    <p:animEffect transition="in" filter="fade">
                                      <p:cBhvr>
                                        <p:cTn id="16" dur="500"/>
                                        <p:tgtEl>
                                          <p:spTgt spid="1229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nodeType="clickEffect">
                                  <p:stCondLst>
                                    <p:cond delay="0"/>
                                  </p:stCondLst>
                                  <p:childTnLst>
                                    <p:set>
                                      <p:cBhvr>
                                        <p:cTn id="20" dur="1" fill="hold">
                                          <p:stCondLst>
                                            <p:cond delay="0"/>
                                          </p:stCondLst>
                                        </p:cTn>
                                        <p:tgtEl>
                                          <p:spTgt spid="12297"/>
                                        </p:tgtEl>
                                        <p:attrNameLst>
                                          <p:attrName>style.visibility</p:attrName>
                                        </p:attrNameLst>
                                      </p:cBhvr>
                                      <p:to>
                                        <p:strVal val="visible"/>
                                      </p:to>
                                    </p:set>
                                    <p:anim calcmode="lin" valueType="num">
                                      <p:cBhvr>
                                        <p:cTn id="21" dur="500" fill="hold"/>
                                        <p:tgtEl>
                                          <p:spTgt spid="12297"/>
                                        </p:tgtEl>
                                        <p:attrNameLst>
                                          <p:attrName>ppt_w</p:attrName>
                                        </p:attrNameLst>
                                      </p:cBhvr>
                                      <p:tavLst>
                                        <p:tav tm="0">
                                          <p:val>
                                            <p:fltVal val="0"/>
                                          </p:val>
                                        </p:tav>
                                        <p:tav tm="100000">
                                          <p:val>
                                            <p:strVal val="#ppt_w"/>
                                          </p:val>
                                        </p:tav>
                                      </p:tavLst>
                                    </p:anim>
                                    <p:anim calcmode="lin" valueType="num">
                                      <p:cBhvr>
                                        <p:cTn id="22" dur="500" fill="hold"/>
                                        <p:tgtEl>
                                          <p:spTgt spid="12297"/>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2298"/>
                                        </p:tgtEl>
                                        <p:attrNameLst>
                                          <p:attrName>style.visibility</p:attrName>
                                        </p:attrNameLst>
                                      </p:cBhvr>
                                      <p:to>
                                        <p:strVal val="visible"/>
                                      </p:to>
                                    </p:set>
                                    <p:anim calcmode="lin" valueType="num">
                                      <p:cBhvr>
                                        <p:cTn id="27" dur="1000" fill="hold"/>
                                        <p:tgtEl>
                                          <p:spTgt spid="12298"/>
                                        </p:tgtEl>
                                        <p:attrNameLst>
                                          <p:attrName>ppt_w</p:attrName>
                                        </p:attrNameLst>
                                      </p:cBhvr>
                                      <p:tavLst>
                                        <p:tav tm="0">
                                          <p:val>
                                            <p:strVal val="#ppt_w*0.70"/>
                                          </p:val>
                                        </p:tav>
                                        <p:tav tm="100000">
                                          <p:val>
                                            <p:strVal val="#ppt_w"/>
                                          </p:val>
                                        </p:tav>
                                      </p:tavLst>
                                    </p:anim>
                                    <p:anim calcmode="lin" valueType="num">
                                      <p:cBhvr>
                                        <p:cTn id="28" dur="1000" fill="hold"/>
                                        <p:tgtEl>
                                          <p:spTgt spid="12298"/>
                                        </p:tgtEl>
                                        <p:attrNameLst>
                                          <p:attrName>ppt_h</p:attrName>
                                        </p:attrNameLst>
                                      </p:cBhvr>
                                      <p:tavLst>
                                        <p:tav tm="0">
                                          <p:val>
                                            <p:strVal val="#ppt_h"/>
                                          </p:val>
                                        </p:tav>
                                        <p:tav tm="100000">
                                          <p:val>
                                            <p:strVal val="#ppt_h"/>
                                          </p:val>
                                        </p:tav>
                                      </p:tavLst>
                                    </p:anim>
                                    <p:animEffect transition="in" filter="fade">
                                      <p:cBhvr>
                                        <p:cTn id="29"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8" grpId="0"/>
    </p:bldLst>
  </p:timing>
</p:sld>
</file>

<file path=ppt/slides/slide179.xml><?xml version="1.0" encoding="utf-8"?>
<p:sld xmlns:a="http://schemas.openxmlformats.org/drawingml/2006/main" xmlns:r="http://schemas.openxmlformats.org/officeDocument/2006/relationships" xmlns:p="http://schemas.openxmlformats.org/presentationml/2006/main" show="0">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105476" name="WordArt 4"/>
          <p:cNvSpPr>
            <a:spLocks noChangeArrowheads="1" noChangeShapeType="1" noTextEdit="1"/>
          </p:cNvSpPr>
          <p:nvPr/>
        </p:nvSpPr>
        <p:spPr bwMode="auto">
          <a:xfrm>
            <a:off x="2286000" y="990600"/>
            <a:ext cx="3971925" cy="781050"/>
          </a:xfrm>
          <a:prstGeom prst="rect">
            <a:avLst/>
          </a:prstGeom>
          <a:extLst>
            <a:ext uri="{AF507438-7753-43e0-B8FC-AC1667EBCBE1}">
              <a14:hiddenEffects xmlns:a14="http://schemas.microsoft.com/office/drawing/2010/main" xmlns="">
                <a:effectLst/>
              </a14:hiddenEffects>
            </a:ext>
          </a:extLst>
        </p:spPr>
        <p:txBody>
          <a:bodyPr wrap="none" fromWordArt="1">
            <a:prstTxWarp prst="textInflate">
              <a:avLst>
                <a:gd name="adj" fmla="val 13634"/>
              </a:avLst>
            </a:prstTxWarp>
            <a:scene3d>
              <a:camera prst="legacyObliqueTopRight"/>
              <a:lightRig rig="legacyFlat3" dir="b"/>
            </a:scene3d>
            <a:sp3d extrusionH="4302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0" cap="none" spc="0" normalizeH="0" baseline="0" noProof="0">
                <a:ln w="9525">
                  <a:round/>
                  <a:headEnd/>
                  <a:tailEnd/>
                </a:ln>
                <a:solidFill>
                  <a:srgbClr val="0033CC"/>
                </a:solidFill>
                <a:effectLst/>
                <a:uLnTx/>
                <a:uFillTx/>
                <a:latin typeface="Broadway"/>
                <a:ea typeface="Broadway"/>
                <a:cs typeface="Broadway"/>
              </a:rPr>
              <a:t>Theme</a:t>
            </a:r>
          </a:p>
        </p:txBody>
      </p:sp>
      <p:grpSp>
        <p:nvGrpSpPr>
          <p:cNvPr id="105481" name="Group 9"/>
          <p:cNvGrpSpPr>
            <a:grpSpLocks/>
          </p:cNvGrpSpPr>
          <p:nvPr/>
        </p:nvGrpSpPr>
        <p:grpSpPr bwMode="auto">
          <a:xfrm>
            <a:off x="685800" y="1905000"/>
            <a:ext cx="7848600" cy="457200"/>
            <a:chOff x="432" y="1200"/>
            <a:chExt cx="4944" cy="288"/>
          </a:xfrm>
        </p:grpSpPr>
        <p:sp>
          <p:nvSpPr>
            <p:cNvPr id="105477" name="Freeform 5"/>
            <p:cNvSpPr>
              <a:spLocks/>
            </p:cNvSpPr>
            <p:nvPr/>
          </p:nvSpPr>
          <p:spPr bwMode="auto">
            <a:xfrm>
              <a:off x="432" y="1200"/>
              <a:ext cx="4032"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478" name="Freeform 6"/>
            <p:cNvSpPr>
              <a:spLocks/>
            </p:cNvSpPr>
            <p:nvPr/>
          </p:nvSpPr>
          <p:spPr bwMode="auto">
            <a:xfrm rot="-462714">
              <a:off x="1056" y="1296"/>
              <a:ext cx="4320"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05479" name="Text Box 7"/>
          <p:cNvSpPr txBox="1">
            <a:spLocks noChangeArrowheads="1"/>
          </p:cNvSpPr>
          <p:nvPr/>
        </p:nvSpPr>
        <p:spPr bwMode="auto">
          <a:xfrm>
            <a:off x="685800" y="3124200"/>
            <a:ext cx="6083717"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Jesus</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birth fulfilled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OT Prophecies</a:t>
            </a:r>
          </a:p>
        </p:txBody>
      </p:sp>
      <p:sp>
        <p:nvSpPr>
          <p:cNvPr id="105480" name="Text Box 8"/>
          <p:cNvSpPr txBox="1">
            <a:spLocks noChangeArrowheads="1"/>
          </p:cNvSpPr>
          <p:nvPr/>
        </p:nvSpPr>
        <p:spPr bwMode="auto">
          <a:xfrm>
            <a:off x="1371600" y="4930775"/>
            <a:ext cx="7498793"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2. Men</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obedience fulfilled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God</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plan</a:t>
            </a:r>
          </a:p>
        </p:txBody>
      </p:sp>
    </p:spTree>
    <p:extLst>
      <p:ext uri="{BB962C8B-B14F-4D97-AF65-F5344CB8AC3E}">
        <p14:creationId xmlns:p14="http://schemas.microsoft.com/office/powerpoint/2010/main" val="19231147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p:cTn id="7" dur="1000" fill="hold"/>
                                        <p:tgtEl>
                                          <p:spTgt spid="105476"/>
                                        </p:tgtEl>
                                        <p:attrNameLst>
                                          <p:attrName>ppt_w</p:attrName>
                                        </p:attrNameLst>
                                      </p:cBhvr>
                                      <p:tavLst>
                                        <p:tav tm="0">
                                          <p:val>
                                            <p:strVal val="#ppt_w*0.70"/>
                                          </p:val>
                                        </p:tav>
                                        <p:tav tm="100000">
                                          <p:val>
                                            <p:strVal val="#ppt_w"/>
                                          </p:val>
                                        </p:tav>
                                      </p:tavLst>
                                    </p:anim>
                                    <p:anim calcmode="lin" valueType="num">
                                      <p:cBhvr>
                                        <p:cTn id="8" dur="1000" fill="hold"/>
                                        <p:tgtEl>
                                          <p:spTgt spid="105476"/>
                                        </p:tgtEl>
                                        <p:attrNameLst>
                                          <p:attrName>ppt_h</p:attrName>
                                        </p:attrNameLst>
                                      </p:cBhvr>
                                      <p:tavLst>
                                        <p:tav tm="0">
                                          <p:val>
                                            <p:strVal val="#ppt_h"/>
                                          </p:val>
                                        </p:tav>
                                        <p:tav tm="100000">
                                          <p:val>
                                            <p:strVal val="#ppt_h"/>
                                          </p:val>
                                        </p:tav>
                                      </p:tavLst>
                                    </p:anim>
                                    <p:animEffect transition="in" filter="fade">
                                      <p:cBhvr>
                                        <p:cTn id="9" dur="1000"/>
                                        <p:tgtEl>
                                          <p:spTgt spid="105476"/>
                                        </p:tgtEl>
                                      </p:cBhvr>
                                    </p:animEffect>
                                  </p:childTnLst>
                                </p:cTn>
                              </p:par>
                            </p:childTnLst>
                          </p:cTn>
                        </p:par>
                        <p:par>
                          <p:cTn id="10" fill="hold" nodeType="afterGroup">
                            <p:stCondLst>
                              <p:cond delay="1000"/>
                            </p:stCondLst>
                            <p:childTnLst>
                              <p:par>
                                <p:cTn id="11" presetID="54" presetClass="entr" presetSubtype="0" accel="100000" fill="hold" nodeType="afterEffect">
                                  <p:stCondLst>
                                    <p:cond delay="0"/>
                                  </p:stCondLst>
                                  <p:childTnLst>
                                    <p:set>
                                      <p:cBhvr>
                                        <p:cTn id="12" dur="1" fill="hold">
                                          <p:stCondLst>
                                            <p:cond delay="0"/>
                                          </p:stCondLst>
                                        </p:cTn>
                                        <p:tgtEl>
                                          <p:spTgt spid="105481"/>
                                        </p:tgtEl>
                                        <p:attrNameLst>
                                          <p:attrName>style.visibility</p:attrName>
                                        </p:attrNameLst>
                                      </p:cBhvr>
                                      <p:to>
                                        <p:strVal val="visible"/>
                                      </p:to>
                                    </p:set>
                                    <p:anim calcmode="lin" valueType="num">
                                      <p:cBhvr>
                                        <p:cTn id="13" dur="500" fill="hold"/>
                                        <p:tgtEl>
                                          <p:spTgt spid="105481"/>
                                        </p:tgtEl>
                                        <p:attrNameLst>
                                          <p:attrName>ppt_w</p:attrName>
                                        </p:attrNameLst>
                                      </p:cBhvr>
                                      <p:tavLst>
                                        <p:tav tm="0">
                                          <p:val>
                                            <p:strVal val="#ppt_w*0.05"/>
                                          </p:val>
                                        </p:tav>
                                        <p:tav tm="100000">
                                          <p:val>
                                            <p:strVal val="#ppt_w"/>
                                          </p:val>
                                        </p:tav>
                                      </p:tavLst>
                                    </p:anim>
                                    <p:anim calcmode="lin" valueType="num">
                                      <p:cBhvr>
                                        <p:cTn id="14" dur="500" fill="hold"/>
                                        <p:tgtEl>
                                          <p:spTgt spid="105481"/>
                                        </p:tgtEl>
                                        <p:attrNameLst>
                                          <p:attrName>ppt_h</p:attrName>
                                        </p:attrNameLst>
                                      </p:cBhvr>
                                      <p:tavLst>
                                        <p:tav tm="0">
                                          <p:val>
                                            <p:strVal val="#ppt_h"/>
                                          </p:val>
                                        </p:tav>
                                        <p:tav tm="100000">
                                          <p:val>
                                            <p:strVal val="#ppt_h"/>
                                          </p:val>
                                        </p:tav>
                                      </p:tavLst>
                                    </p:anim>
                                    <p:anim calcmode="lin" valueType="num">
                                      <p:cBhvr>
                                        <p:cTn id="15" dur="500" fill="hold"/>
                                        <p:tgtEl>
                                          <p:spTgt spid="105481"/>
                                        </p:tgtEl>
                                        <p:attrNameLst>
                                          <p:attrName>ppt_x</p:attrName>
                                        </p:attrNameLst>
                                      </p:cBhvr>
                                      <p:tavLst>
                                        <p:tav tm="0">
                                          <p:val>
                                            <p:strVal val="#ppt_x-.2"/>
                                          </p:val>
                                        </p:tav>
                                        <p:tav tm="100000">
                                          <p:val>
                                            <p:strVal val="#ppt_x"/>
                                          </p:val>
                                        </p:tav>
                                      </p:tavLst>
                                    </p:anim>
                                    <p:anim calcmode="lin" valueType="num">
                                      <p:cBhvr>
                                        <p:cTn id="16" dur="500" fill="hold"/>
                                        <p:tgtEl>
                                          <p:spTgt spid="105481"/>
                                        </p:tgtEl>
                                        <p:attrNameLst>
                                          <p:attrName>ppt_y</p:attrName>
                                        </p:attrNameLst>
                                      </p:cBhvr>
                                      <p:tavLst>
                                        <p:tav tm="0">
                                          <p:val>
                                            <p:strVal val="#ppt_y"/>
                                          </p:val>
                                        </p:tav>
                                        <p:tav tm="100000">
                                          <p:val>
                                            <p:strVal val="#ppt_y"/>
                                          </p:val>
                                        </p:tav>
                                      </p:tavLst>
                                    </p:anim>
                                    <p:animEffect transition="in" filter="fade">
                                      <p:cBhvr>
                                        <p:cTn id="17" dur="500"/>
                                        <p:tgtEl>
                                          <p:spTgt spid="1054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05479"/>
                                        </p:tgtEl>
                                        <p:attrNameLst>
                                          <p:attrName>style.visibility</p:attrName>
                                        </p:attrNameLst>
                                      </p:cBhvr>
                                      <p:to>
                                        <p:strVal val="visible"/>
                                      </p:to>
                                    </p:set>
                                    <p:anim calcmode="lin" valueType="num">
                                      <p:cBhvr>
                                        <p:cTn id="22" dur="500" fill="hold"/>
                                        <p:tgtEl>
                                          <p:spTgt spid="105479"/>
                                        </p:tgtEl>
                                        <p:attrNameLst>
                                          <p:attrName>ppt_w</p:attrName>
                                        </p:attrNameLst>
                                      </p:cBhvr>
                                      <p:tavLst>
                                        <p:tav tm="0">
                                          <p:val>
                                            <p:fltVal val="0"/>
                                          </p:val>
                                        </p:tav>
                                        <p:tav tm="100000">
                                          <p:val>
                                            <p:strVal val="#ppt_w"/>
                                          </p:val>
                                        </p:tav>
                                      </p:tavLst>
                                    </p:anim>
                                    <p:anim calcmode="lin" valueType="num">
                                      <p:cBhvr>
                                        <p:cTn id="23" dur="500" fill="hold"/>
                                        <p:tgtEl>
                                          <p:spTgt spid="105479"/>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105480"/>
                                        </p:tgtEl>
                                        <p:attrNameLst>
                                          <p:attrName>style.visibility</p:attrName>
                                        </p:attrNameLst>
                                      </p:cBhvr>
                                      <p:to>
                                        <p:strVal val="visible"/>
                                      </p:to>
                                    </p:set>
                                    <p:animEffect transition="in" filter="plus(in)">
                                      <p:cBhvr>
                                        <p:cTn id="28"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P spid="105479" grpId="0"/>
      <p:bldP spid="1054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37" name="Text Box 21"/>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79876"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2051" name="Text Box 35"/>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2052" name="Line 36"/>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3" name="Line 37"/>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4" name="Line 38"/>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5" name="Text Box 39"/>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2056" name="Line 40"/>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7" name="Line 41"/>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8" name="Line 42"/>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9" name="Line 43"/>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0" name="Line 44"/>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1" name="Line 4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2" name="Line 4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9890" name="Text Box 4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2064" name="Text Box 48"/>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2065" name="Text Box 49"/>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11</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:26</a:t>
            </a:r>
          </a:p>
        </p:txBody>
      </p:sp>
      <p:sp>
        <p:nvSpPr>
          <p:cNvPr id="79893" name="Text Box 50"/>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2067" name="Rectangle 51"/>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8" name="Text Box 52"/>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2071" name="Rectangle 55"/>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2072" name="Text Box 56"/>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2073" name="Text Box 5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2074" name="Rectangle 5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27</a:t>
            </a:r>
          </a:p>
        </p:txBody>
      </p:sp>
    </p:spTree>
    <p:extLst>
      <p:ext uri="{BB962C8B-B14F-4D97-AF65-F5344CB8AC3E}">
        <p14:creationId xmlns:p14="http://schemas.microsoft.com/office/powerpoint/2010/main" val="964674378"/>
      </p:ext>
    </p:extLst>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81000"/>
            <a:ext cx="9144000" cy="6172200"/>
            <a:chOff x="0" y="240"/>
            <a:chExt cx="5760" cy="3888"/>
          </a:xfrm>
        </p:grpSpPr>
        <p:sp>
          <p:nvSpPr>
            <p:cNvPr id="145411" name="Rectangle 3"/>
            <p:cNvSpPr>
              <a:spLocks noChangeArrowheads="1"/>
            </p:cNvSpPr>
            <p:nvPr/>
          </p:nvSpPr>
          <p:spPr bwMode="auto">
            <a:xfrm>
              <a:off x="0" y="240"/>
              <a:ext cx="5760" cy="3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45412" name="Picture 4"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
              <a:ext cx="5760" cy="3716"/>
            </a:xfrm>
            <a:prstGeom prst="rect">
              <a:avLst/>
            </a:prstGeom>
            <a:solidFill>
              <a:schemeClr val="bg1"/>
            </a:solidFill>
          </p:spPr>
        </p:pic>
      </p:grpSp>
      <p:sp>
        <p:nvSpPr>
          <p:cNvPr id="145413" name="Rectangle 5"/>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145414" name="Rectangle 6"/>
          <p:cNvSpPr>
            <a:spLocks noGrp="1" noChangeArrowheads="1"/>
          </p:cNvSpPr>
          <p:nvPr>
            <p:ph type="subTitle" idx="1"/>
          </p:nvPr>
        </p:nvSpPr>
        <p:spPr>
          <a:xfrm>
            <a:off x="6629400" y="6477000"/>
            <a:ext cx="2743200" cy="609600"/>
          </a:xfrm>
        </p:spPr>
        <p:txBody>
          <a:bodyPr/>
          <a:lstStyle/>
          <a:p>
            <a:r>
              <a:rPr lang="en-US" sz="2400" b="1">
                <a:solidFill>
                  <a:schemeClr val="bg1"/>
                </a:solidFill>
                <a:effectLst>
                  <a:outerShdw blurRad="38100" dist="38100" dir="2700000" algn="tl">
                    <a:srgbClr val="808080"/>
                  </a:outerShdw>
                </a:effectLst>
              </a:rPr>
              <a:t>Connie Tong</a:t>
            </a:r>
          </a:p>
        </p:txBody>
      </p:sp>
    </p:spTree>
    <p:extLst>
      <p:ext uri="{BB962C8B-B14F-4D97-AF65-F5344CB8AC3E}">
        <p14:creationId xmlns:p14="http://schemas.microsoft.com/office/powerpoint/2010/main" val="3203964497"/>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fade">
                                      <p:cBhvr>
                                        <p:cTn id="7" dur="1000"/>
                                        <p:tgtEl>
                                          <p:spTgt spid="145410"/>
                                        </p:tgtEl>
                                      </p:cBhvr>
                                    </p:animEffect>
                                    <p:anim calcmode="lin" valueType="num">
                                      <p:cBhvr>
                                        <p:cTn id="8" dur="1000" fill="hold"/>
                                        <p:tgtEl>
                                          <p:spTgt spid="145410"/>
                                        </p:tgtEl>
                                        <p:attrNameLst>
                                          <p:attrName>ppt_x</p:attrName>
                                        </p:attrNameLst>
                                      </p:cBhvr>
                                      <p:tavLst>
                                        <p:tav tm="0">
                                          <p:val>
                                            <p:strVal val="#ppt_x"/>
                                          </p:val>
                                        </p:tav>
                                        <p:tav tm="100000">
                                          <p:val>
                                            <p:strVal val="#ppt_x"/>
                                          </p:val>
                                        </p:tav>
                                      </p:tavLst>
                                    </p:anim>
                                    <p:anim calcmode="lin" valueType="num">
                                      <p:cBhvr>
                                        <p:cTn id="9" dur="900" decel="100000" fill="hold"/>
                                        <p:tgtEl>
                                          <p:spTgt spid="1454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541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5413"/>
                                        </p:tgtEl>
                                        <p:attrNameLst>
                                          <p:attrName>style.visibility</p:attrName>
                                        </p:attrNameLst>
                                      </p:cBhvr>
                                      <p:to>
                                        <p:strVal val="visible"/>
                                      </p:to>
                                    </p:set>
                                    <p:animEffect transition="in" filter="fade">
                                      <p:cBhvr>
                                        <p:cTn id="15" dur="2000"/>
                                        <p:tgtEl>
                                          <p:spTgt spid="145413"/>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5414">
                                            <p:txEl>
                                              <p:pRg st="0" end="0"/>
                                            </p:txEl>
                                          </p:spTgt>
                                        </p:tgtEl>
                                        <p:attrNameLst>
                                          <p:attrName>style.visibility</p:attrName>
                                        </p:attrNameLst>
                                      </p:cBhvr>
                                      <p:to>
                                        <p:strVal val="visible"/>
                                      </p:to>
                                    </p:set>
                                    <p:animEffect transition="in" filter="fade">
                                      <p:cBhvr>
                                        <p:cTn id="19" dur="2000"/>
                                        <p:tgtEl>
                                          <p:spTgt spid="145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p:bldP spid="145414"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A7182DB-A92D-4341-AA82-244C1C343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His Boyhood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17-19</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selected events from the early life of Christ argue that while He grew physically, intellectually, spiritually and socially He was fully aware of His deity as well as his humanity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8756093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0A32356-10FE-4791-8036-18A3FAB98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His growth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2:40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grew physically, intellectually and spiritually, giving evidence that He received training in the Scriptures from his youth in a godly home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00AA201E-6A6D-4341-977F-C5549CC6D96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65204861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756FB648-7BD1-463C-AC76-A27015673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His visit to Jerusalem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18</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2:41-50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instruction of the teachings of the law in the temple at age twelve shows that He was not merely a "son of the law" but fully understood His deity, mission and relationship with the Father even at an early age</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DE3334B-10EE-40F8-A0E3-AA543A151E1F}"/>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08227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D2834FDF-88BD-49B6-A3CB-3FAD57A96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His development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19</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2:51-52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In the eighteen years of unrecorded events in Jesus' life He grew intellectually, physically, spiritually and socially, thus substantiating His manhood as perfect and His obedience complete</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2696C6AB-D472-42FD-894E-1BE8A3DAC5F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23669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83C9DDA-35AD-403E-954A-6466CFCDEB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Ambassador </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20-23</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chemeClr val="bg2"/>
                  </a:glow>
                </a:effectLst>
                <a:latin typeface="Arial"/>
                <a:cs typeface="Arial"/>
              </a:rPr>
              <a:t>约翰</a:t>
            </a:r>
            <a:r>
              <a:rPr lang="en-GB" sz="3200" b="1" kern="0">
                <a:solidFill>
                  <a:srgbClr val="FFFFFF"/>
                </a:solidFill>
                <a:effectLst>
                  <a:glow rad="228600">
                    <a:schemeClr val="bg2"/>
                  </a:glow>
                </a:effectLst>
                <a:latin typeface="Arial"/>
                <a:cs typeface="Arial"/>
              </a:rPr>
              <a:t> the Baptist precedes Jesus Christ to prepare Israel to receive Him as the long awaited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9398845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DA381B83-A047-485C-BE0F-E123C49A0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The Message to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§20</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1:1;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receives a prophetic message from God in the desert to separate Israel to the Lord in preparation for the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96630263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撒 </a:t>
            </a:r>
            <a:r>
              <a:rPr lang="zh-CN" altLang="en-US" sz="2800" b="1" dirty="0">
                <a:solidFill>
                  <a:schemeClr val="bg1"/>
                </a:solidFill>
                <a:latin typeface="Arial" charset="0"/>
                <a:ea typeface="ＭＳ Ｐゴシック" charset="0"/>
                <a:cs typeface="ＭＳ Ｐゴシック" charset="0"/>
              </a:rPr>
              <a:t>提 庇 留 在 位 第 十 五 年 ， 本 丢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彼 拉 多 </a:t>
            </a:r>
            <a:r>
              <a:rPr lang="zh-CN" altLang="en-US" sz="2800" b="1" dirty="0">
                <a:solidFill>
                  <a:schemeClr val="bg1"/>
                </a:solidFill>
                <a:latin typeface="Arial" charset="0"/>
                <a:ea typeface="ＭＳ Ｐゴシック" charset="0"/>
                <a:cs typeface="ＭＳ Ｐゴシック" charset="0"/>
              </a:rPr>
              <a:t>作 犹 太 巡 抚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希 律</a:t>
            </a:r>
            <a:r>
              <a:rPr lang="zh-CN" altLang="en-US" sz="2800" b="1" dirty="0">
                <a:solidFill>
                  <a:schemeClr val="bg1"/>
                </a:solidFill>
                <a:latin typeface="Arial" charset="0"/>
                <a:ea typeface="ＭＳ Ｐゴシック" charset="0"/>
                <a:cs typeface="ＭＳ Ｐゴシック" charset="0"/>
              </a:rPr>
              <a:t> 作 加 利 利 分 封 的 王 ， 他 兄 弟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腓 力</a:t>
            </a:r>
            <a:r>
              <a:rPr lang="zh-CN" altLang="en-US" sz="2800" b="1" dirty="0">
                <a:solidFill>
                  <a:schemeClr val="bg1"/>
                </a:solidFill>
                <a:latin typeface="Arial" charset="0"/>
                <a:ea typeface="ＭＳ Ｐゴシック" charset="0"/>
                <a:cs typeface="ＭＳ Ｐゴシック" charset="0"/>
              </a:rPr>
              <a:t> 作 以 士 利 亚 和 特 拉 可 尼 地 方 分 封 的 王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吕 撒 聂 </a:t>
            </a:r>
            <a:r>
              <a:rPr lang="zh-CN" altLang="en-US" sz="2800" b="1" dirty="0">
                <a:solidFill>
                  <a:schemeClr val="bg1"/>
                </a:solidFill>
                <a:latin typeface="Arial" charset="0"/>
                <a:ea typeface="ＭＳ Ｐゴシック" charset="0"/>
                <a:cs typeface="ＭＳ Ｐゴシック" charset="0"/>
              </a:rPr>
              <a:t>作 亚 比 利 尼 分 封 的 王 ，</a:t>
            </a:r>
          </a:p>
          <a:p>
            <a:pPr marL="0" indent="0" eaLnBrk="1" hangingPunct="1">
              <a:lnSpc>
                <a:spcPct val="90000"/>
              </a:lnSpc>
              <a:buNone/>
            </a:pPr>
            <a:endParaRPr lang="zh-CN" altLang="en-US" sz="2800" b="1" dirty="0">
              <a:solidFill>
                <a:schemeClr val="bg1"/>
              </a:solidFill>
              <a:latin typeface="Arial" charset="0"/>
              <a:ea typeface="ＭＳ Ｐゴシック" charset="0"/>
              <a:cs typeface="ＭＳ Ｐゴシック" charset="0"/>
            </a:endParaRPr>
          </a:p>
          <a:p>
            <a:pPr marL="0" indent="0" eaLnBrk="1" hangingPunct="1">
              <a:lnSpc>
                <a:spcPct val="90000"/>
              </a:lnSpc>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亚 那 </a:t>
            </a:r>
            <a:r>
              <a:rPr lang="zh-CN" altLang="en-US" sz="2800" b="1" dirty="0">
                <a:solidFill>
                  <a:schemeClr val="bg1"/>
                </a:solidFill>
                <a:latin typeface="Arial" charset="0"/>
                <a:ea typeface="ＭＳ Ｐゴシック" charset="0"/>
                <a:cs typeface="ＭＳ Ｐゴシック" charset="0"/>
              </a:rPr>
              <a:t>和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亚 法 </a:t>
            </a:r>
            <a:r>
              <a:rPr lang="zh-CN" altLang="en-US" sz="2800" b="1" dirty="0">
                <a:solidFill>
                  <a:schemeClr val="bg1"/>
                </a:solidFill>
                <a:latin typeface="Arial" charset="0"/>
                <a:ea typeface="ＭＳ Ｐゴシック" charset="0"/>
                <a:cs typeface="ＭＳ Ｐゴシック" charset="0"/>
              </a:rPr>
              <a:t>作 大 祭 司 。 那 时 ， 撒 迦 利 亚 的 儿 子 约 翰 在 旷 野 里 ， 神 的 话 临 到 他 。</a:t>
            </a:r>
            <a:endParaRPr lang="en-US" sz="2800" b="1" dirty="0">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18157546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0831BE0-8DE7-440F-BA64-18963D2F5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The Message from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21</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3:1-6;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1:2-6;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3:3-6</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repentance for the forgiveness of sins and baptizes in preparation for the Messianic kingdom to be established on earth with the King as its ruler</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0430384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他 就 来 到 约 但 河 一 带 地 方 ， 宣 讲 悔 改 的 洗 礼 ， 使 罪 得 赦 。</a:t>
            </a:r>
          </a:p>
          <a:p>
            <a:pPr eaLnBrk="1" hangingPunct="1">
              <a:lnSpc>
                <a:spcPct val="90000"/>
              </a:lnSpc>
              <a:buFontTx/>
              <a:buNone/>
            </a:pPr>
            <a:endParaRPr lang="zh-CN" altLang="en-US" sz="2800" b="1" dirty="0">
              <a:solidFill>
                <a:srgbClr val="EAEAEA"/>
              </a:solidFill>
              <a:latin typeface="Arial" charset="0"/>
              <a:ea typeface="ＭＳ Ｐゴシック" charset="0"/>
              <a:cs typeface="ＭＳ Ｐゴシック" charset="0"/>
            </a:endParaRPr>
          </a:p>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正 如 先 知 以 赛 亚 书 上 所 记 的 话 ， 说 ： 在 旷 野 有 人 声 喊 着 说 ： 预 备 主 的 道 ， 修 直 他 的 路 ！</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193125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26" name="Text Box 50"/>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1924" name="Text Box 58"/>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1845" name="Line 69"/>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46" name="Text Box 7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1847" name="Text Box 7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1848" name="Line 7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49" name="Line 73"/>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0" name="Line 7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1" name="Text Box 7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1852" name="Line 76"/>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3" name="Line 77"/>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4" name="Line 78"/>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5" name="Line 79"/>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6" name="Line 80"/>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7" name="Line 8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8" name="Line 8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1940" name="Text Box 8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1860" name="Text Box 8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1861" name="Text Box 85"/>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路得记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4:22</a:t>
            </a:r>
          </a:p>
        </p:txBody>
      </p:sp>
      <p:sp>
        <p:nvSpPr>
          <p:cNvPr id="81943" name="Text Box 8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1863" name="Rectangle 87"/>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64" name="Text Box 88"/>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1868" name="Rectangle 92"/>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1870" name="Text Box 94"/>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1871" name="Text Box 95"/>
          <p:cNvSpPr txBox="1">
            <a:spLocks noChangeArrowheads="1"/>
          </p:cNvSpPr>
          <p:nvPr/>
        </p:nvSpPr>
        <p:spPr bwMode="auto">
          <a:xfrm>
            <a:off x="4926013" y="2359025"/>
            <a:ext cx="1725612" cy="45720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i="1" u="none" strike="noStrike" kern="1200" cap="none" spc="0" normalizeH="0" baseline="0" noProof="0">
                <a:ln>
                  <a:noFill/>
                </a:ln>
                <a:solidFill>
                  <a:srgbClr val="FF1E2A"/>
                </a:solidFill>
                <a:effectLst/>
                <a:uLnTx/>
                <a:uFillTx/>
                <a:latin typeface="Times" charset="0"/>
                <a:ea typeface="宋体" charset="-122"/>
                <a:cs typeface="宋体" charset="-122"/>
              </a:rPr>
              <a:t>(</a:t>
            </a:r>
            <a:r>
              <a:rPr kumimoji="0" lang="zh-CN" altLang="en-US" sz="2400" b="1" i="1" u="none" strike="noStrike" kern="1200" cap="none" spc="0" normalizeH="0" baseline="0" noProof="0">
                <a:ln>
                  <a:noFill/>
                </a:ln>
                <a:solidFill>
                  <a:srgbClr val="FF1E2A"/>
                </a:solidFill>
                <a:effectLst/>
                <a:uLnTx/>
                <a:uFillTx/>
                <a:latin typeface="Times" charset="0"/>
                <a:ea typeface="宋体" charset="-122"/>
                <a:cs typeface="宋体" charset="-122"/>
              </a:rPr>
              <a:t>撒拉</a:t>
            </a:r>
            <a:r>
              <a:rPr kumimoji="0" lang="en-US" altLang="zh-CN" sz="2400" b="1" i="1" u="none" strike="noStrike" kern="1200" cap="none" spc="0" normalizeH="0" baseline="0" noProof="0">
                <a:ln>
                  <a:noFill/>
                </a:ln>
                <a:solidFill>
                  <a:srgbClr val="FF1E2A"/>
                </a:solidFill>
                <a:effectLst/>
                <a:uLnTx/>
                <a:uFillTx/>
                <a:latin typeface="Times" charset="0"/>
                <a:ea typeface="宋体" charset="-122"/>
                <a:cs typeface="宋体" charset="-122"/>
              </a:rPr>
              <a:t>)</a:t>
            </a:r>
          </a:p>
        </p:txBody>
      </p:sp>
      <p:sp>
        <p:nvSpPr>
          <p:cNvPr id="331872" name="Text Box 96"/>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1873" name="Rectangle 97"/>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28</a:t>
            </a:r>
          </a:p>
        </p:txBody>
      </p:sp>
    </p:spTree>
    <p:extLst>
      <p:ext uri="{BB962C8B-B14F-4D97-AF65-F5344CB8AC3E}">
        <p14:creationId xmlns:p14="http://schemas.microsoft.com/office/powerpoint/2010/main" val="3781357367"/>
      </p:ext>
    </p:extLst>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chemeClr val="bg1"/>
                </a:solidFill>
                <a:latin typeface="Arial" charset="0"/>
                <a:ea typeface="ＭＳ Ｐゴシック" charset="0"/>
                <a:cs typeface="ＭＳ Ｐゴシック" charset="0"/>
              </a:rPr>
              <a:t>一 切 山 洼 都 要 填 满 ； 大 小 山 冈 都 要 削 平 ！ 弯 弯 曲 曲 的 地 方 要 改 为 正 直 ； 高 高 低 低 的 道 路 要 改 为 平 坦 ！</a:t>
            </a:r>
          </a:p>
          <a:p>
            <a:pPr eaLnBrk="1" hangingPunct="1">
              <a:lnSpc>
                <a:spcPct val="90000"/>
              </a:lnSpc>
              <a:buFontTx/>
              <a:buNone/>
            </a:pPr>
            <a:endParaRPr lang="zh-CN" altLang="en-US" sz="2800" b="1" dirty="0">
              <a:solidFill>
                <a:schemeClr val="bg1"/>
              </a:solidFill>
              <a:latin typeface="Arial" charset="0"/>
              <a:ea typeface="ＭＳ Ｐゴシック" charset="0"/>
              <a:cs typeface="ＭＳ Ｐゴシック" charset="0"/>
            </a:endParaRPr>
          </a:p>
          <a:p>
            <a:pPr eaLnBrk="1" hangingPunct="1">
              <a:lnSpc>
                <a:spcPct val="90000"/>
              </a:lnSpc>
              <a:buFontTx/>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chemeClr val="bg1"/>
                </a:solidFill>
                <a:latin typeface="Arial" charset="0"/>
                <a:ea typeface="ＭＳ Ｐゴシック" charset="0"/>
                <a:cs typeface="ＭＳ Ｐゴシック" charset="0"/>
              </a:rPr>
              <a:t>凡 有 血 气 的 ， 都 要 见 神 的 救 恩 ！</a:t>
            </a:r>
            <a:endParaRPr lang="en-US" sz="2800" b="1" dirty="0">
              <a:solidFill>
                <a:schemeClr val="bg1"/>
              </a:solidFill>
              <a:latin typeface="Arial" charset="0"/>
              <a:ea typeface="ＭＳ Ｐゴシック" charset="0"/>
              <a:cs typeface="ＭＳ Ｐゴシック" charset="0"/>
            </a:endParaRPr>
          </a:p>
        </p:txBody>
      </p:sp>
      <p:sp>
        <p:nvSpPr>
          <p:cNvPr id="179204"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8967116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施洗约翰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3:1-16</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1:1-11</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3:1-22</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1:1-34</a:t>
            </a:r>
          </a:p>
        </p:txBody>
      </p:sp>
      <p:grpSp>
        <p:nvGrpSpPr>
          <p:cNvPr id="7" name="Group 6"/>
          <p:cNvGrpSpPr/>
          <p:nvPr/>
        </p:nvGrpSpPr>
        <p:grpSpPr>
          <a:xfrm>
            <a:off x="6012160" y="4365104"/>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pitchFamily="34" charset="0"/>
                  <a:ea typeface="ＭＳ Ｐゴシック" pitchFamily="34" charset="-128"/>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pitchFamily="34" charset="0"/>
                  <a:ea typeface="ＭＳ Ｐゴシック" pitchFamily="34" charset="-128"/>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pitchFamily="34" charset="0"/>
                  <a:ea typeface="ＭＳ Ｐゴシック" pitchFamily="34" charset="-128"/>
                </a:rPr>
                <a:t>图片</a:t>
              </a:r>
            </a:p>
          </p:txBody>
        </p:sp>
      </p:grpSp>
    </p:spTree>
    <p:extLst>
      <p:ext uri="{BB962C8B-B14F-4D97-AF65-F5344CB8AC3E}">
        <p14:creationId xmlns:p14="http://schemas.microsoft.com/office/powerpoint/2010/main" val="103772416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15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67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182301C-8C47-4210-9403-1FF63457E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A. </a:t>
            </a:r>
            <a:r>
              <a:rPr lang="zh-CN" altLang="en-US" sz="5400" b="1">
                <a:solidFill>
                  <a:srgbClr val="FFFFFF"/>
                </a:solidFill>
                <a:effectLst>
                  <a:glow rad="228600">
                    <a:srgbClr val="000000"/>
                  </a:glow>
                </a:effectLst>
                <a:latin typeface="Arial"/>
                <a:cs typeface="Arial"/>
              </a:rPr>
              <a:t>君王的降生</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3-19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chemeClr val="bg2"/>
                  </a:glow>
                </a:effectLst>
                <a:latin typeface="Arial"/>
                <a:cs typeface="Arial"/>
              </a:rPr>
              <a:t>The lineage, birth, infancy, and childhood of Christ show that He is the Messiah of Israel</a:t>
            </a:r>
          </a:p>
        </p:txBody>
      </p:sp>
    </p:spTree>
    <p:extLst>
      <p:ext uri="{BB962C8B-B14F-4D97-AF65-F5344CB8AC3E}">
        <p14:creationId xmlns:p14="http://schemas.microsoft.com/office/powerpoint/2010/main" val="2524518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6" name="Text Box 6"/>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32807" name="Line 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3972" name="Text Box 58"/>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2868" name="Line 6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1" name="Line 7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2" name="Text Box 7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2873" name="Text Box 7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2874" name="Line 7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5" name="Line 7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6" name="Line 7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7" name="Text Box 7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2878" name="Line 7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9" name="Line 7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0" name="Line 8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1" name="Line 8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2" name="Line 8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3" name="Line 8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4" name="Line 8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3989" name="Text Box 8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2886" name="Text Box 8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2887" name="Text Box 8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撒母耳记下</a:t>
            </a: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12:24</a:t>
            </a:r>
          </a:p>
        </p:txBody>
      </p:sp>
      <p:sp>
        <p:nvSpPr>
          <p:cNvPr id="83992" name="Text Box 8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2889" name="Rectangle 8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90" name="Text Box 9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2894" name="Rectangle 94"/>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2895" name="Text Box 95"/>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2896" name="Text Box 96"/>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2897" name="Text Box 97"/>
          <p:cNvSpPr txBox="1">
            <a:spLocks noChangeArrowheads="1"/>
          </p:cNvSpPr>
          <p:nvPr/>
        </p:nvSpPr>
        <p:spPr bwMode="auto">
          <a:xfrm>
            <a:off x="5689600" y="4738688"/>
            <a:ext cx="184150" cy="457200"/>
          </a:xfrm>
          <a:prstGeom prst="rect">
            <a:avLst/>
          </a:prstGeom>
          <a:noFill/>
          <a:ln w="9525">
            <a:noFill/>
            <a:miter lim="800000"/>
            <a:headEnd/>
            <a:tailEnd/>
          </a:ln>
          <a:effectLst>
            <a:outerShdw blurRad="63500" dist="81320" dir="3080412" algn="ctr" rotWithShape="0">
              <a:schemeClr val="bg2">
                <a:alpha val="74998"/>
              </a:schemeClr>
            </a:outerShdw>
          </a:effec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2400" b="1" i="0" u="none" strike="noStrike" kern="1200" cap="none" spc="0" normalizeH="0" baseline="0" noProof="0">
              <a:ln>
                <a:noFill/>
              </a:ln>
              <a:solidFill>
                <a:srgbClr val="FFFF00"/>
              </a:solidFill>
              <a:effectLst/>
              <a:uLnTx/>
              <a:uFillTx/>
              <a:latin typeface="Comic Sans MS" charset="0"/>
              <a:ea typeface="宋体" charset="-122"/>
              <a:cs typeface="宋体" charset="-122"/>
            </a:endParaRPr>
          </a:p>
        </p:txBody>
      </p:sp>
      <p:sp>
        <p:nvSpPr>
          <p:cNvPr id="332898" name="Text Box 98"/>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2899" name="Rectangle 9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29</a:t>
            </a:r>
          </a:p>
        </p:txBody>
      </p:sp>
    </p:spTree>
    <p:extLst>
      <p:ext uri="{BB962C8B-B14F-4D97-AF65-F5344CB8AC3E}">
        <p14:creationId xmlns:p14="http://schemas.microsoft.com/office/powerpoint/2010/main" val="1554490584"/>
      </p:ext>
    </p:extLst>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970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940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33" name="Text Box 21"/>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46134" name="Line 22"/>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5" name="Line 23"/>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6" name="Line 24"/>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7" name="Line 25"/>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8" name="Line 26"/>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9" name="Line 27"/>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6025" name="Text Box 3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6161" name="Line 49"/>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3" name="Line 5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4" name="Text Box 5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46165" name="Text Box 5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6166" name="Line 5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7" name="Line 5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8" name="Line 5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9" name="Text Box 5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6170" name="Line 5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1" name="Line 5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2" name="Line 6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3" name="Line 6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4" name="Line 6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5" name="Line 6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6" name="Line 6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6042" name="Text Box 6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6178" name="Text Box 6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6179" name="Text Box 6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撒母耳记下</a:t>
            </a: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5:14</a:t>
            </a:r>
          </a:p>
        </p:txBody>
      </p:sp>
      <p:sp>
        <p:nvSpPr>
          <p:cNvPr id="86045" name="Text Box 6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6181" name="Rectangle 6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82" name="Text Box 7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6185" name="Rectangle 7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6186" name="Text Box 7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46187" name="Line 75"/>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88" name="Text Box 76"/>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6189" name="Text Box 7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6190" name="Text Box 78"/>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6191" name="Rectangle 7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30</a:t>
            </a:r>
          </a:p>
        </p:txBody>
      </p:sp>
    </p:spTree>
    <p:extLst>
      <p:ext uri="{BB962C8B-B14F-4D97-AF65-F5344CB8AC3E}">
        <p14:creationId xmlns:p14="http://schemas.microsoft.com/office/powerpoint/2010/main" val="2676358927"/>
      </p:ext>
    </p:extLst>
  </p:cSld>
  <p:clrMapOvr>
    <a:masterClrMapping/>
  </p:clrMapOvr>
  <p:transition spd="med">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84153854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B95BEDB-2014-4971-9AF8-DA9B84159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The Explanation by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22</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fi-FI" sz="2800" b="1" i="1" kern="0">
                <a:solidFill>
                  <a:srgbClr val="FFFFFF"/>
                </a:solidFill>
                <a:effectLst>
                  <a:outerShdw blurRad="38100" dist="38100" dir="2700000" algn="tl">
                    <a:srgbClr val="000000"/>
                  </a:outerShdw>
                </a:effectLst>
                <a:latin typeface="Arial"/>
                <a:cs typeface="Arial"/>
              </a:rPr>
              <a:t> 3:7-10; </a:t>
            </a:r>
            <a:r>
              <a:rPr lang="zh-CN" altLang="en-US" sz="2800" b="1" i="1" kern="0">
                <a:solidFill>
                  <a:srgbClr val="FFFFFF"/>
                </a:solidFill>
                <a:effectLst>
                  <a:outerShdw blurRad="38100" dist="38100" dir="2700000" algn="tl">
                    <a:srgbClr val="000000"/>
                  </a:outerShdw>
                </a:effectLst>
                <a:latin typeface="Arial"/>
                <a:cs typeface="Arial"/>
              </a:rPr>
              <a:t>路加</a:t>
            </a:r>
            <a:r>
              <a:rPr lang="fi-FI" sz="2800" b="1" i="1" kern="0">
                <a:solidFill>
                  <a:srgbClr val="FFFFFF"/>
                </a:solidFill>
                <a:effectLst>
                  <a:outerShdw blurRad="38100" dist="38100" dir="2700000" algn="tl">
                    <a:srgbClr val="000000"/>
                  </a:outerShdw>
                </a:effectLst>
                <a:latin typeface="Arial"/>
                <a:cs typeface="Arial"/>
              </a:rPr>
              <a:t> 3:7-14</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of the judgment to be meted out to the nation at the advent of Messiah in order to convince both the leaders and the people to exhibit the changed lives resulting from repentance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1873713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F6DBB5E-8F26-44A8-8247-A2220484A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4. The Promise by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3:11-12;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1:7-8;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3:15-18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a message of hope and promise that the Messiah would give the Holy Spirit in fulfillment of Joel 2:28 and Ezekiel 36:25-27 and judge the nation to remove all that was worthless and unfit for the kingdom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1906857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F40CF5D-491D-467E-AB5C-2188EA4D6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Approval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24-27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chemeClr val="bg2"/>
                  </a:glow>
                </a:effectLst>
                <a:latin typeface="Arial"/>
                <a:cs typeface="Arial"/>
              </a:rPr>
              <a:t>The Father, Satan and </a:t>
            </a:r>
            <a:r>
              <a:rPr lang="zh-CN" altLang="en-US" sz="3200" b="1" kern="0">
                <a:solidFill>
                  <a:srgbClr val="FFFFFF"/>
                </a:solidFill>
                <a:effectLst>
                  <a:glow rad="228600">
                    <a:schemeClr val="bg2"/>
                  </a:glow>
                </a:effectLst>
                <a:latin typeface="Arial"/>
                <a:cs typeface="Arial"/>
              </a:rPr>
              <a:t>约翰</a:t>
            </a:r>
            <a:r>
              <a:rPr lang="en-GB" sz="3200" b="1" kern="0">
                <a:solidFill>
                  <a:srgbClr val="FFFFFF"/>
                </a:solidFill>
                <a:effectLst>
                  <a:glow rad="228600">
                    <a:schemeClr val="bg2"/>
                  </a:glow>
                </a:effectLst>
                <a:latin typeface="Arial"/>
                <a:cs typeface="Arial"/>
              </a:rPr>
              <a:t> all testify through Christ's baptism, temptation and herald, respectively, that Jesus is the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5245181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9073" name="Rectangle 2"/>
          <p:cNvSpPr>
            <a:spLocks noChangeArrowheads="1"/>
          </p:cNvSpPr>
          <p:nvPr/>
        </p:nvSpPr>
        <p:spPr bwMode="auto">
          <a:xfrm>
            <a:off x="1933575" y="1962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59074" name="Picture 3"/>
          <p:cNvPicPr>
            <a:picLocks noChangeAspect="1" noChangeArrowheads="1"/>
          </p:cNvPicPr>
          <p:nvPr/>
        </p:nvPicPr>
        <p:blipFill>
          <a:blip r:embed="rId5" cstate="screen">
            <a:clrChange>
              <a:clrFrom>
                <a:srgbClr val="FFFFFF"/>
              </a:clrFrom>
              <a:clrTo>
                <a:srgbClr val="FFFFFF">
                  <a:alpha val="0"/>
                </a:srgbClr>
              </a:clrTo>
            </a:clrChange>
            <a:lum bright="2000"/>
            <a:extLst>
              <a:ext uri="{28A0092B-C50C-407E-A947-70E740481C1C}">
                <a14:useLocalDpi xmlns:a14="http://schemas.microsoft.com/office/drawing/2010/main" val="0"/>
              </a:ext>
            </a:extLst>
          </a:blip>
          <a:srcRect/>
          <a:stretch>
            <a:fillRect/>
          </a:stretch>
        </p:blipFill>
        <p:spPr bwMode="auto">
          <a:xfrm>
            <a:off x="0" y="-171400"/>
            <a:ext cx="9144000" cy="6207919"/>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9075" name="Text Box 4"/>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rPr>
              <a:t>79</a:t>
            </a:r>
          </a:p>
        </p:txBody>
      </p:sp>
      <p:sp>
        <p:nvSpPr>
          <p:cNvPr id="259077" name="Rectangle 6"/>
          <p:cNvSpPr>
            <a:spLocks noChangeArrowheads="1"/>
          </p:cNvSpPr>
          <p:nvPr/>
        </p:nvSpPr>
        <p:spPr bwMode="auto">
          <a:xfrm>
            <a:off x="0" y="1195005"/>
            <a:ext cx="5105400" cy="31700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施洗</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约</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翰</a:t>
            </a:r>
            <a:r>
              <a:rPr kumimoji="0" lang="en-US" sz="2000" b="0" i="0" u="none" strike="noStrike" kern="1200" cap="none" spc="0" normalizeH="0" baseline="0" noProof="0">
                <a:ln>
                  <a:noFill/>
                </a:ln>
                <a:solidFill>
                  <a:srgbClr val="000404"/>
                </a:solidFill>
                <a:effectLst/>
                <a:uLnTx/>
                <a:uFillTx/>
                <a:latin typeface="楷体" pitchFamily="49" charset="-122"/>
                <a:ea typeface="楷体" pitchFamily="49" charset="-122"/>
              </a:rPr>
              <a:t>早期</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事工</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周</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围</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的事件因耶稣</a:t>
            </a:r>
            <a:r>
              <a:rPr kumimoji="0" lang="zh-CN"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受</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洗引起了宗教</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与</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社</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会</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的激烈反</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应</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周</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围</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的事件如希律王的贪婪和奢侈</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罗马军队</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的苛刻</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26</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公元</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从检</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察官的更</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变</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引起了激烈的反</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应</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大多数人希望宗教能解决他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的不良政治命</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运</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当</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得知有</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个</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新先知</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前往沙漠去聆</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他教</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导</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耶稣</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dirty="0" err="1">
                <a:ln>
                  <a:noFill/>
                </a:ln>
                <a:solidFill>
                  <a:srgbClr val="000000"/>
                </a:solidFill>
                <a:effectLst/>
                <a:uLnTx/>
                <a:uFillTx/>
                <a:latin typeface="楷体" pitchFamily="49" charset="-122"/>
                <a:ea typeface="楷体" pitchFamily="49" charset="-122"/>
              </a:rPr>
              <a:t>约旦河外伯大尼</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受</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洗</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 (</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约翰</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1:28)</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约翰也</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dirty="0" err="1">
                <a:ln>
                  <a:noFill/>
                </a:ln>
                <a:solidFill>
                  <a:srgbClr val="000000"/>
                </a:solidFill>
                <a:effectLst/>
                <a:uLnTx/>
                <a:uFillTx/>
                <a:latin typeface="楷体" pitchFamily="49" charset="-122"/>
                <a:ea typeface="楷体" pitchFamily="49" charset="-122"/>
              </a:rPr>
              <a:t>撒冷的哀嫩施洗</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 (</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约翰</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3:23)</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9" name="Rectangle 8"/>
          <p:cNvSpPr/>
          <p:nvPr/>
        </p:nvSpPr>
        <p:spPr>
          <a:xfrm>
            <a:off x="0" y="4293096"/>
            <a:ext cx="5076056" cy="1323975"/>
          </a:xfrm>
          <a:prstGeom prst="rect">
            <a:avLst/>
          </a:prstGeom>
          <a:solidFill>
            <a:srgbClr val="00FFFF"/>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试</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探</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发</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生</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rPr>
              <a:t>在</a:t>
            </a:r>
            <a:r>
              <a:rPr kumimoji="0" lang="zh-TW"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rPr>
              <a:t>                              </a:t>
            </a:r>
            <a:endParaRPr kumimoji="0" lang="en-US" altLang="zh-CN"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约旦山谷下的沙漠地</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区</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rPr>
              <a:t>高山 (耶利哥城的山岩下)</a:t>
            </a: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圣殿的巅峰</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endParaRPr>
          </a:p>
        </p:txBody>
      </p:sp>
      <p:sp>
        <p:nvSpPr>
          <p:cNvPr id="259079" name="Rectangle 11"/>
          <p:cNvSpPr>
            <a:spLocks noChangeArrowheads="1"/>
          </p:cNvSpPr>
          <p:nvPr/>
        </p:nvSpPr>
        <p:spPr bwMode="auto">
          <a:xfrm>
            <a:off x="6019800" y="4343400"/>
            <a:ext cx="903288"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耶路撒冷</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0" name="Rectangle 12"/>
          <p:cNvSpPr>
            <a:spLocks noChangeArrowheads="1"/>
          </p:cNvSpPr>
          <p:nvPr/>
        </p:nvSpPr>
        <p:spPr bwMode="auto">
          <a:xfrm>
            <a:off x="6876256" y="4077072"/>
            <a:ext cx="903288"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耶利哥城</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1" name="Rectangle 13"/>
          <p:cNvSpPr>
            <a:spLocks noChangeArrowheads="1"/>
          </p:cNvSpPr>
          <p:nvPr/>
        </p:nvSpPr>
        <p:spPr bwMode="auto">
          <a:xfrm>
            <a:off x="8077200" y="4187825"/>
            <a:ext cx="823913"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伯大尼</a:t>
            </a: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a:t>
            </a:r>
          </a:p>
        </p:txBody>
      </p:sp>
      <p:sp>
        <p:nvSpPr>
          <p:cNvPr id="259082" name="Rectangle 14"/>
          <p:cNvSpPr>
            <a:spLocks noChangeArrowheads="1"/>
          </p:cNvSpPr>
          <p:nvPr/>
        </p:nvSpPr>
        <p:spPr bwMode="auto">
          <a:xfrm>
            <a:off x="8077200" y="1371600"/>
            <a:ext cx="381000" cy="7381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约旦河</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3" name="Rectangle 15"/>
          <p:cNvSpPr>
            <a:spLocks noChangeArrowheads="1"/>
          </p:cNvSpPr>
          <p:nvPr/>
        </p:nvSpPr>
        <p:spPr bwMode="auto">
          <a:xfrm>
            <a:off x="6324600" y="1066800"/>
            <a:ext cx="762000" cy="2762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楷体" pitchFamily="49" charset="-122"/>
                <a:ea typeface="楷体" pitchFamily="49" charset="-122"/>
              </a:rPr>
              <a:t>拿撒勒</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4" name="Rectangle 16"/>
          <p:cNvSpPr>
            <a:spLocks noChangeArrowheads="1"/>
          </p:cNvSpPr>
          <p:nvPr/>
        </p:nvSpPr>
        <p:spPr bwMode="auto">
          <a:xfrm>
            <a:off x="8153400" y="4724400"/>
            <a:ext cx="914400" cy="33813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楷体" pitchFamily="49" charset="-122"/>
                <a:ea typeface="楷体" pitchFamily="49" charset="-122"/>
              </a:rPr>
              <a:t>死海</a:t>
            </a:r>
            <a:endParaRPr kumimoji="0" lang="en-US" sz="16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5" name="Rectangle 17"/>
          <p:cNvSpPr>
            <a:spLocks noChangeArrowheads="1"/>
          </p:cNvSpPr>
          <p:nvPr/>
        </p:nvSpPr>
        <p:spPr bwMode="auto">
          <a:xfrm>
            <a:off x="6934200" y="381000"/>
            <a:ext cx="914400" cy="30777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楷体" pitchFamily="49" charset="-122"/>
                <a:ea typeface="楷体" pitchFamily="49" charset="-122"/>
              </a:rPr>
              <a:t>迦百</a:t>
            </a:r>
            <a:r>
              <a:rPr kumimoji="0" lang="zh-TW" altLang="en-US" sz="1400" b="0" i="0" u="none" strike="noStrike" kern="1200" cap="none" spc="0" normalizeH="0" baseline="0" noProof="0">
                <a:ln>
                  <a:noFill/>
                </a:ln>
                <a:solidFill>
                  <a:srgbClr val="000000"/>
                </a:solidFill>
                <a:effectLst/>
                <a:uLnTx/>
                <a:uFillTx/>
                <a:latin typeface="楷体" pitchFamily="49" charset="-122"/>
                <a:ea typeface="楷体" pitchFamily="49" charset="-122"/>
              </a:rPr>
              <a:t>农</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6" name="Rectangle 19"/>
          <p:cNvSpPr>
            <a:spLocks noChangeArrowheads="1"/>
          </p:cNvSpPr>
          <p:nvPr/>
        </p:nvSpPr>
        <p:spPr bwMode="auto">
          <a:xfrm>
            <a:off x="8229600" y="533400"/>
            <a:ext cx="752475" cy="5238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加 利 </a:t>
            </a: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利</a:t>
            </a: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 海</a:t>
            </a:r>
          </a:p>
        </p:txBody>
      </p:sp>
      <p:sp>
        <p:nvSpPr>
          <p:cNvPr id="259087" name="Rectangle 20"/>
          <p:cNvSpPr>
            <a:spLocks noChangeArrowheads="1"/>
          </p:cNvSpPr>
          <p:nvPr/>
        </p:nvSpPr>
        <p:spPr bwMode="auto">
          <a:xfrm>
            <a:off x="7010400" y="609600"/>
            <a:ext cx="800219" cy="2769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楷体" pitchFamily="49" charset="-122"/>
                <a:ea typeface="楷体" pitchFamily="49" charset="-122"/>
              </a:rPr>
              <a:t>提比哩</a:t>
            </a:r>
            <a:r>
              <a:rPr kumimoji="0" lang="zh-TW" altLang="en-US" sz="1200" b="0" i="0" u="none" strike="noStrike" kern="1200" cap="none" spc="0" normalizeH="0" baseline="0" noProof="0">
                <a:ln>
                  <a:noFill/>
                </a:ln>
                <a:solidFill>
                  <a:srgbClr val="000000"/>
                </a:solidFill>
                <a:effectLst/>
                <a:uLnTx/>
                <a:uFillTx/>
                <a:latin typeface="楷体" pitchFamily="49" charset="-122"/>
                <a:ea typeface="楷体" pitchFamily="49" charset="-122"/>
              </a:rPr>
              <a:t>亚</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8" name="Rectangle 21"/>
          <p:cNvSpPr>
            <a:spLocks noChangeArrowheads="1"/>
          </p:cNvSpPr>
          <p:nvPr/>
        </p:nvSpPr>
        <p:spPr bwMode="auto">
          <a:xfrm>
            <a:off x="7116763" y="1247775"/>
            <a:ext cx="646331" cy="2769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楷体" pitchFamily="49" charset="-122"/>
                <a:ea typeface="楷体" pitchFamily="49" charset="-122"/>
              </a:rPr>
              <a:t>他泊山</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9" name="Rectangle 22"/>
          <p:cNvSpPr>
            <a:spLocks noChangeArrowheads="1"/>
          </p:cNvSpPr>
          <p:nvPr/>
        </p:nvSpPr>
        <p:spPr bwMode="auto">
          <a:xfrm>
            <a:off x="7391400" y="2116138"/>
            <a:ext cx="419100" cy="2159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charset="0"/>
                <a:ea typeface="ＭＳ Ｐゴシック" charset="0"/>
              </a:rPr>
              <a:t>撒 冷</a:t>
            </a:r>
          </a:p>
        </p:txBody>
      </p:sp>
      <p:sp>
        <p:nvSpPr>
          <p:cNvPr id="259090" name="Rectangle 23"/>
          <p:cNvSpPr>
            <a:spLocks noChangeArrowheads="1"/>
          </p:cNvSpPr>
          <p:nvPr/>
        </p:nvSpPr>
        <p:spPr bwMode="auto">
          <a:xfrm>
            <a:off x="6156176" y="2492896"/>
            <a:ext cx="1600200" cy="150810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许</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多</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者</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认为约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翰</a:t>
            </a:r>
            <a:r>
              <a:rPr kumimoji="0" lang="zh-CN" altLang="en-US" sz="1600" b="1"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在</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旦河的中央施洗</a:t>
            </a:r>
            <a:r>
              <a:rPr kumimoji="0" lang="en-US" altLang="ja-JP" sz="1600" b="1" i="0" u="none" strike="noStrike" kern="1200" cap="none" spc="0" normalizeH="0" baseline="0" noProof="0" dirty="0">
                <a:ln>
                  <a:noFill/>
                </a:ln>
                <a:solidFill>
                  <a:srgbClr val="000000"/>
                </a:solidFill>
                <a:effectLst/>
                <a:uLnTx/>
                <a:uFillTx/>
                <a:latin typeface="楷体" pitchFamily="49" charset="-122"/>
                <a:ea typeface="楷体" pitchFamily="49" charset="-122"/>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59091" name="Rectangle 25"/>
          <p:cNvSpPr>
            <a:spLocks noChangeArrowheads="1"/>
          </p:cNvSpPr>
          <p:nvPr/>
        </p:nvSpPr>
        <p:spPr bwMode="auto">
          <a:xfrm>
            <a:off x="8153400" y="2133600"/>
            <a:ext cx="990600" cy="181588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传</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统推测</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这</a:t>
            </a:r>
            <a:r>
              <a:rPr kumimoji="0" lang="zh-CN"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是耶稣施洗的位置</a:t>
            </a:r>
            <a:r>
              <a:rPr kumimoji="0" lang="en-US" altLang="zh-CN" sz="1400" b="1"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圣经记</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载的位置尚未</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确</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定</a:t>
            </a:r>
            <a:r>
              <a:rPr kumimoji="0" lang="en-US" sz="1400" b="1" i="0" u="none" strike="noStrike" kern="1200" cap="none" spc="0" normalizeH="0" baseline="0" noProof="0" dirty="0">
                <a:ln>
                  <a:noFill/>
                </a:ln>
                <a:solidFill>
                  <a:srgbClr val="000000"/>
                </a:solidFill>
                <a:effectLst/>
                <a:uLnTx/>
                <a:uFillTx/>
                <a:latin typeface="楷体" pitchFamily="49" charset="-122"/>
                <a:ea typeface="楷体" pitchFamily="49" charset="-122"/>
              </a:rPr>
              <a:t>.</a:t>
            </a:r>
          </a:p>
        </p:txBody>
      </p:sp>
      <p:sp>
        <p:nvSpPr>
          <p:cNvPr id="21" name="矩形 20"/>
          <p:cNvSpPr/>
          <p:nvPr/>
        </p:nvSpPr>
        <p:spPr>
          <a:xfrm>
            <a:off x="0" y="-171400"/>
            <a:ext cx="5076056"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楷体" pitchFamily="49" charset="-122"/>
                <a:ea typeface="楷体" pitchFamily="49" charset="-122"/>
                <a:cs typeface="+mn-cs"/>
              </a:rPr>
              <a:t>耶稣的受洗</a:t>
            </a:r>
            <a:endPar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楷体" pitchFamily="49" charset="-122"/>
                <a:ea typeface="楷体" pitchFamily="49" charset="-122"/>
                <a:cs typeface="+mn-cs"/>
              </a:rPr>
              <a:t>          与受试探</a:t>
            </a:r>
            <a:endPar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 </a:t>
            </a:r>
            <a:r>
              <a:rPr kumimoji="0" lang="zh-TW" altLang="en-US"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          </a:t>
            </a:r>
            <a:r>
              <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(3:23–4:11)</a:t>
            </a:r>
            <a:endParaRPr kumimoji="0" lang="zh-TW" altLang="en-US" sz="2800" b="0"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p:txBody>
      </p:sp>
    </p:spTree>
    <p:extLst>
      <p:ext uri="{BB962C8B-B14F-4D97-AF65-F5344CB8AC3E}">
        <p14:creationId xmlns:p14="http://schemas.microsoft.com/office/powerpoint/2010/main" val="1704385196"/>
      </p:ext>
    </p:extLst>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4DFAA3C-0FE2-45F5-A611-267D61621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1. At His Baptism</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 24</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GB" sz="2800" b="1" i="1" kern="0">
                <a:solidFill>
                  <a:srgbClr val="FFFFFF"/>
                </a:solidFill>
                <a:effectLst>
                  <a:outerShdw blurRad="38100" dist="38100" dir="2700000" algn="tl">
                    <a:srgbClr val="000000"/>
                  </a:outerShdw>
                </a:effectLst>
                <a:latin typeface="Arial"/>
                <a:cs typeface="Arial"/>
              </a:rPr>
              <a:t> 3:13-17; </a:t>
            </a:r>
            <a:r>
              <a:rPr lang="zh-CN" altLang="en-US" sz="2800" b="1" i="1" kern="0">
                <a:solidFill>
                  <a:srgbClr val="FFFFFF"/>
                </a:solidFill>
                <a:effectLst>
                  <a:outerShdw blurRad="38100" dist="38100" dir="2700000" algn="tl">
                    <a:srgbClr val="000000"/>
                  </a:outerShdw>
                </a:effectLst>
                <a:latin typeface="Arial"/>
                <a:cs typeface="Arial"/>
              </a:rPr>
              <a:t>马可</a:t>
            </a:r>
            <a:r>
              <a:rPr lang="en-GB" sz="2800" b="1" i="1" kern="0">
                <a:solidFill>
                  <a:srgbClr val="FFFFFF"/>
                </a:solidFill>
                <a:effectLst>
                  <a:outerShdw blurRad="38100" dist="38100" dir="2700000" algn="tl">
                    <a:srgbClr val="000000"/>
                  </a:outerShdw>
                </a:effectLst>
                <a:latin typeface="Arial"/>
                <a:cs typeface="Arial"/>
              </a:rPr>
              <a:t> 1:9-11; </a:t>
            </a:r>
            <a:r>
              <a:rPr lang="zh-CN" altLang="en-US" sz="2800" b="1" i="1" kern="0">
                <a:solidFill>
                  <a:srgbClr val="FFFFFF"/>
                </a:solidFill>
                <a:effectLst>
                  <a:outerShdw blurRad="38100" dist="38100" dir="2700000" algn="tl">
                    <a:srgbClr val="000000"/>
                  </a:outerShdw>
                </a:effectLst>
                <a:latin typeface="Arial"/>
                <a:cs typeface="Arial"/>
              </a:rPr>
              <a:t>路加</a:t>
            </a:r>
            <a:r>
              <a:rPr lang="en-GB" sz="2800" b="1" i="1" kern="0">
                <a:solidFill>
                  <a:srgbClr val="FFFFFF"/>
                </a:solidFill>
                <a:effectLst>
                  <a:outerShdw blurRad="38100" dist="38100" dir="2700000" algn="tl">
                    <a:srgbClr val="000000"/>
                  </a:outerShdw>
                </a:effectLst>
                <a:latin typeface="Arial"/>
                <a:cs typeface="Arial"/>
              </a:rPr>
              <a:t> 3:21-23a</a:t>
            </a:r>
          </a:p>
        </p:txBody>
      </p:sp>
      <p:sp>
        <p:nvSpPr>
          <p:cNvPr id="7" name="Rectangle 6"/>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At the baptism of Christ divine approval is confirmed in that the Father officially confirms Christ's appointment to His messianic work through the designated forerunner with God's full approval of His person and work</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5035301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A8C766C-8458-47BF-829E-0A4CBF491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2. Through His Temptation</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4:1-11;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1:9-11;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4:1-13</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At the temptation of Christ moral approval of Jesus as Messiah is accomplished in His demonstration that He could not be made to sin, this perfection thus authenticating the Father's approval</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88525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ChangeArrowheads="1"/>
          </p:cNvSpPr>
          <p:nvPr>
            <p:ph type="ctrTitle"/>
          </p:nvPr>
        </p:nvSpPr>
        <p:spPr>
          <a:xfrm>
            <a:off x="1331913" y="533400"/>
            <a:ext cx="7507287" cy="990600"/>
          </a:xfrm>
        </p:spPr>
        <p:txBody>
          <a:bodyPr/>
          <a:lstStyle/>
          <a:p>
            <a:pPr eaLnBrk="1" hangingPunct="1"/>
            <a:r>
              <a:rPr lang="zh-CN" altLang="en-US" sz="2800" b="1">
                <a:latin typeface="Helvetica" charset="0"/>
                <a:ea typeface="ヒラギノ明朝 ProN W3" charset="0"/>
                <a:cs typeface="ヒラギノ明朝 ProN W3" charset="0"/>
              </a:rPr>
              <a:t>世上的事与这里的几段关键经文的对比</a:t>
            </a:r>
            <a:endParaRPr lang="en-US" altLang="zh-CN" sz="2000">
              <a:latin typeface="Helvetica" charset="0"/>
              <a:cs typeface="Times New Roman" charset="0"/>
            </a:endParaRPr>
          </a:p>
        </p:txBody>
      </p:sp>
      <p:pic>
        <p:nvPicPr>
          <p:cNvPr id="465922" name="Picture 21" descr="0-8091-4117-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86025" y="1557338"/>
            <a:ext cx="2590800" cy="719137"/>
          </a:xfrm>
          <a:prstGeom prst="rect">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华文细黑" charset="0"/>
                <a:cs typeface="华文细黑" charset="0"/>
              </a:rPr>
              <a:t>试</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探的</a:t>
            </a: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源</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华文细黑" charset="0"/>
                <a:cs typeface="华文细黑" charset="0"/>
              </a:rPr>
              <a:t>头</a:t>
            </a: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p:txBody>
      </p:sp>
      <p:sp>
        <p:nvSpPr>
          <p:cNvPr id="1974277" name="Text Box 5"/>
          <p:cNvSpPr txBox="1">
            <a:spLocks noChangeArrowheads="1"/>
          </p:cNvSpPr>
          <p:nvPr/>
        </p:nvSpPr>
        <p:spPr bwMode="auto">
          <a:xfrm>
            <a:off x="5029200" y="1565275"/>
            <a:ext cx="1800225"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夏娃</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创</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3)</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不属神的欲望</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婚外情</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贪食</a:t>
            </a:r>
            <a:endPar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其它</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000" b="1" i="0" u="none" strike="noStrike" kern="1200" cap="none" spc="0" normalizeH="0" baseline="0" noProof="0">
                <a:ln>
                  <a:noFill/>
                </a:ln>
                <a:solidFill>
                  <a:srgbClr val="F8F8F8"/>
                </a:solidFill>
                <a:effectLst/>
                <a:uLnTx/>
                <a:uFillTx/>
                <a:latin typeface="Arial" charset="0"/>
                <a:ea typeface="ＭＳ Ｐゴシック" charset="0"/>
              </a:rPr>
              <a:t>好作食物</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0" name="Text Box 8"/>
          <p:cNvSpPr txBox="1">
            <a:spLocks noChangeArrowheads="1"/>
          </p:cNvSpPr>
          <p:nvPr/>
        </p:nvSpPr>
        <p:spPr bwMode="auto">
          <a:xfrm>
            <a:off x="2286000" y="3887788"/>
            <a:ext cx="259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贪</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婪</a:t>
            </a:r>
            <a:b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br>
            <a: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第十</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诫</a:t>
            </a:r>
            <a: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uLnTx/>
                <a:uFillTx/>
                <a:latin typeface="Arial" charset="0"/>
                <a:ea typeface="SimSun" charset="0"/>
                <a:cs typeface="SimSun" charset="0"/>
              </a:rPr>
              <a:t>悦人的眼目</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骄</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傲和自夸</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工作</a:t>
            </a:r>
            <a:endPar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地位</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属世的成就</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其它</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3" name="Text Box 11"/>
          <p:cNvSpPr txBox="1">
            <a:spLocks noChangeArrowheads="1"/>
          </p:cNvSpPr>
          <p:nvPr/>
        </p:nvSpPr>
        <p:spPr bwMode="auto">
          <a:xfrm>
            <a:off x="4932363" y="4995863"/>
            <a:ext cx="1990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uLnTx/>
                <a:uFillTx/>
                <a:latin typeface="Arial" charset="0"/>
                <a:ea typeface="SimSun" charset="0"/>
                <a:cs typeface="SimSun" charset="0"/>
              </a:rPr>
              <a:t>能使人有智慧</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7" name="Text Box 15"/>
          <p:cNvSpPr txBox="1">
            <a:spLocks noChangeArrowheads="1"/>
          </p:cNvSpPr>
          <p:nvPr/>
        </p:nvSpPr>
        <p:spPr bwMode="auto">
          <a:xfrm>
            <a:off x="381000" y="1565275"/>
            <a:ext cx="21336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世界</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约一</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2:15-16)</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424113"/>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“肉体的情欲</a:t>
            </a: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88778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“眼目的情欲</a:t>
            </a: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0" name="Text Box 18"/>
          <p:cNvSpPr txBox="1">
            <a:spLocks noChangeArrowheads="1"/>
          </p:cNvSpPr>
          <p:nvPr/>
        </p:nvSpPr>
        <p:spPr bwMode="auto">
          <a:xfrm>
            <a:off x="457200" y="4995863"/>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今生的</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骄</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傲</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4" name="Text Box 22"/>
          <p:cNvSpPr txBox="1">
            <a:spLocks noChangeArrowheads="1"/>
          </p:cNvSpPr>
          <p:nvPr/>
        </p:nvSpPr>
        <p:spPr bwMode="auto">
          <a:xfrm>
            <a:off x="6781800" y="1565275"/>
            <a:ext cx="19812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基督</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太</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4)</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859588" y="2424113"/>
            <a:ext cx="2105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rPr>
              <a:t>“</a:t>
            </a:r>
            <a:r>
              <a:rPr kumimoji="0" lang="zh-CN" altLang="en-US" sz="2000" b="1" i="1" u="none" strike="noStrike" kern="1200" cap="none" spc="0" normalizeH="0" baseline="0" noProof="0">
                <a:ln>
                  <a:noFill/>
                </a:ln>
                <a:solidFill>
                  <a:srgbClr val="F8F8F8"/>
                </a:solidFill>
                <a:effectLst/>
                <a:uLnTx/>
                <a:uFillTx/>
                <a:latin typeface="Arial" charset="0"/>
                <a:ea typeface="SimSun" charset="0"/>
                <a:cs typeface="SimSun" charset="0"/>
              </a:rPr>
              <a:t>石头变面包</a:t>
            </a:r>
            <a:r>
              <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rPr>
              <a:t>”</a:t>
            </a:r>
          </a:p>
        </p:txBody>
      </p:sp>
      <p:sp>
        <p:nvSpPr>
          <p:cNvPr id="1974296" name="Text Box 24"/>
          <p:cNvSpPr txBox="1">
            <a:spLocks noChangeArrowheads="1"/>
          </p:cNvSpPr>
          <p:nvPr/>
        </p:nvSpPr>
        <p:spPr bwMode="auto">
          <a:xfrm>
            <a:off x="6931025" y="3887788"/>
            <a:ext cx="2105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全世界都</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归</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他</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7004050" y="4995863"/>
            <a:ext cx="2105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人的</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赞赏</a:t>
            </a:r>
            <a:endPar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endParaRPr>
          </a:p>
        </p:txBody>
      </p:sp>
    </p:spTree>
    <p:extLst>
      <p:ext uri="{BB962C8B-B14F-4D97-AF65-F5344CB8AC3E}">
        <p14:creationId xmlns:p14="http://schemas.microsoft.com/office/powerpoint/2010/main" val="2254706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50" name="Text Box 26"/>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马利亚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33879" name="Text Box 55"/>
          <p:cNvSpPr txBox="1">
            <a:spLocks noChangeArrowheads="1"/>
          </p:cNvSpPr>
          <p:nvPr/>
        </p:nvSpPr>
        <p:spPr bwMode="auto">
          <a:xfrm>
            <a:off x="365125" y="3630613"/>
            <a:ext cx="5387975" cy="70326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路加福音</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3:23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对照</a:t>
            </a:r>
            <a:r>
              <a:rPr kumimoji="0" lang="en-US" sz="1600" b="1" i="0" u="none" strike="noStrike" kern="1200" cap="none" spc="0" normalizeH="0" baseline="0" noProof="0">
                <a:ln>
                  <a:noFill/>
                </a:ln>
                <a:solidFill>
                  <a:srgbClr val="FFFF00"/>
                </a:solidFill>
                <a:effectLst/>
                <a:uLnTx/>
                <a:uFillTx/>
                <a:latin typeface="Arial" charset="0"/>
                <a:ea typeface="PMingLiU" pitchFamily="18" charset="-128"/>
                <a:cs typeface="PMingLiU" pitchFamily="18" charset="-128"/>
              </a:rPr>
              <a:t>其它</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资料</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p>
        </p:txBody>
      </p:sp>
      <p:sp>
        <p:nvSpPr>
          <p:cNvPr id="88071" name="Text Box 6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3893" name="Text Box 69"/>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33894" name="Line 70"/>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5" name="Line 71"/>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6" name="Line 72"/>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7" name="Line 73"/>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8" name="Line 74"/>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9" name="Line 75"/>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2" name="Line 7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4" name="Line 80"/>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5" name="Text Box 81"/>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3906" name="Text Box 82"/>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3907" name="Line 83"/>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8" name="Line 84"/>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9" name="Line 85"/>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0" name="Text Box 86"/>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3911" name="Line 87"/>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2" name="Line 88"/>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3" name="Line 89"/>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4" name="Line 90"/>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5" name="Line 91"/>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6" name="Line 92"/>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7" name="Line 93"/>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95" name="Text Box 9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3919" name="Text Box 95"/>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3920" name="Text Box 96"/>
          <p:cNvSpPr txBox="1">
            <a:spLocks noChangeArrowheads="1"/>
          </p:cNvSpPr>
          <p:nvPr/>
        </p:nvSpPr>
        <p:spPr bwMode="auto">
          <a:xfrm>
            <a:off x="5051425" y="1082675"/>
            <a:ext cx="3287713" cy="6794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路加福音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3:23                 </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和其他</a:t>
            </a:r>
          </a:p>
        </p:txBody>
      </p:sp>
      <p:sp>
        <p:nvSpPr>
          <p:cNvPr id="88098" name="Text Box 9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3922" name="Rectangle 98"/>
          <p:cNvSpPr>
            <a:spLocks noChangeArrowheads="1"/>
          </p:cNvSpPr>
          <p:nvPr/>
        </p:nvSpPr>
        <p:spPr bwMode="auto">
          <a:xfrm>
            <a:off x="5329238" y="758825"/>
            <a:ext cx="2682875" cy="1049338"/>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23" name="Text Box 99"/>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3926" name="Rectangle 102"/>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3927" name="Text Box 10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3928" name="Text Box 10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33929" name="Line 105"/>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30" name="Text Box 106"/>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3931" name="Text Box 10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3932" name="Rectangle 10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31</a:t>
            </a:r>
          </a:p>
        </p:txBody>
      </p:sp>
    </p:spTree>
    <p:extLst>
      <p:ext uri="{BB962C8B-B14F-4D97-AF65-F5344CB8AC3E}">
        <p14:creationId xmlns:p14="http://schemas.microsoft.com/office/powerpoint/2010/main" val="42315127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6" name="Rectangle 4"/>
          <p:cNvSpPr>
            <a:spLocks noGrp="1" noChangeArrowheads="1"/>
          </p:cNvSpPr>
          <p:nvPr>
            <p:ph type="ctrTitle"/>
          </p:nvPr>
        </p:nvSpPr>
        <p:spPr>
          <a:xfrm>
            <a:off x="0" y="3111103"/>
            <a:ext cx="9144000" cy="1902073"/>
          </a:xfrm>
          <a:effectLst/>
        </p:spPr>
        <p:txBody>
          <a:bodyPr/>
          <a:lstStyle/>
          <a:p>
            <a:r>
              <a:rPr lang="en-US" sz="5400" b="1">
                <a:solidFill>
                  <a:schemeClr val="bg1"/>
                </a:solidFill>
                <a:effectLst>
                  <a:glow rad="228600">
                    <a:schemeClr val="tx1"/>
                  </a:glow>
                </a:effectLst>
                <a:latin typeface="Arial"/>
                <a:cs typeface="Arial"/>
              </a:rPr>
              <a:t>The Ministry Beginning &amp; Temptation 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William Heng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332157449"/>
      </p:ext>
    </p:extLst>
  </p:cSld>
  <p:clrMapOvr>
    <a:masterClrMapping/>
  </p:clrMapOvr>
  <p:transition>
    <p:comb/>
  </p:transition>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rot="10800000" flipV="1">
            <a:off x="0" y="-51238"/>
            <a:ext cx="9144000" cy="156966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Graham Kendrick</a:t>
            </a:r>
          </a:p>
        </p:txBody>
      </p:sp>
    </p:spTree>
    <p:extLst>
      <p:ext uri="{BB962C8B-B14F-4D97-AF65-F5344CB8AC3E}">
        <p14:creationId xmlns:p14="http://schemas.microsoft.com/office/powerpoint/2010/main" val="392088881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90115" name="Text Box 35"/>
          <p:cNvSpPr txBox="1">
            <a:spLocks noChangeArrowheads="1"/>
          </p:cNvSpPr>
          <p:nvPr/>
        </p:nvSpPr>
        <p:spPr bwMode="auto">
          <a:xfrm>
            <a:off x="8882063" y="55070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grpSp>
        <p:nvGrpSpPr>
          <p:cNvPr id="2" name="Group 50"/>
          <p:cNvGrpSpPr>
            <a:grpSpLocks/>
          </p:cNvGrpSpPr>
          <p:nvPr/>
        </p:nvGrpSpPr>
        <p:grpSpPr bwMode="auto">
          <a:xfrm>
            <a:off x="817563" y="1076325"/>
            <a:ext cx="7537450" cy="1258888"/>
            <a:chOff x="515" y="678"/>
            <a:chExt cx="4748" cy="793"/>
          </a:xfrm>
        </p:grpSpPr>
        <p:sp>
          <p:nvSpPr>
            <p:cNvPr id="528420" name="Text Box 36"/>
            <p:cNvSpPr txBox="1">
              <a:spLocks noChangeArrowheads="1"/>
            </p:cNvSpPr>
            <p:nvPr/>
          </p:nvSpPr>
          <p:spPr bwMode="auto">
            <a:xfrm>
              <a:off x="515" y="678"/>
              <a:ext cx="4748" cy="5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宋体" charset="0"/>
                  <a:ea typeface="宋体" charset="0"/>
                </a:rPr>
                <a:t>路</a:t>
              </a:r>
              <a:r>
                <a:rPr kumimoji="0" lang="en-US" altLang="zh-CN" sz="2400" b="1" i="0" u="none" strike="noStrike" kern="1200" cap="none" spc="0" normalizeH="0" baseline="0" noProof="0">
                  <a:ln>
                    <a:noFill/>
                  </a:ln>
                  <a:solidFill>
                    <a:srgbClr val="FFFF00"/>
                  </a:solidFill>
                  <a:effectLst/>
                  <a:uLnTx/>
                  <a:uFillTx/>
                  <a:latin typeface="宋体" charset="0"/>
                  <a:ea typeface="宋体" charset="0"/>
                </a:rPr>
                <a:t>3:23:</a:t>
              </a:r>
              <a:r>
                <a:rPr kumimoji="0" lang="en-US" altLang="zh-CN" sz="2400" b="1" i="0" u="none" strike="noStrike" kern="1200" cap="none" spc="0" normalizeH="0" baseline="0" noProof="0">
                  <a:ln>
                    <a:noFill/>
                  </a:ln>
                  <a:solidFill>
                    <a:srgbClr val="FBF43D"/>
                  </a:solidFill>
                  <a:effectLst/>
                  <a:uLnTx/>
                  <a:uFillTx/>
                  <a:latin typeface="宋体" charset="0"/>
                  <a:ea typeface="宋体" charset="0"/>
                </a:rPr>
                <a:t>“</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耶稣开始传道，</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年纪约有三十岁</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a:t>
              </a:r>
              <a:r>
                <a:rPr kumimoji="0" lang="zh-CN" altLang="en-US" sz="2400" b="1" i="0" u="none" strike="noStrike" kern="1200" cap="none" spc="0" normalizeH="0" baseline="0" noProof="0">
                  <a:ln>
                    <a:noFill/>
                  </a:ln>
                  <a:solidFill>
                    <a:srgbClr val="99FFCC"/>
                  </a:solidFill>
                  <a:effectLst/>
                  <a:uLnTx/>
                  <a:uFillTx/>
                  <a:latin typeface="宋体" charset="0"/>
                  <a:ea typeface="宋体" charset="0"/>
                </a:rPr>
                <a:t>依人看来</a:t>
              </a:r>
              <a:r>
                <a:rPr kumimoji="0" lang="en-US" altLang="zh-CN" sz="2400" b="1" i="0" u="none" strike="noStrike" kern="1200" cap="none" spc="0" normalizeH="0" baseline="0" noProof="0">
                  <a:ln>
                    <a:noFill/>
                  </a:ln>
                  <a:solidFill>
                    <a:srgbClr val="99FFCC"/>
                  </a:solidFill>
                  <a:effectLst/>
                  <a:uLnTx/>
                  <a:uFillTx/>
                  <a:latin typeface="宋体" charset="0"/>
                  <a:ea typeface="宋体" charset="0"/>
                </a:rPr>
                <a:t>, </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他是约瑟</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的儿子。</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 </a:t>
              </a:r>
              <a:r>
                <a:rPr kumimoji="0" lang="zh-CN" altLang="en-US" sz="24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24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400" b="1" i="0" u="none" strike="noStrike" kern="1200" cap="none" spc="0" normalizeH="0" baseline="0" noProof="0">
                  <a:ln>
                    <a:noFill/>
                  </a:ln>
                  <a:solidFill>
                    <a:srgbClr val="FFFF00"/>
                  </a:solidFill>
                  <a:effectLst/>
                  <a:uLnTx/>
                  <a:uFillTx/>
                  <a:latin typeface="宋体" charset="0"/>
                  <a:ea typeface="宋体" charset="0"/>
                </a:rPr>
                <a:t>和合本)</a:t>
              </a:r>
              <a:endParaRPr kumimoji="0" lang="en-US" altLang="zh-CN" sz="2400" b="1" i="0" u="none" strike="noStrike" kern="1200" cap="none" spc="0" normalizeH="0" baseline="0" noProof="0">
                <a:ln>
                  <a:noFill/>
                </a:ln>
                <a:solidFill>
                  <a:srgbClr val="FFFF00"/>
                </a:solidFill>
                <a:effectLst/>
                <a:uLnTx/>
                <a:uFillTx/>
                <a:latin typeface="宋体" charset="0"/>
                <a:ea typeface="宋体" charset="0"/>
              </a:endParaRPr>
            </a:p>
          </p:txBody>
        </p:sp>
        <p:sp>
          <p:nvSpPr>
            <p:cNvPr id="528421" name="Line 37"/>
            <p:cNvSpPr>
              <a:spLocks noChangeShapeType="1"/>
            </p:cNvSpPr>
            <p:nvPr/>
          </p:nvSpPr>
          <p:spPr bwMode="auto">
            <a:xfrm>
              <a:off x="1648" y="1471"/>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528422" name="Text Box 38"/>
          <p:cNvSpPr txBox="1">
            <a:spLocks noChangeArrowheads="1"/>
          </p:cNvSpPr>
          <p:nvPr/>
        </p:nvSpPr>
        <p:spPr bwMode="auto">
          <a:xfrm>
            <a:off x="674688" y="2706688"/>
            <a:ext cx="7727950" cy="28384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00FFFF"/>
                </a:solidFill>
                <a:effectLst/>
                <a:uLnTx/>
                <a:uFillTx/>
                <a:latin typeface="宋体" charset="0"/>
                <a:ea typeface="宋体" charset="0"/>
              </a:rPr>
              <a:t>路加追踪了马利亚的家谱。</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许多 </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抱着不同观点</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 </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解经家认为，路加提供了马利亚的家谱</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是为了表明她也是大卫的后裔，那么耶稣之所以能符合弥赛亚的身份，除了因着约瑟 </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他是年纪最长的</a:t>
            </a:r>
            <a:r>
              <a:rPr kumimoji="0" lang="zh-CN" altLang="en-US" sz="2800" b="1" i="0" u="none" strike="noStrike" kern="1200" cap="none" spc="0" normalizeH="0" baseline="0" noProof="0">
                <a:ln>
                  <a:noFill/>
                </a:ln>
                <a:solidFill>
                  <a:srgbClr val="00FFFF"/>
                </a:solidFill>
                <a:effectLst/>
                <a:uLnTx/>
                <a:uFillTx/>
                <a:latin typeface="宋体" charset="0"/>
                <a:ea typeface="宋体" charset="0"/>
              </a:rPr>
              <a:t>合法</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继承人)，也是因着马利亚的缘故。</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FFFF"/>
                </a:solidFill>
                <a:effectLst/>
                <a:uLnTx/>
                <a:uFillTx/>
                <a:latin typeface="宋体" charset="0"/>
                <a:ea typeface="宋体" charset="0"/>
              </a:rPr>
              <a:t>The Bible Knowledge Commentary, John Walvoord &amp; Roy Zuck, editors,                                      Victor Books, 1983. 212</a:t>
            </a:r>
            <a:r>
              <a:rPr kumimoji="0" lang="zh-CN" altLang="en-US" sz="1600" b="1" i="1" u="none" strike="noStrike" kern="1200" cap="none" spc="0" normalizeH="0" baseline="0" noProof="0">
                <a:ln>
                  <a:noFill/>
                </a:ln>
                <a:solidFill>
                  <a:srgbClr val="00FFFF"/>
                </a:solidFill>
                <a:effectLst/>
                <a:uLnTx/>
                <a:uFillTx/>
                <a:latin typeface="宋体" charset="0"/>
                <a:ea typeface="宋体" charset="0"/>
              </a:rPr>
              <a:t>页.</a:t>
            </a:r>
            <a:endParaRPr kumimoji="0" lang="zh-CN" altLang="en-US" sz="2000" b="1" i="1" u="none" strike="noStrike" kern="1200" cap="none" spc="0" normalizeH="0" baseline="0" noProof="0">
              <a:ln>
                <a:noFill/>
              </a:ln>
              <a:solidFill>
                <a:srgbClr val="00FFFF"/>
              </a:solidFill>
              <a:effectLst/>
              <a:uLnTx/>
              <a:uFillTx/>
              <a:latin typeface="宋体" charset="0"/>
              <a:ea typeface="宋体" charset="0"/>
            </a:endParaRPr>
          </a:p>
        </p:txBody>
      </p:sp>
      <p:sp>
        <p:nvSpPr>
          <p:cNvPr id="90118" name="Text Box 4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90120" name="Text Box 46"/>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528431" name="Rectangle 47"/>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528433" name="Text Box 49"/>
          <p:cNvSpPr txBox="1">
            <a:spLocks noChangeArrowheads="1"/>
          </p:cNvSpPr>
          <p:nvPr/>
        </p:nvSpPr>
        <p:spPr bwMode="auto">
          <a:xfrm>
            <a:off x="2206625" y="5318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路加福音</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3:23 (</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对照</a:t>
            </a:r>
            <a:r>
              <a:rPr kumimoji="0" lang="en-US" sz="1600" b="1" i="0" u="none" strike="noStrike" kern="1200" cap="none" spc="0" normalizeH="0" baseline="0" noProof="0">
                <a:ln>
                  <a:noFill/>
                </a:ln>
                <a:solidFill>
                  <a:srgbClr val="FFFF00"/>
                </a:solidFill>
                <a:effectLst/>
                <a:uLnTx/>
                <a:uFillTx/>
                <a:latin typeface="Arial" charset="0"/>
                <a:ea typeface="PMingLiU" pitchFamily="18" charset="-128"/>
                <a:cs typeface="PMingLiU" pitchFamily="18" charset="-128"/>
              </a:rPr>
              <a:t>其它</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资料</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p>
        </p:txBody>
      </p:sp>
      <p:sp>
        <p:nvSpPr>
          <p:cNvPr id="528435" name="Rectangle 51"/>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32</a:t>
            </a:r>
          </a:p>
        </p:txBody>
      </p:sp>
    </p:spTree>
    <p:extLst>
      <p:ext uri="{BB962C8B-B14F-4D97-AF65-F5344CB8AC3E}">
        <p14:creationId xmlns:p14="http://schemas.microsoft.com/office/powerpoint/2010/main" val="6852626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5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7"/>
          <p:cNvSpPr>
            <a:spLocks noGrp="1" noChangeArrowheads="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E7B653B1-1824-984F-8DF1-58B6422AD797}"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4/19/26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Rectangle 9"/>
          <p:cNvSpPr>
            <a:spLocks noGrp="1" noChangeArrowheads="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7D94A95C-943E-1642-AAE3-DA44C3D8F3B7}"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230</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077" name="Rectangle 29"/>
          <p:cNvSpPr>
            <a:spLocks noGrp="1" noChangeArrowheads="1"/>
          </p:cNvSpPr>
          <p:nvPr>
            <p:ph type="ctrTitle"/>
          </p:nvPr>
        </p:nvSpPr>
        <p:spPr>
          <a:xfrm>
            <a:off x="914400" y="838200"/>
            <a:ext cx="7772400" cy="1371600"/>
          </a:xfrm>
        </p:spPr>
        <p:txBody>
          <a:bodyPr/>
          <a:lstStyle/>
          <a:p>
            <a:r>
              <a:rPr lang="zh-CN" altLang="en-US"/>
              <a:t>马太</a:t>
            </a:r>
            <a:r>
              <a:rPr lang="en-US"/>
              <a:t> 4:1-11</a:t>
            </a:r>
            <a:endParaRPr lang="en-US" sz="3600"/>
          </a:p>
        </p:txBody>
      </p:sp>
      <p:graphicFrame>
        <p:nvGraphicFramePr>
          <p:cNvPr id="2081" name="Object 33"/>
          <p:cNvGraphicFramePr>
            <a:graphicFrameLocks noChangeAspect="1"/>
          </p:cNvGraphicFramePr>
          <p:nvPr/>
        </p:nvGraphicFramePr>
        <p:xfrm>
          <a:off x="3810000" y="2514600"/>
          <a:ext cx="5334000" cy="4343400"/>
        </p:xfrm>
        <a:graphic>
          <a:graphicData uri="http://schemas.openxmlformats.org/presentationml/2006/ole">
            <mc:AlternateContent xmlns:mc="http://schemas.openxmlformats.org/markup-compatibility/2006">
              <mc:Choice xmlns:v="urn:schemas-microsoft-com:vml" Requires="v">
                <p:oleObj name="Photo Editor Photo" r:id="rId3" imgW="6095238" imgH="4571429" progId="MSPhotoEd.3">
                  <p:embed/>
                </p:oleObj>
              </mc:Choice>
              <mc:Fallback>
                <p:oleObj name="Photo Editor Photo" r:id="rId3" imgW="6095238" imgH="4571429" progId="MSPhotoEd.3">
                  <p:embed/>
                  <p:pic>
                    <p:nvPicPr>
                      <p:cNvPr id="2081"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514600"/>
                        <a:ext cx="53340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Subtitle 1"/>
          <p:cNvSpPr>
            <a:spLocks noGrp="1"/>
          </p:cNvSpPr>
          <p:nvPr>
            <p:ph type="subTitle" idx="1"/>
          </p:nvPr>
        </p:nvSpPr>
        <p:spPr>
          <a:xfrm>
            <a:off x="899592" y="1772816"/>
            <a:ext cx="2736304" cy="2880320"/>
          </a:xfrm>
        </p:spPr>
        <p:txBody>
          <a:bodyPr/>
          <a:lstStyle/>
          <a:p>
            <a:r>
              <a:rPr lang="en-US"/>
              <a:t>Satan tempted Jesus</a:t>
            </a:r>
            <a:br>
              <a:rPr lang="en-US"/>
            </a:br>
            <a:r>
              <a:rPr lang="en-US"/>
              <a:t>—But what preceded this?</a:t>
            </a:r>
          </a:p>
        </p:txBody>
      </p:sp>
    </p:spTree>
    <p:extLst>
      <p:ext uri="{BB962C8B-B14F-4D97-AF65-F5344CB8AC3E}">
        <p14:creationId xmlns:p14="http://schemas.microsoft.com/office/powerpoint/2010/main" val="418156981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914400" y="457200"/>
            <a:ext cx="7543800" cy="1143000"/>
          </a:xfrm>
        </p:spPr>
        <p:txBody>
          <a:bodyPr/>
          <a:lstStyle/>
          <a:p>
            <a:r>
              <a:rPr lang="en-US"/>
              <a:t>Presentation Agenda</a:t>
            </a:r>
          </a:p>
        </p:txBody>
      </p:sp>
      <p:sp>
        <p:nvSpPr>
          <p:cNvPr id="415747" name="Rectangle 3"/>
          <p:cNvSpPr>
            <a:spLocks noGrp="1" noChangeArrowheads="1"/>
          </p:cNvSpPr>
          <p:nvPr>
            <p:ph type="body" idx="1"/>
          </p:nvPr>
        </p:nvSpPr>
        <p:spPr>
          <a:xfrm>
            <a:off x="914400" y="1600200"/>
            <a:ext cx="8050088" cy="4953000"/>
          </a:xfrm>
        </p:spPr>
        <p:txBody>
          <a:bodyPr/>
          <a:lstStyle/>
          <a:p>
            <a:pPr>
              <a:lnSpc>
                <a:spcPct val="90000"/>
              </a:lnSpc>
            </a:pPr>
            <a:r>
              <a:rPr lang="en-US" sz="3200"/>
              <a:t>Review</a:t>
            </a:r>
          </a:p>
          <a:p>
            <a:pPr>
              <a:lnSpc>
                <a:spcPct val="90000"/>
              </a:lnSpc>
            </a:pPr>
            <a:r>
              <a:rPr lang="en-US" sz="3200"/>
              <a:t>The Beginnings of Jesus</a:t>
            </a:r>
            <a:r>
              <a:rPr lang="mr-IN" altLang="ja-JP" sz="3200">
                <a:latin typeface="Arial"/>
              </a:rPr>
              <a:t>'</a:t>
            </a:r>
            <a:r>
              <a:rPr lang="en-US" sz="3200"/>
              <a:t> Ministry</a:t>
            </a:r>
          </a:p>
          <a:p>
            <a:pPr>
              <a:lnSpc>
                <a:spcPct val="90000"/>
              </a:lnSpc>
            </a:pPr>
            <a:r>
              <a:rPr lang="zh-CN" altLang="en-US" sz="3200"/>
              <a:t>马太</a:t>
            </a:r>
            <a:r>
              <a:rPr lang="en-US" sz="3200"/>
              <a:t> 3 – The Baptism of Jesus</a:t>
            </a:r>
          </a:p>
          <a:p>
            <a:pPr>
              <a:lnSpc>
                <a:spcPct val="90000"/>
              </a:lnSpc>
            </a:pPr>
            <a:r>
              <a:rPr lang="en-US" sz="3200"/>
              <a:t>Historical Setting</a:t>
            </a:r>
          </a:p>
          <a:p>
            <a:pPr>
              <a:lnSpc>
                <a:spcPct val="90000"/>
              </a:lnSpc>
            </a:pPr>
            <a:r>
              <a:rPr lang="en-US" sz="3200"/>
              <a:t>Exposition of </a:t>
            </a:r>
            <a:r>
              <a:rPr lang="zh-CN" altLang="en-US" sz="3200"/>
              <a:t>马太</a:t>
            </a:r>
            <a:r>
              <a:rPr lang="en-US" sz="3200"/>
              <a:t> 4 Temptation</a:t>
            </a:r>
          </a:p>
          <a:p>
            <a:pPr>
              <a:lnSpc>
                <a:spcPct val="90000"/>
              </a:lnSpc>
            </a:pPr>
            <a:r>
              <a:rPr lang="en-US" sz="3200"/>
              <a:t>Theme</a:t>
            </a:r>
          </a:p>
          <a:p>
            <a:pPr>
              <a:lnSpc>
                <a:spcPct val="90000"/>
              </a:lnSpc>
            </a:pPr>
            <a:r>
              <a:rPr lang="en-US" sz="3200"/>
              <a:t>Application</a:t>
            </a:r>
          </a:p>
        </p:txBody>
      </p:sp>
    </p:spTree>
    <p:extLst>
      <p:ext uri="{BB962C8B-B14F-4D97-AF65-F5344CB8AC3E}">
        <p14:creationId xmlns:p14="http://schemas.microsoft.com/office/powerpoint/2010/main" val="173889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90830" name="Rectangle 14"/>
          <p:cNvSpPr>
            <a:spLocks noGrp="1" noChangeArrowheads="1"/>
          </p:cNvSpPr>
          <p:nvPr>
            <p:ph type="title"/>
          </p:nvPr>
        </p:nvSpPr>
        <p:spPr/>
        <p:txBody>
          <a:bodyPr/>
          <a:lstStyle/>
          <a:p>
            <a:r>
              <a:rPr lang="en-US"/>
              <a:t>Review</a:t>
            </a:r>
          </a:p>
        </p:txBody>
      </p:sp>
      <p:sp>
        <p:nvSpPr>
          <p:cNvPr id="290831" name="Rectangle 15"/>
          <p:cNvSpPr>
            <a:spLocks noGrp="1" noChangeArrowheads="1"/>
          </p:cNvSpPr>
          <p:nvPr>
            <p:ph type="body" idx="1"/>
          </p:nvPr>
        </p:nvSpPr>
        <p:spPr/>
        <p:txBody>
          <a:bodyPr/>
          <a:lstStyle/>
          <a:p>
            <a:r>
              <a:rPr lang="en-US"/>
              <a:t>The Genealogy of Christ</a:t>
            </a:r>
          </a:p>
          <a:p>
            <a:r>
              <a:rPr lang="en-US"/>
              <a:t>The Certainty of the Gospel</a:t>
            </a:r>
          </a:p>
          <a:p>
            <a:r>
              <a:rPr lang="en-US"/>
              <a:t>Jesus was a Genuine Historical Figure</a:t>
            </a:r>
          </a:p>
          <a:p>
            <a:r>
              <a:rPr lang="en-US"/>
              <a:t>The Birth of Christ was the Fulfillment of God</a:t>
            </a:r>
            <a:r>
              <a:rPr lang="en-US">
                <a:latin typeface="Arial"/>
              </a:rPr>
              <a:t>'</a:t>
            </a:r>
            <a:r>
              <a:rPr lang="en-US"/>
              <a:t>s Salvation Plan</a:t>
            </a:r>
          </a:p>
        </p:txBody>
      </p:sp>
    </p:spTree>
    <p:extLst>
      <p:ext uri="{BB962C8B-B14F-4D97-AF65-F5344CB8AC3E}">
        <p14:creationId xmlns:p14="http://schemas.microsoft.com/office/powerpoint/2010/main" val="194495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0831">
                                            <p:txEl>
                                              <p:pRg st="0" end="0"/>
                                            </p:txEl>
                                          </p:spTgt>
                                        </p:tgtEl>
                                        <p:attrNameLst>
                                          <p:attrName>style.visibility</p:attrName>
                                        </p:attrNameLst>
                                      </p:cBhvr>
                                      <p:to>
                                        <p:strVal val="visible"/>
                                      </p:to>
                                    </p:set>
                                    <p:animEffect transition="in" filter="barn(outVertical)">
                                      <p:cBhvr>
                                        <p:cTn id="7" dur="500"/>
                                        <p:tgtEl>
                                          <p:spTgt spid="2908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0831">
                                            <p:txEl>
                                              <p:pRg st="1" end="1"/>
                                            </p:txEl>
                                          </p:spTgt>
                                        </p:tgtEl>
                                        <p:attrNameLst>
                                          <p:attrName>style.visibility</p:attrName>
                                        </p:attrNameLst>
                                      </p:cBhvr>
                                      <p:to>
                                        <p:strVal val="visible"/>
                                      </p:to>
                                    </p:set>
                                    <p:animEffect transition="in" filter="barn(outVertical)">
                                      <p:cBhvr>
                                        <p:cTn id="12" dur="500"/>
                                        <p:tgtEl>
                                          <p:spTgt spid="2908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0831">
                                            <p:txEl>
                                              <p:pRg st="2" end="2"/>
                                            </p:txEl>
                                          </p:spTgt>
                                        </p:tgtEl>
                                        <p:attrNameLst>
                                          <p:attrName>style.visibility</p:attrName>
                                        </p:attrNameLst>
                                      </p:cBhvr>
                                      <p:to>
                                        <p:strVal val="visible"/>
                                      </p:to>
                                    </p:set>
                                    <p:animEffect transition="in" filter="barn(outVertical)">
                                      <p:cBhvr>
                                        <p:cTn id="17" dur="500"/>
                                        <p:tgtEl>
                                          <p:spTgt spid="2908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0831">
                                            <p:txEl>
                                              <p:pRg st="3" end="3"/>
                                            </p:txEl>
                                          </p:spTgt>
                                        </p:tgtEl>
                                        <p:attrNameLst>
                                          <p:attrName>style.visibility</p:attrName>
                                        </p:attrNameLst>
                                      </p:cBhvr>
                                      <p:to>
                                        <p:strVal val="visible"/>
                                      </p:to>
                                    </p:set>
                                    <p:animEffect transition="in" filter="barn(outVertical)">
                                      <p:cBhvr>
                                        <p:cTn id="22" dur="500"/>
                                        <p:tgtEl>
                                          <p:spTgt spid="2908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1"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58756" name="Object 4"/>
          <p:cNvGraphicFramePr>
            <a:graphicFrameLocks noGrp="1" noChangeAspect="1"/>
          </p:cNvGraphicFramePr>
          <p:nvPr>
            <p:ph idx="1"/>
          </p:nvPr>
        </p:nvGraphicFramePr>
        <p:xfrm>
          <a:off x="0" y="1752600"/>
          <a:ext cx="9144000" cy="5105400"/>
        </p:xfrm>
        <a:graphic>
          <a:graphicData uri="http://schemas.openxmlformats.org/presentationml/2006/ole">
            <mc:AlternateContent xmlns:mc="http://schemas.openxmlformats.org/markup-compatibility/2006">
              <mc:Choice xmlns:v="urn:schemas-microsoft-com:vml" Requires="v">
                <p:oleObj name="Photo Editor Photo" r:id="rId3" imgW="6668431" imgH="3067478" progId="MSPhotoEd.3">
                  <p:embed/>
                </p:oleObj>
              </mc:Choice>
              <mc:Fallback>
                <p:oleObj name="Photo Editor Photo" r:id="rId3" imgW="6668431" imgH="3067478" progId="MSPhotoEd.3">
                  <p:embed/>
                  <p:pic>
                    <p:nvPicPr>
                      <p:cNvPr id="4587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58754" name="Rectangle 2"/>
          <p:cNvSpPr>
            <a:spLocks noGrp="1" noChangeArrowheads="1"/>
          </p:cNvSpPr>
          <p:nvPr>
            <p:ph type="title"/>
          </p:nvPr>
        </p:nvSpPr>
        <p:spPr>
          <a:xfrm>
            <a:off x="914400" y="228600"/>
            <a:ext cx="7543800" cy="1143000"/>
          </a:xfrm>
        </p:spPr>
        <p:txBody>
          <a:bodyPr/>
          <a:lstStyle/>
          <a:p>
            <a:r>
              <a:rPr lang="en-US" sz="3200">
                <a:latin typeface="Arial"/>
                <a:cs typeface="Arial"/>
              </a:rPr>
              <a:t>The Beginnings of Jesus</a:t>
            </a:r>
            <a:r>
              <a:rPr lang="mr-IN" altLang="ja-JP" sz="3200">
                <a:latin typeface="Arial"/>
                <a:cs typeface="Arial"/>
              </a:rPr>
              <a:t>'</a:t>
            </a:r>
            <a:r>
              <a:rPr lang="en-US" sz="3200">
                <a:latin typeface="Arial"/>
                <a:cs typeface="Arial"/>
              </a:rPr>
              <a:t> Ministry</a:t>
            </a:r>
          </a:p>
        </p:txBody>
      </p:sp>
      <p:sp>
        <p:nvSpPr>
          <p:cNvPr id="458758" name="Rectangle 6"/>
          <p:cNvSpPr>
            <a:spLocks noChangeArrowheads="1"/>
          </p:cNvSpPr>
          <p:nvPr/>
        </p:nvSpPr>
        <p:spPr bwMode="auto">
          <a:xfrm>
            <a:off x="4267200" y="4800600"/>
            <a:ext cx="4876800" cy="83099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The Holy Spirit leads Jesus into the wilderness to be tested</a:t>
            </a:r>
            <a:endParaRPr kumimoji="1"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58760" name="Oval 8"/>
          <p:cNvSpPr>
            <a:spLocks noChangeArrowheads="1"/>
          </p:cNvSpPr>
          <p:nvPr/>
        </p:nvSpPr>
        <p:spPr bwMode="auto">
          <a:xfrm flipV="1">
            <a:off x="4724400" y="2895600"/>
            <a:ext cx="609600" cy="304800"/>
          </a:xfrm>
          <a:prstGeom prst="ellipse">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1 </a:t>
            </a:r>
          </a:p>
        </p:txBody>
      </p:sp>
      <p:sp>
        <p:nvSpPr>
          <p:cNvPr id="458761" name="Oval 9"/>
          <p:cNvSpPr>
            <a:spLocks noChangeArrowheads="1"/>
          </p:cNvSpPr>
          <p:nvPr/>
        </p:nvSpPr>
        <p:spPr bwMode="auto">
          <a:xfrm>
            <a:off x="3733800" y="2895600"/>
            <a:ext cx="609600" cy="304800"/>
          </a:xfrm>
          <a:prstGeom prst="ellipse">
            <a:avLst/>
          </a:prstGeom>
          <a:solidFill>
            <a:srgbClr val="2A1CE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 </a:t>
            </a:r>
          </a:p>
        </p:txBody>
      </p:sp>
      <p:sp>
        <p:nvSpPr>
          <p:cNvPr id="458762" name="Oval 10"/>
          <p:cNvSpPr>
            <a:spLocks noChangeArrowheads="1"/>
          </p:cNvSpPr>
          <p:nvPr/>
        </p:nvSpPr>
        <p:spPr bwMode="auto">
          <a:xfrm>
            <a:off x="5334000" y="4038600"/>
            <a:ext cx="609600" cy="381000"/>
          </a:xfrm>
          <a:prstGeom prst="ellipse">
            <a:avLst/>
          </a:prstGeom>
          <a:solidFill>
            <a:srgbClr val="125A0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 </a:t>
            </a:r>
          </a:p>
        </p:txBody>
      </p:sp>
      <p:sp>
        <p:nvSpPr>
          <p:cNvPr id="458763" name="Oval 11"/>
          <p:cNvSpPr>
            <a:spLocks noChangeArrowheads="1"/>
          </p:cNvSpPr>
          <p:nvPr/>
        </p:nvSpPr>
        <p:spPr bwMode="auto">
          <a:xfrm>
            <a:off x="4343400" y="3429000"/>
            <a:ext cx="533400" cy="381000"/>
          </a:xfrm>
          <a:prstGeom prst="ellipse">
            <a:avLst/>
          </a:prstGeom>
          <a:solidFill>
            <a:srgbClr val="04130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 </a:t>
            </a:r>
          </a:p>
        </p:txBody>
      </p:sp>
      <p:sp>
        <p:nvSpPr>
          <p:cNvPr id="458764" name="Oval 12"/>
          <p:cNvSpPr>
            <a:spLocks noChangeArrowheads="1"/>
          </p:cNvSpPr>
          <p:nvPr/>
        </p:nvSpPr>
        <p:spPr bwMode="auto">
          <a:xfrm>
            <a:off x="1371600" y="3276600"/>
            <a:ext cx="533400" cy="381000"/>
          </a:xfrm>
          <a:prstGeom prst="ellipse">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 </a:t>
            </a:r>
          </a:p>
        </p:txBody>
      </p:sp>
      <p:sp>
        <p:nvSpPr>
          <p:cNvPr id="458765" name="Rectangle 13"/>
          <p:cNvSpPr>
            <a:spLocks noChangeArrowheads="1"/>
          </p:cNvSpPr>
          <p:nvPr/>
        </p:nvSpPr>
        <p:spPr bwMode="auto">
          <a:xfrm>
            <a:off x="4572000" y="1371600"/>
            <a:ext cx="4343400" cy="1200328"/>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Arial"/>
                <a:ea typeface="ＭＳ Ｐゴシック" charset="0"/>
                <a:cs typeface="Arial"/>
              </a:rPr>
              <a:t>约翰</a:t>
            </a: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 the Baptist preaches in the wilderness of Judea and baptizes in River Jordan</a:t>
            </a:r>
          </a:p>
        </p:txBody>
      </p:sp>
      <p:sp>
        <p:nvSpPr>
          <p:cNvPr id="458766" name="Rectangle 14"/>
          <p:cNvSpPr>
            <a:spLocks noChangeArrowheads="1"/>
          </p:cNvSpPr>
          <p:nvPr/>
        </p:nvSpPr>
        <p:spPr bwMode="auto">
          <a:xfrm>
            <a:off x="0" y="1371600"/>
            <a:ext cx="4495800" cy="830997"/>
          </a:xfrm>
          <a:prstGeom prst="rect">
            <a:avLst/>
          </a:prstGeom>
          <a:solidFill>
            <a:srgbClr val="2A1CE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comes from Galilee to be baptized </a:t>
            </a:r>
          </a:p>
        </p:txBody>
      </p:sp>
      <p:sp>
        <p:nvSpPr>
          <p:cNvPr id="458767" name="Rectangle 15"/>
          <p:cNvSpPr>
            <a:spLocks noChangeArrowheads="1"/>
          </p:cNvSpPr>
          <p:nvPr/>
        </p:nvSpPr>
        <p:spPr bwMode="auto">
          <a:xfrm>
            <a:off x="0" y="1371600"/>
            <a:ext cx="4267200" cy="830997"/>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Jordan to call disciples </a:t>
            </a:r>
          </a:p>
        </p:txBody>
      </p:sp>
      <p:sp>
        <p:nvSpPr>
          <p:cNvPr id="458768" name="Rectangle 16"/>
          <p:cNvSpPr>
            <a:spLocks noChangeArrowheads="1"/>
          </p:cNvSpPr>
          <p:nvPr/>
        </p:nvSpPr>
        <p:spPr bwMode="auto">
          <a:xfrm>
            <a:off x="0" y="4267200"/>
            <a:ext cx="3886200" cy="830997"/>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Galilee (first miracle in Cana)</a:t>
            </a:r>
          </a:p>
        </p:txBody>
      </p:sp>
    </p:spTree>
    <p:extLst>
      <p:ext uri="{BB962C8B-B14F-4D97-AF65-F5344CB8AC3E}">
        <p14:creationId xmlns:p14="http://schemas.microsoft.com/office/powerpoint/2010/main" val="2390270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additive="base">
                                        <p:cTn id="7" dur="500" fill="hold"/>
                                        <p:tgtEl>
                                          <p:spTgt spid="458760"/>
                                        </p:tgtEl>
                                        <p:attrNameLst>
                                          <p:attrName>ppt_x</p:attrName>
                                        </p:attrNameLst>
                                      </p:cBhvr>
                                      <p:tavLst>
                                        <p:tav tm="0">
                                          <p:val>
                                            <p:strVal val="0-#ppt_w/2"/>
                                          </p:val>
                                        </p:tav>
                                        <p:tav tm="100000">
                                          <p:val>
                                            <p:strVal val="#ppt_x"/>
                                          </p:val>
                                        </p:tav>
                                      </p:tavLst>
                                    </p:anim>
                                    <p:anim calcmode="lin" valueType="num">
                                      <p:cBhvr additive="base">
                                        <p:cTn id="8" dur="500" fill="hold"/>
                                        <p:tgtEl>
                                          <p:spTgt spid="4587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8761"/>
                                        </p:tgtEl>
                                        <p:attrNameLst>
                                          <p:attrName>style.visibility</p:attrName>
                                        </p:attrNameLst>
                                      </p:cBhvr>
                                      <p:to>
                                        <p:strVal val="visible"/>
                                      </p:to>
                                    </p:set>
                                    <p:anim calcmode="lin" valueType="num">
                                      <p:cBhvr additive="base">
                                        <p:cTn id="13" dur="500" fill="hold"/>
                                        <p:tgtEl>
                                          <p:spTgt spid="458761"/>
                                        </p:tgtEl>
                                        <p:attrNameLst>
                                          <p:attrName>ppt_x</p:attrName>
                                        </p:attrNameLst>
                                      </p:cBhvr>
                                      <p:tavLst>
                                        <p:tav tm="0">
                                          <p:val>
                                            <p:strVal val="0-#ppt_w/2"/>
                                          </p:val>
                                        </p:tav>
                                        <p:tav tm="100000">
                                          <p:val>
                                            <p:strVal val="#ppt_x"/>
                                          </p:val>
                                        </p:tav>
                                      </p:tavLst>
                                    </p:anim>
                                    <p:anim calcmode="lin" valueType="num">
                                      <p:cBhvr additive="base">
                                        <p:cTn id="14" dur="500" fill="hold"/>
                                        <p:tgtEl>
                                          <p:spTgt spid="4587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8762"/>
                                        </p:tgtEl>
                                        <p:attrNameLst>
                                          <p:attrName>style.visibility</p:attrName>
                                        </p:attrNameLst>
                                      </p:cBhvr>
                                      <p:to>
                                        <p:strVal val="visible"/>
                                      </p:to>
                                    </p:set>
                                    <p:anim calcmode="lin" valueType="num">
                                      <p:cBhvr additive="base">
                                        <p:cTn id="19" dur="500" fill="hold"/>
                                        <p:tgtEl>
                                          <p:spTgt spid="458762"/>
                                        </p:tgtEl>
                                        <p:attrNameLst>
                                          <p:attrName>ppt_x</p:attrName>
                                        </p:attrNameLst>
                                      </p:cBhvr>
                                      <p:tavLst>
                                        <p:tav tm="0">
                                          <p:val>
                                            <p:strVal val="0-#ppt_w/2"/>
                                          </p:val>
                                        </p:tav>
                                        <p:tav tm="100000">
                                          <p:val>
                                            <p:strVal val="#ppt_x"/>
                                          </p:val>
                                        </p:tav>
                                      </p:tavLst>
                                    </p:anim>
                                    <p:anim calcmode="lin" valueType="num">
                                      <p:cBhvr additive="base">
                                        <p:cTn id="20" dur="500" fill="hold"/>
                                        <p:tgtEl>
                                          <p:spTgt spid="4587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8763"/>
                                        </p:tgtEl>
                                        <p:attrNameLst>
                                          <p:attrName>style.visibility</p:attrName>
                                        </p:attrNameLst>
                                      </p:cBhvr>
                                      <p:to>
                                        <p:strVal val="visible"/>
                                      </p:to>
                                    </p:set>
                                    <p:anim calcmode="lin" valueType="num">
                                      <p:cBhvr additive="base">
                                        <p:cTn id="25" dur="500" fill="hold"/>
                                        <p:tgtEl>
                                          <p:spTgt spid="458763"/>
                                        </p:tgtEl>
                                        <p:attrNameLst>
                                          <p:attrName>ppt_x</p:attrName>
                                        </p:attrNameLst>
                                      </p:cBhvr>
                                      <p:tavLst>
                                        <p:tav tm="0">
                                          <p:val>
                                            <p:strVal val="0-#ppt_w/2"/>
                                          </p:val>
                                        </p:tav>
                                        <p:tav tm="100000">
                                          <p:val>
                                            <p:strVal val="#ppt_x"/>
                                          </p:val>
                                        </p:tav>
                                      </p:tavLst>
                                    </p:anim>
                                    <p:anim calcmode="lin" valueType="num">
                                      <p:cBhvr additive="base">
                                        <p:cTn id="26" dur="500" fill="hold"/>
                                        <p:tgtEl>
                                          <p:spTgt spid="4587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8764"/>
                                        </p:tgtEl>
                                        <p:attrNameLst>
                                          <p:attrName>style.visibility</p:attrName>
                                        </p:attrNameLst>
                                      </p:cBhvr>
                                      <p:to>
                                        <p:strVal val="visible"/>
                                      </p:to>
                                    </p:set>
                                    <p:anim calcmode="lin" valueType="num">
                                      <p:cBhvr additive="base">
                                        <p:cTn id="31" dur="500" fill="hold"/>
                                        <p:tgtEl>
                                          <p:spTgt spid="458764"/>
                                        </p:tgtEl>
                                        <p:attrNameLst>
                                          <p:attrName>ppt_x</p:attrName>
                                        </p:attrNameLst>
                                      </p:cBhvr>
                                      <p:tavLst>
                                        <p:tav tm="0">
                                          <p:val>
                                            <p:strVal val="0-#ppt_w/2"/>
                                          </p:val>
                                        </p:tav>
                                        <p:tav tm="100000">
                                          <p:val>
                                            <p:strVal val="#ppt_x"/>
                                          </p:val>
                                        </p:tav>
                                      </p:tavLst>
                                    </p:anim>
                                    <p:anim calcmode="lin" valueType="num">
                                      <p:cBhvr additive="base">
                                        <p:cTn id="32" dur="500" fill="hold"/>
                                        <p:tgtEl>
                                          <p:spTgt spid="4587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8765"/>
                                        </p:tgtEl>
                                        <p:attrNameLst>
                                          <p:attrName>style.visibility</p:attrName>
                                        </p:attrNameLst>
                                      </p:cBhvr>
                                      <p:to>
                                        <p:strVal val="visible"/>
                                      </p:to>
                                    </p:set>
                                    <p:anim calcmode="lin" valueType="num">
                                      <p:cBhvr additive="base">
                                        <p:cTn id="37" dur="500" fill="hold"/>
                                        <p:tgtEl>
                                          <p:spTgt spid="458765"/>
                                        </p:tgtEl>
                                        <p:attrNameLst>
                                          <p:attrName>ppt_x</p:attrName>
                                        </p:attrNameLst>
                                      </p:cBhvr>
                                      <p:tavLst>
                                        <p:tav tm="0">
                                          <p:val>
                                            <p:strVal val="0-#ppt_w/2"/>
                                          </p:val>
                                        </p:tav>
                                        <p:tav tm="100000">
                                          <p:val>
                                            <p:strVal val="#ppt_x"/>
                                          </p:val>
                                        </p:tav>
                                      </p:tavLst>
                                    </p:anim>
                                    <p:anim calcmode="lin" valueType="num">
                                      <p:cBhvr additive="base">
                                        <p:cTn id="38" dur="500" fill="hold"/>
                                        <p:tgtEl>
                                          <p:spTgt spid="45876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8766"/>
                                        </p:tgtEl>
                                        <p:attrNameLst>
                                          <p:attrName>style.visibility</p:attrName>
                                        </p:attrNameLst>
                                      </p:cBhvr>
                                      <p:to>
                                        <p:strVal val="visible"/>
                                      </p:to>
                                    </p:set>
                                    <p:anim calcmode="lin" valueType="num">
                                      <p:cBhvr additive="base">
                                        <p:cTn id="43" dur="500" fill="hold"/>
                                        <p:tgtEl>
                                          <p:spTgt spid="458766"/>
                                        </p:tgtEl>
                                        <p:attrNameLst>
                                          <p:attrName>ppt_x</p:attrName>
                                        </p:attrNameLst>
                                      </p:cBhvr>
                                      <p:tavLst>
                                        <p:tav tm="0">
                                          <p:val>
                                            <p:strVal val="0-#ppt_w/2"/>
                                          </p:val>
                                        </p:tav>
                                        <p:tav tm="100000">
                                          <p:val>
                                            <p:strVal val="#ppt_x"/>
                                          </p:val>
                                        </p:tav>
                                      </p:tavLst>
                                    </p:anim>
                                    <p:anim calcmode="lin" valueType="num">
                                      <p:cBhvr additive="base">
                                        <p:cTn id="44" dur="500" fill="hold"/>
                                        <p:tgtEl>
                                          <p:spTgt spid="45876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8758"/>
                                        </p:tgtEl>
                                        <p:attrNameLst>
                                          <p:attrName>style.visibility</p:attrName>
                                        </p:attrNameLst>
                                      </p:cBhvr>
                                      <p:to>
                                        <p:strVal val="visible"/>
                                      </p:to>
                                    </p:set>
                                    <p:anim calcmode="lin" valueType="num">
                                      <p:cBhvr additive="base">
                                        <p:cTn id="49" dur="500" fill="hold"/>
                                        <p:tgtEl>
                                          <p:spTgt spid="458758"/>
                                        </p:tgtEl>
                                        <p:attrNameLst>
                                          <p:attrName>ppt_x</p:attrName>
                                        </p:attrNameLst>
                                      </p:cBhvr>
                                      <p:tavLst>
                                        <p:tav tm="0">
                                          <p:val>
                                            <p:strVal val="0-#ppt_w/2"/>
                                          </p:val>
                                        </p:tav>
                                        <p:tav tm="100000">
                                          <p:val>
                                            <p:strVal val="#ppt_x"/>
                                          </p:val>
                                        </p:tav>
                                      </p:tavLst>
                                    </p:anim>
                                    <p:anim calcmode="lin" valueType="num">
                                      <p:cBhvr additive="base">
                                        <p:cTn id="50" dur="500" fill="hold"/>
                                        <p:tgtEl>
                                          <p:spTgt spid="45875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8767"/>
                                        </p:tgtEl>
                                        <p:attrNameLst>
                                          <p:attrName>style.visibility</p:attrName>
                                        </p:attrNameLst>
                                      </p:cBhvr>
                                      <p:to>
                                        <p:strVal val="visible"/>
                                      </p:to>
                                    </p:set>
                                    <p:anim calcmode="lin" valueType="num">
                                      <p:cBhvr additive="base">
                                        <p:cTn id="55" dur="500" fill="hold"/>
                                        <p:tgtEl>
                                          <p:spTgt spid="458767"/>
                                        </p:tgtEl>
                                        <p:attrNameLst>
                                          <p:attrName>ppt_x</p:attrName>
                                        </p:attrNameLst>
                                      </p:cBhvr>
                                      <p:tavLst>
                                        <p:tav tm="0">
                                          <p:val>
                                            <p:strVal val="0-#ppt_w/2"/>
                                          </p:val>
                                        </p:tav>
                                        <p:tav tm="100000">
                                          <p:val>
                                            <p:strVal val="#ppt_x"/>
                                          </p:val>
                                        </p:tav>
                                      </p:tavLst>
                                    </p:anim>
                                    <p:anim calcmode="lin" valueType="num">
                                      <p:cBhvr additive="base">
                                        <p:cTn id="56" dur="500" fill="hold"/>
                                        <p:tgtEl>
                                          <p:spTgt spid="4587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8768"/>
                                        </p:tgtEl>
                                        <p:attrNameLst>
                                          <p:attrName>style.visibility</p:attrName>
                                        </p:attrNameLst>
                                      </p:cBhvr>
                                      <p:to>
                                        <p:strVal val="visible"/>
                                      </p:to>
                                    </p:set>
                                    <p:anim calcmode="lin" valueType="num">
                                      <p:cBhvr additive="base">
                                        <p:cTn id="61" dur="500" fill="hold"/>
                                        <p:tgtEl>
                                          <p:spTgt spid="458768"/>
                                        </p:tgtEl>
                                        <p:attrNameLst>
                                          <p:attrName>ppt_x</p:attrName>
                                        </p:attrNameLst>
                                      </p:cBhvr>
                                      <p:tavLst>
                                        <p:tav tm="0">
                                          <p:val>
                                            <p:strVal val="0-#ppt_w/2"/>
                                          </p:val>
                                        </p:tav>
                                        <p:tav tm="100000">
                                          <p:val>
                                            <p:strVal val="#ppt_x"/>
                                          </p:val>
                                        </p:tav>
                                      </p:tavLst>
                                    </p:anim>
                                    <p:anim calcmode="lin" valueType="num">
                                      <p:cBhvr additive="base">
                                        <p:cTn id="62" dur="500" fill="hold"/>
                                        <p:tgtEl>
                                          <p:spTgt spid="458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animBg="1" autoUpdateAnimBg="0"/>
      <p:bldP spid="458760" grpId="0" animBg="1" autoUpdateAnimBg="0"/>
      <p:bldP spid="458761" grpId="0" animBg="1" autoUpdateAnimBg="0"/>
      <p:bldP spid="458762" grpId="0" animBg="1" autoUpdateAnimBg="0"/>
      <p:bldP spid="458763" grpId="0" animBg="1" autoUpdateAnimBg="0"/>
      <p:bldP spid="458764" grpId="0" animBg="1" autoUpdateAnimBg="0"/>
      <p:bldP spid="458765" grpId="0" animBg="1" autoUpdateAnimBg="0"/>
      <p:bldP spid="458766" grpId="0" animBg="1" autoUpdateAnimBg="0"/>
      <p:bldP spid="458767" grpId="0" animBg="1" autoUpdateAnimBg="0"/>
      <p:bldP spid="458768" grpId="0" animBg="1"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69BACC5-02F1-7848-BE89-BACD32E07961}"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4/19/26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76834DE1-E9F0-B44B-880A-97901A7DD36F}"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110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2343477" imgH="3277057" progId="MSPhotoEd.3">
                  <p:embed/>
                </p:oleObj>
              </mc:Choice>
              <mc:Fallback>
                <p:oleObj name="Photo Editor Photo" r:id="rId3" imgW="2343477" imgH="3277057" progId="MSPhotoEd.3">
                  <p:embed/>
                  <p:pic>
                    <p:nvPicPr>
                      <p:cNvPr id="4311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1110" name="Rectangle 6"/>
          <p:cNvSpPr>
            <a:spLocks noGrp="1" noChangeArrowheads="1"/>
          </p:cNvSpPr>
          <p:nvPr>
            <p:ph type="title" idx="4294967295"/>
          </p:nvPr>
        </p:nvSpPr>
        <p:spPr>
          <a:xfrm>
            <a:off x="304800" y="3276600"/>
            <a:ext cx="6477000" cy="3429000"/>
          </a:xfrm>
          <a:solidFill>
            <a:schemeClr val="bg1"/>
          </a:solidFill>
        </p:spPr>
        <p:txBody>
          <a:bodyPr/>
          <a:lstStyle/>
          <a:p>
            <a:r>
              <a:rPr lang="en-US" sz="2800">
                <a:solidFill>
                  <a:srgbClr val="FFFFFF"/>
                </a:solidFill>
              </a:rPr>
              <a:t>The Baptism of Jesus had two purposes:</a:t>
            </a:r>
            <a:br>
              <a:rPr lang="en-US" sz="2800">
                <a:solidFill>
                  <a:srgbClr val="FFFFFF"/>
                </a:solidFill>
              </a:rPr>
            </a:br>
            <a:br>
              <a:rPr lang="en-US" sz="2800">
                <a:solidFill>
                  <a:srgbClr val="FFFFFF"/>
                </a:solidFill>
              </a:rPr>
            </a:br>
            <a:r>
              <a:rPr lang="en-US" sz="2800">
                <a:solidFill>
                  <a:srgbClr val="FFFFFF"/>
                </a:solidFill>
              </a:rPr>
              <a:t>1. The Father confirmed Christ</a:t>
            </a:r>
            <a:r>
              <a:rPr lang="en-US" sz="2800">
                <a:solidFill>
                  <a:srgbClr val="FFFFFF"/>
                </a:solidFill>
                <a:latin typeface="Arial"/>
              </a:rPr>
              <a:t>'</a:t>
            </a:r>
            <a:r>
              <a:rPr lang="en-US" sz="2800">
                <a:solidFill>
                  <a:srgbClr val="FFFFFF"/>
                </a:solidFill>
              </a:rPr>
              <a:t>s       appointment to His messianic work</a:t>
            </a:r>
            <a:br>
              <a:rPr lang="en-US" sz="2800">
                <a:solidFill>
                  <a:srgbClr val="FFFFFF"/>
                </a:solidFill>
              </a:rPr>
            </a:br>
            <a:br>
              <a:rPr lang="en-US" sz="2800">
                <a:solidFill>
                  <a:srgbClr val="FFFFFF"/>
                </a:solidFill>
              </a:rPr>
            </a:br>
            <a:r>
              <a:rPr lang="en-US" sz="2800">
                <a:solidFill>
                  <a:srgbClr val="FFFFFF"/>
                </a:solidFill>
              </a:rPr>
              <a:t>2. The manifestation of the Trinity</a:t>
            </a:r>
          </a:p>
        </p:txBody>
      </p:sp>
    </p:spTree>
    <p:extLst>
      <p:ext uri="{BB962C8B-B14F-4D97-AF65-F5344CB8AC3E}">
        <p14:creationId xmlns:p14="http://schemas.microsoft.com/office/powerpoint/2010/main" val="2670924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dissolve">
                                      <p:cBhvr>
                                        <p:cTn id="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BC00FC3-E689-4248-A0DF-A9D89DF24EAB}"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4/19/26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06DF163A-B561-FF40-B32A-4F8FA1CE3699}"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235</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213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8228571" imgH="5180952" progId="MSPhotoEd.3">
                  <p:embed/>
                </p:oleObj>
              </mc:Choice>
              <mc:Fallback>
                <p:oleObj name="Photo Editor Photo" r:id="rId3" imgW="8228571" imgH="5180952" progId="MSPhotoEd.3">
                  <p:embed/>
                  <p:pic>
                    <p:nvPicPr>
                      <p:cNvPr id="4321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2135" name="Rectangle 7"/>
          <p:cNvSpPr>
            <a:spLocks noChangeArrowheads="1"/>
          </p:cNvSpPr>
          <p:nvPr/>
        </p:nvSpPr>
        <p:spPr bwMode="auto">
          <a:xfrm>
            <a:off x="0" y="5143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137" name="Rectangle 9"/>
          <p:cNvSpPr>
            <a:spLocks noGrp="1" noChangeArrowheads="1"/>
          </p:cNvSpPr>
          <p:nvPr>
            <p:ph type="title" idx="4294967295"/>
          </p:nvPr>
        </p:nvSpPr>
        <p:spPr>
          <a:xfrm>
            <a:off x="228600" y="152400"/>
            <a:ext cx="8229600" cy="3429000"/>
          </a:xfrm>
          <a:solidFill>
            <a:srgbClr val="125A06"/>
          </a:solidFill>
        </p:spPr>
        <p:txBody>
          <a:bodyPr/>
          <a:lstStyle/>
          <a:p>
            <a:r>
              <a:rPr lang="en-US" sz="3200">
                <a:solidFill>
                  <a:srgbClr val="FFFFFF"/>
                </a:solidFill>
              </a:rPr>
              <a:t>Historical Setting</a:t>
            </a:r>
            <a:br>
              <a:rPr lang="en-US" sz="3200"/>
            </a:br>
            <a:br>
              <a:rPr lang="en-US" sz="3200"/>
            </a:br>
            <a:r>
              <a:rPr lang="en-US" sz="2800"/>
              <a:t>Time</a:t>
            </a:r>
            <a:r>
              <a:rPr lang="en-US" sz="2800">
                <a:solidFill>
                  <a:srgbClr val="FFFFFF"/>
                </a:solidFill>
              </a:rPr>
              <a:t>: AD 28 (</a:t>
            </a:r>
            <a:r>
              <a:rPr lang="zh-CN" altLang="en-US" sz="2800">
                <a:solidFill>
                  <a:srgbClr val="FFFFFF"/>
                </a:solidFill>
              </a:rPr>
              <a:t>约翰</a:t>
            </a:r>
            <a:r>
              <a:rPr lang="en-US" sz="2800">
                <a:solidFill>
                  <a:srgbClr val="FFFFFF"/>
                </a:solidFill>
              </a:rPr>
              <a:t> the Baptist AD 27)</a:t>
            </a:r>
            <a:br>
              <a:rPr lang="en-US" sz="2800">
                <a:solidFill>
                  <a:srgbClr val="FFFFFF"/>
                </a:solidFill>
              </a:rPr>
            </a:br>
            <a:r>
              <a:rPr lang="en-US" sz="2800"/>
              <a:t>Then (4:1)</a:t>
            </a:r>
            <a:r>
              <a:rPr lang="en-US" sz="2800">
                <a:solidFill>
                  <a:srgbClr val="FFFFFF"/>
                </a:solidFill>
              </a:rPr>
              <a:t> – immediately (</a:t>
            </a:r>
            <a:r>
              <a:rPr lang="zh-CN" altLang="en-US" sz="2800">
                <a:solidFill>
                  <a:srgbClr val="FFFFFF"/>
                </a:solidFill>
              </a:rPr>
              <a:t>马可</a:t>
            </a:r>
            <a:r>
              <a:rPr lang="en-US" sz="2800">
                <a:solidFill>
                  <a:srgbClr val="FFFFFF"/>
                </a:solidFill>
              </a:rPr>
              <a:t> 1:12)</a:t>
            </a:r>
            <a:br>
              <a:rPr lang="en-US" sz="2800">
                <a:solidFill>
                  <a:srgbClr val="FFFFFF"/>
                </a:solidFill>
              </a:rPr>
            </a:br>
            <a:r>
              <a:rPr lang="en-US" sz="2800"/>
              <a:t>Place:</a:t>
            </a:r>
            <a:r>
              <a:rPr lang="en-US" sz="2800">
                <a:solidFill>
                  <a:srgbClr val="FFFFFF"/>
                </a:solidFill>
              </a:rPr>
              <a:t> Led up into the wilderness – Likely the wilderness was higher than the bed of the Jordan River in the barren region northwest of the Dead Sea</a:t>
            </a:r>
          </a:p>
        </p:txBody>
      </p:sp>
    </p:spTree>
    <p:extLst>
      <p:ext uri="{BB962C8B-B14F-4D97-AF65-F5344CB8AC3E}">
        <p14:creationId xmlns:p14="http://schemas.microsoft.com/office/powerpoint/2010/main" val="257272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2135"/>
                                        </p:tgtEl>
                                        <p:attrNameLst>
                                          <p:attrName>style.visibility</p:attrName>
                                        </p:attrNameLst>
                                      </p:cBhvr>
                                      <p:to>
                                        <p:strVal val="visible"/>
                                      </p:to>
                                    </p:set>
                                    <p:anim calcmode="lin" valueType="num">
                                      <p:cBhvr additive="base">
                                        <p:cTn id="7" dur="500" fill="hold"/>
                                        <p:tgtEl>
                                          <p:spTgt spid="432135"/>
                                        </p:tgtEl>
                                        <p:attrNameLst>
                                          <p:attrName>ppt_x</p:attrName>
                                        </p:attrNameLst>
                                      </p:cBhvr>
                                      <p:tavLst>
                                        <p:tav tm="0">
                                          <p:val>
                                            <p:strVal val="0-#ppt_w/2"/>
                                          </p:val>
                                        </p:tav>
                                        <p:tav tm="100000">
                                          <p:val>
                                            <p:strVal val="#ppt_x"/>
                                          </p:val>
                                        </p:tav>
                                      </p:tavLst>
                                    </p:anim>
                                    <p:anim calcmode="lin" valueType="num">
                                      <p:cBhvr additive="base">
                                        <p:cTn id="8" dur="500" fill="hold"/>
                                        <p:tgtEl>
                                          <p:spTgt spid="4321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32137"/>
                                        </p:tgtEl>
                                        <p:attrNameLst>
                                          <p:attrName>style.visibility</p:attrName>
                                        </p:attrNameLst>
                                      </p:cBhvr>
                                      <p:to>
                                        <p:strVal val="visible"/>
                                      </p:to>
                                    </p:set>
                                    <p:anim calcmode="lin" valueType="num">
                                      <p:cBhvr>
                                        <p:cTn id="13" dur="500" fill="hold"/>
                                        <p:tgtEl>
                                          <p:spTgt spid="432137"/>
                                        </p:tgtEl>
                                        <p:attrNameLst>
                                          <p:attrName>ppt_w</p:attrName>
                                        </p:attrNameLst>
                                      </p:cBhvr>
                                      <p:tavLst>
                                        <p:tav tm="0">
                                          <p:val>
                                            <p:fltVal val="0"/>
                                          </p:val>
                                        </p:tav>
                                        <p:tav tm="100000">
                                          <p:val>
                                            <p:strVal val="#ppt_w"/>
                                          </p:val>
                                        </p:tav>
                                      </p:tavLst>
                                    </p:anim>
                                    <p:anim calcmode="lin" valueType="num">
                                      <p:cBhvr>
                                        <p:cTn id="14" dur="500" fill="hold"/>
                                        <p:tgtEl>
                                          <p:spTgt spid="432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animBg="1"/>
      <p:bldP spid="432137"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328E6FEF-0375-6848-8FC5-B0FFFFCFB146}"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4/19/26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3F9B2B24-46A1-5A40-9626-F134B2E6B343}"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622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1714739" imgH="2523810" progId="MSPhotoEd.3">
                  <p:embed/>
                </p:oleObj>
              </mc:Choice>
              <mc:Fallback>
                <p:oleObj name="Photo Editor Photo" r:id="rId3" imgW="1714739" imgH="2523810" progId="MSPhotoEd.3">
                  <p:embed/>
                  <p:pic>
                    <p:nvPicPr>
                      <p:cNvPr id="4362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6229" name="Rectangle 5"/>
          <p:cNvSpPr>
            <a:spLocks noGrp="1" noChangeArrowheads="1"/>
          </p:cNvSpPr>
          <p:nvPr>
            <p:ph type="title" idx="4294967295"/>
          </p:nvPr>
        </p:nvSpPr>
        <p:spPr>
          <a:xfrm>
            <a:off x="228600" y="2971800"/>
            <a:ext cx="8229600" cy="3581400"/>
          </a:xfrm>
          <a:solidFill>
            <a:schemeClr val="bg1"/>
          </a:solidFill>
        </p:spPr>
        <p:txBody>
          <a:bodyPr/>
          <a:lstStyle/>
          <a:p>
            <a:r>
              <a:rPr lang="en-US" sz="3200">
                <a:solidFill>
                  <a:srgbClr val="FFFFFF"/>
                </a:solidFill>
              </a:rPr>
              <a:t>Exposition on </a:t>
            </a:r>
            <a:r>
              <a:rPr lang="zh-CN" altLang="en-US" sz="3200">
                <a:solidFill>
                  <a:srgbClr val="FFFFFF"/>
                </a:solidFill>
              </a:rPr>
              <a:t>马太</a:t>
            </a:r>
            <a:r>
              <a:rPr lang="en-US" sz="3200">
                <a:solidFill>
                  <a:srgbClr val="FFFFFF"/>
                </a:solidFill>
              </a:rPr>
              <a:t> 4:1-11</a:t>
            </a:r>
            <a:br>
              <a:rPr lang="en-US" sz="3200">
                <a:solidFill>
                  <a:srgbClr val="FFFFFF"/>
                </a:solidFill>
              </a:rPr>
            </a:br>
            <a:r>
              <a:rPr lang="en-US" sz="3200">
                <a:solidFill>
                  <a:srgbClr val="FFFFFF"/>
                </a:solidFill>
              </a:rPr>
              <a:t>"Then </a:t>
            </a:r>
            <a:r>
              <a:rPr lang="en-US" sz="3200">
                <a:solidFill>
                  <a:schemeClr val="bg2"/>
                </a:solidFill>
              </a:rPr>
              <a:t>Jesus was led by the </a:t>
            </a:r>
            <a:r>
              <a:rPr lang="en-US" sz="3200">
                <a:solidFill>
                  <a:srgbClr val="FFFFFF"/>
                </a:solidFill>
              </a:rPr>
              <a:t>Spirit</a:t>
            </a:r>
            <a:r>
              <a:rPr lang="en-US" sz="3200">
                <a:solidFill>
                  <a:schemeClr val="bg2"/>
                </a:solidFill>
              </a:rPr>
              <a:t> into the desert to be </a:t>
            </a:r>
            <a:r>
              <a:rPr lang="en-US" sz="3200">
                <a:solidFill>
                  <a:srgbClr val="FFFFFF"/>
                </a:solidFill>
              </a:rPr>
              <a:t>tempted</a:t>
            </a:r>
            <a:r>
              <a:rPr lang="en-US" sz="3200">
                <a:solidFill>
                  <a:schemeClr val="bg2"/>
                </a:solidFill>
              </a:rPr>
              <a:t> by the devil" (4:1)</a:t>
            </a:r>
            <a:br>
              <a:rPr lang="en-US" sz="3200">
                <a:solidFill>
                  <a:schemeClr val="bg2"/>
                </a:solidFill>
              </a:rPr>
            </a:br>
            <a:br>
              <a:rPr lang="en-US" sz="3200">
                <a:solidFill>
                  <a:schemeClr val="bg2"/>
                </a:solidFill>
              </a:rPr>
            </a:br>
            <a:r>
              <a:rPr lang="en-US" sz="3200">
                <a:solidFill>
                  <a:schemeClr val="bg2"/>
                </a:solidFill>
              </a:rPr>
              <a:t>Verse 1 sums up the whole passage</a:t>
            </a:r>
            <a:br>
              <a:rPr lang="en-US" sz="3200">
                <a:solidFill>
                  <a:schemeClr val="bg2"/>
                </a:solidFill>
              </a:rPr>
            </a:br>
            <a:br>
              <a:rPr lang="en-US" sz="3200">
                <a:solidFill>
                  <a:schemeClr val="bg2"/>
                </a:solidFill>
              </a:rPr>
            </a:br>
            <a:r>
              <a:rPr lang="en-US" sz="3200">
                <a:solidFill>
                  <a:schemeClr val="bg2"/>
                </a:solidFill>
              </a:rPr>
              <a:t>The Spirit is the same Spirit noted in (3:16)……….the Spirit of God</a:t>
            </a:r>
          </a:p>
        </p:txBody>
      </p:sp>
    </p:spTree>
    <p:extLst>
      <p:ext uri="{BB962C8B-B14F-4D97-AF65-F5344CB8AC3E}">
        <p14:creationId xmlns:p14="http://schemas.microsoft.com/office/powerpoint/2010/main" val="233812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ox(in)">
                                      <p:cBhvr>
                                        <p:cTn id="7" dur="500"/>
                                        <p:tgtEl>
                                          <p:spTgt spid="436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0564800-5651-8A43-9CFA-35C39E2C7499}"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4/19/26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545314A1-20F0-F146-93DB-05A1C9C0D1BF}"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237</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49538"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219899" imgH="3809524" progId="MSPhotoEd.3">
                  <p:embed/>
                </p:oleObj>
              </mc:Choice>
              <mc:Fallback>
                <p:oleObj name="Photo Editor Photo" r:id="rId3" imgW="3219899" imgH="3809524" progId="MSPhotoEd.3">
                  <p:embed/>
                  <p:pic>
                    <p:nvPicPr>
                      <p:cNvPr id="4495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49540" name="Rectangle 4"/>
          <p:cNvSpPr>
            <a:spLocks noGrp="1" noChangeArrowheads="1"/>
          </p:cNvSpPr>
          <p:nvPr>
            <p:ph type="title" idx="4294967295"/>
          </p:nvPr>
        </p:nvSpPr>
        <p:spPr>
          <a:xfrm>
            <a:off x="914400" y="5257800"/>
            <a:ext cx="7543800" cy="990600"/>
          </a:xfrm>
          <a:solidFill>
            <a:schemeClr val="bg1"/>
          </a:solidFill>
        </p:spPr>
        <p:txBody>
          <a:bodyPr/>
          <a:lstStyle/>
          <a:p>
            <a:r>
              <a:rPr lang="en-US" sz="3600">
                <a:solidFill>
                  <a:srgbClr val="FFFFFF"/>
                </a:solidFill>
              </a:rPr>
              <a:t>"After fasting forty days and forty nights, he was hungry" (4:2)</a:t>
            </a:r>
          </a:p>
        </p:txBody>
      </p:sp>
    </p:spTree>
    <p:extLst>
      <p:ext uri="{BB962C8B-B14F-4D97-AF65-F5344CB8AC3E}">
        <p14:creationId xmlns:p14="http://schemas.microsoft.com/office/powerpoint/2010/main" val="14780920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endParaRPr lang="en-US"/>
          </a:p>
        </p:txBody>
      </p:sp>
      <p:sp>
        <p:nvSpPr>
          <p:cNvPr id="416771" name="Rectangle 3"/>
          <p:cNvSpPr>
            <a:spLocks noGrp="1" noChangeArrowheads="1"/>
          </p:cNvSpPr>
          <p:nvPr>
            <p:ph type="body" idx="1"/>
          </p:nvPr>
        </p:nvSpPr>
        <p:spPr>
          <a:xfrm>
            <a:off x="914400" y="1219200"/>
            <a:ext cx="7543800" cy="4724400"/>
          </a:xfrm>
          <a:solidFill>
            <a:srgbClr val="FF3300"/>
          </a:solidFill>
          <a:ln>
            <a:solidFill>
              <a:srgbClr val="2A1CE4"/>
            </a:solidFill>
            <a:miter lim="800000"/>
            <a:headEnd/>
            <a:tailEnd/>
          </a:ln>
        </p:spPr>
        <p:txBody>
          <a:bodyPr/>
          <a:lstStyle/>
          <a:p>
            <a:pPr marL="0" indent="0">
              <a:lnSpc>
                <a:spcPct val="90000"/>
              </a:lnSpc>
              <a:buFontTx/>
              <a:buNone/>
            </a:pPr>
            <a:r>
              <a:rPr lang="en-US" sz="2800">
                <a:solidFill>
                  <a:srgbClr val="FFFFFF"/>
                </a:solidFill>
              </a:rPr>
              <a:t>To be tempted had two-fold meaning:</a:t>
            </a:r>
          </a:p>
          <a:p>
            <a:pPr marL="0" indent="0" algn="ctr">
              <a:lnSpc>
                <a:spcPct val="90000"/>
              </a:lnSpc>
              <a:buFontTx/>
              <a:buNone/>
            </a:pPr>
            <a:r>
              <a:rPr lang="en-US" sz="3200">
                <a:solidFill>
                  <a:srgbClr val="FFFFFF"/>
                </a:solidFill>
              </a:rPr>
              <a:t>Incite or entice to evil; seduce</a:t>
            </a:r>
            <a:r>
              <a:rPr lang="en-US" sz="2800">
                <a:solidFill>
                  <a:srgbClr val="FFFFFF"/>
                </a:solidFill>
              </a:rPr>
              <a:t> </a:t>
            </a:r>
          </a:p>
          <a:p>
            <a:pPr marL="0" indent="0">
              <a:lnSpc>
                <a:spcPct val="90000"/>
              </a:lnSpc>
              <a:buFontTx/>
              <a:buNone/>
            </a:pPr>
            <a:r>
              <a:rPr lang="en-US" sz="2800">
                <a:solidFill>
                  <a:srgbClr val="FFFFFF"/>
                </a:solidFill>
              </a:rPr>
              <a:t>			      </a:t>
            </a:r>
            <a:r>
              <a:rPr lang="en-US" sz="2800" b="1">
                <a:solidFill>
                  <a:srgbClr val="FFFFFF"/>
                </a:solidFill>
              </a:rPr>
              <a:t>Vs</a:t>
            </a:r>
            <a:r>
              <a:rPr lang="en-US" sz="2800">
                <a:solidFill>
                  <a:srgbClr val="FFFFFF"/>
                </a:solidFill>
              </a:rPr>
              <a:t>  </a:t>
            </a:r>
          </a:p>
          <a:p>
            <a:pPr marL="0" indent="0">
              <a:lnSpc>
                <a:spcPct val="90000"/>
              </a:lnSpc>
              <a:buFontTx/>
              <a:buNone/>
            </a:pPr>
            <a:r>
              <a:rPr lang="en-US" sz="2800">
                <a:solidFill>
                  <a:srgbClr val="FFFFFF"/>
                </a:solidFill>
              </a:rPr>
              <a:t>                                </a:t>
            </a:r>
            <a:r>
              <a:rPr lang="en-US" sz="3200">
                <a:solidFill>
                  <a:srgbClr val="FFFFFF"/>
                </a:solidFill>
              </a:rPr>
              <a:t>Test</a:t>
            </a:r>
          </a:p>
          <a:p>
            <a:pPr marL="0" indent="0" algn="ctr">
              <a:lnSpc>
                <a:spcPct val="90000"/>
              </a:lnSpc>
              <a:buFontTx/>
              <a:buNone/>
            </a:pPr>
            <a:r>
              <a:rPr lang="en-US" sz="2800">
                <a:solidFill>
                  <a:srgbClr val="FFFFFF"/>
                </a:solidFill>
              </a:rPr>
              <a:t>God does not tempt men with evil </a:t>
            </a:r>
          </a:p>
          <a:p>
            <a:pPr marL="0" indent="0" algn="ctr">
              <a:lnSpc>
                <a:spcPct val="90000"/>
              </a:lnSpc>
              <a:buFontTx/>
              <a:buNone/>
            </a:pPr>
            <a:r>
              <a:rPr lang="en-US" sz="2800">
                <a:solidFill>
                  <a:srgbClr val="FFFFFF"/>
                </a:solidFill>
              </a:rPr>
              <a:t>(James 1:13; e.g., Abraham in Gen 22:1)</a:t>
            </a:r>
          </a:p>
          <a:p>
            <a:pPr marL="0" indent="0" algn="ctr">
              <a:lnSpc>
                <a:spcPct val="90000"/>
              </a:lnSpc>
              <a:buFontTx/>
              <a:buNone/>
            </a:pPr>
            <a:r>
              <a:rPr lang="en-US" sz="2800">
                <a:solidFill>
                  <a:srgbClr val="FFFFFF"/>
                </a:solidFill>
              </a:rPr>
              <a:t>	</a:t>
            </a:r>
          </a:p>
        </p:txBody>
      </p:sp>
    </p:spTree>
    <p:extLst>
      <p:ext uri="{BB962C8B-B14F-4D97-AF65-F5344CB8AC3E}">
        <p14:creationId xmlns:p14="http://schemas.microsoft.com/office/powerpoint/2010/main" val="326052130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5202" name="Object 2"/>
          <p:cNvGraphicFramePr>
            <a:graphicFrameLocks noGrp="1" noChangeAspect="1"/>
          </p:cNvGraphicFramePr>
          <p:nvPr>
            <p:ph/>
          </p:nvPr>
        </p:nvGraphicFramePr>
        <p:xfrm>
          <a:off x="0" y="685800"/>
          <a:ext cx="9144000" cy="9906000"/>
        </p:xfrm>
        <a:graphic>
          <a:graphicData uri="http://schemas.openxmlformats.org/presentationml/2006/ole">
            <mc:AlternateContent xmlns:mc="http://schemas.openxmlformats.org/markup-compatibility/2006">
              <mc:Choice xmlns:v="urn:schemas-microsoft-com:vml" Requires="v">
                <p:oleObj name="Photo Editor Photo" r:id="rId3" imgW="3905795" imgH="5723810" progId="MSPhotoEd.3">
                  <p:embed/>
                </p:oleObj>
              </mc:Choice>
              <mc:Fallback>
                <p:oleObj name="Photo Editor Photo" r:id="rId3" imgW="3905795" imgH="5723810" progId="MSPhotoEd.3">
                  <p:embed/>
                  <p:pic>
                    <p:nvPicPr>
                      <p:cNvPr id="43520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9144000" cy="9906000"/>
                      </a:xfrm>
                      <a:prstGeom prst="rect">
                        <a:avLst/>
                      </a:prstGeom>
                    </p:spPr>
                  </p:pic>
                </p:oleObj>
              </mc:Fallback>
            </mc:AlternateContent>
          </a:graphicData>
        </a:graphic>
      </p:graphicFrame>
      <p:sp>
        <p:nvSpPr>
          <p:cNvPr id="7"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AEF587D5-3710-8245-87B9-69D24FA48632}"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4/19/26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3" name="Rectangle 3"/>
          <p:cNvSpPr>
            <a:spLocks noChangeArrowheads="1"/>
          </p:cNvSpPr>
          <p:nvPr/>
        </p:nvSpPr>
        <p:spPr bwMode="auto">
          <a:xfrm>
            <a:off x="152400" y="4724400"/>
            <a:ext cx="8686800" cy="18859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a:t>
            </a:r>
            <a:r>
              <a:rPr kumimoji="0" lang="en-US" sz="2800" b="0" i="0" u="none" strike="noStrike" kern="1200" cap="none" spc="0" normalizeH="0" baseline="30000" noProof="0">
                <a:ln>
                  <a:noFill/>
                </a:ln>
                <a:solidFill>
                  <a:srgbClr val="FFFFFF"/>
                </a:solidFill>
                <a:effectLst/>
                <a:uLnTx/>
                <a:uFillTx/>
                <a:latin typeface="Arial"/>
                <a:ea typeface="ＭＳ Ｐゴシック" charset="0"/>
                <a:cs typeface="Arial"/>
              </a:rPr>
              <a:t>st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Temptation</a:t>
            </a: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1B60F"/>
                </a:solidFill>
                <a:effectLst/>
                <a:uLnTx/>
                <a:uFillTx/>
                <a:latin typeface="Arial"/>
                <a:ea typeface="ＭＳ Ｐゴシック" charset="0"/>
                <a:cs typeface="Arial"/>
              </a:rPr>
              <a:t>does not live</a:t>
            </a: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(4:4): The verb in Greek is in future tense but it is unclear whether it is meant as a command or a statement of reality.</a:t>
            </a:r>
          </a:p>
        </p:txBody>
      </p:sp>
      <p:sp>
        <p:nvSpPr>
          <p:cNvPr id="435205" name="Rectangle 5"/>
          <p:cNvSpPr>
            <a:spLocks noChangeArrowheads="1"/>
          </p:cNvSpPr>
          <p:nvPr/>
        </p:nvSpPr>
        <p:spPr bwMode="auto">
          <a:xfrm>
            <a:off x="6948264" y="1371600"/>
            <a:ext cx="1967136" cy="267765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Repeated phrase: </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If you are the Son of God</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(4:3, 6)</a:t>
            </a: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5206" name="Rectangle 6"/>
          <p:cNvSpPr>
            <a:spLocks noChangeArrowheads="1"/>
          </p:cNvSpPr>
          <p:nvPr/>
        </p:nvSpPr>
        <p:spPr bwMode="auto">
          <a:xfrm>
            <a:off x="0" y="2819400"/>
            <a:ext cx="91440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7" name="Rectangle 7"/>
          <p:cNvSpPr>
            <a:spLocks noGrp="1" noChangeArrowheads="1"/>
          </p:cNvSpPr>
          <p:nvPr>
            <p:ph type="title" idx="4294967295"/>
          </p:nvPr>
        </p:nvSpPr>
        <p:spPr>
          <a:xfrm>
            <a:off x="304800" y="152400"/>
            <a:ext cx="8458200" cy="1066800"/>
          </a:xfrm>
          <a:solidFill>
            <a:schemeClr val="bg1"/>
          </a:solidFill>
        </p:spPr>
        <p:txBody>
          <a:bodyPr/>
          <a:lstStyle/>
          <a:p>
            <a:r>
              <a:rPr lang="en-US" sz="2800">
                <a:solidFill>
                  <a:srgbClr val="FFFFFF"/>
                </a:solidFill>
                <a:latin typeface="Arial"/>
                <a:cs typeface="Arial"/>
              </a:rPr>
              <a:t>The tempter came to him and said, </a:t>
            </a:r>
            <a:r>
              <a:rPr lang="mr-IN" altLang="ja-JP" sz="2800">
                <a:solidFill>
                  <a:srgbClr val="FFFFFF"/>
                </a:solidFill>
                <a:latin typeface="Arial"/>
                <a:cs typeface="Arial"/>
              </a:rPr>
              <a:t>"</a:t>
            </a:r>
            <a:r>
              <a:rPr lang="en-US" sz="2800">
                <a:solidFill>
                  <a:srgbClr val="FFFFFF"/>
                </a:solidFill>
                <a:latin typeface="Arial"/>
                <a:cs typeface="Arial"/>
              </a:rPr>
              <a:t>If you are the Son of God, tell these stones to become bread.</a:t>
            </a:r>
            <a:r>
              <a:rPr lang="mr-IN" altLang="ja-JP" sz="2800">
                <a:solidFill>
                  <a:srgbClr val="FFFFFF"/>
                </a:solidFill>
                <a:latin typeface="Arial"/>
                <a:cs typeface="Arial"/>
              </a:rPr>
              <a:t>"</a:t>
            </a:r>
            <a:endParaRPr lang="en-US" sz="2800">
              <a:solidFill>
                <a:srgbClr val="FFFFFF"/>
              </a:solidFill>
              <a:latin typeface="Arial"/>
              <a:cs typeface="Arial"/>
            </a:endParaRPr>
          </a:p>
        </p:txBody>
      </p:sp>
    </p:spTree>
    <p:extLst>
      <p:ext uri="{BB962C8B-B14F-4D97-AF65-F5344CB8AC3E}">
        <p14:creationId xmlns:p14="http://schemas.microsoft.com/office/powerpoint/2010/main" val="322317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7"/>
                                        </p:tgtEl>
                                        <p:attrNameLst>
                                          <p:attrName>style.visibility</p:attrName>
                                        </p:attrNameLst>
                                      </p:cBhvr>
                                      <p:to>
                                        <p:strVal val="visible"/>
                                      </p:to>
                                    </p:set>
                                    <p:anim calcmode="lin" valueType="num">
                                      <p:cBhvr additive="base">
                                        <p:cTn id="7" dur="500" fill="hold"/>
                                        <p:tgtEl>
                                          <p:spTgt spid="435207"/>
                                        </p:tgtEl>
                                        <p:attrNameLst>
                                          <p:attrName>ppt_x</p:attrName>
                                        </p:attrNameLst>
                                      </p:cBhvr>
                                      <p:tavLst>
                                        <p:tav tm="0">
                                          <p:val>
                                            <p:strVal val="0-#ppt_w/2"/>
                                          </p:val>
                                        </p:tav>
                                        <p:tav tm="100000">
                                          <p:val>
                                            <p:strVal val="#ppt_x"/>
                                          </p:val>
                                        </p:tav>
                                      </p:tavLst>
                                    </p:anim>
                                    <p:anim calcmode="lin" valueType="num">
                                      <p:cBhvr additive="base">
                                        <p:cTn id="8" dur="500" fill="hold"/>
                                        <p:tgtEl>
                                          <p:spTgt spid="435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5205"/>
                                        </p:tgtEl>
                                        <p:attrNameLst>
                                          <p:attrName>style.visibility</p:attrName>
                                        </p:attrNameLst>
                                      </p:cBhvr>
                                      <p:to>
                                        <p:strVal val="visible"/>
                                      </p:to>
                                    </p:set>
                                    <p:anim calcmode="lin" valueType="num">
                                      <p:cBhvr additive="base">
                                        <p:cTn id="13" dur="500" fill="hold"/>
                                        <p:tgtEl>
                                          <p:spTgt spid="435205"/>
                                        </p:tgtEl>
                                        <p:attrNameLst>
                                          <p:attrName>ppt_x</p:attrName>
                                        </p:attrNameLst>
                                      </p:cBhvr>
                                      <p:tavLst>
                                        <p:tav tm="0">
                                          <p:val>
                                            <p:strVal val="0-#ppt_w/2"/>
                                          </p:val>
                                        </p:tav>
                                        <p:tav tm="100000">
                                          <p:val>
                                            <p:strVal val="#ppt_x"/>
                                          </p:val>
                                        </p:tav>
                                      </p:tavLst>
                                    </p:anim>
                                    <p:anim calcmode="lin" valueType="num">
                                      <p:cBhvr additive="base">
                                        <p:cTn id="14"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5203"/>
                                        </p:tgtEl>
                                        <p:attrNameLst>
                                          <p:attrName>style.visibility</p:attrName>
                                        </p:attrNameLst>
                                      </p:cBhvr>
                                      <p:to>
                                        <p:strVal val="visible"/>
                                      </p:to>
                                    </p:set>
                                    <p:anim calcmode="lin" valueType="num">
                                      <p:cBhvr additive="base">
                                        <p:cTn id="19" dur="500" fill="hold"/>
                                        <p:tgtEl>
                                          <p:spTgt spid="435203"/>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autoUpdateAnimBg="0"/>
      <p:bldP spid="435205" grpId="0" animBg="1" autoUpdateAnimBg="0"/>
      <p:bldP spid="43520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50" name="Text Box 26"/>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59462" name="Line 38"/>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66" name="Text Box 4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59482" name="Line 5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3" name="Line 5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70" name="AutoShape 6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59486" name="Text Box 6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59487" name="Line 6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8" name="Line 6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9" name="Line 6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0" name="Line 6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1" name="Line 6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2" name="Line 6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4" name="Line 70"/>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5" name="Line 71"/>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7" name="Line 73"/>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8" name="Text Box 74"/>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59499" name="Text Box 75"/>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59500" name="Line 76"/>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1" name="Line 77"/>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2" name="Line 78"/>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3" name="Text Box 79"/>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59504" name="Line 80"/>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5" name="Line 81"/>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6" name="Line 82"/>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7" name="Line 83"/>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8" name="Line 84"/>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9" name="Line 8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10" name="Line 8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94" name="Text Box 8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59512" name="Text Box 88"/>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59513" name="Text Box 89"/>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马太福音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1:16</a:t>
            </a:r>
            <a:endParaRPr kumimoji="0" lang="zh-CN" altLang="en-US" sz="1600" b="1" i="0" u="none" strike="noStrike" kern="1200" cap="none" spc="0" normalizeH="0" baseline="0" noProof="0">
              <a:ln>
                <a:noFill/>
              </a:ln>
              <a:solidFill>
                <a:srgbClr val="FFFF00"/>
              </a:solidFill>
              <a:effectLst/>
              <a:uLnTx/>
              <a:uFillTx/>
              <a:latin typeface="宋体" charset="0"/>
              <a:ea typeface="宋体" charset="0"/>
            </a:endParaRPr>
          </a:p>
        </p:txBody>
      </p:sp>
      <p:sp>
        <p:nvSpPr>
          <p:cNvPr id="92197" name="Text Box 90"/>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59515" name="Rectangle 91"/>
          <p:cNvSpPr>
            <a:spLocks noChangeArrowheads="1"/>
          </p:cNvSpPr>
          <p:nvPr/>
        </p:nvSpPr>
        <p:spPr bwMode="auto">
          <a:xfrm>
            <a:off x="5329238" y="758825"/>
            <a:ext cx="2682875" cy="665163"/>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16" name="Text Box 92"/>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59517" name="Rectangle 9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59519" name="Text Box 95"/>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59520" name="Text Box 96"/>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59521" name="Text Box 97"/>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59523" name="Text Box 9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59524" name="Rectangle 10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33</a:t>
            </a:r>
          </a:p>
        </p:txBody>
      </p:sp>
    </p:spTree>
    <p:extLst>
      <p:ext uri="{BB962C8B-B14F-4D97-AF65-F5344CB8AC3E}">
        <p14:creationId xmlns:p14="http://schemas.microsoft.com/office/powerpoint/2010/main" val="1648160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24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4179" name="Object 3"/>
          <p:cNvGraphicFramePr>
            <a:graphicFrameLocks noGrp="1" noChangeAspect="1"/>
          </p:cNvGraphicFramePr>
          <p:nvPr>
            <p:ph/>
          </p:nvPr>
        </p:nvGraphicFramePr>
        <p:xfrm>
          <a:off x="5410200" y="609600"/>
          <a:ext cx="3733800" cy="5334000"/>
        </p:xfrm>
        <a:graphic>
          <a:graphicData uri="http://schemas.openxmlformats.org/presentationml/2006/ole">
            <mc:AlternateContent xmlns:mc="http://schemas.openxmlformats.org/markup-compatibility/2006">
              <mc:Choice xmlns:v="urn:schemas-microsoft-com:vml" Requires="v">
                <p:oleObj name="Photo Editor Photo" r:id="rId3" imgW="2066667" imgH="2857899" progId="MSPhotoEd.3">
                  <p:embed/>
                </p:oleObj>
              </mc:Choice>
              <mc:Fallback>
                <p:oleObj name="Photo Editor Photo" r:id="rId3" imgW="2066667" imgH="2857899" progId="MSPhotoEd.3">
                  <p:embed/>
                  <p:pic>
                    <p:nvPicPr>
                      <p:cNvPr id="43417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09600"/>
                        <a:ext cx="3733800" cy="5334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4181" name="Rectangle 5"/>
          <p:cNvSpPr>
            <a:spLocks noChangeArrowheads="1"/>
          </p:cNvSpPr>
          <p:nvPr/>
        </p:nvSpPr>
        <p:spPr bwMode="auto">
          <a:xfrm>
            <a:off x="152400" y="228600"/>
            <a:ext cx="6172200" cy="519113"/>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holy city</a:t>
            </a:r>
            <a:r>
              <a:rPr kumimoji="0"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The temple in Jerusalem</a:t>
            </a:r>
          </a:p>
        </p:txBody>
      </p:sp>
      <p:sp>
        <p:nvSpPr>
          <p:cNvPr id="434182" name="Rectangle 6"/>
          <p:cNvSpPr>
            <a:spLocks noChangeArrowheads="1"/>
          </p:cNvSpPr>
          <p:nvPr/>
        </p:nvSpPr>
        <p:spPr bwMode="auto">
          <a:xfrm>
            <a:off x="228600" y="1371600"/>
            <a:ext cx="5181600" cy="2185214"/>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highest point of the temple</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Southeast temple wall with a vertical drop of 500 to 600 feet into the Kidron Valley.</a:t>
            </a:r>
            <a:r>
              <a:rPr kumimoji="1" lang="en-US" sz="1200" b="0" i="0"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3" name="Rectangle 7"/>
          <p:cNvSpPr>
            <a:spLocks noChangeArrowheads="1"/>
          </p:cNvSpPr>
          <p:nvPr/>
        </p:nvSpPr>
        <p:spPr bwMode="auto">
          <a:xfrm>
            <a:off x="0" y="3398838"/>
            <a:ext cx="91440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4" name="Rectangle 8"/>
          <p:cNvSpPr>
            <a:spLocks noChangeArrowheads="1"/>
          </p:cNvSpPr>
          <p:nvPr/>
        </p:nvSpPr>
        <p:spPr bwMode="auto">
          <a:xfrm>
            <a:off x="0" y="3444875"/>
            <a:ext cx="9144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a:ea typeface="ＭＳ Ｐゴシック" charset="0"/>
                <a:cs typeface="Arial"/>
              </a:rPr>
              <a:t> </a:t>
            </a:r>
            <a:endParaRPr kumimoji="1" lang="en-US" sz="1200" b="0" i="0" u="none" strike="noStrike" kern="1200" cap="none" spc="0" normalizeH="0" baseline="0" noProof="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5" name="Rectangle 9"/>
          <p:cNvSpPr>
            <a:spLocks noGrp="1" noChangeArrowheads="1"/>
          </p:cNvSpPr>
          <p:nvPr>
            <p:ph type="title" idx="4294967295"/>
          </p:nvPr>
        </p:nvSpPr>
        <p:spPr>
          <a:xfrm>
            <a:off x="228600" y="4038600"/>
            <a:ext cx="5181600" cy="2667000"/>
          </a:xfrm>
          <a:solidFill>
            <a:srgbClr val="FF3300"/>
          </a:solidFill>
        </p:spPr>
        <p:txBody>
          <a:bodyPr/>
          <a:lstStyle/>
          <a:p>
            <a:r>
              <a:rPr lang="en-US" sz="3200">
                <a:solidFill>
                  <a:srgbClr val="FFFFFF"/>
                </a:solidFill>
                <a:latin typeface="Arial"/>
                <a:cs typeface="Arial"/>
              </a:rPr>
              <a:t>2</a:t>
            </a:r>
            <a:r>
              <a:rPr lang="en-US" sz="3200" baseline="30000">
                <a:solidFill>
                  <a:srgbClr val="FFFFFF"/>
                </a:solidFill>
                <a:latin typeface="Arial"/>
                <a:cs typeface="Arial"/>
              </a:rPr>
              <a:t>nd</a:t>
            </a:r>
            <a:r>
              <a:rPr lang="en-US" sz="3200">
                <a:solidFill>
                  <a:srgbClr val="FFFFFF"/>
                </a:solidFill>
                <a:latin typeface="Arial"/>
                <a:cs typeface="Arial"/>
              </a:rPr>
              <a:t> Temptation</a:t>
            </a:r>
            <a:br>
              <a:rPr lang="en-US" sz="3200">
                <a:solidFill>
                  <a:srgbClr val="FFFFFF"/>
                </a:solidFill>
                <a:latin typeface="Arial"/>
                <a:cs typeface="Arial"/>
              </a:rPr>
            </a:br>
            <a:br>
              <a:rPr lang="en-US" sz="3200">
                <a:solidFill>
                  <a:srgbClr val="FFFFFF"/>
                </a:solidFill>
                <a:latin typeface="Arial"/>
                <a:cs typeface="Arial"/>
              </a:rPr>
            </a:br>
            <a:r>
              <a:rPr lang="en-US" sz="3200">
                <a:solidFill>
                  <a:srgbClr val="FFFFFF"/>
                </a:solidFill>
                <a:latin typeface="Arial"/>
                <a:cs typeface="Arial"/>
              </a:rPr>
              <a:t>Ps 91:11-12 (4:6): Is not incorrect citation but rather using it in wrong context (misapplication)</a:t>
            </a:r>
          </a:p>
        </p:txBody>
      </p:sp>
    </p:spTree>
    <p:extLst>
      <p:ext uri="{BB962C8B-B14F-4D97-AF65-F5344CB8AC3E}">
        <p14:creationId xmlns:p14="http://schemas.microsoft.com/office/powerpoint/2010/main" val="325162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5"/>
                                        </p:tgtEl>
                                        <p:attrNameLst>
                                          <p:attrName>style.visibility</p:attrName>
                                        </p:attrNameLst>
                                      </p:cBhvr>
                                      <p:to>
                                        <p:strVal val="visible"/>
                                      </p:to>
                                    </p:set>
                                    <p:anim calcmode="lin" valueType="num">
                                      <p:cBhvr additive="base">
                                        <p:cTn id="7" dur="500" fill="hold"/>
                                        <p:tgtEl>
                                          <p:spTgt spid="434185"/>
                                        </p:tgtEl>
                                        <p:attrNameLst>
                                          <p:attrName>ppt_x</p:attrName>
                                        </p:attrNameLst>
                                      </p:cBhvr>
                                      <p:tavLst>
                                        <p:tav tm="0">
                                          <p:val>
                                            <p:strVal val="0-#ppt_w/2"/>
                                          </p:val>
                                        </p:tav>
                                        <p:tav tm="100000">
                                          <p:val>
                                            <p:strVal val="#ppt_x"/>
                                          </p:val>
                                        </p:tav>
                                      </p:tavLst>
                                    </p:anim>
                                    <p:anim calcmode="lin" valueType="num">
                                      <p:cBhvr additive="base">
                                        <p:cTn id="8" dur="500" fill="hold"/>
                                        <p:tgtEl>
                                          <p:spTgt spid="434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1"/>
                                        </p:tgtEl>
                                        <p:attrNameLst>
                                          <p:attrName>style.visibility</p:attrName>
                                        </p:attrNameLst>
                                      </p:cBhvr>
                                      <p:to>
                                        <p:strVal val="visible"/>
                                      </p:to>
                                    </p:set>
                                    <p:anim calcmode="lin" valueType="num">
                                      <p:cBhvr additive="base">
                                        <p:cTn id="13" dur="500" fill="hold"/>
                                        <p:tgtEl>
                                          <p:spTgt spid="434181"/>
                                        </p:tgtEl>
                                        <p:attrNameLst>
                                          <p:attrName>ppt_x</p:attrName>
                                        </p:attrNameLst>
                                      </p:cBhvr>
                                      <p:tavLst>
                                        <p:tav tm="0">
                                          <p:val>
                                            <p:strVal val="0-#ppt_w/2"/>
                                          </p:val>
                                        </p:tav>
                                        <p:tav tm="100000">
                                          <p:val>
                                            <p:strVal val="#ppt_x"/>
                                          </p:val>
                                        </p:tav>
                                      </p:tavLst>
                                    </p:anim>
                                    <p:anim calcmode="lin" valueType="num">
                                      <p:cBhvr additive="base">
                                        <p:cTn id="14" dur="500" fill="hold"/>
                                        <p:tgtEl>
                                          <p:spTgt spid="434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4182"/>
                                        </p:tgtEl>
                                        <p:attrNameLst>
                                          <p:attrName>style.visibility</p:attrName>
                                        </p:attrNameLst>
                                      </p:cBhvr>
                                      <p:to>
                                        <p:strVal val="visible"/>
                                      </p:to>
                                    </p:set>
                                    <p:anim calcmode="lin" valueType="num">
                                      <p:cBhvr additive="base">
                                        <p:cTn id="19" dur="500" fill="hold"/>
                                        <p:tgtEl>
                                          <p:spTgt spid="434182"/>
                                        </p:tgtEl>
                                        <p:attrNameLst>
                                          <p:attrName>ppt_x</p:attrName>
                                        </p:attrNameLst>
                                      </p:cBhvr>
                                      <p:tavLst>
                                        <p:tav tm="0">
                                          <p:val>
                                            <p:strVal val="0-#ppt_w/2"/>
                                          </p:val>
                                        </p:tav>
                                        <p:tav tm="100000">
                                          <p:val>
                                            <p:strVal val="#ppt_x"/>
                                          </p:val>
                                        </p:tav>
                                      </p:tavLst>
                                    </p:anim>
                                    <p:anim calcmode="lin" valueType="num">
                                      <p:cBhvr additive="base">
                                        <p:cTn id="20" dur="500" fill="hold"/>
                                        <p:tgtEl>
                                          <p:spTgt spid="434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autoUpdateAnimBg="0"/>
      <p:bldP spid="434182" grpId="0" animBg="1" autoUpdateAnimBg="0"/>
      <p:bldP spid="434185" grpId="0" animBg="1"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3154"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7516274" imgH="7144747" progId="MSPhotoEd.3">
                  <p:embed/>
                </p:oleObj>
              </mc:Choice>
              <mc:Fallback>
                <p:oleObj name="Photo Editor Photo" r:id="rId3" imgW="7516274" imgH="7144747" progId="MSPhotoEd.3">
                  <p:embed/>
                  <p:pic>
                    <p:nvPicPr>
                      <p:cNvPr id="43315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3157" name="Rectangle 5"/>
          <p:cNvSpPr>
            <a:spLocks noGrp="1" noChangeArrowheads="1"/>
          </p:cNvSpPr>
          <p:nvPr>
            <p:ph type="title" idx="4294967295"/>
          </p:nvPr>
        </p:nvSpPr>
        <p:spPr>
          <a:xfrm>
            <a:off x="3124200" y="4191000"/>
            <a:ext cx="6019800" cy="2438400"/>
          </a:xfrm>
          <a:solidFill>
            <a:schemeClr val="bg1"/>
          </a:solidFill>
        </p:spPr>
        <p:txBody>
          <a:bodyPr/>
          <a:lstStyle/>
          <a:p>
            <a:r>
              <a:rPr lang="en-US" sz="2800">
                <a:solidFill>
                  <a:schemeClr val="tx1"/>
                </a:solidFill>
                <a:latin typeface="Arial"/>
                <a:cs typeface="Arial"/>
              </a:rPr>
              <a:t>3</a:t>
            </a:r>
            <a:r>
              <a:rPr lang="en-US" sz="2800" baseline="30000">
                <a:solidFill>
                  <a:schemeClr val="tx1"/>
                </a:solidFill>
                <a:latin typeface="Arial"/>
                <a:cs typeface="Arial"/>
              </a:rPr>
              <a:t>rd</a:t>
            </a:r>
            <a:r>
              <a:rPr lang="en-US" sz="2800">
                <a:solidFill>
                  <a:schemeClr val="tx1"/>
                </a:solidFill>
                <a:latin typeface="Arial"/>
                <a:cs typeface="Arial"/>
              </a:rPr>
              <a:t> Temptation</a:t>
            </a:r>
            <a:br>
              <a:rPr lang="en-US" sz="2800">
                <a:solidFill>
                  <a:schemeClr val="tx1"/>
                </a:solidFill>
                <a:latin typeface="Arial"/>
                <a:cs typeface="Arial"/>
              </a:rPr>
            </a:br>
            <a:br>
              <a:rPr lang="en-US" sz="2800">
                <a:latin typeface="Arial"/>
                <a:cs typeface="Arial"/>
              </a:rPr>
            </a:br>
            <a:r>
              <a:rPr lang="mr-IN" altLang="ja-JP" sz="2800">
                <a:solidFill>
                  <a:srgbClr val="EFF148"/>
                </a:solidFill>
                <a:latin typeface="Arial"/>
                <a:cs typeface="Arial"/>
              </a:rPr>
              <a:t>"</a:t>
            </a:r>
            <a:r>
              <a:rPr lang="en-US" sz="2800">
                <a:solidFill>
                  <a:srgbClr val="EFF148"/>
                </a:solidFill>
                <a:latin typeface="Arial"/>
                <a:cs typeface="Arial"/>
              </a:rPr>
              <a:t>bow down</a:t>
            </a:r>
            <a:r>
              <a:rPr lang="mr-IN" altLang="ja-JP" sz="2800">
                <a:solidFill>
                  <a:srgbClr val="EFF148"/>
                </a:solidFill>
                <a:latin typeface="Arial"/>
                <a:cs typeface="Arial"/>
              </a:rPr>
              <a:t>"</a:t>
            </a:r>
            <a:r>
              <a:rPr lang="en-US" sz="2800">
                <a:solidFill>
                  <a:srgbClr val="EFF148"/>
                </a:solidFill>
                <a:latin typeface="Arial"/>
                <a:cs typeface="Arial"/>
              </a:rPr>
              <a:t> (4:9):</a:t>
            </a:r>
            <a:r>
              <a:rPr lang="en-US" sz="2800">
                <a:solidFill>
                  <a:srgbClr val="FFFFFF"/>
                </a:solidFill>
                <a:latin typeface="Arial"/>
                <a:cs typeface="Arial"/>
              </a:rPr>
              <a:t> To throw oneself to the ground as a sign of devotion before a divine being or a high-ranking person</a:t>
            </a:r>
            <a:r>
              <a:rPr lang="en-US" sz="2800">
                <a:latin typeface="Arial"/>
                <a:cs typeface="Arial"/>
              </a:rPr>
              <a:t>.</a:t>
            </a:r>
          </a:p>
        </p:txBody>
      </p:sp>
      <p:sp>
        <p:nvSpPr>
          <p:cNvPr id="433156" name="Rectangle 4"/>
          <p:cNvSpPr>
            <a:spLocks noChangeArrowheads="1"/>
          </p:cNvSpPr>
          <p:nvPr/>
        </p:nvSpPr>
        <p:spPr bwMode="auto">
          <a:xfrm>
            <a:off x="3886200" y="1676400"/>
            <a:ext cx="5257800" cy="222726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EFF148"/>
                </a:solidFill>
                <a:effectLst/>
                <a:uLnTx/>
                <a:uFillTx/>
                <a:latin typeface="Arial"/>
                <a:ea typeface="ＭＳ Ｐゴシック" charset="0"/>
                <a:cs typeface="Arial"/>
              </a:rPr>
              <a:t>very high mountain</a:t>
            </a:r>
            <a:r>
              <a:rPr kumimoji="1" lang="mr-IN" altLang="ja-JP"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Likely symbolic as the traditional Mount of Temptation was not high enough to view all the kingdoms of the world </a:t>
            </a:r>
          </a:p>
        </p:txBody>
      </p:sp>
    </p:spTree>
    <p:extLst>
      <p:ext uri="{BB962C8B-B14F-4D97-AF65-F5344CB8AC3E}">
        <p14:creationId xmlns:p14="http://schemas.microsoft.com/office/powerpoint/2010/main" val="113740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 calcmode="lin" valueType="num">
                                      <p:cBhvr additive="base">
                                        <p:cTn id="7" dur="500" fill="hold"/>
                                        <p:tgtEl>
                                          <p:spTgt spid="433157"/>
                                        </p:tgtEl>
                                        <p:attrNameLst>
                                          <p:attrName>ppt_x</p:attrName>
                                        </p:attrNameLst>
                                      </p:cBhvr>
                                      <p:tavLst>
                                        <p:tav tm="0">
                                          <p:val>
                                            <p:strVal val="0-#ppt_w/2"/>
                                          </p:val>
                                        </p:tav>
                                        <p:tav tm="100000">
                                          <p:val>
                                            <p:strVal val="#ppt_x"/>
                                          </p:val>
                                        </p:tav>
                                      </p:tavLst>
                                    </p:anim>
                                    <p:anim calcmode="lin" valueType="num">
                                      <p:cBhvr additive="base">
                                        <p:cTn id="8" dur="500" fill="hold"/>
                                        <p:tgtEl>
                                          <p:spTgt spid="433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3156"/>
                                        </p:tgtEl>
                                        <p:attrNameLst>
                                          <p:attrName>style.visibility</p:attrName>
                                        </p:attrNameLst>
                                      </p:cBhvr>
                                      <p:to>
                                        <p:strVal val="visible"/>
                                      </p:to>
                                    </p:set>
                                    <p:anim calcmode="lin" valueType="num">
                                      <p:cBhvr additive="base">
                                        <p:cTn id="13" dur="500" fill="hold"/>
                                        <p:tgtEl>
                                          <p:spTgt spid="433156"/>
                                        </p:tgtEl>
                                        <p:attrNameLst>
                                          <p:attrName>ppt_x</p:attrName>
                                        </p:attrNameLst>
                                      </p:cBhvr>
                                      <p:tavLst>
                                        <p:tav tm="0">
                                          <p:val>
                                            <p:strVal val="0-#ppt_w/2"/>
                                          </p:val>
                                        </p:tav>
                                        <p:tav tm="100000">
                                          <p:val>
                                            <p:strVal val="#ppt_x"/>
                                          </p:val>
                                        </p:tav>
                                      </p:tavLst>
                                    </p:anim>
                                    <p:anim calcmode="lin" valueType="num">
                                      <p:cBhvr additive="base">
                                        <p:cTn id="14" dur="500" fill="hold"/>
                                        <p:tgtEl>
                                          <p:spTgt spid="433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P spid="433156" grpId="0" animBg="1"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0469" name="Rectangle 21"/>
          <p:cNvSpPr>
            <a:spLocks noGrp="1" noChangeArrowheads="1"/>
          </p:cNvSpPr>
          <p:nvPr>
            <p:ph type="title"/>
          </p:nvPr>
        </p:nvSpPr>
        <p:spPr/>
        <p:txBody>
          <a:bodyPr/>
          <a:lstStyle/>
          <a:p>
            <a:r>
              <a:rPr lang="en-US"/>
              <a:t>Theme  </a:t>
            </a:r>
          </a:p>
        </p:txBody>
      </p:sp>
      <p:sp>
        <p:nvSpPr>
          <p:cNvPr id="360471" name="WordArt 23"/>
          <p:cNvSpPr>
            <a:spLocks noChangeArrowheads="1" noChangeShapeType="1" noTextEdit="1"/>
          </p:cNvSpPr>
          <p:nvPr/>
        </p:nvSpPr>
        <p:spPr bwMode="auto">
          <a:xfrm>
            <a:off x="990600" y="2743200"/>
            <a:ext cx="7429500" cy="1924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0" cap="none" spc="0" normalizeH="0" baseline="0" noProof="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uLnTx/>
                <a:uFillTx/>
                <a:latin typeface="Arial Black"/>
                <a:ea typeface="Arial Black"/>
                <a:cs typeface="Arial Black"/>
              </a:rPr>
              <a:t>The Victorious King</a:t>
            </a:r>
          </a:p>
        </p:txBody>
      </p:sp>
    </p:spTree>
    <p:extLst>
      <p:ext uri="{BB962C8B-B14F-4D97-AF65-F5344CB8AC3E}">
        <p14:creationId xmlns:p14="http://schemas.microsoft.com/office/powerpoint/2010/main" val="360636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0471"/>
                                        </p:tgtEl>
                                        <p:attrNameLst>
                                          <p:attrName>style.visibility</p:attrName>
                                        </p:attrNameLst>
                                      </p:cBhvr>
                                      <p:to>
                                        <p:strVal val="visible"/>
                                      </p:to>
                                    </p:set>
                                    <p:animEffect transition="in" filter="dissolve">
                                      <p:cBhvr>
                                        <p:cTn id="7" dur="500"/>
                                        <p:tgtEl>
                                          <p:spTgt spid="36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71"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45443" name="Rectangle 3"/>
          <p:cNvSpPr>
            <a:spLocks noGrp="1" noChangeArrowheads="1"/>
          </p:cNvSpPr>
          <p:nvPr>
            <p:ph type="body" idx="1"/>
          </p:nvPr>
        </p:nvSpPr>
        <p:spPr>
          <a:xfrm>
            <a:off x="914400" y="1905000"/>
            <a:ext cx="8229600" cy="4038600"/>
          </a:xfrm>
        </p:spPr>
        <p:txBody>
          <a:bodyPr/>
          <a:lstStyle/>
          <a:p>
            <a:pPr>
              <a:lnSpc>
                <a:spcPct val="90000"/>
              </a:lnSpc>
              <a:buFontTx/>
              <a:buNone/>
            </a:pPr>
            <a:r>
              <a:rPr lang="zh-CN" altLang="en-US" sz="3200">
                <a:solidFill>
                  <a:srgbClr val="FFFF00"/>
                </a:solidFill>
              </a:rPr>
              <a:t>路加</a:t>
            </a:r>
            <a:r>
              <a:rPr lang="en-US" sz="3200">
                <a:solidFill>
                  <a:srgbClr val="FFFF00"/>
                </a:solidFill>
              </a:rPr>
              <a:t> 4:1-13 </a:t>
            </a:r>
          </a:p>
          <a:p>
            <a:pPr>
              <a:lnSpc>
                <a:spcPct val="90000"/>
              </a:lnSpc>
            </a:pPr>
            <a:r>
              <a:rPr lang="en-US" sz="3200"/>
              <a:t>Full of the Holy Spirit</a:t>
            </a:r>
          </a:p>
          <a:p>
            <a:pPr>
              <a:lnSpc>
                <a:spcPct val="90000"/>
              </a:lnSpc>
            </a:pPr>
            <a:r>
              <a:rPr lang="en-US" sz="3200"/>
              <a:t>2</a:t>
            </a:r>
            <a:r>
              <a:rPr lang="en-US" sz="3200" baseline="30000"/>
              <a:t>nd</a:t>
            </a:r>
            <a:r>
              <a:rPr lang="en-US" sz="3200"/>
              <a:t> and 3</a:t>
            </a:r>
            <a:r>
              <a:rPr lang="en-US" sz="3200" baseline="30000"/>
              <a:t>rd</a:t>
            </a:r>
            <a:r>
              <a:rPr lang="en-US" sz="3200"/>
              <a:t> temptation in the reverse order</a:t>
            </a:r>
          </a:p>
          <a:p>
            <a:pPr>
              <a:lnSpc>
                <a:spcPct val="90000"/>
              </a:lnSpc>
              <a:buFontTx/>
              <a:buNone/>
            </a:pPr>
            <a:r>
              <a:rPr lang="zh-CN" altLang="en-US" sz="3200">
                <a:solidFill>
                  <a:srgbClr val="FFFF00"/>
                </a:solidFill>
              </a:rPr>
              <a:t>马可</a:t>
            </a:r>
            <a:r>
              <a:rPr lang="en-US" sz="3200">
                <a:solidFill>
                  <a:srgbClr val="FFFF00"/>
                </a:solidFill>
              </a:rPr>
              <a:t> 1:12-13</a:t>
            </a:r>
          </a:p>
          <a:p>
            <a:pPr>
              <a:lnSpc>
                <a:spcPct val="90000"/>
              </a:lnSpc>
            </a:pPr>
            <a:r>
              <a:rPr lang="en-US" sz="3200"/>
              <a:t>At once the Spirit sent Him out………</a:t>
            </a:r>
          </a:p>
          <a:p>
            <a:pPr>
              <a:lnSpc>
                <a:spcPct val="90000"/>
              </a:lnSpc>
            </a:pPr>
            <a:r>
              <a:rPr lang="en-US" sz="3200"/>
              <a:t>He was with the wild animals</a:t>
            </a:r>
          </a:p>
        </p:txBody>
      </p:sp>
      <p:sp>
        <p:nvSpPr>
          <p:cNvPr id="445442" name="Rectangle 2"/>
          <p:cNvSpPr>
            <a:spLocks noGrp="1" noChangeArrowheads="1"/>
          </p:cNvSpPr>
          <p:nvPr>
            <p:ph type="title"/>
          </p:nvPr>
        </p:nvSpPr>
        <p:spPr>
          <a:xfrm>
            <a:off x="683568" y="188640"/>
            <a:ext cx="7488832" cy="1491952"/>
          </a:xfrm>
        </p:spPr>
        <p:txBody>
          <a:bodyPr/>
          <a:lstStyle/>
          <a:p>
            <a:r>
              <a:rPr lang="en-US" sz="3600" b="1">
                <a:solidFill>
                  <a:srgbClr val="FFFF00"/>
                </a:solidFill>
              </a:rPr>
              <a:t>The temptation is in all three Synoptic Gospels. </a:t>
            </a:r>
            <a:r>
              <a:rPr lang="zh-CN" altLang="en-US" sz="3600" b="1">
                <a:solidFill>
                  <a:srgbClr val="FFFF00"/>
                </a:solidFill>
              </a:rPr>
              <a:t>路加</a:t>
            </a:r>
            <a:r>
              <a:rPr lang="en-US" sz="3600" b="1">
                <a:solidFill>
                  <a:srgbClr val="FFFF00"/>
                </a:solidFill>
              </a:rPr>
              <a:t> and </a:t>
            </a:r>
            <a:r>
              <a:rPr lang="zh-CN" altLang="en-US" sz="3600" b="1">
                <a:solidFill>
                  <a:srgbClr val="FFFF00"/>
                </a:solidFill>
              </a:rPr>
              <a:t>马可</a:t>
            </a:r>
            <a:r>
              <a:rPr lang="en-US" sz="3600" b="1">
                <a:solidFill>
                  <a:srgbClr val="FFFF00"/>
                </a:solidFill>
              </a:rPr>
              <a:t> add:</a:t>
            </a:r>
          </a:p>
        </p:txBody>
      </p:sp>
    </p:spTree>
    <p:extLst>
      <p:ext uri="{BB962C8B-B14F-4D97-AF65-F5344CB8AC3E}">
        <p14:creationId xmlns:p14="http://schemas.microsoft.com/office/powerpoint/2010/main" val="30363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animEffect transition="in" filter="barn(outVertical)">
                                      <p:cBhvr>
                                        <p:cTn id="7" dur="500"/>
                                        <p:tgtEl>
                                          <p:spTgt spid="445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45443">
                                            <p:txEl>
                                              <p:pRg st="1" end="1"/>
                                            </p:txEl>
                                          </p:spTgt>
                                        </p:tgtEl>
                                        <p:attrNameLst>
                                          <p:attrName>style.visibility</p:attrName>
                                        </p:attrNameLst>
                                      </p:cBhvr>
                                      <p:to>
                                        <p:strVal val="visible"/>
                                      </p:to>
                                    </p:set>
                                    <p:animEffect transition="in" filter="barn(outVertical)">
                                      <p:cBhvr>
                                        <p:cTn id="12" dur="500"/>
                                        <p:tgtEl>
                                          <p:spTgt spid="445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45443">
                                            <p:txEl>
                                              <p:pRg st="2" end="2"/>
                                            </p:txEl>
                                          </p:spTgt>
                                        </p:tgtEl>
                                        <p:attrNameLst>
                                          <p:attrName>style.visibility</p:attrName>
                                        </p:attrNameLst>
                                      </p:cBhvr>
                                      <p:to>
                                        <p:strVal val="visible"/>
                                      </p:to>
                                    </p:set>
                                    <p:animEffect transition="in" filter="barn(outVertical)">
                                      <p:cBhvr>
                                        <p:cTn id="17" dur="500"/>
                                        <p:tgtEl>
                                          <p:spTgt spid="445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45443">
                                            <p:txEl>
                                              <p:pRg st="3" end="3"/>
                                            </p:txEl>
                                          </p:spTgt>
                                        </p:tgtEl>
                                        <p:attrNameLst>
                                          <p:attrName>style.visibility</p:attrName>
                                        </p:attrNameLst>
                                      </p:cBhvr>
                                      <p:to>
                                        <p:strVal val="visible"/>
                                      </p:to>
                                    </p:set>
                                    <p:animEffect transition="in" filter="barn(outVertical)">
                                      <p:cBhvr>
                                        <p:cTn id="22" dur="500"/>
                                        <p:tgtEl>
                                          <p:spTgt spid="4454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45443">
                                            <p:txEl>
                                              <p:pRg st="4" end="4"/>
                                            </p:txEl>
                                          </p:spTgt>
                                        </p:tgtEl>
                                        <p:attrNameLst>
                                          <p:attrName>style.visibility</p:attrName>
                                        </p:attrNameLst>
                                      </p:cBhvr>
                                      <p:to>
                                        <p:strVal val="visible"/>
                                      </p:to>
                                    </p:set>
                                    <p:animEffect transition="in" filter="barn(outVertical)">
                                      <p:cBhvr>
                                        <p:cTn id="27" dur="500"/>
                                        <p:tgtEl>
                                          <p:spTgt spid="4454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45443">
                                            <p:txEl>
                                              <p:pRg st="5" end="5"/>
                                            </p:txEl>
                                          </p:spTgt>
                                        </p:tgtEl>
                                        <p:attrNameLst>
                                          <p:attrName>style.visibility</p:attrName>
                                        </p:attrNameLst>
                                      </p:cBhvr>
                                      <p:to>
                                        <p:strVal val="visible"/>
                                      </p:to>
                                    </p:set>
                                    <p:animEffect transition="in" filter="barn(outVertical)">
                                      <p:cBhvr>
                                        <p:cTn id="32" dur="500"/>
                                        <p:tgtEl>
                                          <p:spTgt spid="445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a:t>Contextual Relationships</a:t>
            </a:r>
          </a:p>
        </p:txBody>
      </p:sp>
      <p:sp>
        <p:nvSpPr>
          <p:cNvPr id="420867" name="Rectangle 3"/>
          <p:cNvSpPr>
            <a:spLocks noGrp="1" noChangeArrowheads="1"/>
          </p:cNvSpPr>
          <p:nvPr>
            <p:ph type="body" idx="1"/>
          </p:nvPr>
        </p:nvSpPr>
        <p:spPr>
          <a:xfrm>
            <a:off x="914400" y="2057400"/>
            <a:ext cx="7543800" cy="3886200"/>
          </a:xfrm>
        </p:spPr>
        <p:txBody>
          <a:bodyPr/>
          <a:lstStyle/>
          <a:p>
            <a:pPr marL="0" indent="0">
              <a:buFontTx/>
              <a:buNone/>
            </a:pPr>
            <a:r>
              <a:rPr lang="en-US" sz="3200"/>
              <a:t>In Context of the Bible:</a:t>
            </a:r>
          </a:p>
          <a:p>
            <a:pPr marL="0" indent="0">
              <a:buFontTx/>
              <a:buNone/>
            </a:pPr>
            <a:r>
              <a:rPr lang="en-US" sz="3200"/>
              <a:t>Jesus was the fulfillment of God</a:t>
            </a:r>
            <a:r>
              <a:rPr lang="mr-IN" altLang="ja-JP" sz="3200">
                <a:latin typeface="Arial"/>
              </a:rPr>
              <a:t>'</a:t>
            </a:r>
            <a:r>
              <a:rPr lang="en-US" sz="3200"/>
              <a:t>s promises to Israel, coming as Messiah and Redeemer: Savior of the world as well as Savior of Israel</a:t>
            </a:r>
          </a:p>
        </p:txBody>
      </p:sp>
    </p:spTree>
    <p:extLst>
      <p:ext uri="{BB962C8B-B14F-4D97-AF65-F5344CB8AC3E}">
        <p14:creationId xmlns:p14="http://schemas.microsoft.com/office/powerpoint/2010/main" val="37892681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en-US"/>
              <a:t>In Context of </a:t>
            </a:r>
            <a:r>
              <a:rPr lang="zh-CN" altLang="en-US"/>
              <a:t>马太</a:t>
            </a:r>
            <a:endParaRPr lang="en-US"/>
          </a:p>
        </p:txBody>
      </p:sp>
      <p:sp>
        <p:nvSpPr>
          <p:cNvPr id="421891" name="Rectangle 3"/>
          <p:cNvSpPr>
            <a:spLocks noGrp="1" noChangeArrowheads="1"/>
          </p:cNvSpPr>
          <p:nvPr>
            <p:ph type="body" idx="1"/>
          </p:nvPr>
        </p:nvSpPr>
        <p:spPr>
          <a:xfrm>
            <a:off x="914400" y="1981200"/>
            <a:ext cx="7543800" cy="3962400"/>
          </a:xfrm>
        </p:spPr>
        <p:txBody>
          <a:bodyPr/>
          <a:lstStyle/>
          <a:p>
            <a:pPr marL="0" indent="0">
              <a:buFontTx/>
              <a:buNone/>
            </a:pPr>
            <a:r>
              <a:rPr lang="zh-CN" altLang="en-US" sz="3200"/>
              <a:t>马太</a:t>
            </a:r>
            <a:r>
              <a:rPr lang="en-US" sz="3200"/>
              <a:t> proved that Jesus was the fulfillment of God</a:t>
            </a:r>
            <a:r>
              <a:rPr lang="mr-IN" altLang="ja-JP" sz="3200">
                <a:latin typeface="Arial"/>
              </a:rPr>
              <a:t>'</a:t>
            </a:r>
            <a:r>
              <a:rPr lang="en-US" sz="3200"/>
              <a:t>s promises to Israel. It also explained that the Kingdom is postponed due to Israel</a:t>
            </a:r>
            <a:r>
              <a:rPr lang="mr-IN" altLang="ja-JP" sz="3200">
                <a:latin typeface="Arial"/>
              </a:rPr>
              <a:t>'</a:t>
            </a:r>
            <a:r>
              <a:rPr lang="en-US" sz="3200"/>
              <a:t>s rejection of Christ as King and for believing Jews to see His present Kingdom authority residing in the Church.</a:t>
            </a:r>
          </a:p>
        </p:txBody>
      </p:sp>
    </p:spTree>
    <p:extLst>
      <p:ext uri="{BB962C8B-B14F-4D97-AF65-F5344CB8AC3E}">
        <p14:creationId xmlns:p14="http://schemas.microsoft.com/office/powerpoint/2010/main" val="19886596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22915" name="Rectangle 3"/>
          <p:cNvSpPr>
            <a:spLocks noGrp="1" noChangeArrowheads="1"/>
          </p:cNvSpPr>
          <p:nvPr>
            <p:ph type="body" idx="1"/>
          </p:nvPr>
        </p:nvSpPr>
        <p:spPr>
          <a:xfrm>
            <a:off x="914400" y="1905000"/>
            <a:ext cx="7696200" cy="4572000"/>
          </a:xfrm>
        </p:spPr>
        <p:txBody>
          <a:bodyPr/>
          <a:lstStyle/>
          <a:p>
            <a:pPr marL="341313" indent="-341313"/>
            <a:r>
              <a:rPr lang="en-US" sz="3600"/>
              <a:t>To show Jesus as King</a:t>
            </a:r>
          </a:p>
          <a:p>
            <a:pPr marL="341313" indent="-341313"/>
            <a:r>
              <a:rPr lang="en-US" sz="3600"/>
              <a:t>To show Jesus is sinless</a:t>
            </a:r>
          </a:p>
          <a:p>
            <a:pPr marL="341313" indent="-341313"/>
            <a:r>
              <a:rPr lang="en-US" sz="3600"/>
              <a:t>To model for us how to fight temptation</a:t>
            </a:r>
          </a:p>
          <a:p>
            <a:pPr marL="341313" indent="-341313"/>
            <a:r>
              <a:rPr lang="en-US" sz="3600"/>
              <a:t>To show us Christ is qualified to help us have victory over Satan</a:t>
            </a:r>
          </a:p>
        </p:txBody>
      </p:sp>
      <p:sp>
        <p:nvSpPr>
          <p:cNvPr id="422914" name="Rectangle 2"/>
          <p:cNvSpPr>
            <a:spLocks noGrp="1" noChangeArrowheads="1"/>
          </p:cNvSpPr>
          <p:nvPr>
            <p:ph type="title"/>
          </p:nvPr>
        </p:nvSpPr>
        <p:spPr/>
        <p:txBody>
          <a:bodyPr/>
          <a:lstStyle/>
          <a:p>
            <a:r>
              <a:rPr lang="en-US"/>
              <a:t>In the Context of the Passage</a:t>
            </a:r>
          </a:p>
        </p:txBody>
      </p:sp>
    </p:spTree>
    <p:extLst>
      <p:ext uri="{BB962C8B-B14F-4D97-AF65-F5344CB8AC3E}">
        <p14:creationId xmlns:p14="http://schemas.microsoft.com/office/powerpoint/2010/main" val="366182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dissolve">
                                      <p:cBhvr>
                                        <p:cTn id="7" dur="500"/>
                                        <p:tgtEl>
                                          <p:spTgt spid="422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1" end="1"/>
                                            </p:txEl>
                                          </p:spTgt>
                                        </p:tgtEl>
                                        <p:attrNameLst>
                                          <p:attrName>style.visibility</p:attrName>
                                        </p:attrNameLst>
                                      </p:cBhvr>
                                      <p:to>
                                        <p:strVal val="visible"/>
                                      </p:to>
                                    </p:set>
                                    <p:animEffect transition="in" filter="dissolve">
                                      <p:cBhvr>
                                        <p:cTn id="12" dur="500"/>
                                        <p:tgtEl>
                                          <p:spTgt spid="422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Effect transition="in" filter="dissolve">
                                      <p:cBhvr>
                                        <p:cTn id="17" dur="500"/>
                                        <p:tgtEl>
                                          <p:spTgt spid="422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2915">
                                            <p:txEl>
                                              <p:pRg st="3" end="3"/>
                                            </p:txEl>
                                          </p:spTgt>
                                        </p:tgtEl>
                                        <p:attrNameLst>
                                          <p:attrName>style.visibility</p:attrName>
                                        </p:attrNameLst>
                                      </p:cBhvr>
                                      <p:to>
                                        <p:strVal val="visible"/>
                                      </p:to>
                                    </p:set>
                                    <p:animEffect transition="in" filter="dissolve">
                                      <p:cBhvr>
                                        <p:cTn id="22"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4659" name="Rectangle 3"/>
          <p:cNvSpPr>
            <a:spLocks noChangeArrowheads="1"/>
          </p:cNvSpPr>
          <p:nvPr/>
        </p:nvSpPr>
        <p:spPr bwMode="auto">
          <a:xfrm>
            <a:off x="539552" y="3068960"/>
            <a:ext cx="8458200" cy="2855397"/>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Today we have seen the importance of spiritual preparation and seen how Jesus used God</a:t>
            </a:r>
            <a:r>
              <a:rPr kumimoji="0" lang="mr-IN" altLang="ja-JP" sz="3600" b="1" i="0" u="none" strike="noStrike" kern="1200" cap="none" spc="0" normalizeH="0" baseline="0" noProof="0">
                <a:ln>
                  <a:noFill/>
                </a:ln>
                <a:solidFill>
                  <a:srgbClr val="FFFFFF"/>
                </a:solidFill>
                <a:effectLst/>
                <a:uLnTx/>
                <a:uFillTx/>
                <a:latin typeface="Arial"/>
                <a:ea typeface="ＭＳ Ｐゴシック"/>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s </a:t>
            </a:r>
            <a:r>
              <a:rPr kumimoji="0" lang="en-US" sz="3200" b="1" i="0" u="none" strike="noStrike" kern="1200" cap="none" spc="0" normalizeH="0" baseline="0" noProof="0">
                <a:ln>
                  <a:noFill/>
                </a:ln>
                <a:solidFill>
                  <a:srgbClr val="FFFFFF"/>
                </a:solidFill>
                <a:effectLst/>
                <a:uLnTx/>
                <a:uFillTx/>
                <a:latin typeface="Arial"/>
                <a:ea typeface="ＭＳ Ｐゴシック"/>
                <a:cs typeface="Arial"/>
              </a:rPr>
              <a:t>Word</a:t>
            </a: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 to have victory over Satan </a:t>
            </a:r>
          </a:p>
        </p:txBody>
      </p:sp>
      <p:graphicFrame>
        <p:nvGraphicFramePr>
          <p:cNvPr id="454661" name="Object 5"/>
          <p:cNvGraphicFramePr>
            <a:graphicFrameLocks noChangeAspect="1"/>
          </p:cNvGraphicFramePr>
          <p:nvPr/>
        </p:nvGraphicFramePr>
        <p:xfrm>
          <a:off x="6476213" y="304800"/>
          <a:ext cx="2362987" cy="3052192"/>
        </p:xfrm>
        <a:graphic>
          <a:graphicData uri="http://schemas.openxmlformats.org/presentationml/2006/ole">
            <mc:AlternateContent xmlns:mc="http://schemas.openxmlformats.org/markup-compatibility/2006">
              <mc:Choice xmlns:v="urn:schemas-microsoft-com:vml" Requires="v">
                <p:oleObj name="Photo Editor Photo" r:id="rId3" imgW="1066667" imgH="1428949" progId="MSPhotoEd.3">
                  <p:embed/>
                </p:oleObj>
              </mc:Choice>
              <mc:Fallback>
                <p:oleObj name="Photo Editor Photo" r:id="rId3" imgW="1066667" imgH="1428949" progId="MSPhotoEd.3">
                  <p:embed/>
                  <p:pic>
                    <p:nvPicPr>
                      <p:cNvPr id="45466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213" y="304800"/>
                        <a:ext cx="2362987" cy="3052192"/>
                      </a:xfrm>
                      <a:prstGeom prst="rect">
                        <a:avLst/>
                      </a:prstGeom>
                      <a:noFill/>
                      <a:ln>
                        <a:noFill/>
                      </a:ln>
                      <a:effectLst/>
                    </p:spPr>
                  </p:pic>
                </p:oleObj>
              </mc:Fallback>
            </mc:AlternateContent>
          </a:graphicData>
        </a:graphic>
      </p:graphicFrame>
      <p:sp>
        <p:nvSpPr>
          <p:cNvPr id="454662" name="Rectangle 6"/>
          <p:cNvSpPr>
            <a:spLocks noGrp="1" noChangeArrowheads="1"/>
          </p:cNvSpPr>
          <p:nvPr>
            <p:ph type="title" idx="4294967295"/>
          </p:nvPr>
        </p:nvSpPr>
        <p:spPr>
          <a:xfrm>
            <a:off x="683568" y="2060848"/>
            <a:ext cx="4104456" cy="762000"/>
          </a:xfrm>
        </p:spPr>
        <p:txBody>
          <a:bodyPr/>
          <a:lstStyle/>
          <a:p>
            <a:r>
              <a:rPr lang="en-US">
                <a:solidFill>
                  <a:srgbClr val="FFFFFF"/>
                </a:solidFill>
              </a:rPr>
              <a:t>Application</a:t>
            </a:r>
          </a:p>
        </p:txBody>
      </p:sp>
    </p:spTree>
    <p:extLst>
      <p:ext uri="{BB962C8B-B14F-4D97-AF65-F5344CB8AC3E}">
        <p14:creationId xmlns:p14="http://schemas.microsoft.com/office/powerpoint/2010/main" val="39309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4661"/>
                                        </p:tgtEl>
                                        <p:attrNameLst>
                                          <p:attrName>style.visibility</p:attrName>
                                        </p:attrNameLst>
                                      </p:cBhvr>
                                      <p:to>
                                        <p:strVal val="visible"/>
                                      </p:to>
                                    </p:set>
                                    <p:anim calcmode="lin" valueType="num">
                                      <p:cBhvr additive="base">
                                        <p:cTn id="7" dur="500" fill="hold"/>
                                        <p:tgtEl>
                                          <p:spTgt spid="454661"/>
                                        </p:tgtEl>
                                        <p:attrNameLst>
                                          <p:attrName>ppt_x</p:attrName>
                                        </p:attrNameLst>
                                      </p:cBhvr>
                                      <p:tavLst>
                                        <p:tav tm="0">
                                          <p:val>
                                            <p:strVal val="0-#ppt_w/2"/>
                                          </p:val>
                                        </p:tav>
                                        <p:tav tm="100000">
                                          <p:val>
                                            <p:strVal val="#ppt_x"/>
                                          </p:val>
                                        </p:tav>
                                      </p:tavLst>
                                    </p:anim>
                                    <p:anim calcmode="lin" valueType="num">
                                      <p:cBhvr additive="base">
                                        <p:cTn id="8" dur="500" fill="hold"/>
                                        <p:tgtEl>
                                          <p:spTgt spid="4546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54659"/>
                                        </p:tgtEl>
                                        <p:attrNameLst>
                                          <p:attrName>style.visibility</p:attrName>
                                        </p:attrNameLst>
                                      </p:cBhvr>
                                      <p:to>
                                        <p:strVal val="visible"/>
                                      </p:to>
                                    </p:set>
                                    <p:animEffect transition="in" filter="dissolve">
                                      <p:cBhvr>
                                        <p:cTn id="13"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animBg="1"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FAEBA01-7D92-8843-A52F-057F76B4F01E}"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4/19/26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8389054E-626E-F54B-9A13-F5DD19E74281}"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248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634" name="Rectangle 2"/>
          <p:cNvSpPr>
            <a:spLocks noChangeArrowheads="1"/>
          </p:cNvSpPr>
          <p:nvPr/>
        </p:nvSpPr>
        <p:spPr bwMode="auto">
          <a:xfrm>
            <a:off x="2286000" y="2546350"/>
            <a:ext cx="4572000" cy="310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p:txBody>
      </p:sp>
      <p:graphicFrame>
        <p:nvGraphicFramePr>
          <p:cNvPr id="453635"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9752381" imgH="7314286" progId="MSPhotoEd.3">
                  <p:embed/>
                </p:oleObj>
              </mc:Choice>
              <mc:Fallback>
                <p:oleObj name="Photo Editor Photo" r:id="rId3" imgW="9752381" imgH="7314286" progId="MSPhotoEd.3">
                  <p:embed/>
                  <p:pic>
                    <p:nvPicPr>
                      <p:cNvPr id="4536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3637" name="Rectangle 5"/>
          <p:cNvSpPr>
            <a:spLocks noGrp="1" noChangeArrowheads="1"/>
          </p:cNvSpPr>
          <p:nvPr>
            <p:ph type="title" idx="4294967295"/>
          </p:nvPr>
        </p:nvSpPr>
        <p:spPr>
          <a:xfrm>
            <a:off x="228600" y="5105400"/>
            <a:ext cx="8686800" cy="1447800"/>
          </a:xfrm>
          <a:solidFill>
            <a:schemeClr val="bg1"/>
          </a:solidFill>
        </p:spPr>
        <p:txBody>
          <a:bodyPr/>
          <a:lstStyle/>
          <a:p>
            <a:r>
              <a:rPr lang="en-US" sz="3200">
                <a:solidFill>
                  <a:schemeClr val="tx1"/>
                </a:solidFill>
              </a:rPr>
              <a:t>God</a:t>
            </a:r>
            <a:r>
              <a:rPr lang="mr-IN" altLang="ja-JP" sz="3200">
                <a:solidFill>
                  <a:schemeClr val="tx1"/>
                </a:solidFill>
                <a:latin typeface="Arial"/>
              </a:rPr>
              <a:t>'</a:t>
            </a:r>
            <a:r>
              <a:rPr lang="en-US" sz="3200">
                <a:solidFill>
                  <a:schemeClr val="tx1"/>
                </a:solidFill>
              </a:rPr>
              <a:t>s testing increases our faith and develops perseverance in us so that we will remain faithful to our calling (James 1:2-4)</a:t>
            </a:r>
          </a:p>
        </p:txBody>
      </p:sp>
    </p:spTree>
    <p:extLst>
      <p:ext uri="{BB962C8B-B14F-4D97-AF65-F5344CB8AC3E}">
        <p14:creationId xmlns:p14="http://schemas.microsoft.com/office/powerpoint/2010/main" val="3177388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dissolve">
                                      <p:cBhvr>
                                        <p:cTn id="7" dur="500"/>
                                        <p:tgtEl>
                                          <p:spTgt spid="45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94C48492-348B-AB4E-9F98-2E50E3F3788C}"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4/19/26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7476AAC-C89B-E14B-91A6-70F97108856C}"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249</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5261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591426" imgH="3390476" progId="MSPhotoEd.3">
                  <p:embed/>
                </p:oleObj>
              </mc:Choice>
              <mc:Fallback>
                <p:oleObj name="Photo Editor Photo" r:id="rId3" imgW="3591426" imgH="3390476" progId="MSPhotoEd.3">
                  <p:embed/>
                  <p:pic>
                    <p:nvPicPr>
                      <p:cNvPr id="4526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2612" name="Rectangle 4"/>
          <p:cNvSpPr>
            <a:spLocks noGrp="1" noChangeArrowheads="1"/>
          </p:cNvSpPr>
          <p:nvPr>
            <p:ph type="title" idx="4294967295"/>
          </p:nvPr>
        </p:nvSpPr>
        <p:spPr>
          <a:xfrm>
            <a:off x="1403648" y="3048000"/>
            <a:ext cx="6063952" cy="2667000"/>
          </a:xfrm>
        </p:spPr>
        <p:txBody>
          <a:bodyPr/>
          <a:lstStyle/>
          <a:p>
            <a:pPr algn="ctr"/>
            <a:r>
              <a:rPr lang="en-US" sz="3600" b="1">
                <a:solidFill>
                  <a:schemeClr val="accent2"/>
                </a:solidFill>
              </a:rPr>
              <a:t>In your next trial, look to Jesus</a:t>
            </a:r>
            <a:r>
              <a:rPr lang="mr-IN" altLang="ja-JP" sz="3600" b="1">
                <a:solidFill>
                  <a:schemeClr val="accent2"/>
                </a:solidFill>
                <a:latin typeface="Arial"/>
              </a:rPr>
              <a:t>'</a:t>
            </a:r>
            <a:r>
              <a:rPr lang="en-US" sz="3600" b="1">
                <a:solidFill>
                  <a:schemeClr val="accent2"/>
                </a:solidFill>
              </a:rPr>
              <a:t> model since he is qualified to help us resist the devil</a:t>
            </a:r>
            <a:endParaRPr lang="en-US" sz="3600">
              <a:solidFill>
                <a:schemeClr val="accent2"/>
              </a:solidFill>
            </a:endParaRPr>
          </a:p>
        </p:txBody>
      </p:sp>
    </p:spTree>
    <p:extLst>
      <p:ext uri="{BB962C8B-B14F-4D97-AF65-F5344CB8AC3E}">
        <p14:creationId xmlns:p14="http://schemas.microsoft.com/office/powerpoint/2010/main" val="199980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barn(inHorizontal)">
                                      <p:cBhvr>
                                        <p:cTn id="7" dur="500"/>
                                        <p:tgtEl>
                                          <p:spTgt spid="45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78595"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2" name="AutoShape 4"/>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878597" name="Line 5"/>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4" name="Text Box 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7859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78601" name="Line 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2" name="Line 1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8" name="AutoShape 11"/>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878604" name="Text Box 1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78605" name="Line 1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6" name="Line 1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7" name="Line 1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8" name="Line 1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9" name="Line 1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0" name="Line 1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1" name="Line 19"/>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2" name="Line 20"/>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3" name="Line 2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4" name="Text Box 2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78615" name="Text Box 2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78616" name="Line 2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7" name="Line 2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8" name="Line 2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9" name="Text Box 2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78620" name="Line 2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1" name="Line 2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2" name="Line 3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3" name="Line 3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4" name="Line 3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5" name="Line 3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6" name="Line 3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42"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78628"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878629" name="Text Box 3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马太福音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1:16</a:t>
            </a:r>
            <a:endParaRPr kumimoji="0" lang="zh-CN" altLang="en-US" sz="1600" b="1" i="0" u="none" strike="noStrike" kern="1200" cap="none" spc="0" normalizeH="0" baseline="0" noProof="0">
              <a:ln>
                <a:noFill/>
              </a:ln>
              <a:solidFill>
                <a:srgbClr val="FFFF00"/>
              </a:solidFill>
              <a:effectLst/>
              <a:uLnTx/>
              <a:uFillTx/>
              <a:latin typeface="宋体" charset="0"/>
              <a:ea typeface="宋体" charset="0"/>
            </a:endParaRPr>
          </a:p>
        </p:txBody>
      </p:sp>
      <p:sp>
        <p:nvSpPr>
          <p:cNvPr id="94245" name="Text Box 3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78631" name="Rectangle 39"/>
          <p:cNvSpPr>
            <a:spLocks noChangeArrowheads="1"/>
          </p:cNvSpPr>
          <p:nvPr/>
        </p:nvSpPr>
        <p:spPr bwMode="auto">
          <a:xfrm>
            <a:off x="5329238" y="758825"/>
            <a:ext cx="2682875" cy="665163"/>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32" name="Text Box 4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878633" name="Rectangle 41"/>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78634" name="Text Box 42"/>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878635" name="Text Box 4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78636" name="Text Box 4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78637" name="Text Box 45"/>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78638" name="Line 46"/>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2" name="Group 49"/>
          <p:cNvGrpSpPr>
            <a:grpSpLocks/>
          </p:cNvGrpSpPr>
          <p:nvPr/>
        </p:nvGrpSpPr>
        <p:grpSpPr bwMode="auto">
          <a:xfrm>
            <a:off x="4038600" y="5840413"/>
            <a:ext cx="3429000" cy="915987"/>
            <a:chOff x="2544" y="3679"/>
            <a:chExt cx="2160" cy="577"/>
          </a:xfrm>
        </p:grpSpPr>
        <p:sp>
          <p:nvSpPr>
            <p:cNvPr id="878639" name="Line 47"/>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40" name="Text Box 48"/>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sp>
        <p:nvSpPr>
          <p:cNvPr id="878642" name="Rectangle 5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34</a:t>
            </a:r>
          </a:p>
        </p:txBody>
      </p:sp>
    </p:spTree>
    <p:extLst>
      <p:ext uri="{BB962C8B-B14F-4D97-AF65-F5344CB8AC3E}">
        <p14:creationId xmlns:p14="http://schemas.microsoft.com/office/powerpoint/2010/main" val="28727655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DB32667-B7B1-452C-8968-817EB3C4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3. By His Herald</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26-27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2437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testifies before the leaders and to Christ that he is the forerunner of Messiah in fulfillment of Malachi 4:5 in order to approve of Christ's person and works and to prepare Israel and her leaders before the beginning of Christ's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92705631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710AB2F-946B-43BB-AF83-9CB63F9F8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Testimony of </a:t>
            </a:r>
            <a:r>
              <a:rPr lang="zh-CN" altLang="en-US" b="1">
                <a:solidFill>
                  <a:srgbClr val="FFFFFF"/>
                </a:solidFill>
                <a:effectLst>
                  <a:glow rad="228600">
                    <a:srgbClr val="000000"/>
                  </a:glow>
                </a:effectLst>
                <a:latin typeface="Arial"/>
                <a:cs typeface="Arial"/>
              </a:rPr>
              <a:t>约翰</a:t>
            </a:r>
            <a:r>
              <a:rPr lang="en-GB" b="1">
                <a:solidFill>
                  <a:srgbClr val="FFFFFF"/>
                </a:solidFill>
                <a:effectLst>
                  <a:glow rad="228600">
                    <a:srgbClr val="000000"/>
                  </a:glow>
                </a:effectLst>
                <a:latin typeface="Arial"/>
                <a:cs typeface="Arial"/>
              </a:rPr>
              <a:t> Before the Leaders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§26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约翰</a:t>
            </a:r>
            <a:r>
              <a:rPr lang="en-US" sz="2800" b="1" i="1" kern="0">
                <a:solidFill>
                  <a:srgbClr val="FFFFFF"/>
                </a:solidFill>
                <a:effectLst>
                  <a:outerShdw blurRad="38100" dist="38100" dir="2700000" algn="tl">
                    <a:srgbClr val="000000"/>
                  </a:outerShdw>
                </a:effectLst>
                <a:latin typeface="Arial"/>
                <a:cs typeface="Arial"/>
              </a:rPr>
              <a:t> 1:19-28</a:t>
            </a:r>
          </a:p>
        </p:txBody>
      </p:sp>
      <p:sp>
        <p:nvSpPr>
          <p:cNvPr id="7" name="Rectangle 6"/>
          <p:cNvSpPr>
            <a:spLocks noChangeArrowheads="1"/>
          </p:cNvSpPr>
          <p:nvPr/>
        </p:nvSpPr>
        <p:spPr bwMode="auto">
          <a:xfrm>
            <a:off x="3009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answers the questioning by Israel's leaders regarding his person that he is the forerunner of Messiah in fulfillment of Malachi 4:5 to prepare these leaders to accept Christ and His message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4583549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5" name="Object 2">
            <a:hlinkClick r:id="" action="ppaction://ole?verb=0"/>
          </p:cNvPr>
          <p:cNvGraphicFramePr>
            <a:graphicFrameLocks/>
          </p:cNvGraphicFramePr>
          <p:nvPr/>
        </p:nvGraphicFramePr>
        <p:xfrm>
          <a:off x="7896225" y="4191000"/>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359425"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4191000"/>
                        <a:ext cx="12477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59426" name="Rectangle 1030"/>
          <p:cNvSpPr>
            <a:spLocks noGrp="1" noChangeArrowheads="1"/>
          </p:cNvSpPr>
          <p:nvPr>
            <p:ph type="title"/>
          </p:nvPr>
        </p:nvSpPr>
        <p:spPr>
          <a:xfrm>
            <a:off x="685800" y="304800"/>
            <a:ext cx="7772400" cy="1143000"/>
          </a:xfrm>
        </p:spPr>
        <p:txBody>
          <a:bodyPr/>
          <a:lstStyle/>
          <a:p>
            <a:r>
              <a:rPr lang="ja-JP" altLang="en-US" dirty="0">
                <a:latin typeface="Arial" charset="0"/>
                <a:ea typeface="ＭＳ Ｐゴシック" charset="0"/>
                <a:cs typeface="ＭＳ Ｐゴシック" charset="0"/>
              </a:rPr>
              <a:t>唯独基督是光</a:t>
            </a:r>
            <a:endParaRPr lang="en-US" dirty="0">
              <a:latin typeface="Arial" charset="0"/>
              <a:ea typeface="ＭＳ Ｐゴシック" charset="0"/>
              <a:cs typeface="ＭＳ Ｐゴシック" charset="0"/>
            </a:endParaRP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zh-CN" alt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施洗约翰</a:t>
            </a:r>
            <a:r>
              <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rPr>
              <a:t> (1:6-9)</a:t>
            </a:r>
            <a:endPar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从神那里差来的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被他创造的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有一个人</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为光作见证</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(7-8)</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67587" name="Rectangle 1027"/>
          <p:cNvSpPr>
            <a:spLocks noChangeArrowheads="1"/>
          </p:cNvSpPr>
          <p:nvPr/>
        </p:nvSpPr>
        <p:spPr bwMode="auto">
          <a:xfrm>
            <a:off x="4572000" y="1600200"/>
            <a:ext cx="4876800" cy="2895600"/>
          </a:xfrm>
          <a:prstGeom prst="rect">
            <a:avLst/>
          </a:prstGeom>
          <a:noFill/>
          <a:ln w="12700">
            <a:noFill/>
            <a:miter lim="800000"/>
            <a:headEnd/>
            <a:tailEnd/>
          </a:ln>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zh-CN" alt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耶稣</a:t>
            </a:r>
            <a:r>
              <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rPr>
              <a:t> (1:1-5)</a:t>
            </a:r>
            <a:endPar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万物是借着他造的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(3)</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太初有道</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(1a)</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道就是神</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(1c)</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他就是真光</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(9)</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031938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25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E96AB9B-15E4-4516-A70F-68AEB872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Testimony of </a:t>
            </a:r>
            <a:r>
              <a:rPr lang="zh-CN" altLang="en-US" b="1">
                <a:solidFill>
                  <a:srgbClr val="FFFFFF"/>
                </a:solidFill>
                <a:effectLst>
                  <a:glow rad="228600">
                    <a:srgbClr val="000000"/>
                  </a:glow>
                </a:effectLst>
                <a:latin typeface="Arial"/>
                <a:cs typeface="Arial"/>
              </a:rPr>
              <a:t>约翰</a:t>
            </a:r>
            <a:r>
              <a:rPr lang="en-GB" b="1">
                <a:solidFill>
                  <a:srgbClr val="FFFFFF"/>
                </a:solidFill>
                <a:effectLst>
                  <a:glow rad="228600">
                    <a:srgbClr val="000000"/>
                  </a:glow>
                </a:effectLst>
                <a:latin typeface="Arial"/>
                <a:cs typeface="Arial"/>
              </a:rPr>
              <a:t> to Christ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约翰</a:t>
            </a:r>
            <a:r>
              <a:rPr lang="en-US" sz="2800" b="1" i="1" kern="0">
                <a:solidFill>
                  <a:srgbClr val="FFFFFF"/>
                </a:solidFill>
                <a:effectLst>
                  <a:outerShdw blurRad="38100" dist="38100" dir="2700000" algn="tl">
                    <a:srgbClr val="000000"/>
                  </a:outerShdw>
                </a:effectLst>
                <a:latin typeface="Arial"/>
                <a:cs typeface="Arial"/>
              </a:rPr>
              <a:t> 1:29-34</a:t>
            </a:r>
          </a:p>
        </p:txBody>
      </p:sp>
      <p:sp>
        <p:nvSpPr>
          <p:cNvPr id="7" name="Rectangle 6"/>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testifies publicly for the first time that Christ is the Messiah of Israel through a soteriological testimony of Christ's work as the Lamb of God and Christ's person as the Son of God in order to prepare Israel before the inception of Christ's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685218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71010"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endParaRPr>
          </a:p>
        </p:txBody>
      </p:sp>
      <p:pic>
        <p:nvPicPr>
          <p:cNvPr id="171012"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53</a:t>
            </a:r>
          </a:p>
        </p:txBody>
      </p:sp>
      <p:sp>
        <p:nvSpPr>
          <p:cNvPr id="171014"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特里 哈勒，</a:t>
            </a: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圣经全景</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121</a:t>
            </a: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页</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a:t>
            </a:r>
          </a:p>
        </p:txBody>
      </p:sp>
      <p:sp>
        <p:nvSpPr>
          <p:cNvPr id="171025" name="TextBox 16"/>
          <p:cNvSpPr txBox="1">
            <a:spLocks noChangeArrowheads="1"/>
          </p:cNvSpPr>
          <p:nvPr/>
        </p:nvSpPr>
        <p:spPr bwMode="auto">
          <a:xfrm>
            <a:off x="179388" y="96838"/>
            <a:ext cx="813752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7F7F7"/>
                </a:solidFill>
                <a:effectLst/>
                <a:uLnTx/>
                <a:uFillTx/>
                <a:latin typeface="黑体"/>
                <a:ea typeface="黑体"/>
                <a:cs typeface="黑体"/>
              </a:rPr>
              <a:t>你对于基督的生平</a:t>
            </a:r>
            <a:r>
              <a:rPr kumimoji="0" lang="en-US" sz="2800" b="1" i="0" u="none" strike="noStrike" kern="1200" cap="none" spc="0" normalizeH="0" baseline="0" noProof="0" dirty="0">
                <a:ln>
                  <a:noFill/>
                </a:ln>
                <a:solidFill>
                  <a:srgbClr val="F7F7F7"/>
                </a:solidFill>
                <a:effectLst/>
                <a:uLnTx/>
                <a:uFillTx/>
                <a:latin typeface="黑体"/>
                <a:ea typeface="黑体"/>
                <a:cs typeface="黑体"/>
              </a:rPr>
              <a:t>了解多少</a:t>
            </a:r>
            <a:r>
              <a:rPr kumimoji="0" lang="en-US" altLang="ja-JP" sz="2800" b="1" i="0" u="none" strike="noStrike" kern="1200" cap="none" spc="0" normalizeH="0" baseline="0" noProof="0" dirty="0">
                <a:ln>
                  <a:noFill/>
                </a:ln>
                <a:solidFill>
                  <a:srgbClr val="F7F7F7"/>
                </a:solidFill>
                <a:effectLst/>
                <a:uLnTx/>
                <a:uFillTx/>
                <a:latin typeface="黑体"/>
                <a:ea typeface="黑体"/>
                <a:cs typeface="黑体"/>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1026" name="TextBox 17"/>
          <p:cNvSpPr txBox="1">
            <a:spLocks noChangeArrowheads="1"/>
          </p:cNvSpPr>
          <p:nvPr/>
        </p:nvSpPr>
        <p:spPr bwMode="auto">
          <a:xfrm>
            <a:off x="2987675" y="1284288"/>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尼哥底母的探访</a:t>
            </a:r>
          </a:p>
        </p:txBody>
      </p:sp>
      <p:sp>
        <p:nvSpPr>
          <p:cNvPr id="171027" name="TextBox 18"/>
          <p:cNvSpPr txBox="1">
            <a:spLocks noChangeArrowheads="1"/>
          </p:cNvSpPr>
          <p:nvPr/>
        </p:nvSpPr>
        <p:spPr bwMode="auto">
          <a:xfrm>
            <a:off x="2987675" y="692150"/>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在婚筵中作客人</a:t>
            </a:r>
          </a:p>
        </p:txBody>
      </p:sp>
      <p:sp>
        <p:nvSpPr>
          <p:cNvPr id="171028" name="TextBox 19"/>
          <p:cNvSpPr txBox="1">
            <a:spLocks noChangeArrowheads="1"/>
          </p:cNvSpPr>
          <p:nvPr/>
        </p:nvSpPr>
        <p:spPr bwMode="auto">
          <a:xfrm>
            <a:off x="2987675" y="6021388"/>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404"/>
                </a:solidFill>
                <a:effectLst/>
                <a:uLnTx/>
                <a:uFillTx/>
                <a:latin typeface="黑体"/>
                <a:ea typeface="黑体"/>
                <a:cs typeface="黑体"/>
              </a:rPr>
              <a:t>拉撒路的坟墓</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29" name="TextBox 20"/>
          <p:cNvSpPr txBox="1">
            <a:spLocks noChangeArrowheads="1"/>
          </p:cNvSpPr>
          <p:nvPr/>
        </p:nvSpPr>
        <p:spPr bwMode="auto">
          <a:xfrm>
            <a:off x="2987675" y="5429250"/>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拿撒勒的木匠</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0" name="TextBox 21"/>
          <p:cNvSpPr txBox="1">
            <a:spLocks noChangeArrowheads="1"/>
          </p:cNvSpPr>
          <p:nvPr/>
        </p:nvSpPr>
        <p:spPr bwMode="auto">
          <a:xfrm>
            <a:off x="2987675" y="4837113"/>
            <a:ext cx="19928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天国的比喻</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1" name="TextBox 22"/>
          <p:cNvSpPr txBox="1">
            <a:spLocks noChangeArrowheads="1"/>
          </p:cNvSpPr>
          <p:nvPr/>
        </p:nvSpPr>
        <p:spPr bwMode="auto">
          <a:xfrm>
            <a:off x="2987675" y="3060700"/>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404"/>
                </a:solidFill>
                <a:effectLst/>
                <a:uLnTx/>
                <a:uFillTx/>
                <a:latin typeface="黑体"/>
                <a:ea typeface="黑体"/>
                <a:cs typeface="黑体"/>
              </a:rPr>
              <a:t>诞生在伯利恒</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2" name="TextBox 23"/>
          <p:cNvSpPr txBox="1">
            <a:spLocks noChangeArrowheads="1"/>
          </p:cNvSpPr>
          <p:nvPr/>
        </p:nvSpPr>
        <p:spPr bwMode="auto">
          <a:xfrm>
            <a:off x="2987675" y="424497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为门徒洗脚</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3" name="TextBox 24"/>
          <p:cNvSpPr txBox="1">
            <a:spLocks noChangeArrowheads="1"/>
          </p:cNvSpPr>
          <p:nvPr/>
        </p:nvSpPr>
        <p:spPr bwMode="auto">
          <a:xfrm>
            <a:off x="2987675" y="3652838"/>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洁净圣殿</a:t>
            </a:r>
            <a:endParaRPr kumimoji="0" lang="en-US" sz="2800" b="0"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4" name="TextBox 25"/>
          <p:cNvSpPr txBox="1">
            <a:spLocks noChangeArrowheads="1"/>
          </p:cNvSpPr>
          <p:nvPr/>
        </p:nvSpPr>
        <p:spPr bwMode="auto">
          <a:xfrm>
            <a:off x="2987675" y="2468563"/>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登山宝训</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5" name="TextBox 26"/>
          <p:cNvSpPr txBox="1">
            <a:spLocks noChangeArrowheads="1"/>
          </p:cNvSpPr>
          <p:nvPr/>
        </p:nvSpPr>
        <p:spPr bwMode="auto">
          <a:xfrm>
            <a:off x="2987675" y="187642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敌人的试探</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6" name="TextBox 27"/>
          <p:cNvSpPr txBox="1">
            <a:spLocks noChangeArrowheads="1"/>
          </p:cNvSpPr>
          <p:nvPr/>
        </p:nvSpPr>
        <p:spPr bwMode="auto">
          <a:xfrm>
            <a:off x="250825" y="1006475"/>
            <a:ext cx="20177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404"/>
                </a:solidFill>
                <a:effectLst/>
                <a:uLnTx/>
                <a:uFillTx/>
                <a:latin typeface="黑体"/>
                <a:ea typeface="黑体"/>
                <a:cs typeface="黑体"/>
              </a:rPr>
              <a:t>你能将这些事件按次序排列吗</a:t>
            </a:r>
            <a:r>
              <a:rPr kumimoji="0" lang="en-US" altLang="zh-TW" sz="3200" b="1" i="0" u="none" strike="noStrike" kern="1200" cap="none" spc="0" normalizeH="0" baseline="0" noProof="0" dirty="0">
                <a:ln>
                  <a:noFill/>
                </a:ln>
                <a:solidFill>
                  <a:srgbClr val="000404"/>
                </a:solidFill>
                <a:effectLst/>
                <a:uLnTx/>
                <a:uFillTx/>
                <a:latin typeface="黑体"/>
                <a:ea typeface="黑体"/>
                <a:cs typeface="黑体"/>
              </a:rPr>
              <a:t>?</a:t>
            </a:r>
            <a:endParaRPr kumimoji="0" lang="en-US" sz="3200" b="1" i="0" u="none" strike="noStrike" kern="1200" cap="none" spc="0" normalizeH="0" baseline="0" noProof="0" dirty="0">
              <a:ln>
                <a:noFill/>
              </a:ln>
              <a:solidFill>
                <a:srgbClr val="000404"/>
              </a:solidFill>
              <a:effectLst/>
              <a:uLnTx/>
              <a:uFillTx/>
              <a:latin typeface="黑体"/>
              <a:ea typeface="黑体"/>
              <a:cs typeface="黑体"/>
            </a:endParaRPr>
          </a:p>
        </p:txBody>
      </p:sp>
      <p:pic>
        <p:nvPicPr>
          <p:cNvPr id="171037" name="Picture 4"/>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711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255.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209127980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1:5-38;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2:1-20;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2:19-23;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3:11-17;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4:1-11;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1:19-51;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马可</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13:1-53;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马可</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16:13-28;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i="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Arial" charset="0"/>
              </a:rPr>
              <a:t>Walk Thru the New Testament </a:t>
            </a:r>
            <a:r>
              <a:rPr lang="en-US" sz="1600" b="1">
                <a:solidFill>
                  <a:srgbClr val="FFFFFF"/>
                </a:solidFill>
                <a:latin typeface="Arial"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3"/>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“The Son of Man… came to minister and to give his life a ransom for many” (</a:t>
              </a:r>
              <a:r>
                <a:rPr lang="zh-CN" altLang="en-US" sz="1600" b="1">
                  <a:solidFill>
                    <a:srgbClr val="000000"/>
                  </a:solidFill>
                  <a:latin typeface="Arial" charset="0"/>
                  <a:cs typeface="Arial" charset="0"/>
                </a:rPr>
                <a:t>马可</a:t>
              </a:r>
              <a:r>
                <a:rPr lang="en-US" sz="1600" b="1">
                  <a:solidFill>
                    <a:srgbClr val="000000"/>
                  </a:solidFill>
                  <a:latin typeface="Arial" charset="0"/>
                  <a:cs typeface="Arial" charset="0"/>
                </a:rPr>
                <a:t> 10:45)</a:t>
              </a:r>
            </a:p>
          </p:txBody>
        </p:sp>
      </p:grpSp>
    </p:spTree>
    <p:extLst>
      <p:ext uri="{BB962C8B-B14F-4D97-AF65-F5344CB8AC3E}">
        <p14:creationId xmlns:p14="http://schemas.microsoft.com/office/powerpoint/2010/main" val="265655244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30321587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662874768"/>
      </p:ext>
    </p:extLst>
  </p:cSld>
  <p:clrMapOvr>
    <a:masterClrMapping/>
  </p:clrMapOvr>
  <p:transition spd="med"/>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0643"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45" name="Line 5"/>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6261" name="Text Box 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0647"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0649" name="Line 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0" name="Line 1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2" name="Text Box 1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0653" name="Line 1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4" name="Line 1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5" name="Line 1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6" name="Line 1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7" name="Line 1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8" name="Line 1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9" name="Line 19"/>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0" name="Line 20"/>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1" name="Line 2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2" name="Text Box 2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0663" name="Text Box 2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0664" name="Line 2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5" name="Line 2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6" name="Line 2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7" name="Text Box 2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0668" name="Line 2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9" name="Line 2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0" name="Line 3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1" name="Line 3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2" name="Line 3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3" name="Line 3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4" name="Line 3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6288"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0676"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96290" name="Text Box 3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0681" name="Rectangle 41"/>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0683" name="Text Box 4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84" name="Text Box 4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0685" name="Text Box 45"/>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86" name="Line 46"/>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96296" name="Group 47"/>
          <p:cNvGrpSpPr>
            <a:grpSpLocks/>
          </p:cNvGrpSpPr>
          <p:nvPr/>
        </p:nvGrpSpPr>
        <p:grpSpPr bwMode="auto">
          <a:xfrm>
            <a:off x="4038600" y="5840413"/>
            <a:ext cx="3429000" cy="915987"/>
            <a:chOff x="2544" y="3679"/>
            <a:chExt cx="2160" cy="577"/>
          </a:xfrm>
        </p:grpSpPr>
        <p:sp>
          <p:nvSpPr>
            <p:cNvPr id="880688" name="Line 48"/>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89" name="Text Box 49"/>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sp>
        <p:nvSpPr>
          <p:cNvPr id="96297" name="Text Box 50"/>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3</a:t>
            </a:r>
          </a:p>
        </p:txBody>
      </p:sp>
      <p:grpSp>
        <p:nvGrpSpPr>
          <p:cNvPr id="3" name="Group 51"/>
          <p:cNvGrpSpPr>
            <a:grpSpLocks/>
          </p:cNvGrpSpPr>
          <p:nvPr/>
        </p:nvGrpSpPr>
        <p:grpSpPr bwMode="auto">
          <a:xfrm>
            <a:off x="2828925" y="4303713"/>
            <a:ext cx="2474913" cy="858837"/>
            <a:chOff x="1287" y="2701"/>
            <a:chExt cx="1977" cy="541"/>
          </a:xfrm>
        </p:grpSpPr>
        <p:sp>
          <p:nvSpPr>
            <p:cNvPr id="880692" name="Text Box 52"/>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0F07"/>
                  </a:solidFill>
                  <a:effectLst/>
                  <a:uLnTx/>
                  <a:uFillTx/>
                  <a:latin typeface="Times" charset="0"/>
                  <a:ea typeface="宋体" charset="0"/>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0F07"/>
                  </a:solidFill>
                  <a:effectLst/>
                  <a:uLnTx/>
                  <a:uFillTx/>
                  <a:latin typeface="Times" charset="0"/>
                  <a:ea typeface="宋体" charset="0"/>
                </a:rPr>
                <a:t>路 3: 23-38</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93" name="Rectangle 53"/>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charset="0"/>
                <a:ea typeface="宋体" charset="-122"/>
                <a:cs typeface="宋体" charset="-122"/>
              </a:endParaRPr>
            </a:p>
          </p:txBody>
        </p:sp>
      </p:grpSp>
      <p:grpSp>
        <p:nvGrpSpPr>
          <p:cNvPr id="4" name="Group 54"/>
          <p:cNvGrpSpPr>
            <a:grpSpLocks/>
          </p:cNvGrpSpPr>
          <p:nvPr/>
        </p:nvGrpSpPr>
        <p:grpSpPr bwMode="auto">
          <a:xfrm>
            <a:off x="5430838" y="4303713"/>
            <a:ext cx="2133600" cy="857250"/>
            <a:chOff x="3285" y="2701"/>
            <a:chExt cx="1843" cy="540"/>
          </a:xfrm>
        </p:grpSpPr>
        <p:sp>
          <p:nvSpPr>
            <p:cNvPr id="880695" name="Text Box 55"/>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78"/>
                  </a:solidFill>
                  <a:effectLst/>
                  <a:uLnTx/>
                  <a:uFillTx/>
                  <a:latin typeface="Times" charset="0"/>
                  <a:ea typeface="宋体" charset="0"/>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78"/>
                  </a:solidFill>
                  <a:effectLst/>
                  <a:uLnTx/>
                  <a:uFillTx/>
                  <a:latin typeface="Times" charset="0"/>
                  <a:ea typeface="宋体" charset="0"/>
                </a:rPr>
                <a:t>太 1: 1-17</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96" name="Rectangle 56"/>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0697" name="Text Box 57"/>
          <p:cNvSpPr txBox="1">
            <a:spLocks noChangeArrowheads="1"/>
          </p:cNvSpPr>
          <p:nvPr/>
        </p:nvSpPr>
        <p:spPr bwMode="auto">
          <a:xfrm>
            <a:off x="1454150" y="3756025"/>
            <a:ext cx="2322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99CCFF"/>
                </a:solidFill>
                <a:effectLst/>
                <a:uLnTx/>
                <a:uFillTx/>
                <a:latin typeface="宋体" charset="0"/>
                <a:ea typeface="宋体" charset="0"/>
              </a:rPr>
              <a:t>血源承传</a:t>
            </a:r>
          </a:p>
        </p:txBody>
      </p:sp>
      <p:sp>
        <p:nvSpPr>
          <p:cNvPr id="880698" name="Text Box 58"/>
          <p:cNvSpPr txBox="1">
            <a:spLocks noChangeArrowheads="1"/>
          </p:cNvSpPr>
          <p:nvPr/>
        </p:nvSpPr>
        <p:spPr bwMode="auto">
          <a:xfrm>
            <a:off x="6405563" y="3757613"/>
            <a:ext cx="2312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99CCFF"/>
                </a:solidFill>
                <a:effectLst/>
                <a:uLnTx/>
                <a:uFillTx/>
                <a:latin typeface="宋体" charset="0"/>
                <a:ea typeface="宋体" charset="0"/>
              </a:rPr>
              <a:t>合法承传</a:t>
            </a:r>
          </a:p>
        </p:txBody>
      </p:sp>
      <p:sp>
        <p:nvSpPr>
          <p:cNvPr id="880699" name="Rectangle 5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35</a:t>
            </a:r>
          </a:p>
        </p:txBody>
      </p:sp>
    </p:spTree>
    <p:extLst>
      <p:ext uri="{BB962C8B-B14F-4D97-AF65-F5344CB8AC3E}">
        <p14:creationId xmlns:p14="http://schemas.microsoft.com/office/powerpoint/2010/main" val="688882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80697"/>
                                        </p:tgtEl>
                                        <p:attrNameLst>
                                          <p:attrName>style.visibility</p:attrName>
                                        </p:attrNameLst>
                                      </p:cBhvr>
                                      <p:to>
                                        <p:strVal val="visible"/>
                                      </p:to>
                                    </p:set>
                                    <p:anim calcmode="lin" valueType="num">
                                      <p:cBhvr additive="base">
                                        <p:cTn id="7" dur="500" fill="hold"/>
                                        <p:tgtEl>
                                          <p:spTgt spid="880697"/>
                                        </p:tgtEl>
                                        <p:attrNameLst>
                                          <p:attrName>ppt_x</p:attrName>
                                        </p:attrNameLst>
                                      </p:cBhvr>
                                      <p:tavLst>
                                        <p:tav tm="0">
                                          <p:val>
                                            <p:strVal val="0-#ppt_w/2"/>
                                          </p:val>
                                        </p:tav>
                                        <p:tav tm="100000">
                                          <p:val>
                                            <p:strVal val="#ppt_x"/>
                                          </p:val>
                                        </p:tav>
                                      </p:tavLst>
                                    </p:anim>
                                    <p:anim calcmode="lin" valueType="num">
                                      <p:cBhvr additive="base">
                                        <p:cTn id="8" dur="500" fill="hold"/>
                                        <p:tgtEl>
                                          <p:spTgt spid="8806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80698"/>
                                        </p:tgtEl>
                                        <p:attrNameLst>
                                          <p:attrName>style.visibility</p:attrName>
                                        </p:attrNameLst>
                                      </p:cBhvr>
                                      <p:to>
                                        <p:strVal val="visible"/>
                                      </p:to>
                                    </p:set>
                                    <p:anim calcmode="lin" valueType="num">
                                      <p:cBhvr additive="base">
                                        <p:cTn id="13" dur="500" fill="hold"/>
                                        <p:tgtEl>
                                          <p:spTgt spid="880698"/>
                                        </p:tgtEl>
                                        <p:attrNameLst>
                                          <p:attrName>ppt_x</p:attrName>
                                        </p:attrNameLst>
                                      </p:cBhvr>
                                      <p:tavLst>
                                        <p:tav tm="0">
                                          <p:val>
                                            <p:strVal val="1+#ppt_w/2"/>
                                          </p:val>
                                        </p:tav>
                                        <p:tav tm="100000">
                                          <p:val>
                                            <p:strVal val="#ppt_x"/>
                                          </p:val>
                                        </p:tav>
                                      </p:tavLst>
                                    </p:anim>
                                    <p:anim calcmode="lin" valueType="num">
                                      <p:cBhvr additive="base">
                                        <p:cTn id="14" dur="500" fill="hold"/>
                                        <p:tgtEl>
                                          <p:spTgt spid="8806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ppt_w/2"/>
                                          </p:val>
                                        </p:tav>
                                        <p:tav tm="100000">
                                          <p:val>
                                            <p:strVal val="#ppt_x"/>
                                          </p:val>
                                        </p:tav>
                                      </p:tavLst>
                                    </p:anim>
                                    <p:anim calcmode="lin" valueType="num">
                                      <p:cBhvr>
                                        <p:cTn id="20" dur="500" fill="hold"/>
                                        <p:tgtEl>
                                          <p:spTgt spid="3"/>
                                        </p:tgtEl>
                                        <p:attrNameLst>
                                          <p:attrName>ppt_y</p:attrName>
                                        </p:attrNameLst>
                                      </p:cBhvr>
                                      <p:tavLst>
                                        <p:tav tm="0">
                                          <p:val>
                                            <p:strVal val="#ppt_y"/>
                                          </p:val>
                                        </p:tav>
                                        <p:tav tm="100000">
                                          <p:val>
                                            <p:strVal val="#ppt_y"/>
                                          </p:val>
                                        </p:tav>
                                      </p:tavLst>
                                    </p:anim>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ppt_w/2"/>
                                          </p:val>
                                        </p:tav>
                                        <p:tav tm="100000">
                                          <p:val>
                                            <p:strVal val="#ppt_x"/>
                                          </p:val>
                                        </p:tav>
                                      </p:tavLst>
                                    </p:anim>
                                    <p:anim calcmode="lin" valueType="num">
                                      <p:cBhvr>
                                        <p:cTn id="28" dur="500" fill="hold"/>
                                        <p:tgtEl>
                                          <p:spTgt spid="4"/>
                                        </p:tgtEl>
                                        <p:attrNameLst>
                                          <p:attrName>ppt_y</p:attrName>
                                        </p:attrNameLst>
                                      </p:cBhvr>
                                      <p:tavLst>
                                        <p:tav tm="0">
                                          <p:val>
                                            <p:strVal val="#ppt_y"/>
                                          </p:val>
                                        </p:tav>
                                        <p:tav tm="100000">
                                          <p:val>
                                            <p:strVal val="#ppt_y"/>
                                          </p:val>
                                        </p:tav>
                                      </p:tavLst>
                                    </p:anim>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7" grpId="0" autoUpdateAnimBg="0"/>
      <p:bldP spid="880698" grpId="0"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4739"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0" name="Line 4"/>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8309" name="Text Box 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4742"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4744" name="Line 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5" name="Line 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6" name="Text Box 10"/>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4747" name="Line 11"/>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8" name="Line 12"/>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9" name="Line 13"/>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0" name="Line 14"/>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1" name="Line 15"/>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2" name="Line 16"/>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3" name="Line 1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4" name="Line 1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5" name="Line 19"/>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6" name="Text Box 2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4757" name="Text Box 2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4758" name="Line 22"/>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9" name="Line 23"/>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0" name="Line 24"/>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1" name="Text Box 2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4762" name="Line 26"/>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3" name="Line 27"/>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4" name="Line 28"/>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5" name="Line 29"/>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6" name="Line 30"/>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7" name="Line 3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8" name="Line 3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8336" name="Text Box 3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4770" name="Text Box 3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98338"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4772"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4773" name="Text Box 3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4774" name="Text Box 38"/>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4775" name="Text Box 3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4776" name="Line 40"/>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98344" name="Group 41"/>
          <p:cNvGrpSpPr>
            <a:grpSpLocks/>
          </p:cNvGrpSpPr>
          <p:nvPr/>
        </p:nvGrpSpPr>
        <p:grpSpPr bwMode="auto">
          <a:xfrm>
            <a:off x="4038600" y="5840413"/>
            <a:ext cx="3429000" cy="915987"/>
            <a:chOff x="2544" y="3679"/>
            <a:chExt cx="2160" cy="577"/>
          </a:xfrm>
        </p:grpSpPr>
        <p:sp>
          <p:nvSpPr>
            <p:cNvPr id="884778" name="Line 42"/>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79" name="Text Box 43"/>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grpSp>
        <p:nvGrpSpPr>
          <p:cNvPr id="98345" name="Group 45"/>
          <p:cNvGrpSpPr>
            <a:grpSpLocks/>
          </p:cNvGrpSpPr>
          <p:nvPr/>
        </p:nvGrpSpPr>
        <p:grpSpPr bwMode="auto">
          <a:xfrm>
            <a:off x="2828925" y="4303713"/>
            <a:ext cx="2474913" cy="858837"/>
            <a:chOff x="1287" y="2701"/>
            <a:chExt cx="1977" cy="541"/>
          </a:xfrm>
        </p:grpSpPr>
        <p:sp>
          <p:nvSpPr>
            <p:cNvPr id="884782" name="Text Box 46"/>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路 3: 23-38</a:t>
              </a:r>
            </a:p>
          </p:txBody>
        </p:sp>
        <p:sp>
          <p:nvSpPr>
            <p:cNvPr id="884783" name="Rectangle 47"/>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00"/>
                </a:solidFill>
                <a:effectLst/>
                <a:uLnTx/>
                <a:uFillTx/>
                <a:latin typeface="Times New Roman" charset="0"/>
                <a:ea typeface="宋体" charset="-122"/>
                <a:cs typeface="宋体" charset="-122"/>
              </a:endParaRPr>
            </a:p>
          </p:txBody>
        </p:sp>
      </p:grpSp>
      <p:grpSp>
        <p:nvGrpSpPr>
          <p:cNvPr id="98346" name="Group 48"/>
          <p:cNvGrpSpPr>
            <a:grpSpLocks/>
          </p:cNvGrpSpPr>
          <p:nvPr/>
        </p:nvGrpSpPr>
        <p:grpSpPr bwMode="auto">
          <a:xfrm>
            <a:off x="5430838" y="4303713"/>
            <a:ext cx="2133600" cy="857250"/>
            <a:chOff x="3285" y="2701"/>
            <a:chExt cx="1843" cy="540"/>
          </a:xfrm>
        </p:grpSpPr>
        <p:sp>
          <p:nvSpPr>
            <p:cNvPr id="884785" name="Text Box 49"/>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太 1: 1-17</a:t>
              </a:r>
            </a:p>
          </p:txBody>
        </p:sp>
        <p:sp>
          <p:nvSpPr>
            <p:cNvPr id="884786" name="Rectangle 50"/>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4794" name="Rectangle 5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36</a:t>
            </a:r>
          </a:p>
        </p:txBody>
      </p:sp>
      <p:sp>
        <p:nvSpPr>
          <p:cNvPr id="884795" name="Text Box 59"/>
          <p:cNvSpPr txBox="1">
            <a:spLocks noChangeArrowheads="1"/>
          </p:cNvSpPr>
          <p:nvPr/>
        </p:nvSpPr>
        <p:spPr bwMode="auto">
          <a:xfrm>
            <a:off x="1992313" y="5430838"/>
            <a:ext cx="1806575" cy="71278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血源</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的权利</a:t>
            </a:r>
            <a:endParaRPr kumimoji="0" lang="zh-CN" altLang="en-US" sz="2400" b="1" i="0" u="none" strike="noStrike" kern="1200" cap="none" spc="0" normalizeH="0" baseline="0" noProof="0">
              <a:ln>
                <a:noFill/>
              </a:ln>
              <a:solidFill>
                <a:srgbClr val="66FF99"/>
              </a:solidFill>
              <a:effectLst/>
              <a:uLnTx/>
              <a:uFillTx/>
              <a:latin typeface="Engravers MT" charset="0"/>
              <a:ea typeface="宋体" charset="0"/>
            </a:endParaRPr>
          </a:p>
        </p:txBody>
      </p:sp>
      <p:sp>
        <p:nvSpPr>
          <p:cNvPr id="884796" name="AutoShape 60"/>
          <p:cNvSpPr>
            <a:spLocks noChangeArrowheads="1"/>
          </p:cNvSpPr>
          <p:nvPr/>
        </p:nvSpPr>
        <p:spPr bwMode="auto">
          <a:xfrm>
            <a:off x="2220913" y="5329238"/>
            <a:ext cx="2676525" cy="874712"/>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Tree>
    <p:extLst>
      <p:ext uri="{BB962C8B-B14F-4D97-AF65-F5344CB8AC3E}">
        <p14:creationId xmlns:p14="http://schemas.microsoft.com/office/powerpoint/2010/main" val="1490843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84796"/>
                                        </p:tgtEl>
                                        <p:attrNameLst>
                                          <p:attrName>style.visibility</p:attrName>
                                        </p:attrNameLst>
                                      </p:cBhvr>
                                      <p:to>
                                        <p:strVal val="visible"/>
                                      </p:to>
                                    </p:set>
                                    <p:animEffect transition="in" filter="wipe(right)">
                                      <p:cBhvr>
                                        <p:cTn id="7" dur="2000"/>
                                        <p:tgtEl>
                                          <p:spTgt spid="88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6787"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88" name="Line 4"/>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0357" name="Text Box 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679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6792" name="Line 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3" name="Line 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4" name="Text Box 10"/>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6795" name="Line 11"/>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6" name="Line 12"/>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7" name="Line 13"/>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8" name="Line 14"/>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9" name="Line 15"/>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0" name="Line 16"/>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1" name="Line 1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2" name="Line 1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3" name="Line 19"/>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4" name="Text Box 2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6805" name="Text Box 2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6806" name="Line 22"/>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7" name="Line 23"/>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8" name="Line 24"/>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9" name="Text Box 2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6810" name="Line 26"/>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1" name="Line 27"/>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2" name="Line 28"/>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3" name="Line 29"/>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4" name="Line 30"/>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5" name="Line 3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6" name="Line 3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0384" name="Text Box 3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6818" name="Text Box 3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100386"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6820"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6821" name="Text Box 3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6822" name="Text Box 38"/>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6823" name="Text Box 3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6824" name="Line 40"/>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100392" name="Group 41"/>
          <p:cNvGrpSpPr>
            <a:grpSpLocks/>
          </p:cNvGrpSpPr>
          <p:nvPr/>
        </p:nvGrpSpPr>
        <p:grpSpPr bwMode="auto">
          <a:xfrm>
            <a:off x="4038600" y="5840413"/>
            <a:ext cx="3429000" cy="915987"/>
            <a:chOff x="2544" y="3679"/>
            <a:chExt cx="2160" cy="577"/>
          </a:xfrm>
        </p:grpSpPr>
        <p:sp>
          <p:nvSpPr>
            <p:cNvPr id="886826" name="Line 42"/>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27" name="Text Box 43"/>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grpSp>
        <p:nvGrpSpPr>
          <p:cNvPr id="100393" name="Group 44"/>
          <p:cNvGrpSpPr>
            <a:grpSpLocks/>
          </p:cNvGrpSpPr>
          <p:nvPr/>
        </p:nvGrpSpPr>
        <p:grpSpPr bwMode="auto">
          <a:xfrm>
            <a:off x="2828925" y="4303713"/>
            <a:ext cx="2474913" cy="858837"/>
            <a:chOff x="1287" y="2701"/>
            <a:chExt cx="1977" cy="541"/>
          </a:xfrm>
        </p:grpSpPr>
        <p:sp>
          <p:nvSpPr>
            <p:cNvPr id="886829" name="Text Box 45"/>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路 3: 23-38</a:t>
              </a:r>
            </a:p>
          </p:txBody>
        </p:sp>
        <p:sp>
          <p:nvSpPr>
            <p:cNvPr id="886830" name="Rectangle 46"/>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00"/>
                </a:solidFill>
                <a:effectLst/>
                <a:uLnTx/>
                <a:uFillTx/>
                <a:latin typeface="Times New Roman" charset="0"/>
                <a:ea typeface="宋体" charset="-122"/>
                <a:cs typeface="宋体" charset="-122"/>
              </a:endParaRPr>
            </a:p>
          </p:txBody>
        </p:sp>
      </p:grpSp>
      <p:grpSp>
        <p:nvGrpSpPr>
          <p:cNvPr id="100394" name="Group 47"/>
          <p:cNvGrpSpPr>
            <a:grpSpLocks/>
          </p:cNvGrpSpPr>
          <p:nvPr/>
        </p:nvGrpSpPr>
        <p:grpSpPr bwMode="auto">
          <a:xfrm>
            <a:off x="5430838" y="4303713"/>
            <a:ext cx="2133600" cy="857250"/>
            <a:chOff x="3285" y="2701"/>
            <a:chExt cx="1843" cy="540"/>
          </a:xfrm>
        </p:grpSpPr>
        <p:sp>
          <p:nvSpPr>
            <p:cNvPr id="886832" name="Text Box 48"/>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太 1: 1-17</a:t>
              </a:r>
            </a:p>
          </p:txBody>
        </p:sp>
        <p:sp>
          <p:nvSpPr>
            <p:cNvPr id="886833" name="Rectangle 49"/>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6838" name="Text Box 54"/>
          <p:cNvSpPr txBox="1">
            <a:spLocks noChangeArrowheads="1"/>
          </p:cNvSpPr>
          <p:nvPr/>
        </p:nvSpPr>
        <p:spPr bwMode="auto">
          <a:xfrm>
            <a:off x="1992313" y="5430838"/>
            <a:ext cx="1806575" cy="71278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血源</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的权利</a:t>
            </a:r>
            <a:endParaRPr kumimoji="0" lang="zh-CN" altLang="en-US" sz="2400" b="1" i="0" u="none" strike="noStrike" kern="1200" cap="none" spc="0" normalizeH="0" baseline="0" noProof="0">
              <a:ln>
                <a:noFill/>
              </a:ln>
              <a:solidFill>
                <a:srgbClr val="66FF99"/>
              </a:solidFill>
              <a:effectLst/>
              <a:uLnTx/>
              <a:uFillTx/>
              <a:latin typeface="Engravers MT" charset="0"/>
              <a:ea typeface="宋体" charset="0"/>
            </a:endParaRPr>
          </a:p>
        </p:txBody>
      </p:sp>
      <p:sp>
        <p:nvSpPr>
          <p:cNvPr id="886839" name="Text Box 55"/>
          <p:cNvSpPr txBox="1">
            <a:spLocks noChangeArrowheads="1"/>
          </p:cNvSpPr>
          <p:nvPr/>
        </p:nvSpPr>
        <p:spPr bwMode="auto">
          <a:xfrm>
            <a:off x="6835775" y="5400675"/>
            <a:ext cx="1452563" cy="74930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合法   的权利</a:t>
            </a:r>
            <a:endParaRPr kumimoji="0" lang="en-US" altLang="zh-CN" sz="2400" b="1" i="0" u="none" strike="noStrike" kern="1200" cap="none" spc="0" normalizeH="0" baseline="0" noProof="0">
              <a:ln>
                <a:noFill/>
              </a:ln>
              <a:solidFill>
                <a:srgbClr val="66FF99"/>
              </a:solidFill>
              <a:effectLst/>
              <a:uLnTx/>
              <a:uFillTx/>
              <a:latin typeface="宋体" charset="0"/>
              <a:ea typeface="宋体" charset="0"/>
            </a:endParaRPr>
          </a:p>
        </p:txBody>
      </p:sp>
      <p:sp>
        <p:nvSpPr>
          <p:cNvPr id="886844" name="Rectangle 6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37</a:t>
            </a:r>
          </a:p>
        </p:txBody>
      </p:sp>
      <p:sp>
        <p:nvSpPr>
          <p:cNvPr id="886846" name="AutoShape 62"/>
          <p:cNvSpPr>
            <a:spLocks noChangeArrowheads="1"/>
          </p:cNvSpPr>
          <p:nvPr/>
        </p:nvSpPr>
        <p:spPr bwMode="auto">
          <a:xfrm>
            <a:off x="2220913" y="5329238"/>
            <a:ext cx="2676525" cy="874712"/>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47" name="AutoShape 63"/>
          <p:cNvSpPr>
            <a:spLocks noChangeArrowheads="1"/>
          </p:cNvSpPr>
          <p:nvPr/>
        </p:nvSpPr>
        <p:spPr bwMode="auto">
          <a:xfrm>
            <a:off x="5703888" y="5349875"/>
            <a:ext cx="2454275" cy="874713"/>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Tree>
    <p:extLst>
      <p:ext uri="{BB962C8B-B14F-4D97-AF65-F5344CB8AC3E}">
        <p14:creationId xmlns:p14="http://schemas.microsoft.com/office/powerpoint/2010/main" val="34242222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6847"/>
                                        </p:tgtEl>
                                        <p:attrNameLst>
                                          <p:attrName>style.visibility</p:attrName>
                                        </p:attrNameLst>
                                      </p:cBhvr>
                                      <p:to>
                                        <p:strVal val="visible"/>
                                      </p:to>
                                    </p:set>
                                    <p:animEffect transition="in" filter="wipe(left)">
                                      <p:cBhvr>
                                        <p:cTn id="7" dur="2000"/>
                                        <p:tgtEl>
                                          <p:spTgt spid="886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8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AF40C"/>
              </a:solidFill>
              <a:effectLst/>
              <a:uLnTx/>
              <a:uFillTx/>
              <a:latin typeface="宋体" charset="-122"/>
              <a:ea typeface="宋体" charset="-122"/>
              <a:cs typeface="宋体" charset="-122"/>
            </a:endParaRPr>
          </a:p>
        </p:txBody>
      </p:sp>
      <p:sp>
        <p:nvSpPr>
          <p:cNvPr id="559107" name="Text Box 3"/>
          <p:cNvSpPr txBox="1">
            <a:spLocks noChangeArrowheads="1"/>
          </p:cNvSpPr>
          <p:nvPr/>
        </p:nvSpPr>
        <p:spPr bwMode="auto">
          <a:xfrm>
            <a:off x="220663" y="207963"/>
            <a:ext cx="8212137" cy="7620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11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122"/>
                <a:cs typeface="宋体" charset="-122"/>
              </a:rPr>
              <a:t>你是否认为耶稣的诞生与生平                                                                只不过是难以置信的概率巧合呢?</a:t>
            </a:r>
          </a:p>
        </p:txBody>
      </p:sp>
      <p:sp>
        <p:nvSpPr>
          <p:cNvPr id="559111" name="Text Box 7"/>
          <p:cNvSpPr txBox="1">
            <a:spLocks noChangeArrowheads="1"/>
          </p:cNvSpPr>
          <p:nvPr/>
        </p:nvSpPr>
        <p:spPr bwMode="auto">
          <a:xfrm>
            <a:off x="1730375" y="1477963"/>
            <a:ext cx="5948363" cy="3749675"/>
          </a:xfrm>
          <a:prstGeom prst="rect">
            <a:avLst/>
          </a:prstGeom>
          <a:noFill/>
          <a:ln w="38100">
            <a:noFill/>
            <a:miter lim="800000"/>
            <a:headEnd/>
            <a:tailEnd/>
          </a:ln>
          <a:effectLst>
            <a:outerShdw blurRad="63500" dist="89803" dir="2700000" algn="ctr" rotWithShape="0">
              <a:srgbClr val="000109">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8000" b="1" i="1" u="none" strike="noStrike" kern="1200" cap="none" spc="0" normalizeH="0" baseline="0" noProof="0">
                <a:ln>
                  <a:noFill/>
                </a:ln>
                <a:solidFill>
                  <a:srgbClr val="FAF40C"/>
                </a:solidFill>
                <a:effectLst/>
                <a:uLnTx/>
                <a:uFillTx/>
                <a:latin typeface="Arial" charset="0"/>
                <a:ea typeface="宋体" charset="-122"/>
                <a:cs typeface="宋体" charset="-122"/>
              </a:rPr>
              <a:t>是一个      巧合的      诞生吗?</a:t>
            </a:r>
          </a:p>
        </p:txBody>
      </p:sp>
      <p:sp>
        <p:nvSpPr>
          <p:cNvPr id="559127" name="Text Box 23"/>
          <p:cNvSpPr txBox="1">
            <a:spLocks noChangeArrowheads="1"/>
          </p:cNvSpPr>
          <p:nvPr/>
        </p:nvSpPr>
        <p:spPr bwMode="auto">
          <a:xfrm>
            <a:off x="546100" y="5588000"/>
            <a:ext cx="3616325"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#17</a:t>
            </a:r>
          </a:p>
        </p:txBody>
      </p:sp>
      <p:sp>
        <p:nvSpPr>
          <p:cNvPr id="104455" name="Text Box 2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4457" name="Text Box 31"/>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2</a:t>
            </a:r>
          </a:p>
        </p:txBody>
      </p:sp>
      <p:sp>
        <p:nvSpPr>
          <p:cNvPr id="559148" name="Rectangle 44"/>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559149" name="Rectangle 4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39</a:t>
            </a:r>
          </a:p>
        </p:txBody>
      </p:sp>
      <p:sp>
        <p:nvSpPr>
          <p:cNvPr id="104460" name="Text Box 46"/>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845592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5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F028706-4C34-4C06-AFF7-2EAD74F4B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1. </a:t>
            </a:r>
            <a:r>
              <a:rPr lang="zh-CN" altLang="en-US" sz="5400" b="1">
                <a:solidFill>
                  <a:srgbClr val="FFFFFF"/>
                </a:solidFill>
                <a:effectLst>
                  <a:glow rad="228600">
                    <a:srgbClr val="000000"/>
                  </a:glow>
                </a:effectLst>
                <a:latin typeface="Arial"/>
                <a:cs typeface="Arial"/>
              </a:rPr>
              <a:t>他的家谱</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a:t>
            </a:r>
            <a:r>
              <a:rPr lang="en-US" sz="2800" b="1" i="1" kern="0" dirty="0">
                <a:solidFill>
                  <a:srgbClr val="FFFFFF"/>
                </a:solidFill>
                <a:effectLst>
                  <a:outerShdw blurRad="38100" dist="38100" dir="2700000" algn="tl">
                    <a:srgbClr val="000000"/>
                  </a:outerShdw>
                </a:effectLst>
                <a:latin typeface="Arial"/>
                <a:cs typeface="Arial"/>
              </a:rPr>
              <a:t>1:1-17</a:t>
            </a:r>
            <a:r>
              <a:rPr lang="en-US" sz="2800" b="1" i="1" kern="0">
                <a:solidFill>
                  <a:srgbClr val="FFFFFF"/>
                </a:solidFill>
                <a:effectLst>
                  <a:outerShdw blurRad="38100" dist="38100" dir="2700000" algn="tl">
                    <a:srgbClr val="000000"/>
                  </a:outerShdw>
                </a:effectLst>
                <a:latin typeface="Arial"/>
                <a:cs typeface="Arial"/>
              </a:rPr>
              <a:t>; </a:t>
            </a: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a:t>
            </a:r>
            <a:r>
              <a:rPr lang="en-US" sz="2800" b="1" i="1" kern="0" dirty="0">
                <a:solidFill>
                  <a:srgbClr val="FFFFFF"/>
                </a:solidFill>
                <a:effectLst>
                  <a:outerShdw blurRad="38100" dist="38100" dir="2700000" algn="tl">
                    <a:srgbClr val="000000"/>
                  </a:outerShdw>
                </a:effectLst>
                <a:latin typeface="Arial"/>
                <a:cs typeface="Arial"/>
              </a:rPr>
              <a:t>3:23b-38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genealogy of Christ establishes his legal and physical right to the throne of David in fulfillment of the Davidic Covenant</a:t>
            </a:r>
          </a:p>
        </p:txBody>
      </p:sp>
    </p:spTree>
    <p:extLst>
      <p:ext uri="{BB962C8B-B14F-4D97-AF65-F5344CB8AC3E}">
        <p14:creationId xmlns:p14="http://schemas.microsoft.com/office/powerpoint/2010/main" val="447474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46" name="Text Box 18"/>
          <p:cNvSpPr txBox="1">
            <a:spLocks noChangeArrowheads="1"/>
          </p:cNvSpPr>
          <p:nvPr/>
        </p:nvSpPr>
        <p:spPr bwMode="auto">
          <a:xfrm>
            <a:off x="387350" y="6326188"/>
            <a:ext cx="547688" cy="336550"/>
          </a:xfrm>
          <a:prstGeom prst="rect">
            <a:avLst/>
          </a:prstGeom>
          <a:noFill/>
          <a:ln w="9525">
            <a:noFill/>
            <a:miter lim="800000"/>
            <a:headEnd/>
            <a:tailEnd/>
          </a:ln>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1" u="none" strike="noStrike" kern="1200" cap="none" spc="0" normalizeH="0" baseline="0" noProof="0">
                <a:ln>
                  <a:noFill/>
                </a:ln>
                <a:solidFill>
                  <a:srgbClr val="FAF40C"/>
                </a:solidFill>
                <a:effectLst/>
                <a:uLnTx/>
                <a:uFillTx/>
                <a:latin typeface="Arial" charset="0"/>
                <a:ea typeface="宋体" charset="0"/>
              </a:rPr>
              <a:t>*</a:t>
            </a:r>
            <a:endPar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endParaRPr>
          </a:p>
        </p:txBody>
      </p:sp>
      <p:sp>
        <p:nvSpPr>
          <p:cNvPr id="585743" name="Text Box 15"/>
          <p:cNvSpPr txBox="1">
            <a:spLocks noChangeArrowheads="1"/>
          </p:cNvSpPr>
          <p:nvPr/>
        </p:nvSpPr>
        <p:spPr bwMode="auto">
          <a:xfrm>
            <a:off x="715963" y="207963"/>
            <a:ext cx="7912100" cy="7620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11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122"/>
                <a:cs typeface="宋体" charset="-122"/>
              </a:rPr>
              <a:t>你是否认为耶稣的诞生与生平                                                                只不过是难以置信的概率巧合呢?</a:t>
            </a:r>
          </a:p>
        </p:txBody>
      </p:sp>
      <p:sp>
        <p:nvSpPr>
          <p:cNvPr id="585730" name="Text Box 2"/>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AF40C"/>
              </a:solidFill>
              <a:effectLst/>
              <a:uLnTx/>
              <a:uFillTx/>
              <a:latin typeface="宋体" charset="-122"/>
              <a:ea typeface="宋体" charset="-122"/>
              <a:cs typeface="宋体" charset="-122"/>
            </a:endParaRPr>
          </a:p>
        </p:txBody>
      </p:sp>
      <p:sp>
        <p:nvSpPr>
          <p:cNvPr id="585732" name="Text Box 4"/>
          <p:cNvSpPr txBox="1">
            <a:spLocks noChangeArrowheads="1"/>
          </p:cNvSpPr>
          <p:nvPr/>
        </p:nvSpPr>
        <p:spPr bwMode="auto">
          <a:xfrm>
            <a:off x="1011238" y="1298575"/>
            <a:ext cx="7137400" cy="4826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FAF40C"/>
                </a:solidFill>
                <a:effectLst/>
                <a:uLnTx/>
                <a:uFillTx/>
                <a:latin typeface="Arial" charset="0"/>
                <a:ea typeface="宋体" charset="-122"/>
                <a:cs typeface="宋体" charset="-122"/>
              </a:rPr>
              <a:t>耶稣的诞生是一件巧合的事吗?</a:t>
            </a:r>
            <a:r>
              <a:rPr kumimoji="0" lang="en-US" altLang="zh-CN" sz="3200" b="1" i="1" u="none" strike="noStrike" kern="1200" cap="none" spc="0" normalizeH="0" baseline="0" noProof="0">
                <a:ln>
                  <a:noFill/>
                </a:ln>
                <a:solidFill>
                  <a:srgbClr val="FAF40C"/>
                </a:solidFill>
                <a:effectLst/>
                <a:uLnTx/>
                <a:uFillTx/>
                <a:latin typeface="Arial" charset="0"/>
                <a:ea typeface="宋体" charset="-122"/>
                <a:cs typeface="宋体" charset="-122"/>
              </a:rPr>
              <a:t> </a:t>
            </a:r>
          </a:p>
        </p:txBody>
      </p:sp>
      <p:sp>
        <p:nvSpPr>
          <p:cNvPr id="585734" name="Text Box 6"/>
          <p:cNvSpPr txBox="1">
            <a:spLocks noChangeArrowheads="1"/>
          </p:cNvSpPr>
          <p:nvPr/>
        </p:nvSpPr>
        <p:spPr bwMode="auto">
          <a:xfrm>
            <a:off x="546100" y="5588000"/>
            <a:ext cx="3616325"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#17</a:t>
            </a:r>
          </a:p>
        </p:txBody>
      </p:sp>
      <p:sp>
        <p:nvSpPr>
          <p:cNvPr id="106503" name="Text Box 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585737" name="Text Box 9"/>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106506" name="Text Box 11"/>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宋体" charset="0"/>
              <a:ea typeface="宋体" charset="0"/>
            </a:endParaRPr>
          </a:p>
        </p:txBody>
      </p:sp>
      <p:sp>
        <p:nvSpPr>
          <p:cNvPr id="585740" name="Text Box 12"/>
          <p:cNvSpPr txBox="1">
            <a:spLocks noChangeArrowheads="1"/>
          </p:cNvSpPr>
          <p:nvPr/>
        </p:nvSpPr>
        <p:spPr bwMode="auto">
          <a:xfrm>
            <a:off x="6319838" y="539750"/>
            <a:ext cx="547687" cy="396875"/>
          </a:xfrm>
          <a:prstGeom prst="rect">
            <a:avLst/>
          </a:prstGeom>
          <a:noFill/>
          <a:ln w="9525">
            <a:noFill/>
            <a:miter lim="800000"/>
            <a:headEnd/>
            <a:tailEnd/>
          </a:ln>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0"/>
              </a:rPr>
              <a:t>*</a:t>
            </a:r>
            <a:endPar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endParaRPr>
          </a:p>
        </p:txBody>
      </p:sp>
      <p:sp>
        <p:nvSpPr>
          <p:cNvPr id="585742" name="Text Box 14"/>
          <p:cNvSpPr txBox="1">
            <a:spLocks noChangeArrowheads="1"/>
          </p:cNvSpPr>
          <p:nvPr/>
        </p:nvSpPr>
        <p:spPr bwMode="auto">
          <a:xfrm>
            <a:off x="595313" y="1730375"/>
            <a:ext cx="7915275" cy="32607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30000"/>
              </a:lnSpc>
              <a:spcBef>
                <a:spcPct val="50000"/>
              </a:spcBef>
              <a:spcAft>
                <a:spcPct val="0"/>
              </a:spcAft>
              <a:buClrTx/>
              <a:buSzTx/>
              <a:buFontTx/>
              <a:buNone/>
              <a:tabLst/>
              <a:defRPr/>
            </a:pPr>
            <a:r>
              <a:rPr kumimoji="0" lang="zh-CN" altLang="en-US" sz="6000" b="1" i="0" u="none" strike="noStrike" kern="1200" cap="none" spc="0" normalizeH="0" baseline="-25000" noProof="0">
                <a:ln>
                  <a:noFill/>
                </a:ln>
                <a:solidFill>
                  <a:srgbClr val="FAF40C"/>
                </a:solidFill>
                <a:effectLst/>
                <a:uLnTx/>
                <a:uFillTx/>
                <a:latin typeface="宋体" charset="0"/>
                <a:ea typeface="宋体" charset="0"/>
              </a:rPr>
              <a:t>在旧约里, 超过</a:t>
            </a:r>
            <a:r>
              <a:rPr kumimoji="0" lang="zh-CN" altLang="en-US" sz="6000" b="1" i="1" u="sng" strike="noStrike" kern="1200" cap="none" spc="0" normalizeH="0" baseline="-25000" noProof="0">
                <a:ln>
                  <a:noFill/>
                </a:ln>
                <a:solidFill>
                  <a:srgbClr val="99CCFF"/>
                </a:solidFill>
                <a:effectLst/>
                <a:uLnTx/>
                <a:uFillTx/>
                <a:latin typeface="宋体" charset="0"/>
                <a:ea typeface="宋体" charset="0"/>
              </a:rPr>
              <a:t>三百处</a:t>
            </a:r>
            <a:r>
              <a:rPr kumimoji="0" lang="zh-CN" altLang="en-US" sz="6000" b="1" i="0" u="none" strike="noStrike" kern="1200" cap="none" spc="0" normalizeH="0" baseline="-25000" noProof="0">
                <a:ln>
                  <a:noFill/>
                </a:ln>
                <a:solidFill>
                  <a:srgbClr val="FAF40C"/>
                </a:solidFill>
                <a:effectLst/>
                <a:uLnTx/>
                <a:uFillTx/>
                <a:latin typeface="宋体" charset="0"/>
                <a:ea typeface="宋体" charset="0"/>
              </a:rPr>
              <a:t>的预言是有关即将来到的弥赛亚的诞生、生平与受苦。这些都成就在耶稣基督的身上了</a:t>
            </a:r>
            <a:r>
              <a:rPr kumimoji="0" lang="en-US" altLang="zh-CN" sz="6000" b="1" i="0" u="none" strike="noStrike" kern="1200" cap="none" spc="0" normalizeH="0" baseline="-25000" noProof="0">
                <a:ln>
                  <a:noFill/>
                </a:ln>
                <a:solidFill>
                  <a:srgbClr val="FAF40C"/>
                </a:solidFill>
                <a:effectLst/>
                <a:uLnTx/>
                <a:uFillTx/>
                <a:latin typeface="宋体" charset="0"/>
                <a:ea typeface="宋体" charset="0"/>
              </a:rPr>
              <a:t>!</a:t>
            </a:r>
          </a:p>
        </p:txBody>
      </p:sp>
      <p:sp>
        <p:nvSpPr>
          <p:cNvPr id="585744" name="Rectangle 16"/>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40</a:t>
            </a:r>
          </a:p>
        </p:txBody>
      </p:sp>
    </p:spTree>
    <p:extLst>
      <p:ext uri="{BB962C8B-B14F-4D97-AF65-F5344CB8AC3E}">
        <p14:creationId xmlns:p14="http://schemas.microsoft.com/office/powerpoint/2010/main" val="30535323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5742"/>
                                        </p:tgtEl>
                                        <p:attrNameLst>
                                          <p:attrName>style.visibility</p:attrName>
                                        </p:attrNameLst>
                                      </p:cBhvr>
                                      <p:to>
                                        <p:strVal val="visible"/>
                                      </p:to>
                                    </p:set>
                                    <p:animEffect transition="in" filter="fade">
                                      <p:cBhvr>
                                        <p:cTn id="7" dur="500"/>
                                        <p:tgtEl>
                                          <p:spTgt spid="585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1141413" y="749300"/>
            <a:ext cx="6756400" cy="2287588"/>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有关弥赛亚的预言一共有 </a:t>
            </a:r>
            <a:r>
              <a:rPr kumimoji="0" lang="en-US" altLang="zh-CN" sz="7200" b="1" i="0" u="none" strike="noStrike" kern="1200" cap="none" spc="0" normalizeH="0" baseline="-25000" noProof="0">
                <a:ln>
                  <a:noFill/>
                </a:ln>
                <a:solidFill>
                  <a:srgbClr val="99CCFF"/>
                </a:solidFill>
                <a:effectLst/>
                <a:uLnTx/>
                <a:uFillTx/>
                <a:latin typeface="宋体" charset="0"/>
                <a:ea typeface="宋体" charset="0"/>
              </a:rPr>
              <a:t>8</a:t>
            </a:r>
            <a:r>
              <a:rPr kumimoji="0" lang="en-US" altLang="zh-CN" sz="5400" b="1" i="0" u="none" strike="noStrike" kern="1200" cap="none" spc="0" normalizeH="0" baseline="-25000" noProof="0">
                <a:ln>
                  <a:noFill/>
                </a:ln>
                <a:solidFill>
                  <a:srgbClr val="99CCFF"/>
                </a:solidFill>
                <a:effectLst/>
                <a:uLnTx/>
                <a:uFillTx/>
                <a:latin typeface="宋体" charset="0"/>
                <a:ea typeface="宋体" charset="0"/>
              </a:rPr>
              <a:t> </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项。从古至今若要全部成就在一个人身上，成就的机率会有多高?</a:t>
            </a:r>
            <a:endParaRPr kumimoji="0" lang="en-US" altLang="zh-CN" sz="54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8327" name="Text Box 7"/>
          <p:cNvSpPr txBox="1">
            <a:spLocks noChangeArrowheads="1"/>
          </p:cNvSpPr>
          <p:nvPr/>
        </p:nvSpPr>
        <p:spPr bwMode="auto">
          <a:xfrm>
            <a:off x="1052513" y="2852738"/>
            <a:ext cx="7002462" cy="1789112"/>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210000"/>
              </a:lnSpc>
              <a:spcBef>
                <a:spcPct val="50000"/>
              </a:spcBef>
              <a:spcAft>
                <a:spcPct val="0"/>
              </a:spcAft>
              <a:buClrTx/>
              <a:buSzTx/>
              <a:buFontTx/>
              <a:buNone/>
              <a:tabLst/>
              <a:defRPr/>
            </a:pPr>
            <a:r>
              <a:rPr kumimoji="0" lang="zh-CN" altLang="en-US" sz="8000" b="1" i="1" u="none" strike="noStrike" kern="1200" cap="none" spc="0" normalizeH="0" baseline="-25000" noProof="0">
                <a:ln>
                  <a:noFill/>
                </a:ln>
                <a:solidFill>
                  <a:srgbClr val="33CC33"/>
                </a:solidFill>
                <a:effectLst/>
                <a:uLnTx/>
                <a:uFillTx/>
                <a:latin typeface="宋体" charset="0"/>
                <a:ea typeface="宋体" charset="0"/>
              </a:rPr>
              <a:t>答案:</a:t>
            </a:r>
            <a:r>
              <a:rPr kumimoji="0" lang="en-US" altLang="zh-CN" sz="8000" b="1" i="1" u="none" strike="noStrike" kern="1200" cap="none" spc="0" normalizeH="0" baseline="-25000" noProof="0">
                <a:ln>
                  <a:noFill/>
                </a:ln>
                <a:solidFill>
                  <a:srgbClr val="33CC33"/>
                </a:solidFill>
                <a:effectLst/>
                <a:uLnTx/>
                <a:uFillTx/>
                <a:latin typeface="宋体" charset="0"/>
                <a:ea typeface="宋体" charset="0"/>
              </a:rPr>
              <a:t>10 </a:t>
            </a:r>
            <a:r>
              <a:rPr kumimoji="0" lang="en-US" altLang="zh-CN" sz="6000" b="1" i="1" u="none" strike="noStrike" kern="1200" cap="none" spc="0" normalizeH="0" baseline="30000" noProof="0">
                <a:ln>
                  <a:noFill/>
                </a:ln>
                <a:solidFill>
                  <a:srgbClr val="33CC33"/>
                </a:solidFill>
                <a:effectLst/>
                <a:uLnTx/>
                <a:uFillTx/>
                <a:latin typeface="宋体" charset="0"/>
                <a:ea typeface="宋体" charset="0"/>
              </a:rPr>
              <a:t>17</a:t>
            </a:r>
            <a:r>
              <a:rPr kumimoji="0" lang="zh-CN" altLang="en-US" sz="8000" b="1" i="1" u="none" strike="noStrike" kern="1200" cap="none" spc="0" normalizeH="0" baseline="-25000" noProof="0">
                <a:ln>
                  <a:noFill/>
                </a:ln>
                <a:solidFill>
                  <a:srgbClr val="33CC33"/>
                </a:solidFill>
                <a:effectLst/>
                <a:uLnTx/>
                <a:uFillTx/>
                <a:latin typeface="宋体" charset="0"/>
                <a:ea typeface="宋体" charset="0"/>
              </a:rPr>
              <a:t>分之一</a:t>
            </a:r>
          </a:p>
        </p:txBody>
      </p:sp>
      <p:sp>
        <p:nvSpPr>
          <p:cNvPr id="568328" name="Text Box 8"/>
          <p:cNvSpPr txBox="1">
            <a:spLocks noChangeArrowheads="1"/>
          </p:cNvSpPr>
          <p:nvPr/>
        </p:nvSpPr>
        <p:spPr bwMode="auto">
          <a:xfrm>
            <a:off x="301625" y="4645025"/>
            <a:ext cx="8464550" cy="1190625"/>
          </a:xfrm>
          <a:prstGeom prst="rect">
            <a:avLst/>
          </a:prstGeom>
          <a:noFill/>
          <a:ln w="9525">
            <a:noFill/>
            <a:miter lim="800000"/>
            <a:headEnd/>
            <a:tailEnd/>
          </a:ln>
          <a:effectLst>
            <a:outerShdw blurRad="63500" dist="136166" dir="295444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50000"/>
              </a:lnSpc>
              <a:spcBef>
                <a:spcPct val="50000"/>
              </a:spcBef>
              <a:spcAft>
                <a:spcPct val="0"/>
              </a:spcAft>
              <a:buClrTx/>
              <a:buSzTx/>
              <a:buFontTx/>
              <a:buNone/>
              <a:tabLst/>
              <a:defRPr/>
            </a:pPr>
            <a:r>
              <a:rPr kumimoji="0" lang="en-US" altLang="zh-CN" sz="7200" b="0" i="0" u="none" strike="noStrike" kern="1200" cap="none" spc="0" normalizeH="0" baseline="-25000" noProof="0">
                <a:ln>
                  <a:noFill/>
                </a:ln>
                <a:solidFill>
                  <a:srgbClr val="FFFFFF"/>
                </a:solidFill>
                <a:effectLst/>
                <a:uLnTx/>
                <a:uFillTx/>
                <a:latin typeface="宋体" charset="0"/>
                <a:ea typeface="宋体" charset="0"/>
              </a:rPr>
              <a:t>1:100,000,000,000,000,000</a:t>
            </a:r>
          </a:p>
        </p:txBody>
      </p:sp>
      <p:sp>
        <p:nvSpPr>
          <p:cNvPr id="568331" name="Oval 11"/>
          <p:cNvSpPr>
            <a:spLocks noChangeArrowheads="1"/>
          </p:cNvSpPr>
          <p:nvPr/>
        </p:nvSpPr>
        <p:spPr bwMode="auto">
          <a:xfrm>
            <a:off x="6329363" y="1081088"/>
            <a:ext cx="981075" cy="904875"/>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8550" name="Text Box 12"/>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8552" name="Text Box 20"/>
          <p:cNvSpPr txBox="1">
            <a:spLocks noChangeArrowheads="1"/>
          </p:cNvSpPr>
          <p:nvPr/>
        </p:nvSpPr>
        <p:spPr bwMode="auto">
          <a:xfrm>
            <a:off x="8729663"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2</a:t>
            </a:r>
          </a:p>
        </p:txBody>
      </p:sp>
      <p:sp>
        <p:nvSpPr>
          <p:cNvPr id="568341" name="Text Box 21"/>
          <p:cNvSpPr txBox="1">
            <a:spLocks noChangeArrowheads="1"/>
          </p:cNvSpPr>
          <p:nvPr/>
        </p:nvSpPr>
        <p:spPr bwMode="auto">
          <a:xfrm>
            <a:off x="1011238" y="311150"/>
            <a:ext cx="7137400" cy="53022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Arial" charset="0"/>
                <a:ea typeface="宋体" charset="-122"/>
                <a:cs typeface="宋体" charset="-122"/>
              </a:rPr>
              <a:t>是一个巧合的诞生吗?</a:t>
            </a:r>
            <a:r>
              <a:rPr kumimoji="0" lang="en-US" altLang="zh-CN" sz="3200" b="1" i="1" u="none" strike="noStrike" kern="1200" cap="none" spc="0" normalizeH="0" baseline="0" noProof="0">
                <a:ln>
                  <a:noFill/>
                </a:ln>
                <a:solidFill>
                  <a:srgbClr val="99CCFF"/>
                </a:solidFill>
                <a:effectLst/>
                <a:uLnTx/>
                <a:uFillTx/>
                <a:latin typeface="Arial" charset="0"/>
                <a:ea typeface="宋体" charset="-122"/>
                <a:cs typeface="宋体" charset="-122"/>
              </a:rPr>
              <a:t> </a:t>
            </a:r>
          </a:p>
        </p:txBody>
      </p:sp>
      <p:sp>
        <p:nvSpPr>
          <p:cNvPr id="568342" name="Text Box 22"/>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568343" name="Rectangle 23"/>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41</a:t>
            </a:r>
          </a:p>
        </p:txBody>
      </p:sp>
    </p:spTree>
    <p:extLst>
      <p:ext uri="{BB962C8B-B14F-4D97-AF65-F5344CB8AC3E}">
        <p14:creationId xmlns:p14="http://schemas.microsoft.com/office/powerpoint/2010/main" val="3042562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8331"/>
                                        </p:tgtEl>
                                        <p:attrNameLst>
                                          <p:attrName>style.visibility</p:attrName>
                                        </p:attrNameLst>
                                      </p:cBhvr>
                                      <p:to>
                                        <p:strVal val="visible"/>
                                      </p:to>
                                    </p:set>
                                    <p:anim calcmode="lin" valueType="num">
                                      <p:cBhvr>
                                        <p:cTn id="7" dur="500" fill="hold"/>
                                        <p:tgtEl>
                                          <p:spTgt spid="568331"/>
                                        </p:tgtEl>
                                        <p:attrNameLst>
                                          <p:attrName>ppt_w</p:attrName>
                                        </p:attrNameLst>
                                      </p:cBhvr>
                                      <p:tavLst>
                                        <p:tav tm="0">
                                          <p:val>
                                            <p:fltVal val="0"/>
                                          </p:val>
                                        </p:tav>
                                        <p:tav tm="100000">
                                          <p:val>
                                            <p:strVal val="#ppt_w"/>
                                          </p:val>
                                        </p:tav>
                                      </p:tavLst>
                                    </p:anim>
                                    <p:anim calcmode="lin" valueType="num">
                                      <p:cBhvr>
                                        <p:cTn id="8" dur="500" fill="hold"/>
                                        <p:tgtEl>
                                          <p:spTgt spid="568331"/>
                                        </p:tgtEl>
                                        <p:attrNameLst>
                                          <p:attrName>ppt_h</p:attrName>
                                        </p:attrNameLst>
                                      </p:cBhvr>
                                      <p:tavLst>
                                        <p:tav tm="0">
                                          <p:val>
                                            <p:fltVal val="0"/>
                                          </p:val>
                                        </p:tav>
                                        <p:tav tm="100000">
                                          <p:val>
                                            <p:strVal val="#ppt_h"/>
                                          </p:val>
                                        </p:tav>
                                      </p:tavLst>
                                    </p:anim>
                                    <p:anim calcmode="lin" valueType="num">
                                      <p:cBhvr>
                                        <p:cTn id="9" dur="500" fill="hold"/>
                                        <p:tgtEl>
                                          <p:spTgt spid="568331"/>
                                        </p:tgtEl>
                                        <p:attrNameLst>
                                          <p:attrName>ppt_x</p:attrName>
                                        </p:attrNameLst>
                                      </p:cBhvr>
                                      <p:tavLst>
                                        <p:tav tm="0">
                                          <p:val>
                                            <p:fltVal val="0.5"/>
                                          </p:val>
                                        </p:tav>
                                        <p:tav tm="100000">
                                          <p:val>
                                            <p:strVal val="#ppt_x"/>
                                          </p:val>
                                        </p:tav>
                                      </p:tavLst>
                                    </p:anim>
                                    <p:anim calcmode="lin" valueType="num">
                                      <p:cBhvr>
                                        <p:cTn id="10"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8327"/>
                                        </p:tgtEl>
                                        <p:attrNameLst>
                                          <p:attrName>style.visibility</p:attrName>
                                        </p:attrNameLst>
                                      </p:cBhvr>
                                      <p:to>
                                        <p:strVal val="visible"/>
                                      </p:to>
                                    </p:set>
                                    <p:animEffect transition="in" filter="fade">
                                      <p:cBhvr>
                                        <p:cTn id="15" dur="500"/>
                                        <p:tgtEl>
                                          <p:spTgt spid="5683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8328">
                                            <p:txEl>
                                              <p:pRg st="0" end="0"/>
                                            </p:txEl>
                                          </p:spTgt>
                                        </p:tgtEl>
                                        <p:attrNameLst>
                                          <p:attrName>style.visibility</p:attrName>
                                        </p:attrNameLst>
                                      </p:cBhvr>
                                      <p:to>
                                        <p:strVal val="visible"/>
                                      </p:to>
                                    </p:set>
                                    <p:animEffect transition="in" filter="wipe(up)">
                                      <p:cBhvr>
                                        <p:cTn id="20"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7" grpId="0" autoUpdateAnimBg="0"/>
      <p:bldP spid="568328" grpId="0" build="p" autoUpdateAnimBg="0"/>
      <p:bldP spid="5683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1182688" y="636588"/>
            <a:ext cx="6445250" cy="2287587"/>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  然而</a:t>
            </a:r>
            <a:r>
              <a:rPr kumimoji="0" lang="en-US" altLang="zh-CN" sz="5400" b="1" i="0" u="none" strike="noStrike" kern="1200" cap="none" spc="0" normalizeH="0" baseline="-25000" noProof="0">
                <a:ln>
                  <a:noFill/>
                </a:ln>
                <a:solidFill>
                  <a:srgbClr val="FAF40C"/>
                </a:solidFill>
                <a:effectLst/>
                <a:uLnTx/>
                <a:uFillTx/>
                <a:latin typeface="宋体" charset="0"/>
                <a:ea typeface="宋体" charset="0"/>
              </a:rPr>
              <a:t>…</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从古至今,仅仅 </a:t>
            </a:r>
            <a:r>
              <a:rPr kumimoji="0" lang="en-US" altLang="zh-CN" sz="7200" b="1" i="0" u="none" strike="noStrike" kern="1200" cap="none" spc="0" normalizeH="0" baseline="-25000" noProof="0">
                <a:ln>
                  <a:noFill/>
                </a:ln>
                <a:solidFill>
                  <a:srgbClr val="99CCFF"/>
                </a:solidFill>
                <a:effectLst/>
                <a:uLnTx/>
                <a:uFillTx/>
                <a:latin typeface="宋体" charset="0"/>
                <a:ea typeface="宋体" charset="0"/>
              </a:rPr>
              <a:t>48</a:t>
            </a:r>
            <a:r>
              <a:rPr kumimoji="0" lang="en-US" altLang="zh-CN" sz="5400" b="1" i="0" u="none" strike="noStrike" kern="1200" cap="none" spc="0" normalizeH="0" baseline="-25000" noProof="0">
                <a:ln>
                  <a:noFill/>
                </a:ln>
                <a:solidFill>
                  <a:srgbClr val="FAF40C"/>
                </a:solidFill>
                <a:effectLst/>
                <a:uLnTx/>
                <a:uFillTx/>
                <a:latin typeface="宋体" charset="0"/>
                <a:ea typeface="宋体" charset="0"/>
              </a:rPr>
              <a:t> </a:t>
            </a:r>
            <a:r>
              <a:rPr kumimoji="0" lang="en-US" altLang="zh-CN" sz="5400" b="1" i="1" u="none" strike="noStrike" kern="1200" cap="none" spc="0" normalizeH="0" baseline="-25000" noProof="0">
                <a:ln>
                  <a:noFill/>
                </a:ln>
                <a:solidFill>
                  <a:srgbClr val="FAF40C"/>
                </a:solidFill>
                <a:effectLst/>
                <a:uLnTx/>
                <a:uFillTx/>
                <a:latin typeface="宋体" charset="0"/>
                <a:ea typeface="宋体" charset="0"/>
              </a:rPr>
              <a:t>(</a:t>
            </a:r>
            <a:r>
              <a:rPr kumimoji="0" lang="en-US" altLang="zh-CN" sz="5400" b="1" i="1" u="sng" strike="noStrike" kern="1200" cap="none" spc="0" normalizeH="0" baseline="-25000" noProof="0">
                <a:ln>
                  <a:noFill/>
                </a:ln>
                <a:solidFill>
                  <a:srgbClr val="FAF40C"/>
                </a:solidFill>
                <a:effectLst/>
                <a:uLnTx/>
                <a:uFillTx/>
                <a:latin typeface="宋体" charset="0"/>
                <a:ea typeface="宋体" charset="0"/>
              </a:rPr>
              <a:t>300</a:t>
            </a:r>
            <a:r>
              <a:rPr kumimoji="0" lang="zh-CN" altLang="en-US" sz="5400" b="1" i="1" u="sng" strike="noStrike" kern="1200" cap="none" spc="0" normalizeH="0" baseline="-25000" noProof="0">
                <a:ln>
                  <a:noFill/>
                </a:ln>
                <a:solidFill>
                  <a:srgbClr val="FAF40C"/>
                </a:solidFill>
                <a:effectLst/>
                <a:uLnTx/>
                <a:uFillTx/>
                <a:latin typeface="宋体" charset="0"/>
                <a:ea typeface="宋体" charset="0"/>
              </a:rPr>
              <a:t>之中)</a:t>
            </a:r>
            <a:r>
              <a:rPr kumimoji="0" lang="en-US" altLang="zh-CN" sz="5400" b="1" i="1" u="none" strike="noStrike" kern="1200" cap="none" spc="0" normalizeH="0" baseline="-25000" noProof="0">
                <a:ln>
                  <a:noFill/>
                </a:ln>
                <a:solidFill>
                  <a:srgbClr val="FAF40C"/>
                </a:solidFill>
                <a:effectLst/>
                <a:uLnTx/>
                <a:uFillTx/>
                <a:latin typeface="宋体" charset="0"/>
                <a:ea typeface="宋体" charset="0"/>
              </a:rPr>
              <a:t> </a:t>
            </a:r>
            <a:r>
              <a:rPr kumimoji="0" lang="zh-CN" altLang="en-US" sz="5400" b="1" i="1" u="none" strike="noStrike" kern="1200" cap="none" spc="0" normalizeH="0" baseline="-25000" noProof="0">
                <a:ln>
                  <a:noFill/>
                </a:ln>
                <a:solidFill>
                  <a:srgbClr val="FAF40C"/>
                </a:solidFill>
                <a:effectLst/>
                <a:uLnTx/>
                <a:uFillTx/>
                <a:latin typeface="宋体" charset="0"/>
                <a:ea typeface="宋体" charset="0"/>
              </a:rPr>
              <a:t>个</a:t>
            </a:r>
            <a:r>
              <a:rPr kumimoji="0" lang="ja-JP" altLang="en-US" sz="5400" b="1" i="0" u="none" strike="noStrike" kern="1200" cap="none" spc="0" normalizeH="0" baseline="-25000" noProof="0">
                <a:ln>
                  <a:noFill/>
                </a:ln>
                <a:solidFill>
                  <a:srgbClr val="FAF40C"/>
                </a:solidFill>
                <a:effectLst/>
                <a:uLnTx/>
                <a:uFillTx/>
                <a:latin typeface="宋体" charset="0"/>
                <a:ea typeface="宋体" charset="0"/>
              </a:rPr>
              <a:t>预言</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成就</a:t>
            </a:r>
            <a:r>
              <a:rPr kumimoji="0" lang="en-US" sz="5400" b="1" i="0" u="none" strike="noStrike" kern="1200" cap="none" spc="0" normalizeH="0" baseline="-25000" noProof="0">
                <a:ln>
                  <a:noFill/>
                </a:ln>
                <a:solidFill>
                  <a:srgbClr val="FAF40C"/>
                </a:solidFill>
                <a:effectLst/>
                <a:uLnTx/>
                <a:uFillTx/>
                <a:latin typeface="宋体" charset="0"/>
                <a:ea typeface="宋体" charset="0"/>
              </a:rPr>
              <a:t>在任何一个</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人的</a:t>
            </a:r>
            <a:r>
              <a:rPr kumimoji="0" lang="en-US" sz="5400" b="1" i="0" u="none" strike="noStrike" kern="1200" cap="none" spc="0" normalizeH="0" baseline="-25000" noProof="0">
                <a:ln>
                  <a:noFill/>
                </a:ln>
                <a:solidFill>
                  <a:srgbClr val="FAF40C"/>
                </a:solidFill>
                <a:effectLst/>
                <a:uLnTx/>
                <a:uFillTx/>
                <a:latin typeface="宋体" charset="0"/>
                <a:ea typeface="宋体" charset="0"/>
              </a:rPr>
              <a:t>生活中</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的机率</a:t>
            </a:r>
            <a:r>
              <a:rPr kumimoji="0" lang="en-US" altLang="ja-JP" sz="5400" b="1" i="0" u="none" strike="noStrike" kern="1200" cap="none" spc="0" normalizeH="0" baseline="-25000" noProof="0">
                <a:ln>
                  <a:noFill/>
                </a:ln>
                <a:solidFill>
                  <a:srgbClr val="FAF40C"/>
                </a:solidFill>
                <a:effectLst/>
                <a:uLnTx/>
                <a:uFillTx/>
                <a:latin typeface="宋体" charset="0"/>
                <a:ea typeface="宋体" charset="0"/>
              </a:rPr>
              <a:t>:</a:t>
            </a:r>
            <a:endParaRPr kumimoji="0" lang="en-US" altLang="zh-CN" sz="54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0138" name="Text Box 10"/>
          <p:cNvSpPr txBox="1">
            <a:spLocks noChangeArrowheads="1"/>
          </p:cNvSpPr>
          <p:nvPr/>
        </p:nvSpPr>
        <p:spPr bwMode="auto">
          <a:xfrm>
            <a:off x="742950" y="3035300"/>
            <a:ext cx="7694613" cy="138430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60000"/>
              </a:lnSpc>
              <a:spcBef>
                <a:spcPct val="50000"/>
              </a:spcBef>
              <a:spcAft>
                <a:spcPct val="0"/>
              </a:spcAft>
              <a:buClrTx/>
              <a:buSzTx/>
              <a:buFontTx/>
              <a:buNone/>
              <a:tabLst/>
              <a:defRPr/>
            </a:pPr>
            <a:r>
              <a:rPr kumimoji="0" lang="zh-CN" altLang="en-US" sz="8000" b="1" i="0" u="none" strike="noStrike" kern="1200" cap="none" spc="0" normalizeH="0" baseline="-25000" noProof="0">
                <a:ln>
                  <a:noFill/>
                </a:ln>
                <a:solidFill>
                  <a:srgbClr val="33CC33"/>
                </a:solidFill>
                <a:effectLst/>
                <a:uLnTx/>
                <a:uFillTx/>
                <a:latin typeface="宋体" charset="0"/>
                <a:ea typeface="宋体" charset="0"/>
              </a:rPr>
              <a:t>答案</a:t>
            </a:r>
            <a:r>
              <a:rPr kumimoji="0" lang="en-US" altLang="zh-CN" sz="8000" b="1" i="0" u="none" strike="noStrike" kern="1200" cap="none" spc="0" normalizeH="0" baseline="-25000" noProof="0">
                <a:ln>
                  <a:noFill/>
                </a:ln>
                <a:solidFill>
                  <a:srgbClr val="33CC33"/>
                </a:solidFill>
                <a:effectLst/>
                <a:uLnTx/>
                <a:uFillTx/>
                <a:latin typeface="宋体" charset="0"/>
                <a:ea typeface="宋体" charset="0"/>
              </a:rPr>
              <a:t>: 10</a:t>
            </a:r>
            <a:r>
              <a:rPr kumimoji="0" lang="en-US" altLang="zh-CN" sz="8000" b="1" i="0" u="none" strike="noStrike" kern="1200" cap="none" spc="0" normalizeH="0" baseline="30000" noProof="0">
                <a:ln>
                  <a:noFill/>
                </a:ln>
                <a:solidFill>
                  <a:srgbClr val="33CC33"/>
                </a:solidFill>
                <a:effectLst/>
                <a:uLnTx/>
                <a:uFillTx/>
                <a:latin typeface="宋体" charset="0"/>
                <a:ea typeface="宋体" charset="0"/>
              </a:rPr>
              <a:t>157</a:t>
            </a:r>
            <a:r>
              <a:rPr kumimoji="0" lang="zh-CN" altLang="en-US" sz="8000" b="1" i="0" u="none" strike="noStrike" kern="1200" cap="none" spc="0" normalizeH="0" baseline="-25000" noProof="0">
                <a:ln>
                  <a:noFill/>
                </a:ln>
                <a:solidFill>
                  <a:srgbClr val="33CC33"/>
                </a:solidFill>
                <a:effectLst/>
                <a:uLnTx/>
                <a:uFillTx/>
                <a:latin typeface="宋体" charset="0"/>
                <a:ea typeface="宋体" charset="0"/>
              </a:rPr>
              <a:t>分之一</a:t>
            </a:r>
          </a:p>
        </p:txBody>
      </p:sp>
      <p:sp>
        <p:nvSpPr>
          <p:cNvPr id="110596" name="Text Box 2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10598" name="Text Box 32"/>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3</a:t>
            </a:r>
          </a:p>
        </p:txBody>
      </p:sp>
      <p:sp>
        <p:nvSpPr>
          <p:cNvPr id="560151" name="Oval 23"/>
          <p:cNvSpPr>
            <a:spLocks noChangeArrowheads="1"/>
          </p:cNvSpPr>
          <p:nvPr/>
        </p:nvSpPr>
        <p:spPr bwMode="auto">
          <a:xfrm>
            <a:off x="6540500" y="1030288"/>
            <a:ext cx="830263" cy="801687"/>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60167" name="Text Box 39"/>
          <p:cNvSpPr txBox="1">
            <a:spLocks noChangeArrowheads="1"/>
          </p:cNvSpPr>
          <p:nvPr/>
        </p:nvSpPr>
        <p:spPr bwMode="auto">
          <a:xfrm>
            <a:off x="152400" y="4729163"/>
            <a:ext cx="8893175" cy="13747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3200" b="1" i="0" u="none" strike="noStrike" kern="1200" cap="none" spc="0" normalizeH="0" baseline="-25000" noProof="0">
                <a:ln>
                  <a:noFill/>
                </a:ln>
                <a:solidFill>
                  <a:srgbClr val="FFFFFF"/>
                </a:solidFill>
                <a:effectLst/>
                <a:uLnTx/>
                <a:uFillTx/>
                <a:latin typeface="宋体" charset="0"/>
                <a:ea typeface="宋体" charset="0"/>
              </a:rPr>
              <a:t>1:10,000,000,000,000,000,000,000,000,000,000,000,000,000, 000,000,000,000,000,000,000,000,000,000,000,000,000,000, 000,000,000,000,000,000,000,000,000,000,000,000,000,000, 000,000,000,000,000,000,000,000,000,000,000,000</a:t>
            </a:r>
            <a:endParaRPr kumimoji="0" lang="en-US" altLang="zh-CN" sz="32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0168" name="Text Box 40"/>
          <p:cNvSpPr txBox="1">
            <a:spLocks noChangeArrowheads="1"/>
          </p:cNvSpPr>
          <p:nvPr/>
        </p:nvSpPr>
        <p:spPr bwMode="auto">
          <a:xfrm>
            <a:off x="1011238" y="311150"/>
            <a:ext cx="7137400" cy="53022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Arial" charset="0"/>
                <a:ea typeface="宋体" charset="-122"/>
                <a:cs typeface="宋体" charset="-122"/>
              </a:rPr>
              <a:t>是一个巧合的诞生吗?</a:t>
            </a:r>
            <a:r>
              <a:rPr kumimoji="0" lang="en-US" altLang="zh-CN" sz="3200" b="1" i="1" u="none" strike="noStrike" kern="1200" cap="none" spc="0" normalizeH="0" baseline="0" noProof="0">
                <a:ln>
                  <a:noFill/>
                </a:ln>
                <a:solidFill>
                  <a:srgbClr val="99CCFF"/>
                </a:solidFill>
                <a:effectLst/>
                <a:uLnTx/>
                <a:uFillTx/>
                <a:latin typeface="Arial" charset="0"/>
                <a:ea typeface="宋体" charset="-122"/>
                <a:cs typeface="宋体" charset="-122"/>
              </a:rPr>
              <a:t> </a:t>
            </a:r>
          </a:p>
        </p:txBody>
      </p:sp>
      <p:sp>
        <p:nvSpPr>
          <p:cNvPr id="560169" name="Text Box 41"/>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560170" name="Rectangle 42"/>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42</a:t>
            </a:r>
          </a:p>
        </p:txBody>
      </p:sp>
    </p:spTree>
    <p:extLst>
      <p:ext uri="{BB962C8B-B14F-4D97-AF65-F5344CB8AC3E}">
        <p14:creationId xmlns:p14="http://schemas.microsoft.com/office/powerpoint/2010/main" val="3167666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0137"/>
                                        </p:tgtEl>
                                        <p:attrNameLst>
                                          <p:attrName>style.visibility</p:attrName>
                                        </p:attrNameLst>
                                      </p:cBhvr>
                                      <p:to>
                                        <p:strVal val="visible"/>
                                      </p:to>
                                    </p:set>
                                    <p:animEffect transition="in" filter="fade">
                                      <p:cBhvr>
                                        <p:cTn id="7" dur="500"/>
                                        <p:tgtEl>
                                          <p:spTgt spid="560137"/>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60151"/>
                                        </p:tgtEl>
                                        <p:attrNameLst>
                                          <p:attrName>style.visibility</p:attrName>
                                        </p:attrNameLst>
                                      </p:cBhvr>
                                      <p:to>
                                        <p:strVal val="visible"/>
                                      </p:to>
                                    </p:set>
                                    <p:anim calcmode="lin" valueType="num">
                                      <p:cBhvr>
                                        <p:cTn id="11" dur="500" fill="hold"/>
                                        <p:tgtEl>
                                          <p:spTgt spid="560151"/>
                                        </p:tgtEl>
                                        <p:attrNameLst>
                                          <p:attrName>ppt_w</p:attrName>
                                        </p:attrNameLst>
                                      </p:cBhvr>
                                      <p:tavLst>
                                        <p:tav tm="0">
                                          <p:val>
                                            <p:fltVal val="0"/>
                                          </p:val>
                                        </p:tav>
                                        <p:tav tm="100000">
                                          <p:val>
                                            <p:strVal val="#ppt_w"/>
                                          </p:val>
                                        </p:tav>
                                      </p:tavLst>
                                    </p:anim>
                                    <p:anim calcmode="lin" valueType="num">
                                      <p:cBhvr>
                                        <p:cTn id="12" dur="500" fill="hold"/>
                                        <p:tgtEl>
                                          <p:spTgt spid="560151"/>
                                        </p:tgtEl>
                                        <p:attrNameLst>
                                          <p:attrName>ppt_h</p:attrName>
                                        </p:attrNameLst>
                                      </p:cBhvr>
                                      <p:tavLst>
                                        <p:tav tm="0">
                                          <p:val>
                                            <p:fltVal val="0"/>
                                          </p:val>
                                        </p:tav>
                                        <p:tav tm="100000">
                                          <p:val>
                                            <p:strVal val="#ppt_h"/>
                                          </p:val>
                                        </p:tav>
                                      </p:tavLst>
                                    </p:anim>
                                    <p:anim calcmode="lin" valueType="num">
                                      <p:cBhvr>
                                        <p:cTn id="13" dur="500" fill="hold"/>
                                        <p:tgtEl>
                                          <p:spTgt spid="560151"/>
                                        </p:tgtEl>
                                        <p:attrNameLst>
                                          <p:attrName>ppt_x</p:attrName>
                                        </p:attrNameLst>
                                      </p:cBhvr>
                                      <p:tavLst>
                                        <p:tav tm="0">
                                          <p:val>
                                            <p:fltVal val="0.5"/>
                                          </p:val>
                                        </p:tav>
                                        <p:tav tm="100000">
                                          <p:val>
                                            <p:strVal val="#ppt_x"/>
                                          </p:val>
                                        </p:tav>
                                      </p:tavLst>
                                    </p:anim>
                                    <p:anim calcmode="lin" valueType="num">
                                      <p:cBhvr>
                                        <p:cTn id="14"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60138"/>
                                        </p:tgtEl>
                                        <p:attrNameLst>
                                          <p:attrName>style.visibility</p:attrName>
                                        </p:attrNameLst>
                                      </p:cBhvr>
                                      <p:to>
                                        <p:strVal val="visible"/>
                                      </p:to>
                                    </p:set>
                                    <p:animEffect transition="in" filter="fade">
                                      <p:cBhvr>
                                        <p:cTn id="19" dur="500"/>
                                        <p:tgtEl>
                                          <p:spTgt spid="5601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560167">
                                            <p:txEl>
                                              <p:pRg st="0" end="0"/>
                                            </p:txEl>
                                          </p:spTgt>
                                        </p:tgtEl>
                                        <p:attrNameLst>
                                          <p:attrName>style.visibility</p:attrName>
                                        </p:attrNameLst>
                                      </p:cBhvr>
                                      <p:to>
                                        <p:strVal val="visible"/>
                                      </p:to>
                                    </p:set>
                                    <p:animEffect transition="in" filter="wipe(up)">
                                      <p:cBhvr>
                                        <p:cTn id="24" dur="75"/>
                                        <p:tgtEl>
                                          <p:spTgt spid="5601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p:bldP spid="560138" grpId="0" autoUpdateAnimBg="0"/>
      <p:bldP spid="560151" grpId="0" animBg="1"/>
      <p:bldP spid="56016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3666" name="Rectangle 2"/>
          <p:cNvSpPr>
            <a:spLocks noChangeArrowheads="1"/>
          </p:cNvSpPr>
          <p:nvPr/>
        </p:nvSpPr>
        <p:spPr bwMode="auto">
          <a:xfrm>
            <a:off x="514350" y="0"/>
            <a:ext cx="7694613" cy="1524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从约瑟到</a:t>
            </a:r>
            <a:r>
              <a:rPr kumimoji="0" lang="en-US" altLang="zh-CN"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基</a:t>
            </a:r>
            <a:r>
              <a:rPr kumimoji="0" lang="zh-CN"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督族</a:t>
            </a:r>
            <a:r>
              <a:rPr kumimoji="0" lang="zh-TW"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谱的三部份</a:t>
            </a:r>
            <a:r>
              <a:rPr kumimoji="0" lang="zh-CN"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 </a:t>
            </a:r>
            <a:r>
              <a:rPr kumimoji="0" lang="en-US" altLang="zh-CN" sz="5400" b="1" i="0" u="none" strike="noStrike" kern="1200" cap="none" spc="0" normalizeH="0" baseline="0" noProof="0" dirty="0">
                <a:ln>
                  <a:noFill/>
                </a:ln>
                <a:solidFill>
                  <a:srgbClr val="FFFF00"/>
                </a:solidFill>
                <a:effectLst>
                  <a:outerShdw blurRad="38100" dist="38100" dir="2700000" algn="tl">
                    <a:srgbClr val="DDDDDD"/>
                  </a:outerShdw>
                </a:effectLst>
                <a:uLnTx/>
                <a:uFillTx/>
                <a:latin typeface="楷体" charset="0"/>
                <a:ea typeface="楷体" charset="0"/>
                <a:cs typeface="楷体" charset="0"/>
              </a:rPr>
              <a:t>(1:1-17):</a:t>
            </a:r>
            <a:endParaRPr kumimoji="0" lang="zh-CN" altLang="en-US" sz="5400" b="0"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charset="0"/>
              <a:ea typeface="楷体" charset="0"/>
              <a:cs typeface="楷体" charset="0"/>
            </a:endParaRPr>
          </a:p>
        </p:txBody>
      </p:sp>
      <p:sp>
        <p:nvSpPr>
          <p:cNvPr id="113667" name="Rectangle 3"/>
          <p:cNvSpPr>
            <a:spLocks noChangeArrowheads="1"/>
          </p:cNvSpPr>
          <p:nvPr/>
        </p:nvSpPr>
        <p:spPr bwMode="auto">
          <a:xfrm>
            <a:off x="2843213" y="1700808"/>
            <a:ext cx="6705600" cy="41910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从亚伯拉罕</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戴维王</a:t>
            </a:r>
            <a:b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b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endPar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从</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大</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卫</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王</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到被</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掳</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巴比</a:t>
            </a:r>
            <a:r>
              <a:rPr kumimoji="0" lang="zh-TW"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伦</a:t>
            </a:r>
            <a:endParaRPr kumimoji="0" lang="zh-CN" altLang="en-US" sz="3600" b="1" i="0" u="sng"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endPar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被</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掳</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巴比</a:t>
            </a:r>
            <a:r>
              <a:rPr kumimoji="0" lang="zh-TW"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伦</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耶</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稣</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降生</a:t>
            </a:r>
            <a:b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b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2744788"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68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additive="base">
                                        <p:cTn id="7" dur="500" fill="hold"/>
                                        <p:tgtEl>
                                          <p:spTgt spid="113666"/>
                                        </p:tgtEl>
                                        <p:attrNameLst>
                                          <p:attrName>ppt_x</p:attrName>
                                        </p:attrNameLst>
                                      </p:cBhvr>
                                      <p:tavLst>
                                        <p:tav tm="0">
                                          <p:val>
                                            <p:strVal val="0-#ppt_w/2"/>
                                          </p:val>
                                        </p:tav>
                                        <p:tav tm="100000">
                                          <p:val>
                                            <p:strVal val="#ppt_x"/>
                                          </p:val>
                                        </p:tav>
                                      </p:tavLst>
                                    </p:anim>
                                    <p:anim calcmode="lin" valueType="num">
                                      <p:cBhvr additive="base">
                                        <p:cTn id="8" dur="500" fill="hold"/>
                                        <p:tgtEl>
                                          <p:spTgt spid="1136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3668"/>
                                        </p:tgtEl>
                                        <p:attrNameLst>
                                          <p:attrName>style.visibility</p:attrName>
                                        </p:attrNameLst>
                                      </p:cBhvr>
                                      <p:to>
                                        <p:strVal val="visible"/>
                                      </p:to>
                                    </p:set>
                                    <p:anim calcmode="lin" valueType="num">
                                      <p:cBhvr additive="base">
                                        <p:cTn id="13" dur="500" fill="hold"/>
                                        <p:tgtEl>
                                          <p:spTgt spid="113668"/>
                                        </p:tgtEl>
                                        <p:attrNameLst>
                                          <p:attrName>ppt_x</p:attrName>
                                        </p:attrNameLst>
                                      </p:cBhvr>
                                      <p:tavLst>
                                        <p:tav tm="0">
                                          <p:val>
                                            <p:strVal val="0-#ppt_w/2"/>
                                          </p:val>
                                        </p:tav>
                                        <p:tav tm="100000">
                                          <p:val>
                                            <p:strVal val="#ppt_x"/>
                                          </p:val>
                                        </p:tav>
                                      </p:tavLst>
                                    </p:anim>
                                    <p:anim calcmode="lin" valueType="num">
                                      <p:cBhvr additive="base">
                                        <p:cTn id="14"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0" end="0"/>
                                            </p:txEl>
                                          </p:spTgt>
                                        </p:tgtEl>
                                        <p:attrNameLst>
                                          <p:attrName>style.visibility</p:attrName>
                                        </p:attrNameLst>
                                      </p:cBhvr>
                                      <p:to>
                                        <p:strVal val="visible"/>
                                      </p:to>
                                    </p:set>
                                    <p:anim calcmode="lin" valueType="num">
                                      <p:cBhvr additive="base">
                                        <p:cTn id="19"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1" end="1"/>
                                            </p:txEl>
                                          </p:spTgt>
                                        </p:tgtEl>
                                        <p:attrNameLst>
                                          <p:attrName>style.visibility</p:attrName>
                                        </p:attrNameLst>
                                      </p:cBhvr>
                                      <p:to>
                                        <p:strVal val="visible"/>
                                      </p:to>
                                    </p:set>
                                    <p:anim calcmode="lin" valueType="num">
                                      <p:cBhvr additive="base">
                                        <p:cTn id="25"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2" end="2"/>
                                            </p:txEl>
                                          </p:spTgt>
                                        </p:tgtEl>
                                        <p:attrNameLst>
                                          <p:attrName>style.visibility</p:attrName>
                                        </p:attrNameLst>
                                      </p:cBhvr>
                                      <p:to>
                                        <p:strVal val="visible"/>
                                      </p:to>
                                    </p:set>
                                    <p:anim calcmode="lin" valueType="num">
                                      <p:cBhvr additive="base">
                                        <p:cTn id="31"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3" end="3"/>
                                            </p:txEl>
                                          </p:spTgt>
                                        </p:tgtEl>
                                        <p:attrNameLst>
                                          <p:attrName>style.visibility</p:attrName>
                                        </p:attrNameLst>
                                      </p:cBhvr>
                                      <p:to>
                                        <p:strVal val="visible"/>
                                      </p:to>
                                    </p:set>
                                    <p:anim calcmode="lin" valueType="num">
                                      <p:cBhvr additive="base">
                                        <p:cTn id="37"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11366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70" y="811"/>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rPr>
              <a:t>士师记的年代循序排列表</a:t>
            </a:r>
            <a:endParaRPr kumimoji="0" lang="en-US" sz="4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endParaRP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rPr>
              <a:t>五个不可分割的年代学单位</a:t>
            </a:r>
            <a:endParaRPr kumimoji="0" lang="en-US" sz="3200" b="1"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cs typeface="Arial"/>
            </a:endParaRPr>
          </a:p>
        </p:txBody>
      </p:sp>
      <p:sp>
        <p:nvSpPr>
          <p:cNvPr id="3" name="Rectangle 2"/>
          <p:cNvSpPr/>
          <p:nvPr/>
        </p:nvSpPr>
        <p:spPr>
          <a:xfrm>
            <a:off x="669279" y="2458992"/>
            <a:ext cx="648072"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俄陀聂</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1350</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7"/>
          <p:cNvSpPr/>
          <p:nvPr/>
        </p:nvSpPr>
        <p:spPr>
          <a:xfrm>
            <a:off x="2236213" y="2461925"/>
            <a:ext cx="838014"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以笏</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(206 </a:t>
            </a: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8"/>
          <p:cNvSpPr/>
          <p:nvPr/>
        </p:nvSpPr>
        <p:spPr>
          <a:xfrm>
            <a:off x="3978800" y="2419772"/>
            <a:ext cx="838014"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底波拉</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1144</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1" name="Rectangle 10"/>
          <p:cNvSpPr/>
          <p:nvPr/>
        </p:nvSpPr>
        <p:spPr>
          <a:xfrm>
            <a:off x="6650706" y="2455453"/>
            <a:ext cx="803742" cy="446276"/>
          </a:xfrm>
          <a:prstGeom prst="rect">
            <a:avLst/>
          </a:prstGeom>
          <a:solidFill>
            <a:srgbClr val="0000FF"/>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扫罗</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1052-1010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42</a:t>
            </a: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2" name="Rectangle 11"/>
          <p:cNvSpPr/>
          <p:nvPr/>
        </p:nvSpPr>
        <p:spPr>
          <a:xfrm>
            <a:off x="7463974" y="2447437"/>
            <a:ext cx="765626" cy="446276"/>
          </a:xfrm>
          <a:prstGeom prst="rect">
            <a:avLst/>
          </a:prstGeom>
          <a:solidFill>
            <a:srgbClr val="F6BB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大卫</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1010-970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13" name="Rectangle 12"/>
          <p:cNvSpPr/>
          <p:nvPr/>
        </p:nvSpPr>
        <p:spPr>
          <a:xfrm>
            <a:off x="3679090" y="2915801"/>
            <a:ext cx="1908816" cy="446276"/>
          </a:xfrm>
          <a:prstGeom prst="rect">
            <a:avLst/>
          </a:prstGeom>
          <a:solidFill>
            <a:srgbClr val="F6BB00"/>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基甸，亚比米勒，陀拉，睚珥</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1191                       1096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95</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14" name="Rectangle 13"/>
          <p:cNvSpPr/>
          <p:nvPr/>
        </p:nvSpPr>
        <p:spPr>
          <a:xfrm>
            <a:off x="5253492" y="2412077"/>
            <a:ext cx="803299" cy="44627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耶弗他</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300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(11:26)</a:t>
            </a:r>
          </a:p>
        </p:txBody>
      </p:sp>
      <p:sp>
        <p:nvSpPr>
          <p:cNvPr id="15" name="Rectangle 14"/>
          <p:cNvSpPr/>
          <p:nvPr/>
        </p:nvSpPr>
        <p:spPr>
          <a:xfrm>
            <a:off x="4816814" y="2503497"/>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1</a:t>
            </a:r>
          </a:p>
        </p:txBody>
      </p:sp>
      <p:sp>
        <p:nvSpPr>
          <p:cNvPr id="16" name="Rectangle 15"/>
          <p:cNvSpPr/>
          <p:nvPr/>
        </p:nvSpPr>
        <p:spPr>
          <a:xfrm>
            <a:off x="5655141" y="3007315"/>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2</a:t>
            </a:r>
          </a:p>
        </p:txBody>
      </p:sp>
      <p:sp>
        <p:nvSpPr>
          <p:cNvPr id="17" name="Rectangle 16"/>
          <p:cNvSpPr/>
          <p:nvPr/>
        </p:nvSpPr>
        <p:spPr>
          <a:xfrm>
            <a:off x="6258582" y="3512041"/>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3</a:t>
            </a:r>
          </a:p>
        </p:txBody>
      </p:sp>
      <p:sp>
        <p:nvSpPr>
          <p:cNvPr id="18" name="Rectangle 17"/>
          <p:cNvSpPr/>
          <p:nvPr/>
        </p:nvSpPr>
        <p:spPr>
          <a:xfrm>
            <a:off x="6128799" y="4099690"/>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4</a:t>
            </a:r>
          </a:p>
        </p:txBody>
      </p:sp>
      <p:sp>
        <p:nvSpPr>
          <p:cNvPr id="19" name="Rectangle 18"/>
          <p:cNvSpPr/>
          <p:nvPr/>
        </p:nvSpPr>
        <p:spPr>
          <a:xfrm>
            <a:off x="7456479" y="4626919"/>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5</a:t>
            </a:r>
          </a:p>
        </p:txBody>
      </p:sp>
      <p:sp>
        <p:nvSpPr>
          <p:cNvPr id="20" name="Rectangle 19"/>
          <p:cNvSpPr/>
          <p:nvPr/>
        </p:nvSpPr>
        <p:spPr>
          <a:xfrm>
            <a:off x="5189262" y="3379631"/>
            <a:ext cx="1047610" cy="615553"/>
          </a:xfrm>
          <a:prstGeom prst="rect">
            <a:avLst/>
          </a:prstGeom>
          <a:solidFill>
            <a:srgbClr val="FF0000"/>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耶弗他，以比赞</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以伦， 押顿</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1118       1070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(48</a:t>
            </a: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p>
        </p:txBody>
      </p:sp>
      <p:sp>
        <p:nvSpPr>
          <p:cNvPr id="21" name="Rectangle 20"/>
          <p:cNvSpPr/>
          <p:nvPr/>
        </p:nvSpPr>
        <p:spPr>
          <a:xfrm>
            <a:off x="5220573" y="4029113"/>
            <a:ext cx="908225" cy="446276"/>
          </a:xfrm>
          <a:prstGeom prst="rect">
            <a:avLst/>
          </a:prstGeom>
          <a:solidFill>
            <a:srgbClr val="24FC29"/>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参孙</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1118    1078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2" name="Rectangle 21"/>
          <p:cNvSpPr/>
          <p:nvPr/>
        </p:nvSpPr>
        <p:spPr>
          <a:xfrm>
            <a:off x="5012231" y="4504289"/>
            <a:ext cx="2309777" cy="507831"/>
          </a:xfrm>
          <a:prstGeom prst="rect">
            <a:avLst/>
          </a:prstGeom>
          <a:solidFill>
            <a:srgbClr val="00FFFF"/>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以利                       撒母耳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1134                  </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3" name="Rectangle 22"/>
          <p:cNvSpPr/>
          <p:nvPr/>
        </p:nvSpPr>
        <p:spPr>
          <a:xfrm>
            <a:off x="6352287" y="4732736"/>
            <a:ext cx="581467" cy="276999"/>
          </a:xfrm>
          <a:prstGeom prst="rect">
            <a:avLst/>
          </a:prstGeom>
          <a:solidFill>
            <a:srgbClr val="00FFFF"/>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撒母耳“年老</a:t>
            </a: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撒母耳记上 </a:t>
            </a: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52 </a:t>
            </a: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岁</a:t>
            </a:r>
            <a:endPar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cxnSp>
        <p:nvCxnSpPr>
          <p:cNvPr id="24" name="Straight Arrow Connector 23"/>
          <p:cNvCxnSpPr/>
          <p:nvPr/>
        </p:nvCxnSpPr>
        <p:spPr>
          <a:xfrm>
            <a:off x="6643021" y="4391668"/>
            <a:ext cx="0" cy="287987"/>
          </a:xfrm>
          <a:prstGeom prst="straightConnector1">
            <a:avLst/>
          </a:prstGeom>
          <a:ln w="127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580431" y="3591603"/>
            <a:ext cx="1407696" cy="392415"/>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珊迦</a:t>
            </a:r>
            <a:endPar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1204    1144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60</a:t>
            </a:r>
            <a:r>
              <a:rPr kumimoji="0" lang="zh-CN" altLang="en-US"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年</a:t>
            </a:r>
            <a:endPar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endParaRPr>
          </a:p>
        </p:txBody>
      </p:sp>
      <p:sp>
        <p:nvSpPr>
          <p:cNvPr id="27" name="Rectangle 26"/>
          <p:cNvSpPr/>
          <p:nvPr/>
        </p:nvSpPr>
        <p:spPr>
          <a:xfrm>
            <a:off x="3557379" y="4150961"/>
            <a:ext cx="1407696" cy="392415"/>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50" b="0"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基甸</a:t>
            </a:r>
            <a:endParaRPr kumimoji="0" lang="en-US" altLang="zh-CN" sz="850" b="0"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1191    1144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48</a:t>
            </a:r>
            <a:r>
              <a:rPr kumimoji="0" lang="zh-CN" altLang="en-US"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年</a:t>
            </a:r>
            <a:endPar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endParaRPr>
          </a:p>
        </p:txBody>
      </p:sp>
      <p:sp>
        <p:nvSpPr>
          <p:cNvPr id="28" name="Rectangle 27"/>
          <p:cNvSpPr/>
          <p:nvPr/>
        </p:nvSpPr>
        <p:spPr>
          <a:xfrm>
            <a:off x="3972644" y="4772087"/>
            <a:ext cx="952821" cy="84638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在底波拉</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与基甸后</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1184-1144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(5:31; 8:28)</a:t>
            </a:r>
          </a:p>
        </p:txBody>
      </p:sp>
      <p:sp>
        <p:nvSpPr>
          <p:cNvPr id="29" name="Rectangle 28"/>
          <p:cNvSpPr/>
          <p:nvPr/>
        </p:nvSpPr>
        <p:spPr>
          <a:xfrm>
            <a:off x="645459" y="3120019"/>
            <a:ext cx="1029660" cy="692497"/>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俄陀聂</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1350-1302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年的逼迫</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总数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0" name="Rectangle 29"/>
          <p:cNvSpPr/>
          <p:nvPr/>
        </p:nvSpPr>
        <p:spPr>
          <a:xfrm>
            <a:off x="2019620" y="3134107"/>
            <a:ext cx="1192306" cy="692497"/>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以笏</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1302-1204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年的逼迫</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总数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98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1" name="Rectangle 30"/>
          <p:cNvSpPr/>
          <p:nvPr/>
        </p:nvSpPr>
        <p:spPr>
          <a:xfrm>
            <a:off x="1780135" y="3978071"/>
            <a:ext cx="1616208" cy="686138"/>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1284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伊矶伦被杀 </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拿俄米的双子被杀</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路得迁移至伯利恒</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1:6</a:t>
            </a:r>
          </a:p>
        </p:txBody>
      </p:sp>
      <p:sp>
        <p:nvSpPr>
          <p:cNvPr id="32" name="Rectangle 31"/>
          <p:cNvSpPr/>
          <p:nvPr/>
        </p:nvSpPr>
        <p:spPr>
          <a:xfrm>
            <a:off x="207469" y="4124068"/>
            <a:ext cx="1436914" cy="96949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1340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但移植了以法莲的</a:t>
            </a:r>
            <a:r>
              <a:rPr kumimoji="0" lang="zh-CN" altLang="en-US" sz="1050" b="0" i="0" u="none" strike="noStrike" kern="1200" cap="none" spc="0" normalizeH="0" baseline="0" noProof="0" dirty="0">
                <a:ln>
                  <a:noFill/>
                </a:ln>
                <a:solidFill>
                  <a:srgbClr val="000000"/>
                </a:solidFill>
                <a:effectLst/>
                <a:uLnTx/>
                <a:uFillTx/>
                <a:latin typeface="Arial" charset="0"/>
                <a:ea typeface="ＭＳ Ｐゴシック" charset="0"/>
              </a:rPr>
              <a:t>偶像</a:t>
            </a:r>
            <a:endParaRPr kumimoji="0" lang="en-US" altLang="zh-CN" sz="105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到拉亿由约拿单（摩西的孙子）当祭司</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17-18</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章</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 name="Oval 1"/>
          <p:cNvSpPr/>
          <p:nvPr/>
        </p:nvSpPr>
        <p:spPr>
          <a:xfrm>
            <a:off x="1782696" y="3880436"/>
            <a:ext cx="1709183" cy="91671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3" name="Rectangle 32"/>
          <p:cNvSpPr/>
          <p:nvPr/>
        </p:nvSpPr>
        <p:spPr>
          <a:xfrm>
            <a:off x="1590595" y="4914243"/>
            <a:ext cx="2305210" cy="6463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1294 </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拿俄米迁移至以东</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1290 </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亲男色的便雅悯</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非尼哈</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亚伦的孙子）</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19-21</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章</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4" name="Rectangle 33"/>
          <p:cNvSpPr/>
          <p:nvPr/>
        </p:nvSpPr>
        <p:spPr>
          <a:xfrm>
            <a:off x="4977972" y="5224164"/>
            <a:ext cx="952821" cy="5078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以利</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1134-1094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5" name="Rectangle 34"/>
          <p:cNvSpPr/>
          <p:nvPr/>
        </p:nvSpPr>
        <p:spPr>
          <a:xfrm>
            <a:off x="6236872" y="5215199"/>
            <a:ext cx="952821" cy="5078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10944-1014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6" name="Rectangle 35"/>
          <p:cNvSpPr/>
          <p:nvPr/>
        </p:nvSpPr>
        <p:spPr>
          <a:xfrm>
            <a:off x="7818502" y="3231437"/>
            <a:ext cx="1018136" cy="677108"/>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所罗门作为君王的第四年即离开埃及后的</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480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列王记上</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6:11)</a:t>
            </a:r>
          </a:p>
        </p:txBody>
      </p:sp>
    </p:spTree>
    <p:extLst>
      <p:ext uri="{BB962C8B-B14F-4D97-AF65-F5344CB8AC3E}">
        <p14:creationId xmlns:p14="http://schemas.microsoft.com/office/powerpoint/2010/main" val="425342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56322" name="Picture 9" descr="Aerial modified"/>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186</a:t>
            </a:r>
          </a:p>
        </p:txBody>
      </p:sp>
      <p:sp>
        <p:nvSpPr>
          <p:cNvPr id="56324" name="Rectangle 5"/>
          <p:cNvSpPr>
            <a:spLocks noGrp="1" noChangeArrowheads="1"/>
          </p:cNvSpPr>
          <p:nvPr>
            <p:ph type="title"/>
          </p:nvPr>
        </p:nvSpPr>
        <p:spPr>
          <a:xfrm>
            <a:off x="2514600" y="-76200"/>
            <a:ext cx="2971800" cy="609600"/>
          </a:xfrm>
        </p:spPr>
        <p:txBody>
          <a:bodyPr anchor="ctr" anchorCtr="1"/>
          <a:lstStyle/>
          <a:p>
            <a:pPr algn="ctr" eaLnBrk="1" hangingPunct="1"/>
            <a:r>
              <a:rPr lang="zh-CN" altLang="en-US" b="1">
                <a:solidFill>
                  <a:schemeClr val="bg1"/>
                </a:solidFill>
                <a:latin typeface="Arial Black" charset="0"/>
                <a:ea typeface="宋体" charset="0"/>
                <a:cs typeface="宋体" charset="0"/>
              </a:rPr>
              <a:t>日期</a:t>
            </a:r>
            <a:endParaRPr lang="en-US" b="1">
              <a:solidFill>
                <a:schemeClr val="bg1"/>
              </a:solidFill>
              <a:latin typeface="Arial Black" charset="0"/>
            </a:endParaRPr>
          </a:p>
        </p:txBody>
      </p:sp>
      <p:sp>
        <p:nvSpPr>
          <p:cNvPr id="20488" name="Rectangle 8" descr="Purple mesh"/>
          <p:cNvSpPr>
            <a:spLocks noGrp="1" noChangeArrowheads="1"/>
          </p:cNvSpPr>
          <p:nvPr>
            <p:ph type="body" sz="half" idx="1"/>
          </p:nvPr>
        </p:nvSpPr>
        <p:spPr>
          <a:xfrm>
            <a:off x="357188" y="4214813"/>
            <a:ext cx="8001000" cy="2438400"/>
          </a:xfrm>
          <a:blipFill dpi="0" rotWithShape="1">
            <a:blip r:embed="rId4"/>
            <a:srcRect/>
            <a:tile tx="0" ty="0" sx="100000" sy="100000" flip="none" algn="tl"/>
          </a:blipFill>
          <a:effectLst>
            <a:outerShdw blurRad="63500" dist="35921" dir="2700000" algn="ctr" rotWithShape="0">
              <a:schemeClr val="tx1"/>
            </a:outerShdw>
          </a:effectLst>
        </p:spPr>
        <p:txBody>
          <a:bodyPr/>
          <a:lstStyle/>
          <a:p>
            <a:pPr eaLnBrk="1" hangingPunct="1">
              <a:lnSpc>
                <a:spcPct val="90000"/>
              </a:lnSpc>
            </a:pPr>
            <a:r>
              <a:rPr lang="zh-CN" altLang="en-US" sz="1800">
                <a:solidFill>
                  <a:srgbClr val="FFFFFF"/>
                </a:solidFill>
                <a:latin typeface="Arial" charset="0"/>
                <a:ea typeface="宋体" charset="0"/>
                <a:cs typeface="宋体" charset="0"/>
              </a:rPr>
              <a:t>族谱（四</a:t>
            </a:r>
            <a:r>
              <a:rPr lang="en-US" altLang="zh-CN" sz="1800">
                <a:solidFill>
                  <a:srgbClr val="FFFFFF"/>
                </a:solidFill>
                <a:latin typeface="Arial" charset="0"/>
                <a:ea typeface="宋体" charset="0"/>
                <a:cs typeface="宋体" charset="0"/>
              </a:rPr>
              <a:t>18-21</a:t>
            </a:r>
            <a:r>
              <a:rPr lang="zh-CN" altLang="en-US" sz="1800">
                <a:solidFill>
                  <a:srgbClr val="FFFFFF"/>
                </a:solidFill>
                <a:latin typeface="Arial" charset="0"/>
                <a:ea typeface="宋体" charset="0"/>
                <a:cs typeface="宋体" charset="0"/>
              </a:rPr>
              <a:t>）以大卫（不是所罗门）作结束，指出这很可能是在大卫被膏为王之后的作品（公元前</a:t>
            </a:r>
            <a:r>
              <a:rPr lang="en-US" altLang="zh-CN" sz="1800">
                <a:solidFill>
                  <a:srgbClr val="FFFFFF"/>
                </a:solidFill>
                <a:latin typeface="Arial" charset="0"/>
                <a:ea typeface="宋体" charset="0"/>
                <a:cs typeface="宋体" charset="0"/>
              </a:rPr>
              <a:t>1030</a:t>
            </a:r>
            <a:r>
              <a:rPr lang="zh-CN" altLang="en-US" sz="1800">
                <a:solidFill>
                  <a:srgbClr val="FFFFFF"/>
                </a:solidFill>
                <a:latin typeface="Arial" charset="0"/>
                <a:ea typeface="宋体" charset="0"/>
                <a:cs typeface="宋体" charset="0"/>
              </a:rPr>
              <a:t>年）</a:t>
            </a:r>
            <a:r>
              <a:rPr lang="en-US" altLang="zh-CN" sz="1800">
                <a:solidFill>
                  <a:schemeClr val="bg1"/>
                </a:solidFill>
                <a:latin typeface="Arial" charset="0"/>
                <a:ea typeface="宋体" charset="0"/>
                <a:cs typeface="宋体" charset="0"/>
              </a:rPr>
              <a:t>，</a:t>
            </a:r>
            <a:r>
              <a:rPr lang="zh-CN" altLang="en-US" sz="1800">
                <a:solidFill>
                  <a:schemeClr val="bg1"/>
                </a:solidFill>
                <a:latin typeface="Times New Roman" charset="0"/>
                <a:ea typeface="宋体" charset="0"/>
                <a:cs typeface="宋体" charset="0"/>
              </a:rPr>
              <a:t> 最晚</a:t>
            </a:r>
            <a:r>
              <a:rPr lang="zh-CN" altLang="en-US" sz="1800">
                <a:solidFill>
                  <a:schemeClr val="bg1"/>
                </a:solidFill>
                <a:latin typeface="Arial" charset="0"/>
                <a:ea typeface="宋体" charset="0"/>
                <a:cs typeface="宋体" charset="0"/>
              </a:rPr>
              <a:t>在所罗门</a:t>
            </a:r>
            <a:r>
              <a:rPr lang="zh-CN" altLang="en-US" sz="1800">
                <a:solidFill>
                  <a:schemeClr val="bg1"/>
                </a:solidFill>
                <a:latin typeface="Times New Roman" charset="0"/>
                <a:ea typeface="宋体" charset="0"/>
                <a:cs typeface="宋体" charset="0"/>
              </a:rPr>
              <a:t>继承王位</a:t>
            </a:r>
            <a:r>
              <a:rPr lang="zh-CN" altLang="en-US" sz="1800">
                <a:solidFill>
                  <a:schemeClr val="bg1"/>
                </a:solidFill>
                <a:latin typeface="Arial" charset="0"/>
                <a:ea typeface="宋体" charset="0"/>
                <a:cs typeface="宋体" charset="0"/>
              </a:rPr>
              <a:t>以前（公元前</a:t>
            </a:r>
            <a:r>
              <a:rPr lang="en-US" altLang="zh-CN" sz="1800">
                <a:solidFill>
                  <a:schemeClr val="bg1"/>
                </a:solidFill>
                <a:latin typeface="Arial" charset="0"/>
                <a:ea typeface="宋体" charset="0"/>
                <a:cs typeface="宋体" charset="0"/>
              </a:rPr>
              <a:t>971</a:t>
            </a:r>
            <a:r>
              <a:rPr lang="zh-CN" altLang="en-US" sz="1800">
                <a:solidFill>
                  <a:schemeClr val="bg1"/>
                </a:solidFill>
                <a:latin typeface="Arial" charset="0"/>
                <a:ea typeface="宋体" charset="0"/>
                <a:cs typeface="宋体" charset="0"/>
              </a:rPr>
              <a:t>年</a:t>
            </a:r>
            <a:r>
              <a:rPr lang="en-US" altLang="zh-CN" sz="1800">
                <a:solidFill>
                  <a:schemeClr val="bg1"/>
                </a:solidFill>
                <a:latin typeface="Arial" charset="0"/>
                <a:ea typeface="宋体" charset="0"/>
                <a:cs typeface="宋体" charset="0"/>
              </a:rPr>
              <a:t>)。</a:t>
            </a:r>
          </a:p>
          <a:p>
            <a:pPr eaLnBrk="1" hangingPunct="1">
              <a:lnSpc>
                <a:spcPct val="90000"/>
              </a:lnSpc>
            </a:pPr>
            <a:r>
              <a:rPr lang="zh-CN" altLang="en-US" sz="1800">
                <a:solidFill>
                  <a:schemeClr val="bg1"/>
                </a:solidFill>
                <a:latin typeface="Arial" charset="0"/>
                <a:ea typeface="宋体" charset="0"/>
                <a:cs typeface="宋体" charset="0"/>
              </a:rPr>
              <a:t>如果以撒母耳为作者，</a:t>
            </a:r>
            <a:r>
              <a:rPr lang="zh-CN" altLang="en-US" sz="1800">
                <a:latin typeface="Times New Roman" charset="0"/>
                <a:ea typeface="宋体" charset="0"/>
                <a:cs typeface="宋体" charset="0"/>
              </a:rPr>
              <a:t> </a:t>
            </a:r>
            <a:r>
              <a:rPr lang="zh-CN" altLang="en-US" sz="1800">
                <a:solidFill>
                  <a:schemeClr val="bg1"/>
                </a:solidFill>
                <a:latin typeface="Times New Roman" charset="0"/>
                <a:ea typeface="宋体" charset="0"/>
                <a:cs typeface="宋体" charset="0"/>
              </a:rPr>
              <a:t>撰写日期应该在公元前</a:t>
            </a:r>
            <a:r>
              <a:rPr lang="en-US" altLang="zh-CN" sz="1800">
                <a:solidFill>
                  <a:schemeClr val="bg1"/>
                </a:solidFill>
                <a:latin typeface="Times New Roman" charset="0"/>
                <a:ea typeface="宋体" charset="0"/>
                <a:cs typeface="宋体" charset="0"/>
              </a:rPr>
              <a:t>1030-1020</a:t>
            </a:r>
            <a:r>
              <a:rPr lang="zh-CN" altLang="en-US" sz="1800">
                <a:solidFill>
                  <a:schemeClr val="bg1"/>
                </a:solidFill>
                <a:latin typeface="Times New Roman" charset="0"/>
                <a:ea typeface="宋体" charset="0"/>
                <a:cs typeface="宋体" charset="0"/>
              </a:rPr>
              <a:t>年。</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Times New Roman" charset="0"/>
                <a:ea typeface="宋体" charset="0"/>
                <a:cs typeface="宋体" charset="0"/>
              </a:rPr>
              <a:t>路得记的事件发生在土师时代（一</a:t>
            </a:r>
            <a:r>
              <a:rPr lang="en-US" altLang="zh-CN" sz="1800">
                <a:solidFill>
                  <a:schemeClr val="bg1"/>
                </a:solidFill>
                <a:latin typeface="Times New Roman" charset="0"/>
                <a:ea typeface="宋体" charset="0"/>
                <a:cs typeface="宋体" charset="0"/>
              </a:rPr>
              <a:t>1；</a:t>
            </a:r>
            <a:r>
              <a:rPr lang="zh-CN" altLang="en-US" sz="1800">
                <a:solidFill>
                  <a:schemeClr val="bg1"/>
                </a:solidFill>
                <a:latin typeface="Times New Roman" charset="0"/>
                <a:ea typeface="宋体" charset="0"/>
                <a:cs typeface="宋体" charset="0"/>
              </a:rPr>
              <a:t>公元前</a:t>
            </a:r>
            <a:r>
              <a:rPr lang="en-US" altLang="zh-CN" sz="1800">
                <a:solidFill>
                  <a:schemeClr val="bg1"/>
                </a:solidFill>
                <a:latin typeface="Times New Roman" charset="0"/>
                <a:ea typeface="宋体" charset="0"/>
                <a:cs typeface="宋体" charset="0"/>
              </a:rPr>
              <a:t>1373-1049</a:t>
            </a:r>
            <a:r>
              <a:rPr lang="zh-CN" altLang="en-US" sz="1800">
                <a:solidFill>
                  <a:schemeClr val="bg1"/>
                </a:solidFill>
                <a:latin typeface="Times New Roman" charset="0"/>
                <a:ea typeface="宋体" charset="0"/>
                <a:cs typeface="宋体" charset="0"/>
              </a:rPr>
              <a:t>年）</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Times New Roman" charset="0"/>
                <a:ea typeface="宋体" charset="0"/>
                <a:cs typeface="宋体" charset="0"/>
              </a:rPr>
              <a:t>路得是大卫的曾祖母（四</a:t>
            </a:r>
            <a:r>
              <a:rPr lang="en-US" altLang="zh-CN" sz="1800">
                <a:solidFill>
                  <a:schemeClr val="bg1"/>
                </a:solidFill>
                <a:latin typeface="Times New Roman" charset="0"/>
                <a:ea typeface="宋体" charset="0"/>
                <a:cs typeface="宋体" charset="0"/>
              </a:rPr>
              <a:t>17），</a:t>
            </a:r>
            <a:r>
              <a:rPr lang="zh-CN" altLang="en-US" sz="1800">
                <a:solidFill>
                  <a:schemeClr val="bg1"/>
                </a:solidFill>
                <a:latin typeface="Times New Roman" charset="0"/>
                <a:ea typeface="宋体" charset="0"/>
                <a:cs typeface="宋体" charset="0"/>
              </a:rPr>
              <a:t>而大卫在公元前</a:t>
            </a:r>
            <a:r>
              <a:rPr lang="en-US" altLang="zh-CN" sz="1800">
                <a:solidFill>
                  <a:schemeClr val="bg1"/>
                </a:solidFill>
                <a:latin typeface="Times New Roman" charset="0"/>
                <a:ea typeface="宋体" charset="0"/>
                <a:cs typeface="宋体" charset="0"/>
              </a:rPr>
              <a:t>1010</a:t>
            </a:r>
            <a:r>
              <a:rPr lang="zh-CN" altLang="en-US" sz="1800">
                <a:solidFill>
                  <a:schemeClr val="bg1"/>
                </a:solidFill>
                <a:latin typeface="Times New Roman" charset="0"/>
                <a:ea typeface="宋体" charset="0"/>
                <a:cs typeface="宋体" charset="0"/>
              </a:rPr>
              <a:t>年左右作王，因此有学者认为路得活在十二世纪的后半部。</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Arial" charset="0"/>
                <a:ea typeface="宋体" charset="0"/>
                <a:cs typeface="宋体" charset="0"/>
              </a:rPr>
              <a:t>因此撒母耳记载了一个世纪以前的事件。</a:t>
            </a:r>
            <a:r>
              <a:rPr lang="en-US" altLang="zh-CN" sz="1800">
                <a:solidFill>
                  <a:schemeClr val="bg1"/>
                </a:solidFill>
                <a:latin typeface="Arial" charset="0"/>
                <a:ea typeface="宋体" charset="0"/>
                <a:cs typeface="宋体" charset="0"/>
              </a:rPr>
              <a:t>  </a:t>
            </a:r>
          </a:p>
        </p:txBody>
      </p:sp>
      <p:sp>
        <p:nvSpPr>
          <p:cNvPr id="56326"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56327" name="Text Box 11"/>
          <p:cNvSpPr txBox="1">
            <a:spLocks noChangeArrowheads="1"/>
          </p:cNvSpPr>
          <p:nvPr/>
        </p:nvSpPr>
        <p:spPr bwMode="auto">
          <a:xfrm>
            <a:off x="3048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1373</a:t>
            </a:r>
          </a:p>
        </p:txBody>
      </p:sp>
      <p:sp>
        <p:nvSpPr>
          <p:cNvPr id="56328" name="Text Box 12"/>
          <p:cNvSpPr txBox="1">
            <a:spLocks noChangeArrowheads="1"/>
          </p:cNvSpPr>
          <p:nvPr/>
        </p:nvSpPr>
        <p:spPr bwMode="auto">
          <a:xfrm>
            <a:off x="28321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1049</a:t>
            </a:r>
          </a:p>
        </p:txBody>
      </p:sp>
      <p:sp>
        <p:nvSpPr>
          <p:cNvPr id="56329" name="Text Box 13"/>
          <p:cNvSpPr txBox="1">
            <a:spLocks noChangeArrowheads="1"/>
          </p:cNvSpPr>
          <p:nvPr/>
        </p:nvSpPr>
        <p:spPr bwMode="auto">
          <a:xfrm>
            <a:off x="431165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1030</a:t>
            </a:r>
          </a:p>
        </p:txBody>
      </p:sp>
      <p:sp>
        <p:nvSpPr>
          <p:cNvPr id="56330" name="Text Box 18"/>
          <p:cNvSpPr txBox="1">
            <a:spLocks noChangeArrowheads="1"/>
          </p:cNvSpPr>
          <p:nvPr/>
        </p:nvSpPr>
        <p:spPr bwMode="auto">
          <a:xfrm>
            <a:off x="537845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1010</a:t>
            </a:r>
          </a:p>
        </p:txBody>
      </p:sp>
      <p:sp>
        <p:nvSpPr>
          <p:cNvPr id="56331" name="Text Box 23"/>
          <p:cNvSpPr txBox="1">
            <a:spLocks noChangeArrowheads="1"/>
          </p:cNvSpPr>
          <p:nvPr/>
        </p:nvSpPr>
        <p:spPr bwMode="auto">
          <a:xfrm>
            <a:off x="8153400" y="17526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971</a:t>
            </a:r>
          </a:p>
        </p:txBody>
      </p:sp>
      <p:sp>
        <p:nvSpPr>
          <p:cNvPr id="20508" name="Text Box 28"/>
          <p:cNvSpPr txBox="1">
            <a:spLocks noChangeArrowheads="1"/>
          </p:cNvSpPr>
          <p:nvPr/>
        </p:nvSpPr>
        <p:spPr bwMode="auto">
          <a:xfrm>
            <a:off x="1000125" y="857250"/>
            <a:ext cx="1652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   士师时代</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09" name="Text Box 29"/>
          <p:cNvSpPr txBox="1">
            <a:spLocks noChangeArrowheads="1"/>
          </p:cNvSpPr>
          <p:nvPr/>
        </p:nvSpPr>
        <p:spPr bwMode="auto">
          <a:xfrm>
            <a:off x="1447800" y="0"/>
            <a:ext cx="111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    家谱</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0" name="Text Box 30"/>
          <p:cNvSpPr txBox="1">
            <a:spLocks noChangeArrowheads="1"/>
          </p:cNvSpPr>
          <p:nvPr/>
        </p:nvSpPr>
        <p:spPr bwMode="auto">
          <a:xfrm>
            <a:off x="4476750" y="396875"/>
            <a:ext cx="1738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大卫被指定而尚未作王</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1" name="Text Box 31"/>
          <p:cNvSpPr txBox="1">
            <a:spLocks noChangeArrowheads="1"/>
          </p:cNvSpPr>
          <p:nvPr/>
        </p:nvSpPr>
        <p:spPr bwMode="auto">
          <a:xfrm>
            <a:off x="6429375" y="571500"/>
            <a:ext cx="161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大卫作王</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36" name="Text Box 32"/>
          <p:cNvSpPr txBox="1">
            <a:spLocks noChangeArrowheads="1"/>
          </p:cNvSpPr>
          <p:nvPr/>
        </p:nvSpPr>
        <p:spPr bwMode="auto">
          <a:xfrm>
            <a:off x="19050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1105</a:t>
            </a:r>
          </a:p>
        </p:txBody>
      </p:sp>
      <p:sp>
        <p:nvSpPr>
          <p:cNvPr id="20513" name="Text Box 33"/>
          <p:cNvSpPr txBox="1">
            <a:spLocks noChangeArrowheads="1"/>
          </p:cNvSpPr>
          <p:nvPr/>
        </p:nvSpPr>
        <p:spPr bwMode="auto">
          <a:xfrm>
            <a:off x="3571875" y="2667000"/>
            <a:ext cx="1533525" cy="46196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撒母耳</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4" name="Text Box 34"/>
          <p:cNvSpPr txBox="1">
            <a:spLocks noChangeArrowheads="1"/>
          </p:cNvSpPr>
          <p:nvPr/>
        </p:nvSpPr>
        <p:spPr bwMode="auto">
          <a:xfrm>
            <a:off x="1295400" y="3200400"/>
            <a:ext cx="1066800" cy="830263"/>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路得一生</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39" name="Text Box 35"/>
          <p:cNvSpPr txBox="1">
            <a:spLocks noChangeArrowheads="1"/>
          </p:cNvSpPr>
          <p:nvPr/>
        </p:nvSpPr>
        <p:spPr bwMode="auto">
          <a:xfrm>
            <a:off x="357188" y="242887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俄陀聂</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40" name="Text Box 36"/>
          <p:cNvSpPr txBox="1">
            <a:spLocks noChangeArrowheads="1"/>
          </p:cNvSpPr>
          <p:nvPr/>
        </p:nvSpPr>
        <p:spPr bwMode="auto">
          <a:xfrm>
            <a:off x="2357438" y="2357438"/>
            <a:ext cx="803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参孙</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pic>
        <p:nvPicPr>
          <p:cNvPr id="20523" name="Picture 43" descr="bnup2pv_[1]"/>
          <p:cNvPicPr>
            <a:picLocks noChangeAspect="1" noChangeArrowheads="1"/>
          </p:cNvPicPr>
          <p:nvPr/>
        </p:nvPicPr>
        <p:blipFill>
          <a:blip r:embed="rId5" cstate="screen">
            <a:lum bright="-30000"/>
            <a:extLst>
              <a:ext uri="{28A0092B-C50C-407E-A947-70E740481C1C}">
                <a14:useLocalDpi xmlns:a14="http://schemas.microsoft.com/office/drawing/2010/main" val="0"/>
              </a:ext>
            </a:extLst>
          </a:blip>
          <a:srcRect/>
          <a:stretch>
            <a:fillRect/>
          </a:stretch>
        </p:blipFill>
        <p:spPr bwMode="auto">
          <a:xfrm rot="598718">
            <a:off x="4267200" y="2743200"/>
            <a:ext cx="14478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5" name="Text Box 45"/>
          <p:cNvSpPr txBox="1">
            <a:spLocks noChangeArrowheads="1"/>
          </p:cNvSpPr>
          <p:nvPr/>
        </p:nvSpPr>
        <p:spPr bwMode="auto">
          <a:xfrm>
            <a:off x="4038600" y="3200400"/>
            <a:ext cx="1600200" cy="830263"/>
          </a:xfrm>
          <a:prstGeom prst="rect">
            <a:avLst/>
          </a:prstGeom>
          <a:noFill/>
          <a:ln w="9525">
            <a:noFill/>
            <a:miter lim="800000"/>
            <a:headEnd type="none" w="sm" len="sm"/>
            <a:tailEnd type="none" w="sm" len="sm"/>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路得记写作时期</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6983055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8">
                                            <p:txEl>
                                              <p:pRg st="0" end="0"/>
                                            </p:txEl>
                                          </p:spTgt>
                                        </p:tgtEl>
                                        <p:attrNameLst>
                                          <p:attrName>style.visibility</p:attrName>
                                        </p:attrNameLst>
                                      </p:cBhvr>
                                      <p:to>
                                        <p:strVal val="visible"/>
                                      </p:to>
                                    </p:set>
                                    <p:anim calcmode="lin" valueType="num">
                                      <p:cBhvr additive="base">
                                        <p:cTn id="7" dur="500" fill="hold"/>
                                        <p:tgtEl>
                                          <p:spTgt spid="204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8">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0518"/>
                                        </p:tgtEl>
                                        <p:attrNameLst>
                                          <p:attrName>style.visibility</p:attrName>
                                        </p:attrNameLst>
                                      </p:cBhvr>
                                      <p:to>
                                        <p:strVal val="visible"/>
                                      </p:to>
                                    </p:set>
                                    <p:animEffect transition="in" filter="wipe(up)">
                                      <p:cBhvr>
                                        <p:cTn id="11" dur="2000"/>
                                        <p:tgtEl>
                                          <p:spTgt spid="20518"/>
                                        </p:tgtEl>
                                      </p:cBhvr>
                                    </p:animEffect>
                                  </p:childTnLst>
                                </p:cTn>
                              </p:par>
                              <p:par>
                                <p:cTn id="12" presetID="22" presetClass="entr" presetSubtype="1" fill="hold" nodeType="withEffect">
                                  <p:stCondLst>
                                    <p:cond delay="0"/>
                                  </p:stCondLst>
                                  <p:childTnLst>
                                    <p:set>
                                      <p:cBhvr>
                                        <p:cTn id="13" dur="1" fill="hold">
                                          <p:stCondLst>
                                            <p:cond delay="0"/>
                                          </p:stCondLst>
                                        </p:cTn>
                                        <p:tgtEl>
                                          <p:spTgt spid="20509"/>
                                        </p:tgtEl>
                                        <p:attrNameLst>
                                          <p:attrName>style.visibility</p:attrName>
                                        </p:attrNameLst>
                                      </p:cBhvr>
                                      <p:to>
                                        <p:strVal val="visible"/>
                                      </p:to>
                                    </p:set>
                                    <p:animEffect transition="in" filter="wipe(up)">
                                      <p:cBhvr>
                                        <p:cTn id="14" dur="2000"/>
                                        <p:tgtEl>
                                          <p:spTgt spid="20509"/>
                                        </p:tgtEl>
                                      </p:cBhvr>
                                    </p:animEffect>
                                  </p:child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0510"/>
                                        </p:tgtEl>
                                        <p:attrNameLst>
                                          <p:attrName>style.visibility</p:attrName>
                                        </p:attrNameLst>
                                      </p:cBhvr>
                                      <p:to>
                                        <p:strVal val="visible"/>
                                      </p:to>
                                    </p:set>
                                    <p:animEffect transition="in" filter="wipe(down)">
                                      <p:cBhvr>
                                        <p:cTn id="18" dur="2000"/>
                                        <p:tgtEl>
                                          <p:spTgt spid="20510"/>
                                        </p:tgtEl>
                                      </p:cBhvr>
                                    </p:animEffect>
                                  </p:childTnLst>
                                </p:cTn>
                              </p:par>
                            </p:childTnLst>
                          </p:cTn>
                        </p:par>
                        <p:par>
                          <p:cTn id="19" fill="hold" nodeType="afterGroup">
                            <p:stCondLst>
                              <p:cond delay="4000"/>
                            </p:stCondLst>
                            <p:childTnLst>
                              <p:par>
                                <p:cTn id="20" presetID="22" presetClass="entr" presetSubtype="4" fill="hold" grpId="0" nodeType="afterEffect">
                                  <p:stCondLst>
                                    <p:cond delay="0"/>
                                  </p:stCondLst>
                                  <p:childTnLst>
                                    <p:set>
                                      <p:cBhvr>
                                        <p:cTn id="21" dur="1" fill="hold">
                                          <p:stCondLst>
                                            <p:cond delay="0"/>
                                          </p:stCondLst>
                                        </p:cTn>
                                        <p:tgtEl>
                                          <p:spTgt spid="20519"/>
                                        </p:tgtEl>
                                        <p:attrNameLst>
                                          <p:attrName>style.visibility</p:attrName>
                                        </p:attrNameLst>
                                      </p:cBhvr>
                                      <p:to>
                                        <p:strVal val="visible"/>
                                      </p:to>
                                    </p:set>
                                    <p:animEffect transition="in" filter="wipe(down)">
                                      <p:cBhvr>
                                        <p:cTn id="22" dur="2000"/>
                                        <p:tgtEl>
                                          <p:spTgt spid="20519"/>
                                        </p:tgtEl>
                                      </p:cBhvr>
                                    </p:animEffect>
                                  </p:childTnLst>
                                </p:cTn>
                              </p:par>
                            </p:childTnLst>
                          </p:cTn>
                        </p:par>
                        <p:par>
                          <p:cTn id="23" fill="hold" nodeType="afterGroup">
                            <p:stCondLst>
                              <p:cond delay="6000"/>
                            </p:stCondLst>
                            <p:childTnLst>
                              <p:par>
                                <p:cTn id="24" presetID="22" presetClass="entr" presetSubtype="4" fill="hold" grpId="0" nodeType="afterEffect">
                                  <p:stCondLst>
                                    <p:cond delay="0"/>
                                  </p:stCondLst>
                                  <p:childTnLst>
                                    <p:set>
                                      <p:cBhvr>
                                        <p:cTn id="25" dur="1" fill="hold">
                                          <p:stCondLst>
                                            <p:cond delay="0"/>
                                          </p:stCondLst>
                                        </p:cTn>
                                        <p:tgtEl>
                                          <p:spTgt spid="20511"/>
                                        </p:tgtEl>
                                        <p:attrNameLst>
                                          <p:attrName>style.visibility</p:attrName>
                                        </p:attrNameLst>
                                      </p:cBhvr>
                                      <p:to>
                                        <p:strVal val="visible"/>
                                      </p:to>
                                    </p:set>
                                    <p:animEffect transition="in" filter="wipe(down)">
                                      <p:cBhvr>
                                        <p:cTn id="26" dur="2000"/>
                                        <p:tgtEl>
                                          <p:spTgt spid="20511"/>
                                        </p:tgtEl>
                                      </p:cBhvr>
                                    </p:animEffect>
                                  </p:childTnLst>
                                </p:cTn>
                              </p:par>
                            </p:childTnLst>
                          </p:cTn>
                        </p:par>
                        <p:par>
                          <p:cTn id="27" fill="hold" nodeType="afterGroup">
                            <p:stCondLst>
                              <p:cond delay="8000"/>
                            </p:stCondLst>
                            <p:childTnLst>
                              <p:par>
                                <p:cTn id="28" presetID="22" presetClass="entr" presetSubtype="4" fill="hold" grpId="0" nodeType="afterEffect">
                                  <p:stCondLst>
                                    <p:cond delay="0"/>
                                  </p:stCondLst>
                                  <p:childTnLst>
                                    <p:set>
                                      <p:cBhvr>
                                        <p:cTn id="29" dur="1" fill="hold">
                                          <p:stCondLst>
                                            <p:cond delay="0"/>
                                          </p:stCondLst>
                                        </p:cTn>
                                        <p:tgtEl>
                                          <p:spTgt spid="20522"/>
                                        </p:tgtEl>
                                        <p:attrNameLst>
                                          <p:attrName>style.visibility</p:attrName>
                                        </p:attrNameLst>
                                      </p:cBhvr>
                                      <p:to>
                                        <p:strVal val="visible"/>
                                      </p:to>
                                    </p:set>
                                    <p:animEffect transition="in" filter="wipe(down)">
                                      <p:cBhvr>
                                        <p:cTn id="30" dur="2000"/>
                                        <p:tgtEl>
                                          <p:spTgt spid="205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488">
                                            <p:txEl>
                                              <p:pRg st="1" end="1"/>
                                            </p:txEl>
                                          </p:spTgt>
                                        </p:tgtEl>
                                        <p:attrNameLst>
                                          <p:attrName>style.visibility</p:attrName>
                                        </p:attrNameLst>
                                      </p:cBhvr>
                                      <p:to>
                                        <p:strVal val="visible"/>
                                      </p:to>
                                    </p:set>
                                    <p:anim calcmode="lin" valueType="num">
                                      <p:cBhvr additive="base">
                                        <p:cTn id="35" dur="500" fill="hold"/>
                                        <p:tgtEl>
                                          <p:spTgt spid="20488">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0488">
                                            <p:txEl>
                                              <p:pRg st="1" end="1"/>
                                            </p:txEl>
                                          </p:spTgt>
                                        </p:tgtEl>
                                        <p:attrNameLst>
                                          <p:attrName>ppt_y</p:attrName>
                                        </p:attrNameLst>
                                      </p:cBhvr>
                                      <p:tavLst>
                                        <p:tav tm="0">
                                          <p:val>
                                            <p:strVal val="#ppt_y"/>
                                          </p:val>
                                        </p:tav>
                                        <p:tav tm="100000">
                                          <p:val>
                                            <p:strVal val="#ppt_y"/>
                                          </p:val>
                                        </p:tav>
                                      </p:tavLst>
                                    </p:anim>
                                  </p:childTnLst>
                                </p:cTn>
                              </p:par>
                              <p:par>
                                <p:cTn id="37" presetID="4" presetClass="entr" presetSubtype="16" fill="hold" grpId="0" nodeType="withEffect">
                                  <p:stCondLst>
                                    <p:cond delay="0"/>
                                  </p:stCondLst>
                                  <p:childTnLst>
                                    <p:set>
                                      <p:cBhvr>
                                        <p:cTn id="38" dur="1" fill="hold">
                                          <p:stCondLst>
                                            <p:cond delay="0"/>
                                          </p:stCondLst>
                                        </p:cTn>
                                        <p:tgtEl>
                                          <p:spTgt spid="20513"/>
                                        </p:tgtEl>
                                        <p:attrNameLst>
                                          <p:attrName>style.visibility</p:attrName>
                                        </p:attrNameLst>
                                      </p:cBhvr>
                                      <p:to>
                                        <p:strVal val="visible"/>
                                      </p:to>
                                    </p:set>
                                    <p:animEffect transition="in" filter="box(in)">
                                      <p:cBhvr>
                                        <p:cTn id="39" dur="500"/>
                                        <p:tgtEl>
                                          <p:spTgt spid="20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0488">
                                            <p:txEl>
                                              <p:pRg st="2" end="2"/>
                                            </p:txEl>
                                          </p:spTgt>
                                        </p:tgtEl>
                                        <p:attrNameLst>
                                          <p:attrName>style.visibility</p:attrName>
                                        </p:attrNameLst>
                                      </p:cBhvr>
                                      <p:to>
                                        <p:strVal val="visible"/>
                                      </p:to>
                                    </p:set>
                                    <p:anim calcmode="lin" valueType="num">
                                      <p:cBhvr additive="base">
                                        <p:cTn id="44" dur="500" fill="hold"/>
                                        <p:tgtEl>
                                          <p:spTgt spid="20488">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0488">
                                            <p:txEl>
                                              <p:pRg st="2" end="2"/>
                                            </p:txEl>
                                          </p:spTgt>
                                        </p:tgtEl>
                                        <p:attrNameLst>
                                          <p:attrName>ppt_y</p:attrName>
                                        </p:attrNameLst>
                                      </p:cBhvr>
                                      <p:tavLst>
                                        <p:tav tm="0">
                                          <p:val>
                                            <p:strVal val="#ppt_y"/>
                                          </p:val>
                                        </p:tav>
                                        <p:tav tm="100000">
                                          <p:val>
                                            <p:strVal val="#ppt_y"/>
                                          </p:val>
                                        </p:tav>
                                      </p:tavLst>
                                    </p:anim>
                                  </p:childTnLst>
                                </p:cTn>
                              </p:par>
                              <p:par>
                                <p:cTn id="46" presetID="22" presetClass="entr" presetSubtype="1" fill="hold" grpId="0" nodeType="withEffect">
                                  <p:stCondLst>
                                    <p:cond delay="0"/>
                                  </p:stCondLst>
                                  <p:childTnLst>
                                    <p:set>
                                      <p:cBhvr>
                                        <p:cTn id="47" dur="1" fill="hold">
                                          <p:stCondLst>
                                            <p:cond delay="0"/>
                                          </p:stCondLst>
                                        </p:cTn>
                                        <p:tgtEl>
                                          <p:spTgt spid="20508"/>
                                        </p:tgtEl>
                                        <p:attrNameLst>
                                          <p:attrName>style.visibility</p:attrName>
                                        </p:attrNameLst>
                                      </p:cBhvr>
                                      <p:to>
                                        <p:strVal val="visible"/>
                                      </p:to>
                                    </p:set>
                                    <p:animEffect transition="in" filter="wipe(up)">
                                      <p:cBhvr>
                                        <p:cTn id="48" dur="500"/>
                                        <p:tgtEl>
                                          <p:spTgt spid="20508"/>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517"/>
                                        </p:tgtEl>
                                        <p:attrNameLst>
                                          <p:attrName>style.visibility</p:attrName>
                                        </p:attrNameLst>
                                      </p:cBhvr>
                                      <p:to>
                                        <p:strVal val="visible"/>
                                      </p:to>
                                    </p:set>
                                    <p:animEffect transition="in" filter="wipe(up)">
                                      <p:cBhvr>
                                        <p:cTn id="51" dur="500"/>
                                        <p:tgtEl>
                                          <p:spTgt spid="205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488">
                                            <p:txEl>
                                              <p:pRg st="3" end="3"/>
                                            </p:txEl>
                                          </p:spTgt>
                                        </p:tgtEl>
                                        <p:attrNameLst>
                                          <p:attrName>style.visibility</p:attrName>
                                        </p:attrNameLst>
                                      </p:cBhvr>
                                      <p:to>
                                        <p:strVal val="visible"/>
                                      </p:to>
                                    </p:set>
                                    <p:anim calcmode="lin" valueType="num">
                                      <p:cBhvr additive="base">
                                        <p:cTn id="56" dur="500" fill="hold"/>
                                        <p:tgtEl>
                                          <p:spTgt spid="20488">
                                            <p:txEl>
                                              <p:pRg st="3" end="3"/>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0488">
                                            <p:txEl>
                                              <p:pRg st="3" end="3"/>
                                            </p:txEl>
                                          </p:spTgt>
                                        </p:tgtEl>
                                        <p:attrNameLst>
                                          <p:attrName>ppt_y</p:attrName>
                                        </p:attrNameLst>
                                      </p:cBhvr>
                                      <p:tavLst>
                                        <p:tav tm="0">
                                          <p:val>
                                            <p:strVal val="#ppt_y"/>
                                          </p:val>
                                        </p:tav>
                                        <p:tav tm="100000">
                                          <p:val>
                                            <p:strVal val="#ppt_y"/>
                                          </p:val>
                                        </p:tav>
                                      </p:tavLst>
                                    </p:anim>
                                  </p:childTnLst>
                                </p:cTn>
                              </p:par>
                              <p:par>
                                <p:cTn id="58" presetID="5" presetClass="entr" presetSubtype="10" fill="hold" grpId="0" nodeType="withEffect">
                                  <p:stCondLst>
                                    <p:cond delay="0"/>
                                  </p:stCondLst>
                                  <p:childTnLst>
                                    <p:set>
                                      <p:cBhvr>
                                        <p:cTn id="59" dur="1" fill="hold">
                                          <p:stCondLst>
                                            <p:cond delay="0"/>
                                          </p:stCondLst>
                                        </p:cTn>
                                        <p:tgtEl>
                                          <p:spTgt spid="20514"/>
                                        </p:tgtEl>
                                        <p:attrNameLst>
                                          <p:attrName>style.visibility</p:attrName>
                                        </p:attrNameLst>
                                      </p:cBhvr>
                                      <p:to>
                                        <p:strVal val="visible"/>
                                      </p:to>
                                    </p:set>
                                    <p:animEffect transition="in" filter="checkerboard(across)">
                                      <p:cBhvr>
                                        <p:cTn id="60" dur="500"/>
                                        <p:tgtEl>
                                          <p:spTgt spid="205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0488">
                                            <p:txEl>
                                              <p:pRg st="4" end="4"/>
                                            </p:txEl>
                                          </p:spTgt>
                                        </p:tgtEl>
                                        <p:attrNameLst>
                                          <p:attrName>style.visibility</p:attrName>
                                        </p:attrNameLst>
                                      </p:cBhvr>
                                      <p:to>
                                        <p:strVal val="visible"/>
                                      </p:to>
                                    </p:set>
                                    <p:anim calcmode="lin" valueType="num">
                                      <p:cBhvr additive="base">
                                        <p:cTn id="65" dur="500" fill="hold"/>
                                        <p:tgtEl>
                                          <p:spTgt spid="20488">
                                            <p:txEl>
                                              <p:pRg st="4" end="4"/>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0488">
                                            <p:txEl>
                                              <p:pRg st="4" end="4"/>
                                            </p:txEl>
                                          </p:spTgt>
                                        </p:tgtEl>
                                        <p:attrNameLst>
                                          <p:attrName>ppt_y</p:attrName>
                                        </p:attrNameLst>
                                      </p:cBhvr>
                                      <p:tavLst>
                                        <p:tav tm="0">
                                          <p:val>
                                            <p:strVal val="#ppt_y"/>
                                          </p:val>
                                        </p:tav>
                                        <p:tav tm="100000">
                                          <p:val>
                                            <p:strVal val="#ppt_y"/>
                                          </p:val>
                                        </p:tav>
                                      </p:tavLst>
                                    </p:anim>
                                  </p:childTnLst>
                                </p:cTn>
                              </p:par>
                              <p:par>
                                <p:cTn id="67" presetID="3" presetClass="entr" presetSubtype="10" fill="hold" grpId="0" nodeType="withEffect">
                                  <p:stCondLst>
                                    <p:cond delay="0"/>
                                  </p:stCondLst>
                                  <p:childTnLst>
                                    <p:set>
                                      <p:cBhvr>
                                        <p:cTn id="68" dur="1" fill="hold">
                                          <p:stCondLst>
                                            <p:cond delay="0"/>
                                          </p:stCondLst>
                                        </p:cTn>
                                        <p:tgtEl>
                                          <p:spTgt spid="20525"/>
                                        </p:tgtEl>
                                        <p:attrNameLst>
                                          <p:attrName>style.visibility</p:attrName>
                                        </p:attrNameLst>
                                      </p:cBhvr>
                                      <p:to>
                                        <p:strVal val="visible"/>
                                      </p:to>
                                    </p:set>
                                    <p:animEffect transition="in" filter="blinds(horizontal)">
                                      <p:cBhvr>
                                        <p:cTn id="69" dur="500"/>
                                        <p:tgtEl>
                                          <p:spTgt spid="20525"/>
                                        </p:tgtEl>
                                      </p:cBhvr>
                                    </p:animEffect>
                                  </p:childTnLst>
                                </p:cTn>
                              </p:par>
                              <p:par>
                                <p:cTn id="70" presetID="3" presetClass="entr" presetSubtype="10" fill="hold" nodeType="withEffect">
                                  <p:stCondLst>
                                    <p:cond delay="0"/>
                                  </p:stCondLst>
                                  <p:childTnLst>
                                    <p:set>
                                      <p:cBhvr>
                                        <p:cTn id="71" dur="1" fill="hold">
                                          <p:stCondLst>
                                            <p:cond delay="0"/>
                                          </p:stCondLst>
                                        </p:cTn>
                                        <p:tgtEl>
                                          <p:spTgt spid="20523"/>
                                        </p:tgtEl>
                                        <p:attrNameLst>
                                          <p:attrName>style.visibility</p:attrName>
                                        </p:attrNameLst>
                                      </p:cBhvr>
                                      <p:to>
                                        <p:strVal val="visible"/>
                                      </p:to>
                                    </p:set>
                                    <p:animEffect transition="in" filter="blinds(horizontal)">
                                      <p:cBhvr>
                                        <p:cTn id="72"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autoUpdateAnimBg="0"/>
      <p:bldP spid="20508" grpId="0"/>
      <p:bldP spid="20510" grpId="0"/>
      <p:bldP spid="20511" grpId="0"/>
      <p:bldP spid="20513" grpId="0" animBg="1"/>
      <p:bldP spid="20514" grpId="0" animBg="1"/>
      <p:bldP spid="20517" grpId="0" animBg="1"/>
      <p:bldP spid="20519" grpId="0" animBg="1"/>
      <p:bldP spid="20522" grpId="0" animBg="1"/>
      <p:bldP spid="205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a:xfrm>
            <a:off x="0" y="533400"/>
            <a:ext cx="8763000" cy="838200"/>
          </a:xfrm>
        </p:spPr>
        <p:txBody>
          <a:bodyPr/>
          <a:lstStyle/>
          <a:p>
            <a:pPr eaLnBrk="1" hangingPunct="1">
              <a:defRPr/>
            </a:pPr>
            <a:r>
              <a:rPr lang="zh-CN" altLang="en-US" b="1">
                <a:effectLst>
                  <a:outerShdw blurRad="38100" dist="38100" dir="2700000" algn="tl">
                    <a:srgbClr val="DDDDDD"/>
                  </a:outerShdw>
                </a:effectLst>
                <a:latin typeface="Arial" charset="0"/>
              </a:rPr>
              <a:t>大卫之约的应许</a:t>
            </a:r>
            <a:endParaRPr lang="en-US" altLang="zh-CN" b="1">
              <a:effectLst>
                <a:outerShdw blurRad="38100" dist="38100" dir="2700000" algn="tl">
                  <a:srgbClr val="DDDDDD"/>
                </a:outerShdw>
              </a:effectLst>
              <a:latin typeface="Arial" charset="0"/>
            </a:endParaRPr>
          </a:p>
        </p:txBody>
      </p:sp>
      <p:sp>
        <p:nvSpPr>
          <p:cNvPr id="4100" name="Rectangle 4"/>
          <p:cNvSpPr>
            <a:spLocks noGrp="1" noChangeArrowheads="1"/>
          </p:cNvSpPr>
          <p:nvPr>
            <p:ph type="body" idx="1"/>
          </p:nvPr>
        </p:nvSpPr>
        <p:spPr>
          <a:xfrm>
            <a:off x="152400" y="1600200"/>
            <a:ext cx="8915400" cy="4525963"/>
          </a:xfrm>
        </p:spPr>
        <p:txBody>
          <a:bodyPr/>
          <a:lstStyle/>
          <a:p>
            <a:pPr marL="461963" indent="-461963" eaLnBrk="1" hangingPunct="1">
              <a:buFontTx/>
              <a:buNone/>
              <a:defRPr/>
            </a:pPr>
            <a:r>
              <a:rPr lang="zh-CN" altLang="en-US" sz="2800" b="1">
                <a:effectLst>
                  <a:outerShdw blurRad="38100" dist="38100" dir="2700000" algn="tl">
                    <a:srgbClr val="DDDDDD"/>
                  </a:outerShdw>
                </a:effectLst>
                <a:latin typeface="Arial" charset="0"/>
              </a:rPr>
              <a:t>神在撒母耳记下</a:t>
            </a:r>
            <a:r>
              <a:rPr lang="en-US" altLang="zh-CN" sz="2800" b="1">
                <a:effectLst>
                  <a:outerShdw blurRad="38100" dist="38100" dir="2700000" algn="tl">
                    <a:srgbClr val="DDDDDD"/>
                  </a:outerShdw>
                </a:effectLst>
                <a:latin typeface="Arial" charset="0"/>
              </a:rPr>
              <a:t>7:12-16</a:t>
            </a:r>
            <a:r>
              <a:rPr lang="zh-CN" altLang="en-US" sz="2800" b="1">
                <a:effectLst>
                  <a:outerShdw blurRad="38100" dist="38100" dir="2700000" algn="tl">
                    <a:srgbClr val="DDDDDD"/>
                  </a:outerShdw>
                </a:effectLst>
                <a:latin typeface="Arial" charset="0"/>
              </a:rPr>
              <a:t>给大卫什么允诺呢？</a:t>
            </a:r>
            <a:endParaRPr lang="en-US" altLang="zh-CN" sz="2800" b="1">
              <a:effectLst>
                <a:outerShdw blurRad="38100" dist="38100" dir="2700000" algn="tl">
                  <a:srgbClr val="DDDDDD"/>
                </a:outerShdw>
              </a:effectLst>
              <a:latin typeface="Arial" charset="0"/>
            </a:endParaRPr>
          </a:p>
        </p:txBody>
      </p:sp>
      <p:sp>
        <p:nvSpPr>
          <p:cNvPr id="4101" name="Text Box 5"/>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rPr>
              <a:t>9g</a:t>
            </a:r>
            <a:endParaRPr kumimoji="0" lang="en-US" altLang="zh-CN" sz="1800" b="0" i="0" u="none" strike="noStrike" kern="1200" cap="none" spc="0" normalizeH="0" baseline="0" noProof="0" dirty="0">
              <a:ln>
                <a:noFill/>
              </a:ln>
              <a:solidFill>
                <a:srgbClr val="000000"/>
              </a:solidFill>
              <a:effectLst/>
              <a:uLnTx/>
              <a:uFillTx/>
              <a:latin typeface="Arial" charset="0"/>
              <a:ea typeface="SimSun" charset="0"/>
            </a:endParaRPr>
          </a:p>
        </p:txBody>
      </p:sp>
      <p:sp>
        <p:nvSpPr>
          <p:cNvPr id="65541"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rPr>
              <a:t>新王朝</a:t>
            </a:r>
            <a:b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撒下</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7)</a:t>
            </a:r>
            <a:endParaRPr kumimoji="0" lang="en-US" altLang="zh-CN" sz="32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50" y="-28575"/>
            <a:ext cx="15636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553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circle(in)">
                                      <p:cBhvr>
                                        <p:cTn id="7" dur="2000"/>
                                        <p:tgtEl>
                                          <p:spTgt spid="4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circle(in)">
                                      <p:cBhvr>
                                        <p:cTn id="12" dur="2000"/>
                                        <p:tgtEl>
                                          <p:spTgt spid="4101"/>
                                        </p:tgtEl>
                                      </p:cBhvr>
                                    </p:animEffect>
                                  </p:childTnLst>
                                </p:cTn>
                              </p:par>
                            </p:childTnLst>
                          </p:cTn>
                        </p:par>
                        <p:par>
                          <p:cTn id="13" fill="hold" nodeType="afterGroup">
                            <p:stCondLst>
                              <p:cond delay="2000"/>
                            </p:stCondLst>
                            <p:childTnLst>
                              <p:par>
                                <p:cTn id="14" presetID="22" presetClass="entr" presetSubtype="1" fill="hold" nodeType="after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P spid="4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8" descr="Blue Background for KOG Time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7"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8"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9"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0" name="Rectangle 6"/>
          <p:cNvSpPr>
            <a:spLocks noChangeArrowheads="1"/>
          </p:cNvSpPr>
          <p:nvPr/>
        </p:nvSpPr>
        <p:spPr bwMode="auto">
          <a:xfrm>
            <a:off x="1127125" y="1719263"/>
            <a:ext cx="1080425" cy="305212"/>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诺亚的圣约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67591" name="Rectangle 7"/>
          <p:cNvSpPr>
            <a:spLocks noChangeArrowheads="1"/>
          </p:cNvSpPr>
          <p:nvPr/>
        </p:nvSpPr>
        <p:spPr bwMode="auto">
          <a:xfrm>
            <a:off x="30163" y="987425"/>
            <a:ext cx="7366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亚当与上帝一起统治</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1:26, 28; 2:19)</a:t>
            </a:r>
            <a:r>
              <a:rPr kumimoji="0" lang="en-US" altLang="zh-CN" sz="9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p:txBody>
      </p:sp>
      <p:sp>
        <p:nvSpPr>
          <p:cNvPr id="27656" name="Rectangle 8"/>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撒但是这个世界的统治者</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4:4)</a:t>
            </a:r>
          </a:p>
        </p:txBody>
      </p:sp>
      <p:sp>
        <p:nvSpPr>
          <p:cNvPr id="27657" name="Rectangle 9"/>
          <p:cNvSpPr>
            <a:spLocks noChangeArrowheads="1"/>
          </p:cNvSpPr>
          <p:nvPr/>
        </p:nvSpPr>
        <p:spPr bwMode="auto">
          <a:xfrm rot="16200000" flipH="1">
            <a:off x="794" y="4083844"/>
            <a:ext cx="1797050" cy="366712"/>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XPCopperhead" charset="0"/>
                <a:ea typeface="SimSun" charset="0"/>
                <a:cs typeface="SimSun" charset="0"/>
              </a:rPr>
              <a:t>亚伯拉罕的圣约</a:t>
            </a:r>
            <a:endParaRPr kumimoji="0" lang="en-US" altLang="zh-CN" sz="1800" b="1" i="0" u="none" strike="noStrike" kern="1200" cap="none" spc="0" normalizeH="0" baseline="0" noProof="0">
              <a:ln>
                <a:noFill/>
              </a:ln>
              <a:solidFill>
                <a:srgbClr val="FFFFFF"/>
              </a:solidFill>
              <a:effectLst/>
              <a:uLnTx/>
              <a:uFillTx/>
              <a:latin typeface="XPCopperhead" charset="0"/>
              <a:ea typeface="SimSun" charset="0"/>
              <a:cs typeface="SimSun" charset="0"/>
            </a:endParaRPr>
          </a:p>
        </p:txBody>
      </p:sp>
      <p:sp>
        <p:nvSpPr>
          <p:cNvPr id="67594"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5"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6" name="Rectangle 12"/>
          <p:cNvSpPr>
            <a:spLocks noChangeArrowheads="1"/>
          </p:cNvSpPr>
          <p:nvPr/>
        </p:nvSpPr>
        <p:spPr bwMode="auto">
          <a:xfrm>
            <a:off x="1847850" y="563880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61" name="Rectangle 13"/>
          <p:cNvSpPr>
            <a:spLocks noChangeArrowheads="1"/>
          </p:cNvSpPr>
          <p:nvPr/>
        </p:nvSpPr>
        <p:spPr bwMode="auto">
          <a:xfrm>
            <a:off x="2003425" y="2282825"/>
            <a:ext cx="1081088"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地区的集约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67598"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63" name="Rectangle 15"/>
          <p:cNvSpPr>
            <a:spLocks noChangeArrowheads="1"/>
          </p:cNvSpPr>
          <p:nvPr/>
        </p:nvSpPr>
        <p:spPr bwMode="auto">
          <a:xfrm>
            <a:off x="2549525" y="3451225"/>
            <a:ext cx="1080425" cy="30521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大卫的圣约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27664" name="Rectangle 16"/>
          <p:cNvSpPr>
            <a:spLocks noChangeArrowheads="1"/>
          </p:cNvSpPr>
          <p:nvPr/>
        </p:nvSpPr>
        <p:spPr bwMode="auto">
          <a:xfrm>
            <a:off x="3108325" y="4509120"/>
            <a:ext cx="541338"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新约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27665" name="Rectangle 17"/>
          <p:cNvSpPr>
            <a:spLocks noChangeArrowheads="1"/>
          </p:cNvSpPr>
          <p:nvPr/>
        </p:nvSpPr>
        <p:spPr bwMode="auto">
          <a:xfrm>
            <a:off x="1927225" y="5638800"/>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BLADES" charset="0"/>
                <a:ea typeface="SimSun" charset="0"/>
                <a:cs typeface="SimSun" charset="0"/>
              </a:rPr>
              <a:t>摩西的圣约</a:t>
            </a:r>
            <a:endParaRPr kumimoji="0" lang="en-US" altLang="zh-CN" sz="1400" b="1" i="0" u="none" strike="noStrike" kern="1200" cap="none" spc="0" normalizeH="0" baseline="0" noProof="0">
              <a:ln>
                <a:noFill/>
              </a:ln>
              <a:solidFill>
                <a:srgbClr val="FFFFFF"/>
              </a:solidFill>
              <a:effectLst/>
              <a:uLnTx/>
              <a:uFillTx/>
              <a:latin typeface="BLADES" charset="0"/>
              <a:ea typeface="SimSun" charset="0"/>
              <a:cs typeface="SimSun" charset="0"/>
            </a:endParaRPr>
          </a:p>
        </p:txBody>
      </p:sp>
      <p:grpSp>
        <p:nvGrpSpPr>
          <p:cNvPr id="67602" name="Group 18"/>
          <p:cNvGrpSpPr>
            <a:grpSpLocks/>
          </p:cNvGrpSpPr>
          <p:nvPr/>
        </p:nvGrpSpPr>
        <p:grpSpPr bwMode="auto">
          <a:xfrm>
            <a:off x="5689600" y="1376363"/>
            <a:ext cx="165100" cy="279400"/>
            <a:chOff x="3584" y="867"/>
            <a:chExt cx="104" cy="176"/>
          </a:xfrm>
        </p:grpSpPr>
        <p:sp>
          <p:nvSpPr>
            <p:cNvPr id="6768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9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sp>
        <p:nvSpPr>
          <p:cNvPr id="27669" name="Rectangle 21"/>
          <p:cNvSpPr>
            <a:spLocks noChangeArrowheads="1"/>
          </p:cNvSpPr>
          <p:nvPr/>
        </p:nvSpPr>
        <p:spPr bwMode="auto">
          <a:xfrm>
            <a:off x="1519238" y="987425"/>
            <a:ext cx="180657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上帝和亚伯拉罕立约为了要重新让人类统治并托过以色列作</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祭司的国度</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12:1-3;</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出</a:t>
            </a:r>
            <a:r>
              <a:rPr kumimoji="0" lang="en-US" altLang="zh-CN" sz="800" b="0"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19:6)</a:t>
            </a:r>
          </a:p>
        </p:txBody>
      </p:sp>
      <p:sp>
        <p:nvSpPr>
          <p:cNvPr id="27670" name="Rectangle 22"/>
          <p:cNvSpPr>
            <a:spLocks noChangeArrowheads="1"/>
          </p:cNvSpPr>
          <p:nvPr/>
        </p:nvSpPr>
        <p:spPr bwMode="auto">
          <a:xfrm>
            <a:off x="38100" y="692696"/>
            <a:ext cx="1235075"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Scholar" charset="0"/>
                <a:ea typeface="SimSun" charset="0"/>
                <a:cs typeface="SimSun" charset="0"/>
              </a:rPr>
              <a:t>王朝的教导</a:t>
            </a:r>
            <a:r>
              <a:rPr kumimoji="0" lang="en-US" altLang="zh-CN" sz="1400" b="1" i="0" u="none" strike="noStrike" kern="1200" cap="none" spc="0" normalizeH="0" baseline="0" noProof="0">
                <a:ln>
                  <a:noFill/>
                </a:ln>
                <a:solidFill>
                  <a:srgbClr val="FFFFFF"/>
                </a:solidFill>
                <a:effectLst/>
                <a:uLnTx/>
                <a:uFillTx/>
                <a:latin typeface="Scholar" charset="0"/>
                <a:ea typeface="SimSun" charset="0"/>
                <a:cs typeface="SimSun" charset="0"/>
              </a:rPr>
              <a:t>...</a:t>
            </a:r>
          </a:p>
        </p:txBody>
      </p:sp>
      <p:sp>
        <p:nvSpPr>
          <p:cNvPr id="67605"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06" name="Freeform 24"/>
          <p:cNvSpPr>
            <a:spLocks/>
          </p:cNvSpPr>
          <p:nvPr/>
        </p:nvSpPr>
        <p:spPr bwMode="auto">
          <a:xfrm>
            <a:off x="603250" y="1489075"/>
            <a:ext cx="122238" cy="179388"/>
          </a:xfrm>
          <a:custGeom>
            <a:avLst/>
            <a:gdLst>
              <a:gd name="T0" fmla="*/ 95766329 w 77"/>
              <a:gd name="T1" fmla="*/ 93246835 h 113"/>
              <a:gd name="T2" fmla="*/ 0 w 77"/>
              <a:gd name="T3" fmla="*/ 0 h 113"/>
              <a:gd name="T4" fmla="*/ 95766329 w 77"/>
              <a:gd name="T5" fmla="*/ 282258287 h 113"/>
              <a:gd name="T6" fmla="*/ 191532658 w 77"/>
              <a:gd name="T7" fmla="*/ 0 h 113"/>
              <a:gd name="T8" fmla="*/ 95766329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73" name="Rectangle 25"/>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人类的堕落</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3)</a:t>
            </a:r>
          </a:p>
        </p:txBody>
      </p:sp>
      <p:sp>
        <p:nvSpPr>
          <p:cNvPr id="27674" name="Rectangle 26"/>
          <p:cNvSpPr>
            <a:spLocks noChangeArrowheads="1"/>
          </p:cNvSpPr>
          <p:nvPr/>
        </p:nvSpPr>
        <p:spPr bwMode="auto">
          <a:xfrm>
            <a:off x="3200400" y="987425"/>
            <a:ext cx="1524000" cy="582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因以色列没以祭司国度的身份向各民族作见证，所以上帝让他们被流放到别国的统治下</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27678" name="Rectangle 30"/>
          <p:cNvSpPr>
            <a:spLocks noChangeArrowheads="1"/>
          </p:cNvSpPr>
          <p:nvPr/>
        </p:nvSpPr>
        <p:spPr bwMode="auto">
          <a:xfrm>
            <a:off x="5726113" y="995363"/>
            <a:ext cx="1120775" cy="4556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耶稣以奥秘形式扩展他的王国与教会</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太</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13)</a:t>
            </a:r>
          </a:p>
        </p:txBody>
      </p:sp>
      <p:sp>
        <p:nvSpPr>
          <p:cNvPr id="27679" name="Rectangle 31"/>
          <p:cNvSpPr>
            <a:spLocks noChangeArrowheads="1"/>
          </p:cNvSpPr>
          <p:nvPr/>
        </p:nvSpPr>
        <p:spPr bwMode="auto">
          <a:xfrm>
            <a:off x="4643438" y="987425"/>
            <a:ext cx="107632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以色列拒绝</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弥赛亚赐给他们王朝</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太</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12:41-42; 23:37-39)</a:t>
            </a:r>
          </a:p>
        </p:txBody>
      </p:sp>
      <p:sp>
        <p:nvSpPr>
          <p:cNvPr id="27680" name="Rectangle 32"/>
          <p:cNvSpPr>
            <a:spLocks noChangeArrowheads="1"/>
          </p:cNvSpPr>
          <p:nvPr/>
        </p:nvSpPr>
        <p:spPr bwMode="auto">
          <a:xfrm>
            <a:off x="6700838" y="989013"/>
            <a:ext cx="1076325" cy="4556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基督征服以色列的敌人而民族相信他</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罗</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11:26-27)</a:t>
            </a:r>
          </a:p>
        </p:txBody>
      </p:sp>
      <p:sp>
        <p:nvSpPr>
          <p:cNvPr id="6761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6"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7" name="Rectangle 39"/>
          <p:cNvSpPr>
            <a:spLocks noChangeArrowheads="1"/>
          </p:cNvSpPr>
          <p:nvPr/>
        </p:nvSpPr>
        <p:spPr bwMode="auto">
          <a:xfrm>
            <a:off x="5943600" y="3505200"/>
            <a:ext cx="13716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基督是教会的头。</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教会是属灵的圣殿</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弗</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2:19-22; </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6:16)</a:t>
            </a:r>
          </a:p>
        </p:txBody>
      </p:sp>
      <p:sp>
        <p:nvSpPr>
          <p:cNvPr id="67618" name="Rectangle 40"/>
          <p:cNvSpPr>
            <a:spLocks noChangeArrowheads="1"/>
          </p:cNvSpPr>
          <p:nvPr/>
        </p:nvSpPr>
        <p:spPr bwMode="auto">
          <a:xfrm>
            <a:off x="5903913" y="4891088"/>
            <a:ext cx="1397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新约的前三个要素代替了摩西的律法</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路</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22:20;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3:6)</a:t>
            </a:r>
          </a:p>
        </p:txBody>
      </p:sp>
      <p:sp>
        <p:nvSpPr>
          <p:cNvPr id="67619"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20"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91" name="Rectangle 43"/>
          <p:cNvSpPr>
            <a:spLocks noChangeArrowheads="1"/>
          </p:cNvSpPr>
          <p:nvPr/>
        </p:nvSpPr>
        <p:spPr bwMode="auto">
          <a:xfrm>
            <a:off x="7668344" y="2138363"/>
            <a:ext cx="1340296" cy="243656"/>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弥塞亚的</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王国</a:t>
            </a:r>
            <a:endPar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22"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93" name="Rectangle 45"/>
          <p:cNvSpPr>
            <a:spLocks noChangeArrowheads="1"/>
          </p:cNvSpPr>
          <p:nvPr/>
        </p:nvSpPr>
        <p:spPr bwMode="auto">
          <a:xfrm>
            <a:off x="7794625" y="2286000"/>
            <a:ext cx="1196975" cy="24288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千福年</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永恒</a:t>
            </a:r>
            <a:endPar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24" name="Rectangle 48"/>
          <p:cNvSpPr>
            <a:spLocks noChangeArrowheads="1"/>
          </p:cNvSpPr>
          <p:nvPr/>
        </p:nvSpPr>
        <p:spPr bwMode="auto">
          <a:xfrm>
            <a:off x="7693025" y="3429000"/>
            <a:ext cx="688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基督跟圣人</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启</a:t>
            </a:r>
            <a:r>
              <a:rPr kumimoji="0" lang="en-US" altLang="zh-CN" sz="800" b="0" i="0" u="none" strike="noStrike" kern="1200" cap="none" spc="0" normalizeH="0" baseline="0" noProof="0">
                <a:ln>
                  <a:noFill/>
                </a:ln>
                <a:solidFill>
                  <a:srgbClr val="000000"/>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5:10)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统治</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全世界</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赛</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p>
        </p:txBody>
      </p:sp>
      <p:sp>
        <p:nvSpPr>
          <p:cNvPr id="27697" name="Rectangle 49"/>
          <p:cNvSpPr>
            <a:spLocks noChangeArrowheads="1"/>
          </p:cNvSpPr>
          <p:nvPr/>
        </p:nvSpPr>
        <p:spPr bwMode="auto">
          <a:xfrm>
            <a:off x="7818438" y="987425"/>
            <a:ext cx="107632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基督与圣人统治一切</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弗</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1:9-10;</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启</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20:1-6; 22:5b)</a:t>
            </a:r>
          </a:p>
        </p:txBody>
      </p:sp>
      <p:grpSp>
        <p:nvGrpSpPr>
          <p:cNvPr id="67626" name="Group 50"/>
          <p:cNvGrpSpPr>
            <a:grpSpLocks/>
          </p:cNvGrpSpPr>
          <p:nvPr/>
        </p:nvGrpSpPr>
        <p:grpSpPr bwMode="auto">
          <a:xfrm>
            <a:off x="4648200" y="5013176"/>
            <a:ext cx="76200" cy="304800"/>
            <a:chOff x="2928" y="3216"/>
            <a:chExt cx="48" cy="192"/>
          </a:xfrm>
        </p:grpSpPr>
        <p:sp>
          <p:nvSpPr>
            <p:cNvPr id="6768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27" name="Group 54"/>
          <p:cNvGrpSpPr>
            <a:grpSpLocks/>
          </p:cNvGrpSpPr>
          <p:nvPr/>
        </p:nvGrpSpPr>
        <p:grpSpPr bwMode="auto">
          <a:xfrm>
            <a:off x="4876800" y="5333851"/>
            <a:ext cx="76200" cy="212725"/>
            <a:chOff x="3072" y="3418"/>
            <a:chExt cx="48" cy="134"/>
          </a:xfrm>
        </p:grpSpPr>
        <p:sp>
          <p:nvSpPr>
            <p:cNvPr id="6768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sp>
        <p:nvSpPr>
          <p:cNvPr id="27706" name="Rectangle 58"/>
          <p:cNvSpPr>
            <a:spLocks noChangeArrowheads="1"/>
          </p:cNvSpPr>
          <p:nvPr/>
        </p:nvSpPr>
        <p:spPr bwMode="auto">
          <a:xfrm rot="16200000">
            <a:off x="1503362" y="258603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地区</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7" name="Rectangle 59"/>
          <p:cNvSpPr>
            <a:spLocks noChangeArrowheads="1"/>
          </p:cNvSpPr>
          <p:nvPr/>
        </p:nvSpPr>
        <p:spPr bwMode="auto">
          <a:xfrm rot="16200000">
            <a:off x="1881187" y="3760788"/>
            <a:ext cx="6064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种子</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8" name="Rectangle 60"/>
          <p:cNvSpPr>
            <a:spLocks noChangeArrowheads="1"/>
          </p:cNvSpPr>
          <p:nvPr/>
        </p:nvSpPr>
        <p:spPr bwMode="auto">
          <a:xfrm rot="16200000">
            <a:off x="2552700" y="514508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祝福</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9" name="Rectangle 61"/>
          <p:cNvSpPr>
            <a:spLocks noChangeArrowheads="1"/>
          </p:cNvSpPr>
          <p:nvPr/>
        </p:nvSpPr>
        <p:spPr bwMode="auto">
          <a:xfrm rot="16200000">
            <a:off x="1190625" y="3886200"/>
            <a:ext cx="720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创</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12:1-3</a:t>
            </a:r>
          </a:p>
        </p:txBody>
      </p:sp>
      <p:sp>
        <p:nvSpPr>
          <p:cNvPr id="67632" name="Rectangle 62"/>
          <p:cNvSpPr>
            <a:spLocks noChangeArrowheads="1"/>
          </p:cNvSpPr>
          <p:nvPr/>
        </p:nvSpPr>
        <p:spPr bwMode="auto">
          <a:xfrm>
            <a:off x="8385175" y="3429000"/>
            <a:ext cx="7508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基督把王国交给圣父</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林前</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15:24)</a:t>
            </a:r>
          </a:p>
        </p:txBody>
      </p:sp>
      <p:grpSp>
        <p:nvGrpSpPr>
          <p:cNvPr id="67633" name="Group 63"/>
          <p:cNvGrpSpPr>
            <a:grpSpLocks/>
          </p:cNvGrpSpPr>
          <p:nvPr/>
        </p:nvGrpSpPr>
        <p:grpSpPr bwMode="auto">
          <a:xfrm>
            <a:off x="7823200" y="1676400"/>
            <a:ext cx="611188" cy="450850"/>
            <a:chOff x="4928" y="1056"/>
            <a:chExt cx="385" cy="284"/>
          </a:xfrm>
        </p:grpSpPr>
        <p:sp>
          <p:nvSpPr>
            <p:cNvPr id="6767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rgbClr val="FFFF00"/>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9" name="Rectangle 65"/>
            <p:cNvSpPr>
              <a:spLocks noChangeArrowheads="1"/>
            </p:cNvSpPr>
            <p:nvPr/>
          </p:nvSpPr>
          <p:spPr bwMode="auto">
            <a:xfrm>
              <a:off x="4928" y="1248"/>
              <a:ext cx="384" cy="4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0" name="Oval 66"/>
            <p:cNvSpPr>
              <a:spLocks noChangeArrowheads="1"/>
            </p:cNvSpPr>
            <p:nvPr/>
          </p:nvSpPr>
          <p:spPr bwMode="auto">
            <a:xfrm>
              <a:off x="4932" y="1252"/>
              <a:ext cx="376" cy="88"/>
            </a:xfrm>
            <a:prstGeom prst="ellipse">
              <a:avLst/>
            </a:prstGeom>
            <a:solidFill>
              <a:schemeClr val="tx1"/>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34" name="Group 69"/>
          <p:cNvGrpSpPr>
            <a:grpSpLocks/>
          </p:cNvGrpSpPr>
          <p:nvPr/>
        </p:nvGrpSpPr>
        <p:grpSpPr bwMode="auto">
          <a:xfrm>
            <a:off x="4800600" y="5093940"/>
            <a:ext cx="1184275" cy="104775"/>
            <a:chOff x="3024" y="3278"/>
            <a:chExt cx="746" cy="66"/>
          </a:xfrm>
        </p:grpSpPr>
        <p:sp>
          <p:nvSpPr>
            <p:cNvPr id="6767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grpSp>
      <p:grpSp>
        <p:nvGrpSpPr>
          <p:cNvPr id="67635" name="Group 72"/>
          <p:cNvGrpSpPr>
            <a:grpSpLocks/>
          </p:cNvGrpSpPr>
          <p:nvPr/>
        </p:nvGrpSpPr>
        <p:grpSpPr bwMode="auto">
          <a:xfrm>
            <a:off x="5029200" y="5379690"/>
            <a:ext cx="3001963" cy="104775"/>
            <a:chOff x="3168" y="3458"/>
            <a:chExt cx="1891" cy="66"/>
          </a:xfrm>
        </p:grpSpPr>
        <p:sp>
          <p:nvSpPr>
            <p:cNvPr id="6767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grpSp>
      <p:sp>
        <p:nvSpPr>
          <p:cNvPr id="67636" name="Rectangle 75"/>
          <p:cNvSpPr>
            <a:spLocks noChangeArrowheads="1"/>
          </p:cNvSpPr>
          <p:nvPr/>
        </p:nvSpPr>
        <p:spPr bwMode="auto">
          <a:xfrm>
            <a:off x="304800" y="6381328"/>
            <a:ext cx="8839200" cy="357187"/>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37" name="Rectangle 76"/>
          <p:cNvSpPr>
            <a:spLocks noChangeArrowheads="1"/>
          </p:cNvSpPr>
          <p:nvPr/>
        </p:nvSpPr>
        <p:spPr bwMode="auto">
          <a:xfrm>
            <a:off x="304800" y="6343823"/>
            <a:ext cx="8731695"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圣经包含两大王国和契约的重点。</a:t>
            </a:r>
            <a:r>
              <a:rPr kumimoji="0" lang="zh-CN" altLang="en-US" sz="1000" b="1" i="0" u="none" strike="noStrike" kern="1200" cap="none" spc="0" normalizeH="0" baseline="0" noProof="0">
                <a:ln>
                  <a:noFill/>
                </a:ln>
                <a:solidFill>
                  <a:srgbClr val="000000"/>
                </a:solidFill>
                <a:effectLst/>
                <a:uLnTx/>
                <a:uFillTx/>
                <a:latin typeface="Lucida Console" charset="0"/>
                <a:ea typeface="SimSun" charset="0"/>
                <a:cs typeface="SimSun" charset="0"/>
              </a:rPr>
              <a:t>从亚伯拉罕到基督，</a:t>
            </a: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上帝扩大了以色列的任务，包括教会</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zh-CN" altLang="en-US" sz="1000" b="1" i="0" u="none" strike="noStrike" kern="1200" cap="none" spc="0" normalizeH="0" baseline="0" noProof="0">
                <a:ln>
                  <a:noFill/>
                </a:ln>
                <a:solidFill>
                  <a:srgbClr val="000000"/>
                </a:solidFill>
                <a:effectLst/>
                <a:uLnTx/>
                <a:uFillTx/>
                <a:latin typeface="Tahoma" charset="0"/>
                <a:ea typeface="SimSun" charset="0"/>
                <a:cs typeface="SimSun" charset="0"/>
              </a:rPr>
              <a:t>连续性</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a:t>
            </a: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。但教会从没代替以色列作新的以色列。</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en-US" altLang="zh-CN" sz="1000" b="1" i="0" u="none" strike="noStrike" kern="1200" cap="none" spc="0" normalizeH="0" baseline="0" noProof="0">
                <a:ln>
                  <a:noFill/>
                </a:ln>
                <a:solidFill>
                  <a:srgbClr val="000000"/>
                </a:solidFill>
                <a:effectLst/>
                <a:uLnTx/>
                <a:uFillTx/>
                <a:latin typeface="Lucida Console" charset="0"/>
                <a:ea typeface="SimSun" charset="0"/>
                <a:cs typeface="SimSun" charset="0"/>
              </a:rPr>
              <a:t>(</a:t>
            </a:r>
            <a:r>
              <a:rPr kumimoji="0" lang="zh-CN" altLang="en-US" sz="1000" b="1" i="0" u="none" strike="noStrike" kern="1200" cap="none" spc="0" normalizeH="0" baseline="0" noProof="0">
                <a:ln>
                  <a:noFill/>
                </a:ln>
                <a:solidFill>
                  <a:srgbClr val="000000"/>
                </a:solidFill>
                <a:effectLst/>
                <a:uLnTx/>
                <a:uFillTx/>
                <a:latin typeface="Lucida Console" charset="0"/>
                <a:ea typeface="SimSun" charset="0"/>
                <a:cs typeface="SimSun" charset="0"/>
              </a:rPr>
              <a:t>不连续</a:t>
            </a:r>
            <a:r>
              <a:rPr kumimoji="0" lang="en-US" altLang="zh-CN" sz="1000" b="1" i="0" u="none" strike="noStrike" kern="1200" cap="none" spc="0" normalizeH="0" baseline="0" noProof="0">
                <a:ln>
                  <a:noFill/>
                </a:ln>
                <a:solidFill>
                  <a:srgbClr val="000000"/>
                </a:solidFill>
                <a:effectLst/>
                <a:uLnTx/>
                <a:uFillTx/>
                <a:latin typeface="Lucida Console" charset="0"/>
                <a:ea typeface="SimSun" charset="0"/>
                <a:cs typeface="SimSun" charset="0"/>
              </a:rPr>
              <a:t>)</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当耶稣再来的时候，以色列相信他，必将享有全世界的名声。</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p>
        </p:txBody>
      </p:sp>
      <p:sp>
        <p:nvSpPr>
          <p:cNvPr id="67638" name="Rectangle 77"/>
          <p:cNvSpPr>
            <a:spLocks noChangeArrowheads="1"/>
          </p:cNvSpPr>
          <p:nvPr/>
        </p:nvSpPr>
        <p:spPr bwMode="auto">
          <a:xfrm>
            <a:off x="5114925" y="2095500"/>
            <a:ext cx="541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uLnTx/>
                <a:uFillTx/>
                <a:latin typeface="Arial" charset="0"/>
                <a:ea typeface="SimSun" charset="0"/>
                <a:cs typeface="SimSun" charset="0"/>
              </a:rPr>
              <a:t>以色列</a:t>
            </a:r>
            <a:endPar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39" name="Rectangle 78"/>
          <p:cNvSpPr>
            <a:spLocks noChangeArrowheads="1"/>
          </p:cNvSpPr>
          <p:nvPr/>
        </p:nvSpPr>
        <p:spPr bwMode="auto">
          <a:xfrm>
            <a:off x="6146800" y="2095500"/>
            <a:ext cx="4270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uLnTx/>
                <a:uFillTx/>
                <a:latin typeface="Arial" charset="0"/>
                <a:ea typeface="SimSun" charset="0"/>
                <a:cs typeface="SimSun" charset="0"/>
              </a:rPr>
              <a:t>教会</a:t>
            </a:r>
            <a:endPar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7727" name="Rectangle 79"/>
          <p:cNvSpPr>
            <a:spLocks noChangeArrowheads="1"/>
          </p:cNvSpPr>
          <p:nvPr/>
        </p:nvSpPr>
        <p:spPr bwMode="auto">
          <a:xfrm>
            <a:off x="4976813" y="2239963"/>
            <a:ext cx="7905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Arial" charset="0"/>
                <a:ea typeface="SimSun" charset="0"/>
                <a:cs typeface="SimSun" charset="0"/>
              </a:rPr>
              <a:t>国家的重点</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a:t>
            </a:r>
          </a:p>
        </p:txBody>
      </p:sp>
      <p:graphicFrame>
        <p:nvGraphicFramePr>
          <p:cNvPr id="67641" name="Object 2"/>
          <p:cNvGraphicFramePr>
            <a:graphicFrameLocks/>
          </p:cNvGraphicFramePr>
          <p:nvPr/>
        </p:nvGraphicFramePr>
        <p:xfrm>
          <a:off x="2286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4" imgW="2120900" imgH="2108200" progId="MS_ClipArt_Gallery">
                  <p:embed/>
                </p:oleObj>
              </mc:Choice>
              <mc:Fallback>
                <p:oleObj name="Microsoft ClipArt Gallery" r:id="rId4" imgW="2120900" imgH="2108200" progId="MS_ClipArt_Gallery">
                  <p:embed/>
                  <p:pic>
                    <p:nvPicPr>
                      <p:cNvPr id="67641"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729" name="Rectangle 81"/>
          <p:cNvSpPr>
            <a:spLocks noChangeArrowheads="1"/>
          </p:cNvSpPr>
          <p:nvPr/>
        </p:nvSpPr>
        <p:spPr bwMode="auto">
          <a:xfrm>
            <a:off x="6067425" y="2239963"/>
            <a:ext cx="11461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Arial" charset="0"/>
                <a:ea typeface="SimSun" charset="0"/>
                <a:cs typeface="SimSun" charset="0"/>
              </a:rPr>
              <a:t>新人</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以弗所书</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2:15)</a:t>
            </a:r>
          </a:p>
        </p:txBody>
      </p:sp>
      <p:sp>
        <p:nvSpPr>
          <p:cNvPr id="6764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731" name="Rectangle 83"/>
          <p:cNvSpPr>
            <a:spLocks noChangeArrowheads="1"/>
          </p:cNvSpPr>
          <p:nvPr/>
        </p:nvSpPr>
        <p:spPr bwMode="auto">
          <a:xfrm>
            <a:off x="8172400" y="5805264"/>
            <a:ext cx="863600" cy="305212"/>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700" b="1" i="1" u="none" strike="noStrike" kern="1200" cap="none" spc="0" normalizeH="0" baseline="0" noProof="0">
                <a:ln>
                  <a:noFill/>
                </a:ln>
                <a:solidFill>
                  <a:srgbClr val="FFFFFF"/>
                </a:solidFill>
                <a:effectLst/>
                <a:uLnTx/>
                <a:uFillTx/>
                <a:latin typeface="Arial" pitchFamily="-112" charset="0"/>
                <a:ea typeface="宋体" pitchFamily="-112" charset="-122"/>
                <a:cs typeface="宋体" pitchFamily="-112" charset="-122"/>
              </a:rPr>
              <a:t>Second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700" b="1" i="1" u="none" strike="noStrike" kern="1200" cap="none" spc="0" normalizeH="0" baseline="0" noProof="0">
                <a:ln>
                  <a:noFill/>
                </a:ln>
                <a:solidFill>
                  <a:srgbClr val="FFFFFF"/>
                </a:solidFill>
                <a:effectLst/>
                <a:uLnTx/>
                <a:uFillTx/>
                <a:latin typeface="Arial" pitchFamily="-112" charset="0"/>
                <a:ea typeface="宋体" pitchFamily="-112" charset="-122"/>
                <a:cs typeface="宋体" pitchFamily="-112" charset="-122"/>
              </a:rPr>
              <a:t>2 January 1998</a:t>
            </a:r>
          </a:p>
        </p:txBody>
      </p:sp>
      <p:grpSp>
        <p:nvGrpSpPr>
          <p:cNvPr id="67645" name="Group 84"/>
          <p:cNvGrpSpPr>
            <a:grpSpLocks/>
          </p:cNvGrpSpPr>
          <p:nvPr/>
        </p:nvGrpSpPr>
        <p:grpSpPr bwMode="auto">
          <a:xfrm>
            <a:off x="1387475" y="2087563"/>
            <a:ext cx="165100" cy="176212"/>
            <a:chOff x="874" y="1315"/>
            <a:chExt cx="104" cy="111"/>
          </a:xfrm>
          <a:solidFill>
            <a:srgbClr val="FFFF00"/>
          </a:solidFill>
        </p:grpSpPr>
        <p:sp>
          <p:nvSpPr>
            <p:cNvPr id="67672" name="AutoShape 85"/>
            <p:cNvSpPr>
              <a:spLocks noChangeArrowheads="1"/>
            </p:cNvSpPr>
            <p:nvPr/>
          </p:nvSpPr>
          <p:spPr bwMode="auto">
            <a:xfrm>
              <a:off x="874" y="1315"/>
              <a:ext cx="100" cy="81"/>
            </a:xfrm>
            <a:prstGeom prst="triangle">
              <a:avLst>
                <a:gd name="adj" fmla="val 49995"/>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3" name="AutoShape 86"/>
            <p:cNvSpPr>
              <a:spLocks noChangeArrowheads="1"/>
            </p:cNvSpPr>
            <p:nvPr/>
          </p:nvSpPr>
          <p:spPr bwMode="auto">
            <a:xfrm rot="10800000" flipH="1">
              <a:off x="876" y="1340"/>
              <a:ext cx="102" cy="86"/>
            </a:xfrm>
            <a:prstGeom prst="triangle">
              <a:avLst>
                <a:gd name="adj" fmla="val 49995"/>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46" name="Group 87"/>
          <p:cNvGrpSpPr>
            <a:grpSpLocks/>
          </p:cNvGrpSpPr>
          <p:nvPr/>
        </p:nvGrpSpPr>
        <p:grpSpPr bwMode="auto">
          <a:xfrm>
            <a:off x="2305050" y="3333750"/>
            <a:ext cx="288925" cy="222250"/>
            <a:chOff x="1452" y="2100"/>
            <a:chExt cx="182" cy="140"/>
          </a:xfrm>
        </p:grpSpPr>
        <p:sp>
          <p:nvSpPr>
            <p:cNvPr id="6766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47" name="Group 93"/>
          <p:cNvGrpSpPr>
            <a:grpSpLocks/>
          </p:cNvGrpSpPr>
          <p:nvPr/>
        </p:nvGrpSpPr>
        <p:grpSpPr bwMode="auto">
          <a:xfrm>
            <a:off x="1774825" y="1428750"/>
            <a:ext cx="298450" cy="238125"/>
            <a:chOff x="1118" y="900"/>
            <a:chExt cx="188" cy="150"/>
          </a:xfrm>
        </p:grpSpPr>
        <p:grpSp>
          <p:nvGrpSpPr>
            <p:cNvPr id="67661" name="Group 94"/>
            <p:cNvGrpSpPr>
              <a:grpSpLocks/>
            </p:cNvGrpSpPr>
            <p:nvPr/>
          </p:nvGrpSpPr>
          <p:grpSpPr bwMode="auto">
            <a:xfrm>
              <a:off x="1118" y="900"/>
              <a:ext cx="84" cy="150"/>
              <a:chOff x="1118" y="900"/>
              <a:chExt cx="84" cy="150"/>
            </a:xfrm>
          </p:grpSpPr>
          <p:sp>
            <p:nvSpPr>
              <p:cNvPr id="6766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62" name="Group 97"/>
            <p:cNvGrpSpPr>
              <a:grpSpLocks/>
            </p:cNvGrpSpPr>
            <p:nvPr/>
          </p:nvGrpSpPr>
          <p:grpSpPr bwMode="auto">
            <a:xfrm>
              <a:off x="1222" y="900"/>
              <a:ext cx="84" cy="150"/>
              <a:chOff x="1222" y="900"/>
              <a:chExt cx="84" cy="150"/>
            </a:xfrm>
          </p:grpSpPr>
          <p:sp>
            <p:nvSpPr>
              <p:cNvPr id="6766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sp>
        <p:nvSpPr>
          <p:cNvPr id="67648" name="Rectangle 100"/>
          <p:cNvSpPr>
            <a:spLocks noChangeArrowheads="1"/>
          </p:cNvSpPr>
          <p:nvPr/>
        </p:nvSpPr>
        <p:spPr bwMode="auto">
          <a:xfrm>
            <a:off x="7729538" y="4627563"/>
            <a:ext cx="7715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国家的恢复完成所有五个要素</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撒迦利亚书</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8)</a:t>
            </a:r>
          </a:p>
        </p:txBody>
      </p:sp>
      <p:sp>
        <p:nvSpPr>
          <p:cNvPr id="67649" name="Rectangle 101"/>
          <p:cNvSpPr>
            <a:spLocks noChangeArrowheads="1"/>
          </p:cNvSpPr>
          <p:nvPr/>
        </p:nvSpPr>
        <p:spPr bwMode="auto">
          <a:xfrm>
            <a:off x="8416925" y="4611688"/>
            <a:ext cx="669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一切都</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更新</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启</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21:5)</a:t>
            </a:r>
          </a:p>
        </p:txBody>
      </p:sp>
      <p:sp>
        <p:nvSpPr>
          <p:cNvPr id="67650" name="Rectangle 104"/>
          <p:cNvSpPr>
            <a:spLocks noChangeArrowheads="1"/>
          </p:cNvSpPr>
          <p:nvPr/>
        </p:nvSpPr>
        <p:spPr bwMode="auto">
          <a:xfrm>
            <a:off x="3432175" y="1749425"/>
            <a:ext cx="12763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000"/>
                </a:solidFill>
                <a:effectLst/>
                <a:uLnTx/>
                <a:uFillTx/>
                <a:latin typeface="Times New Roman" charset="0"/>
                <a:ea typeface="SimSun" charset="0"/>
                <a:cs typeface="SimSun" charset="0"/>
              </a:rPr>
              <a:t>创</a:t>
            </a:r>
            <a:r>
              <a:rPr kumimoji="0" lang="en-US" altLang="zh-CN" sz="1000" b="0" i="0" u="none" strike="noStrike" kern="1200" cap="none" spc="0" normalizeH="0" baseline="0" noProof="0">
                <a:ln>
                  <a:noFill/>
                </a:ln>
                <a:solidFill>
                  <a:srgbClr val="000000"/>
                </a:solidFill>
                <a:effectLst/>
                <a:uLnTx/>
                <a:uFillTx/>
                <a:latin typeface="Times New Roman" charset="0"/>
                <a:ea typeface="SimSun" charset="0"/>
                <a:cs typeface="SimSun" charset="0"/>
              </a:rPr>
              <a:t> 6:18; 9:8-17</a:t>
            </a:r>
          </a:p>
        </p:txBody>
      </p:sp>
      <p:sp>
        <p:nvSpPr>
          <p:cNvPr id="27753" name="Text Box 105"/>
          <p:cNvSpPr txBox="1">
            <a:spLocks noChangeArrowheads="1"/>
          </p:cNvSpPr>
          <p:nvPr/>
        </p:nvSpPr>
        <p:spPr bwMode="auto">
          <a:xfrm>
            <a:off x="8494713" y="33338"/>
            <a:ext cx="543839"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宋体" pitchFamily="-112" charset="-122"/>
                <a:cs typeface="Arial"/>
              </a:rPr>
              <a:t>9g</a:t>
            </a:r>
          </a:p>
        </p:txBody>
      </p:sp>
      <p:sp>
        <p:nvSpPr>
          <p:cNvPr id="27754" name="Rectangle 106"/>
          <p:cNvSpPr>
            <a:spLocks noGrp="1" noChangeArrowheads="1"/>
          </p:cNvSpPr>
          <p:nvPr>
            <p:ph type="title"/>
          </p:nvPr>
        </p:nvSpPr>
        <p:spPr>
          <a:xfrm>
            <a:off x="914400" y="76200"/>
            <a:ext cx="7330008" cy="638175"/>
          </a:xfrm>
          <a:effectLst>
            <a:outerShdw blurRad="63500" dist="38099" dir="2700000" algn="ctr" rotWithShape="0">
              <a:srgbClr val="000000">
                <a:alpha val="50000"/>
              </a:srgbClr>
            </a:outerShdw>
          </a:effectLst>
        </p:spPr>
        <p:txBody>
          <a:bodyPr wrap="square" lIns="90488" tIns="44450" rIns="90488" bIns="44450" anchor="t">
            <a:spAutoFit/>
          </a:bodyPr>
          <a:lstStyle/>
          <a:p>
            <a:pPr algn="l">
              <a:defRPr/>
            </a:pPr>
            <a:r>
              <a:rPr lang="zh-CN" altLang="en-US" sz="3600" b="1">
                <a:solidFill>
                  <a:schemeClr val="bg1"/>
                </a:solidFill>
                <a:latin typeface="Braggadocio" charset="0"/>
              </a:rPr>
              <a:t>王朝与立约时间表</a:t>
            </a:r>
            <a:endParaRPr lang="en-US" altLang="zh-CN" sz="3600" b="1">
              <a:solidFill>
                <a:schemeClr val="bg1"/>
              </a:solidFill>
              <a:latin typeface="Braggadocio" charset="0"/>
            </a:endParaRPr>
          </a:p>
        </p:txBody>
      </p:sp>
      <p:sp>
        <p:nvSpPr>
          <p:cNvPr id="67653" name="Text Box 108"/>
          <p:cNvSpPr txBox="1">
            <a:spLocks noChangeArrowheads="1"/>
          </p:cNvSpPr>
          <p:nvPr/>
        </p:nvSpPr>
        <p:spPr bwMode="auto">
          <a:xfrm>
            <a:off x="5943600" y="2514600"/>
            <a:ext cx="1600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以色列因拒绝弥赛亚而被上帝</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惩罚，十九个世纪</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公元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70–</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公元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1948),</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被疏散到别地。</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现在已经有些被恢复了。</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以西结书</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37:1-7)</a:t>
            </a:r>
          </a:p>
        </p:txBody>
      </p:sp>
      <p:sp>
        <p:nvSpPr>
          <p:cNvPr id="67654" name="Text Box 109"/>
          <p:cNvSpPr txBox="1">
            <a:spLocks noChangeArrowheads="1"/>
          </p:cNvSpPr>
          <p:nvPr/>
        </p:nvSpPr>
        <p:spPr bwMode="auto">
          <a:xfrm>
            <a:off x="7696200" y="2514600"/>
            <a:ext cx="838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全部恢复</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结</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37:8-28)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耶路撒冷成为</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世界首都</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2:1-5)</a:t>
            </a:r>
          </a:p>
        </p:txBody>
      </p:sp>
      <p:sp>
        <p:nvSpPr>
          <p:cNvPr id="67655" name="Text Box 110"/>
          <p:cNvSpPr txBox="1">
            <a:spLocks noChangeArrowheads="1"/>
          </p:cNvSpPr>
          <p:nvPr/>
        </p:nvSpPr>
        <p:spPr bwMode="auto">
          <a:xfrm>
            <a:off x="8458200" y="25908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新耶路撒冷</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启</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21)</a:t>
            </a:r>
          </a:p>
        </p:txBody>
      </p:sp>
      <p:sp>
        <p:nvSpPr>
          <p:cNvPr id="67656" name="Text Box 111"/>
          <p:cNvSpPr txBox="1">
            <a:spLocks noChangeArrowheads="1"/>
          </p:cNvSpPr>
          <p:nvPr/>
        </p:nvSpPr>
        <p:spPr bwMode="auto">
          <a:xfrm>
            <a:off x="2195736" y="25908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15:18 (cf.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30:1-10)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应许</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地从大河直到埃及小河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27:12)</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放逐和重建之后，赐这地为永远为业</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17:8)</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通过这偏地全世界得福</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14:1-2)</a:t>
            </a:r>
            <a:endParaRPr kumimoji="0" lang="en-US" altLang="zh-CN" sz="800" b="0" i="0" u="none" strike="noStrike" kern="1200" cap="none" spc="0" normalizeH="0" baseline="0" noProof="0">
              <a:ln>
                <a:noFill/>
              </a:ln>
              <a:solidFill>
                <a:srgbClr val="FFFFFF"/>
              </a:solidFill>
              <a:effectLst/>
              <a:uLnTx/>
              <a:uFillTx/>
              <a:latin typeface="Lucida Console" charset="0"/>
              <a:ea typeface="SimSun" charset="0"/>
            </a:endParaRPr>
          </a:p>
        </p:txBody>
      </p:sp>
      <p:sp>
        <p:nvSpPr>
          <p:cNvPr id="67657" name="Rectangle 112"/>
          <p:cNvSpPr>
            <a:spLocks noChangeArrowheads="1"/>
          </p:cNvSpPr>
          <p:nvPr/>
        </p:nvSpPr>
        <p:spPr bwMode="auto">
          <a:xfrm>
            <a:off x="2667000" y="3733800"/>
            <a:ext cx="17541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撒母耳记下</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7:12-16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永远的应许</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儿子</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家庭永存</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王国</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政治的朝代</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宝座</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后裔有统治的权利</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圣殿</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由儿子建造</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p:txBody>
      </p:sp>
      <p:sp>
        <p:nvSpPr>
          <p:cNvPr id="67658" name="Rectangle 113"/>
          <p:cNvSpPr>
            <a:spLocks noChangeArrowheads="1"/>
          </p:cNvSpPr>
          <p:nvPr/>
        </p:nvSpPr>
        <p:spPr bwMode="auto">
          <a:xfrm>
            <a:off x="3200524" y="4766915"/>
            <a:ext cx="1587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耶利米书</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31:31-34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的应许</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饶恕</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圣灵存在内心</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新性格</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新智力</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以色列跟犹大再结合</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不需要传福音</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sp>
        <p:nvSpPr>
          <p:cNvPr id="67659" name="Rectangle 114"/>
          <p:cNvSpPr>
            <a:spLocks noChangeArrowheads="1"/>
          </p:cNvSpPr>
          <p:nvPr/>
        </p:nvSpPr>
        <p:spPr bwMode="auto">
          <a:xfrm>
            <a:off x="5867400" y="5731470"/>
            <a:ext cx="1752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在十字架上，摩西的律法被废除，应验</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并取代了</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罗</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7:1-6;</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林前</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9:19-21;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希</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8:13)</a:t>
            </a:r>
          </a:p>
        </p:txBody>
      </p:sp>
      <p:sp>
        <p:nvSpPr>
          <p:cNvPr id="67660" name="Rectangle 115"/>
          <p:cNvSpPr>
            <a:spLocks noChangeArrowheads="1"/>
          </p:cNvSpPr>
          <p:nvPr/>
        </p:nvSpPr>
        <p:spPr bwMode="auto">
          <a:xfrm>
            <a:off x="1905000" y="5867400"/>
            <a:ext cx="38909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暂时的</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加</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3:19)</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和有条件的</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28)</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显示罪恶</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罗</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7:7)</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并管理以色列</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加</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3:23-25)</a:t>
            </a:r>
          </a:p>
        </p:txBody>
      </p:sp>
    </p:spTree>
    <p:extLst>
      <p:ext uri="{BB962C8B-B14F-4D97-AF65-F5344CB8AC3E}">
        <p14:creationId xmlns:p14="http://schemas.microsoft.com/office/powerpoint/2010/main" val="1762972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king-of-kings"/>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3"/>
          <p:cNvSpPr>
            <a:spLocks noGrp="1" noChangeArrowheads="1"/>
          </p:cNvSpPr>
          <p:nvPr>
            <p:ph type="title"/>
          </p:nvPr>
        </p:nvSpPr>
        <p:spPr>
          <a:xfrm>
            <a:off x="0" y="533400"/>
            <a:ext cx="8763000" cy="838200"/>
          </a:xfrm>
        </p:spPr>
        <p:txBody>
          <a:bodyPr/>
          <a:lstStyle/>
          <a:p>
            <a:pPr eaLnBrk="1" hangingPunct="1"/>
            <a:r>
              <a:rPr lang="zh-CN" altLang="en-US" b="1">
                <a:latin typeface="Arial" charset="0"/>
              </a:rPr>
              <a:t>应许与大卫所立的约</a:t>
            </a:r>
            <a:endParaRPr lang="en-US" altLang="zh-CN" b="1">
              <a:latin typeface="Arial" charset="0"/>
            </a:endParaRPr>
          </a:p>
        </p:txBody>
      </p:sp>
      <p:sp>
        <p:nvSpPr>
          <p:cNvPr id="69635" name="Text Box 4"/>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rPr>
              <a:t>9g</a:t>
            </a:r>
            <a:endParaRPr kumimoji="0" lang="en-US" altLang="zh-CN" sz="1800" b="0" i="0" u="none" strike="noStrike" kern="1200" cap="none" spc="0" normalizeH="0" baseline="0" noProof="0" dirty="0">
              <a:ln>
                <a:noFill/>
              </a:ln>
              <a:solidFill>
                <a:srgbClr val="000000"/>
              </a:solidFill>
              <a:effectLst/>
              <a:uLnTx/>
              <a:uFillTx/>
              <a:latin typeface="Arial" charset="0"/>
              <a:ea typeface="SimSun" charset="0"/>
            </a:endParaRPr>
          </a:p>
        </p:txBody>
      </p:sp>
      <p:sp>
        <p:nvSpPr>
          <p:cNvPr id="69636" name="Rectangle 5"/>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rPr>
              <a:t>新王朝</a:t>
            </a:r>
            <a:b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撒下</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7)</a:t>
            </a:r>
            <a:endParaRPr kumimoji="0" lang="en-US" altLang="zh-CN" sz="32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8198" name="Rectangle 6"/>
          <p:cNvSpPr>
            <a:spLocks noChangeArrowheads="1"/>
          </p:cNvSpPr>
          <p:nvPr/>
        </p:nvSpPr>
        <p:spPr bwMode="auto">
          <a:xfrm>
            <a:off x="762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marR="0" lvl="0" indent="-461963" algn="l" defTabSz="914400" rtl="0" eaLnBrk="1" fontAlgn="base" latinLnBrk="0" hangingPunct="1">
              <a:lnSpc>
                <a:spcPct val="100000"/>
              </a:lnSpc>
              <a:spcBef>
                <a:spcPct val="2000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神在撒母耳记下</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7:12-16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应许大卫什么呢？</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后裔</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家</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不被灭绝</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王朝</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政治王国</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耶路撒冷的每一位王将是他的后裔</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宝座</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为永恒的约</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(v. 16),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他家族会拥有永远统治的权柄</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圣殿</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所罗门将会建造圣殿</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惩罚</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神虽会惩罚不服从的王，但却会毫无条件的守他所立的约</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50" y="-11113"/>
            <a:ext cx="1563688"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594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8">
                                            <p:txEl>
                                              <p:pRg st="1" end="1"/>
                                            </p:txEl>
                                          </p:spTgt>
                                        </p:tgtEl>
                                        <p:attrNameLst>
                                          <p:attrName>style.visibility</p:attrName>
                                        </p:attrNameLst>
                                      </p:cBhvr>
                                      <p:to>
                                        <p:strVal val="visible"/>
                                      </p:to>
                                    </p:set>
                                    <p:animEffect transition="in" filter="circle(in)">
                                      <p:cBhvr>
                                        <p:cTn id="7" dur="2000"/>
                                        <p:tgtEl>
                                          <p:spTgt spid="81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circle(in)">
                                      <p:cBhvr>
                                        <p:cTn id="12" dur="2000"/>
                                        <p:tgtEl>
                                          <p:spTgt spid="819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98">
                                            <p:txEl>
                                              <p:pRg st="3" end="3"/>
                                            </p:txEl>
                                          </p:spTgt>
                                        </p:tgtEl>
                                        <p:attrNameLst>
                                          <p:attrName>style.visibility</p:attrName>
                                        </p:attrNameLst>
                                      </p:cBhvr>
                                      <p:to>
                                        <p:strVal val="visible"/>
                                      </p:to>
                                    </p:set>
                                    <p:animEffect transition="in" filter="circle(in)">
                                      <p:cBhvr>
                                        <p:cTn id="17" dur="2000"/>
                                        <p:tgtEl>
                                          <p:spTgt spid="819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198">
                                            <p:txEl>
                                              <p:pRg st="4" end="4"/>
                                            </p:txEl>
                                          </p:spTgt>
                                        </p:tgtEl>
                                        <p:attrNameLst>
                                          <p:attrName>style.visibility</p:attrName>
                                        </p:attrNameLst>
                                      </p:cBhvr>
                                      <p:to>
                                        <p:strVal val="visible"/>
                                      </p:to>
                                    </p:set>
                                    <p:animEffect transition="in" filter="circle(in)">
                                      <p:cBhvr>
                                        <p:cTn id="22" dur="2000"/>
                                        <p:tgtEl>
                                          <p:spTgt spid="819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198">
                                            <p:txEl>
                                              <p:pRg st="5" end="5"/>
                                            </p:txEl>
                                          </p:spTgt>
                                        </p:tgtEl>
                                        <p:attrNameLst>
                                          <p:attrName>style.visibility</p:attrName>
                                        </p:attrNameLst>
                                      </p:cBhvr>
                                      <p:to>
                                        <p:strVal val="visible"/>
                                      </p:to>
                                    </p:set>
                                    <p:animEffect transition="in" filter="circle(in)">
                                      <p:cBhvr>
                                        <p:cTn id="27" dur="2000"/>
                                        <p:tgtEl>
                                          <p:spTgt spid="8198">
                                            <p:txEl>
                                              <p:pRg st="5" end="5"/>
                                            </p:txEl>
                                          </p:spTgt>
                                        </p:tgtEl>
                                      </p:cBhvr>
                                    </p:animEffect>
                                  </p:childTnLst>
                                </p:cTn>
                              </p:par>
                            </p:childTnLst>
                          </p:cTn>
                        </p:par>
                        <p:par>
                          <p:cTn id="28" fill="hold" nodeType="afterGroup">
                            <p:stCondLst>
                              <p:cond delay="2000"/>
                            </p:stCondLst>
                            <p:childTnLst>
                              <p:par>
                                <p:cTn id="29" presetID="22" presetClass="entr" presetSubtype="1" fill="hold" nodeType="after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404"/>
        </a:solidFill>
        <a:effectLst/>
      </p:bgPr>
    </p:bg>
    <p:spTree>
      <p:nvGrpSpPr>
        <p:cNvPr id="1" name=""/>
        <p:cNvGrpSpPr/>
        <p:nvPr/>
      </p:nvGrpSpPr>
      <p:grpSpPr>
        <a:xfrm>
          <a:off x="0" y="0"/>
          <a:ext cx="0" cy="0"/>
          <a:chOff x="0" y="0"/>
          <a:chExt cx="0" cy="0"/>
        </a:xfrm>
      </p:grpSpPr>
      <p:sp>
        <p:nvSpPr>
          <p:cNvPr id="95" name="Rectangle 94"/>
          <p:cNvSpPr/>
          <p:nvPr/>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pic>
        <p:nvPicPr>
          <p:cNvPr id="96"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3" name="Text Box 2"/>
          <p:cNvSpPr txBox="1">
            <a:spLocks noChangeArrowheads="1"/>
          </p:cNvSpPr>
          <p:nvPr/>
        </p:nvSpPr>
        <p:spPr bwMode="auto">
          <a:xfrm>
            <a:off x="8229600" y="54864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马</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sp>
        <p:nvSpPr>
          <p:cNvPr id="238594" name="Text Box 3"/>
          <p:cNvSpPr txBox="1">
            <a:spLocks noChangeArrowheads="1"/>
          </p:cNvSpPr>
          <p:nvPr/>
        </p:nvSpPr>
        <p:spPr bwMode="auto">
          <a:xfrm>
            <a:off x="0" y="2740025"/>
            <a:ext cx="1981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这样</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从亚</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伯拉罕到大</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冲</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共有十四代；</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大</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卫</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到</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迁</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至巴比</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伦</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的</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时候</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也有十四代；</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从迁</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至巴比</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伦的时</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候到基督又有十四代。</a:t>
            </a:r>
            <a:endParaRPr kumimoji="0" lang="en-GB" altLang="ja-JP" sz="1800" b="1" i="0" u="none" strike="noStrike" kern="1200" cap="none" spc="0" normalizeH="0" baseline="0" noProof="0" dirty="0">
              <a:ln>
                <a:noFill/>
              </a:ln>
              <a:solidFill>
                <a:srgbClr val="FFFF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马太福音</a:t>
            </a:r>
            <a:r>
              <a:rPr kumimoji="0" lang="en-US" altLang="zh-CN" sz="2000" b="1"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1:17</a:t>
            </a:r>
            <a:endParaRPr kumimoji="0" lang="en-GB" sz="2000" b="1"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grpSp>
        <p:nvGrpSpPr>
          <p:cNvPr id="238595" name="Group 4"/>
          <p:cNvGrpSpPr>
            <a:grpSpLocks/>
          </p:cNvGrpSpPr>
          <p:nvPr/>
        </p:nvGrpSpPr>
        <p:grpSpPr bwMode="auto">
          <a:xfrm>
            <a:off x="228600" y="682625"/>
            <a:ext cx="5086350" cy="6022975"/>
            <a:chOff x="0" y="336"/>
            <a:chExt cx="3204" cy="3794"/>
          </a:xfrm>
        </p:grpSpPr>
        <p:sp>
          <p:nvSpPr>
            <p:cNvPr id="238657" name="Text Box 5"/>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a:t>
              </a:r>
              <a:r>
                <a:rPr kumimoji="0" lang="ja-JP" altLang="en-US" sz="2000" b="1" i="0" u="none" strike="noStrike" kern="1200" cap="none" spc="0" normalizeH="0" baseline="0" noProof="0">
                  <a:ln>
                    <a:noFill/>
                  </a:ln>
                  <a:solidFill>
                    <a:srgbClr val="FFFF00"/>
                  </a:solidFill>
                  <a:effectLst/>
                  <a:uLnTx/>
                  <a:uFillTx/>
                  <a:latin typeface="KaiTi" pitchFamily="49" charset="-122"/>
                  <a:ea typeface="KaiTi" pitchFamily="49" charset="-122"/>
                </a:rPr>
                <a:t>伯</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拉罕</a:t>
              </a:r>
              <a:endParaRPr kumimoji="0" lang="en-GB" sz="2000" b="1"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grpSp>
          <p:nvGrpSpPr>
            <p:cNvPr id="238658" name="Group 6"/>
            <p:cNvGrpSpPr>
              <a:grpSpLocks/>
            </p:cNvGrpSpPr>
            <p:nvPr/>
          </p:nvGrpSpPr>
          <p:grpSpPr bwMode="auto">
            <a:xfrm>
              <a:off x="364" y="524"/>
              <a:ext cx="2840" cy="3606"/>
              <a:chOff x="608" y="92"/>
              <a:chExt cx="2500" cy="3606"/>
            </a:xfrm>
          </p:grpSpPr>
          <p:cxnSp>
            <p:nvCxnSpPr>
              <p:cNvPr id="238659" name="AutoShape 7"/>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0" name="Text Box 8"/>
              <p:cNvSpPr txBox="1">
                <a:spLocks noChangeArrowheads="1"/>
              </p:cNvSpPr>
              <p:nvPr/>
            </p:nvSpPr>
            <p:spPr bwMode="auto">
              <a:xfrm>
                <a:off x="794" y="12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艾萨克</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1"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2" name="Text Box 10"/>
              <p:cNvSpPr txBox="1">
                <a:spLocks noChangeArrowheads="1"/>
              </p:cNvSpPr>
              <p:nvPr/>
            </p:nvSpPr>
            <p:spPr bwMode="auto">
              <a:xfrm>
                <a:off x="878" y="39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雅各布</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3"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4" name="Text Box 12"/>
              <p:cNvSpPr txBox="1">
                <a:spLocks noChangeArrowheads="1"/>
              </p:cNvSpPr>
              <p:nvPr/>
            </p:nvSpPr>
            <p:spPr bwMode="auto">
              <a:xfrm>
                <a:off x="986" y="674"/>
                <a:ext cx="61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犹</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大</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5"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6" name="Text Box 14"/>
              <p:cNvSpPr txBox="1">
                <a:spLocks noChangeArrowheads="1"/>
              </p:cNvSpPr>
              <p:nvPr/>
            </p:nvSpPr>
            <p:spPr bwMode="auto">
              <a:xfrm>
                <a:off x="1094" y="956"/>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法勒斯</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7"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8" name="Text Box 16"/>
              <p:cNvSpPr txBox="1">
                <a:spLocks noChangeArrowheads="1"/>
              </p:cNvSpPr>
              <p:nvPr/>
            </p:nvSpPr>
            <p:spPr bwMode="auto">
              <a:xfrm>
                <a:off x="1226" y="123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希斯</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仑</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9"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0" name="Text Box 18"/>
              <p:cNvSpPr txBox="1">
                <a:spLocks noChangeArrowheads="1"/>
              </p:cNvSpPr>
              <p:nvPr/>
            </p:nvSpPr>
            <p:spPr bwMode="auto">
              <a:xfrm>
                <a:off x="1358" y="150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亚兰</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1"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2" name="Text Box 20"/>
              <p:cNvSpPr txBox="1">
                <a:spLocks noChangeArrowheads="1"/>
              </p:cNvSpPr>
              <p:nvPr/>
            </p:nvSpPr>
            <p:spPr bwMode="auto">
              <a:xfrm>
                <a:off x="1490" y="1778"/>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米拿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达</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3"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4" name="Text Box 22"/>
              <p:cNvSpPr txBox="1">
                <a:spLocks noChangeArrowheads="1"/>
              </p:cNvSpPr>
              <p:nvPr/>
            </p:nvSpPr>
            <p:spPr bwMode="auto">
              <a:xfrm>
                <a:off x="1634" y="205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拿</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顺</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5"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6" name="Text Box 24"/>
              <p:cNvSpPr txBox="1">
                <a:spLocks noChangeArrowheads="1"/>
              </p:cNvSpPr>
              <p:nvPr/>
            </p:nvSpPr>
            <p:spPr bwMode="auto">
              <a:xfrm>
                <a:off x="1754" y="232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门</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7"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8" name="Text Box 26"/>
              <p:cNvSpPr txBox="1">
                <a:spLocks noChangeArrowheads="1"/>
              </p:cNvSpPr>
              <p:nvPr/>
            </p:nvSpPr>
            <p:spPr bwMode="auto">
              <a:xfrm>
                <a:off x="1874" y="259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波阿斯</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9"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0" name="Text Box 28"/>
              <p:cNvSpPr txBox="1">
                <a:spLocks noChangeArrowheads="1"/>
              </p:cNvSpPr>
              <p:nvPr/>
            </p:nvSpPr>
            <p:spPr bwMode="auto">
              <a:xfrm>
                <a:off x="2006" y="286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俄</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备</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得</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81"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2" name="Text Box 30"/>
              <p:cNvSpPr txBox="1">
                <a:spLocks noChangeArrowheads="1"/>
              </p:cNvSpPr>
              <p:nvPr/>
            </p:nvSpPr>
            <p:spPr bwMode="auto">
              <a:xfrm>
                <a:off x="2144" y="3140"/>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耶西</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83"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4" name="Text Box 32"/>
              <p:cNvSpPr txBox="1">
                <a:spLocks noChangeArrowheads="1"/>
              </p:cNvSpPr>
              <p:nvPr/>
            </p:nvSpPr>
            <p:spPr bwMode="auto">
              <a:xfrm>
                <a:off x="2252" y="3410"/>
                <a:ext cx="8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大</a:t>
                </a:r>
                <a:r>
                  <a:rPr kumimoji="0" lang="zh-TW"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卫</a:t>
                </a:r>
                <a:r>
                  <a:rPr kumimoji="0" lang="ja-JP"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王</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grpSp>
      </p:grpSp>
      <p:sp>
        <p:nvSpPr>
          <p:cNvPr id="238596" name="Text Box 33"/>
          <p:cNvSpPr txBox="1">
            <a:spLocks noChangeArrowheads="1"/>
          </p:cNvSpPr>
          <p:nvPr/>
        </p:nvSpPr>
        <p:spPr bwMode="auto">
          <a:xfrm>
            <a:off x="2701925" y="835025"/>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  所罗门</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597" name="AutoShape 34"/>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598" name="Text Box 35"/>
          <p:cNvSpPr txBox="1">
            <a:spLocks noChangeArrowheads="1"/>
          </p:cNvSpPr>
          <p:nvPr/>
        </p:nvSpPr>
        <p:spPr bwMode="auto">
          <a:xfrm>
            <a:off x="3203848" y="1196752"/>
            <a:ext cx="125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罗</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波</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安</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599" name="AutoShape 36"/>
          <p:cNvCxnSpPr>
            <a:cxnSpLocks noChangeShapeType="1"/>
          </p:cNvCxnSpPr>
          <p:nvPr/>
        </p:nvCxnSpPr>
        <p:spPr bwMode="auto">
          <a:xfrm rot="16200000" flipH="1">
            <a:off x="3727524" y="146516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0" name="Text Box 37"/>
          <p:cNvSpPr txBox="1">
            <a:spLocks noChangeArrowheads="1"/>
          </p:cNvSpPr>
          <p:nvPr/>
        </p:nvSpPr>
        <p:spPr bwMode="auto">
          <a:xfrm>
            <a:off x="3563888" y="1628800"/>
            <a:ext cx="1292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比</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雅</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1" name="AutoShape 38"/>
          <p:cNvCxnSpPr>
            <a:cxnSpLocks noChangeShapeType="1"/>
          </p:cNvCxnSpPr>
          <p:nvPr/>
        </p:nvCxnSpPr>
        <p:spPr bwMode="auto">
          <a:xfrm rot="16200000" flipH="1">
            <a:off x="4015557" y="182520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2" name="Text Box 39"/>
          <p:cNvSpPr txBox="1">
            <a:spLocks noChangeArrowheads="1"/>
          </p:cNvSpPr>
          <p:nvPr/>
        </p:nvSpPr>
        <p:spPr bwMode="auto">
          <a:xfrm>
            <a:off x="3851920" y="1988840"/>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3"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4" name="Text Box 41"/>
          <p:cNvSpPr txBox="1">
            <a:spLocks noChangeArrowheads="1"/>
          </p:cNvSpPr>
          <p:nvPr/>
        </p:nvSpPr>
        <p:spPr bwMode="auto">
          <a:xfrm>
            <a:off x="4067944" y="2420888"/>
            <a:ext cx="1395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沙</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法</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5" name="AutoShape 42"/>
          <p:cNvCxnSpPr>
            <a:cxnSpLocks noChangeShapeType="1"/>
          </p:cNvCxnSpPr>
          <p:nvPr/>
        </p:nvCxnSpPr>
        <p:spPr bwMode="auto">
          <a:xfrm rot="16200000" flipH="1">
            <a:off x="4447605" y="2833316"/>
            <a:ext cx="257175" cy="152400"/>
          </a:xfrm>
          <a:prstGeom prst="curvedConnector3">
            <a:avLst>
              <a:gd name="adj1" fmla="val 69754"/>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6" name="Text Box 43"/>
          <p:cNvSpPr txBox="1">
            <a:spLocks noChangeArrowheads="1"/>
          </p:cNvSpPr>
          <p:nvPr/>
        </p:nvSpPr>
        <p:spPr bwMode="auto">
          <a:xfrm>
            <a:off x="4427984" y="2924944"/>
            <a:ext cx="136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约兰</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7"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8" name="Text Box 45"/>
          <p:cNvSpPr txBox="1">
            <a:spLocks noChangeArrowheads="1"/>
          </p:cNvSpPr>
          <p:nvPr/>
        </p:nvSpPr>
        <p:spPr bwMode="auto">
          <a:xfrm>
            <a:off x="4594225" y="3305175"/>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乌</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9"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0" name="Text Box 47"/>
          <p:cNvSpPr txBox="1">
            <a:spLocks noChangeArrowheads="1"/>
          </p:cNvSpPr>
          <p:nvPr/>
        </p:nvSpPr>
        <p:spPr bwMode="auto">
          <a:xfrm>
            <a:off x="4803775" y="37338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坦</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1"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2" name="Text Box 49"/>
          <p:cNvSpPr txBox="1">
            <a:spLocks noChangeArrowheads="1"/>
          </p:cNvSpPr>
          <p:nvPr/>
        </p:nvSpPr>
        <p:spPr bwMode="auto">
          <a:xfrm>
            <a:off x="5032375" y="417195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哈</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斯</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3"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4" name="Text Box 51"/>
          <p:cNvSpPr txBox="1">
            <a:spLocks noChangeArrowheads="1"/>
          </p:cNvSpPr>
          <p:nvPr/>
        </p:nvSpPr>
        <p:spPr bwMode="auto">
          <a:xfrm>
            <a:off x="5222875" y="46005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希西家</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5"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6" name="Text Box 53"/>
          <p:cNvSpPr txBox="1">
            <a:spLocks noChangeArrowheads="1"/>
          </p:cNvSpPr>
          <p:nvPr/>
        </p:nvSpPr>
        <p:spPr bwMode="auto">
          <a:xfrm>
            <a:off x="5413375" y="50292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玛</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拿</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西</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7"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8" name="Text Box 55"/>
          <p:cNvSpPr txBox="1">
            <a:spLocks noChangeArrowheads="1"/>
          </p:cNvSpPr>
          <p:nvPr/>
        </p:nvSpPr>
        <p:spPr bwMode="auto">
          <a:xfrm>
            <a:off x="5622925" y="545782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亚们</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9"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0" name="Text Box 57"/>
          <p:cNvSpPr txBox="1">
            <a:spLocks noChangeArrowheads="1"/>
          </p:cNvSpPr>
          <p:nvPr/>
        </p:nvSpPr>
        <p:spPr bwMode="auto">
          <a:xfrm>
            <a:off x="5842000" y="58959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1"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2" name="Text Box 59"/>
          <p:cNvSpPr txBox="1">
            <a:spLocks noChangeArrowheads="1"/>
          </p:cNvSpPr>
          <p:nvPr/>
        </p:nvSpPr>
        <p:spPr bwMode="auto">
          <a:xfrm>
            <a:off x="5562600" y="63214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耶哥尼雅</a:t>
            </a:r>
            <a:r>
              <a:rPr kumimoji="0" lang="en-US" altLang="zh-CN"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流亡</a:t>
            </a:r>
            <a:r>
              <a:rPr kumimoji="0" lang="en-US" altLang="zh-CN"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endParaRPr kumimoji="0" lang="en-GB"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238623" name="Text Box 60"/>
          <p:cNvSpPr txBox="1">
            <a:spLocks noChangeArrowheads="1"/>
          </p:cNvSpPr>
          <p:nvPr/>
        </p:nvSpPr>
        <p:spPr bwMode="auto">
          <a:xfrm>
            <a:off x="4816475" y="911225"/>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撒拉</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铁</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4" name="AutoShape 61"/>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5" name="Text Box 62"/>
          <p:cNvSpPr txBox="1">
            <a:spLocks noChangeArrowheads="1"/>
          </p:cNvSpPr>
          <p:nvPr/>
        </p:nvSpPr>
        <p:spPr bwMode="auto">
          <a:xfrm>
            <a:off x="5899150" y="1104900"/>
            <a:ext cx="125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所</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罗</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巴</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伯</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6"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7" name="Text Box 64"/>
          <p:cNvSpPr txBox="1">
            <a:spLocks noChangeArrowheads="1"/>
          </p:cNvSpPr>
          <p:nvPr/>
        </p:nvSpPr>
        <p:spPr bwMode="auto">
          <a:xfrm>
            <a:off x="6096000" y="1543050"/>
            <a:ext cx="1292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比</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玉</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8"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9" name="Text Box 66"/>
          <p:cNvSpPr txBox="1">
            <a:spLocks noChangeArrowheads="1"/>
          </p:cNvSpPr>
          <p:nvPr/>
        </p:nvSpPr>
        <p:spPr bwMode="auto">
          <a:xfrm>
            <a:off x="6305550" y="1981200"/>
            <a:ext cx="1238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以利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敬</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0"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1" name="Text Box 68"/>
          <p:cNvSpPr txBox="1">
            <a:spLocks noChangeArrowheads="1"/>
          </p:cNvSpPr>
          <p:nvPr/>
        </p:nvSpPr>
        <p:spPr bwMode="auto">
          <a:xfrm>
            <a:off x="6489700" y="2428875"/>
            <a:ext cx="1395413" cy="39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所</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2"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3" name="Text Box 70"/>
          <p:cNvSpPr txBox="1">
            <a:spLocks noChangeArrowheads="1"/>
          </p:cNvSpPr>
          <p:nvPr/>
        </p:nvSpPr>
        <p:spPr bwMode="auto">
          <a:xfrm>
            <a:off x="6699250" y="2867025"/>
            <a:ext cx="136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撒督</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4"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5" name="Text Box 72"/>
          <p:cNvSpPr txBox="1">
            <a:spLocks noChangeArrowheads="1"/>
          </p:cNvSpPr>
          <p:nvPr/>
        </p:nvSpPr>
        <p:spPr bwMode="auto">
          <a:xfrm>
            <a:off x="6908800" y="3305175"/>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金</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6"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7" name="Text Box 74"/>
          <p:cNvSpPr txBox="1">
            <a:spLocks noChangeArrowheads="1"/>
          </p:cNvSpPr>
          <p:nvPr/>
        </p:nvSpPr>
        <p:spPr bwMode="auto">
          <a:xfrm>
            <a:off x="7118350" y="37338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以律</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8"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9" name="Text Box 76"/>
          <p:cNvSpPr txBox="1">
            <a:spLocks noChangeArrowheads="1"/>
          </p:cNvSpPr>
          <p:nvPr/>
        </p:nvSpPr>
        <p:spPr bwMode="auto">
          <a:xfrm>
            <a:off x="7346950" y="417195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以利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0"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1" name="Text Box 78"/>
          <p:cNvSpPr txBox="1">
            <a:spLocks noChangeArrowheads="1"/>
          </p:cNvSpPr>
          <p:nvPr/>
        </p:nvSpPr>
        <p:spPr bwMode="auto">
          <a:xfrm>
            <a:off x="7537450" y="46005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马</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但</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2"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3" name="Text Box 80"/>
          <p:cNvSpPr txBox="1">
            <a:spLocks noChangeArrowheads="1"/>
          </p:cNvSpPr>
          <p:nvPr/>
        </p:nvSpPr>
        <p:spPr bwMode="auto">
          <a:xfrm>
            <a:off x="7727950" y="50292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雅各布</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4"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5" name="Text Box 82"/>
          <p:cNvSpPr txBox="1">
            <a:spLocks noChangeArrowheads="1"/>
          </p:cNvSpPr>
          <p:nvPr/>
        </p:nvSpPr>
        <p:spPr bwMode="auto">
          <a:xfrm>
            <a:off x="7543800" y="54832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约</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瑟</a:t>
            </a:r>
            <a:r>
              <a:rPr kumimoji="0" lang="en-US" altLang="zh-CN" sz="14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endParaRPr kumimoji="0" lang="en-GB" sz="14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238646" name="Text Box 83"/>
          <p:cNvSpPr txBox="1">
            <a:spLocks noChangeArrowheads="1"/>
          </p:cNvSpPr>
          <p:nvPr/>
        </p:nvSpPr>
        <p:spPr bwMode="auto">
          <a:xfrm>
            <a:off x="7610475" y="6321425"/>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rPr>
              <a:t>耶</a:t>
            </a: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稣</a:t>
            </a: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rPr>
              <a:t>基督</a:t>
            </a:r>
            <a:endParaRPr kumimoji="0" lang="en-GB" sz="2400" b="1"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7"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7237" name="Text Box 85"/>
          <p:cNvSpPr txBox="1">
            <a:spLocks noChangeArrowheads="1"/>
          </p:cNvSpPr>
          <p:nvPr/>
        </p:nvSpPr>
        <p:spPr bwMode="auto">
          <a:xfrm>
            <a:off x="5651500" y="188913"/>
            <a:ext cx="3348038" cy="5794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建</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立永</a:t>
            </a:r>
            <a:r>
              <a:rPr kumimoji="0" lang="zh-TW"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恒</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的</a:t>
            </a:r>
            <a:r>
              <a:rPr kumimoji="0" lang="zh-TW"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国</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度</a:t>
            </a:r>
            <a:endParaRPr kumimoji="0" lang="zh-CN" altLang="en-US" sz="3200" b="1" i="0" u="none" strike="noStrike" kern="1200" cap="none" spc="0" normalizeH="0" baseline="0" noProof="0" dirty="0">
              <a:ln>
                <a:noFill/>
              </a:ln>
              <a:solidFill>
                <a:srgbClr val="FFFF00"/>
              </a:solidFill>
              <a:effectLst/>
              <a:uLnTx/>
              <a:uFillTx/>
              <a:latin typeface="Copperplate Gothic Bold" charset="0"/>
              <a:ea typeface="楷体" charset="0"/>
              <a:cs typeface="楷体" charset="0"/>
            </a:endParaRPr>
          </a:p>
        </p:txBody>
      </p:sp>
      <p:sp>
        <p:nvSpPr>
          <p:cNvPr id="238649" name="Line 86"/>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238650" name="Line 87"/>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177241" name="Text Box 89"/>
          <p:cNvSpPr txBox="1">
            <a:spLocks noChangeArrowheads="1"/>
          </p:cNvSpPr>
          <p:nvPr/>
        </p:nvSpPr>
        <p:spPr bwMode="auto">
          <a:xfrm>
            <a:off x="1403350" y="260350"/>
            <a:ext cx="39624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国</a:t>
            </a:r>
            <a:r>
              <a:rPr kumimoji="0" lang="en-US" altLang="zh-CN"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度的</a:t>
            </a:r>
            <a:r>
              <a:rPr kumimoji="0" lang="zh-TW"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灭</a:t>
            </a:r>
            <a:r>
              <a:rPr kumimoji="0" lang="zh-CN"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亡</a:t>
            </a:r>
          </a:p>
        </p:txBody>
      </p:sp>
      <p:sp>
        <p:nvSpPr>
          <p:cNvPr id="177242"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7243" name="Oval 91"/>
          <p:cNvSpPr>
            <a:spLocks noChangeArrowheads="1"/>
          </p:cNvSpPr>
          <p:nvPr/>
        </p:nvSpPr>
        <p:spPr bwMode="auto">
          <a:xfrm rot="-2026311">
            <a:off x="4114800" y="225425"/>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7244"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8655" name="Rectangle 93"/>
          <p:cNvSpPr>
            <a:spLocks noGrp="1" noChangeArrowheads="1"/>
          </p:cNvSpPr>
          <p:nvPr>
            <p:ph type="title" idx="4294967295"/>
          </p:nvPr>
        </p:nvSpPr>
        <p:spPr>
          <a:xfrm>
            <a:off x="0" y="0"/>
            <a:ext cx="3132138" cy="457200"/>
          </a:xfrm>
          <a:prstGeom prst="rect">
            <a:avLst/>
          </a:prstGeom>
        </p:spPr>
        <p:txBody>
          <a:bodyPr/>
          <a:lstStyle/>
          <a:p>
            <a:pPr eaLnBrk="1" hangingPunct="1"/>
            <a:r>
              <a:rPr lang="en-US" altLang="zh-CN" sz="2400" b="1" i="1">
                <a:latin typeface="楷体" charset="0"/>
                <a:ea typeface="楷体" charset="0"/>
                <a:cs typeface="楷体" charset="0"/>
              </a:rPr>
              <a:t>在</a:t>
            </a:r>
            <a:r>
              <a:rPr lang="zh-TW" altLang="en-US" sz="2400" b="1" i="1">
                <a:latin typeface="楷体" charset="0"/>
                <a:ea typeface="楷体" charset="0"/>
                <a:cs typeface="楷体" charset="0"/>
              </a:rPr>
              <a:t>马</a:t>
            </a:r>
            <a:r>
              <a:rPr lang="zh-CN" altLang="en-US" sz="2400" b="1" i="1">
                <a:latin typeface="楷体" charset="0"/>
                <a:ea typeface="楷体" charset="0"/>
                <a:cs typeface="楷体" charset="0"/>
              </a:rPr>
              <a:t>太的</a:t>
            </a:r>
            <a:r>
              <a:rPr lang="zh-TW" altLang="en-US" sz="2400" b="1" i="1">
                <a:latin typeface="楷体" charset="0"/>
                <a:ea typeface="楷体" charset="0"/>
                <a:cs typeface="楷体" charset="0"/>
              </a:rPr>
              <a:t>国</a:t>
            </a:r>
            <a:r>
              <a:rPr lang="zh-CN" altLang="en-US" sz="2400" b="1" i="1">
                <a:latin typeface="楷体" charset="0"/>
                <a:ea typeface="楷体" charset="0"/>
                <a:cs typeface="楷体" charset="0"/>
              </a:rPr>
              <a:t>度</a:t>
            </a:r>
            <a:r>
              <a:rPr lang="zh-CN" altLang="en-US" sz="2400" b="1" i="1">
                <a:latin typeface="Arial Black" charset="0"/>
                <a:ea typeface="SimSun" charset="0"/>
                <a:cs typeface="SimSun" charset="0"/>
              </a:rPr>
              <a:t> </a:t>
            </a:r>
            <a:r>
              <a:rPr lang="en-US" altLang="zh-CN" sz="2400" b="1" i="1" dirty="0">
                <a:latin typeface="Arial Black" charset="0"/>
                <a:ea typeface="SimSun" charset="0"/>
                <a:cs typeface="SimSun" charset="0"/>
              </a:rPr>
              <a:t>1</a:t>
            </a:r>
          </a:p>
        </p:txBody>
      </p:sp>
      <p:sp>
        <p:nvSpPr>
          <p:cNvPr id="177246" name="Text Box 94"/>
          <p:cNvSpPr txBox="1">
            <a:spLocks noChangeArrowheads="1"/>
          </p:cNvSpPr>
          <p:nvPr/>
        </p:nvSpPr>
        <p:spPr bwMode="auto">
          <a:xfrm>
            <a:off x="250825" y="6021388"/>
            <a:ext cx="3962400" cy="519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00"/>
                </a:solidFill>
                <a:effectLst/>
                <a:uLnTx/>
                <a:uFillTx/>
                <a:latin typeface="Copperplate Gothic Bold" charset="0"/>
                <a:ea typeface="楷体" charset="0"/>
                <a:cs typeface="楷体" charset="0"/>
              </a:rPr>
              <a:t>国</a:t>
            </a:r>
            <a:r>
              <a:rPr kumimoji="0" lang="en-US" altLang="zh-CN" sz="2800" b="1" i="0" u="none" strike="noStrike" kern="1200" cap="none" spc="0" normalizeH="0" baseline="0" noProof="0">
                <a:ln>
                  <a:noFill/>
                </a:ln>
                <a:solidFill>
                  <a:srgbClr val="FFFF00"/>
                </a:solidFill>
                <a:effectLst/>
                <a:uLnTx/>
                <a:uFillTx/>
                <a:latin typeface="Copperplate Gothic Bold" charset="0"/>
                <a:ea typeface="楷体" charset="0"/>
                <a:cs typeface="楷体" charset="0"/>
              </a:rPr>
              <a:t>度的</a:t>
            </a:r>
            <a:r>
              <a:rPr kumimoji="0" lang="zh-CN"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升起</a:t>
            </a:r>
          </a:p>
        </p:txBody>
      </p:sp>
    </p:spTree>
    <p:extLst>
      <p:ext uri="{BB962C8B-B14F-4D97-AF65-F5344CB8AC3E}">
        <p14:creationId xmlns:p14="http://schemas.microsoft.com/office/powerpoint/2010/main" val="14317093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7242"/>
                                        </p:tgtEl>
                                        <p:attrNameLst>
                                          <p:attrName>style.visibility</p:attrName>
                                        </p:attrNameLst>
                                      </p:cBhvr>
                                      <p:to>
                                        <p:strVal val="visible"/>
                                      </p:to>
                                    </p:set>
                                    <p:animEffect transition="in" filter="diamond(in)">
                                      <p:cBhvr>
                                        <p:cTn id="7" dur="2000"/>
                                        <p:tgtEl>
                                          <p:spTgt spid="177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7243"/>
                                        </p:tgtEl>
                                        <p:attrNameLst>
                                          <p:attrName>style.visibility</p:attrName>
                                        </p:attrNameLst>
                                      </p:cBhvr>
                                      <p:to>
                                        <p:strVal val="visible"/>
                                      </p:to>
                                    </p:set>
                                    <p:animEffect transition="in" filter="fade">
                                      <p:cBhvr>
                                        <p:cTn id="12" dur="800" decel="100000"/>
                                        <p:tgtEl>
                                          <p:spTgt spid="177243"/>
                                        </p:tgtEl>
                                      </p:cBhvr>
                                    </p:animEffect>
                                    <p:anim calcmode="lin" valueType="num">
                                      <p:cBhvr>
                                        <p:cTn id="13" dur="800" decel="100000" fill="hold"/>
                                        <p:tgtEl>
                                          <p:spTgt spid="177243"/>
                                        </p:tgtEl>
                                        <p:attrNameLst>
                                          <p:attrName>style.rotation</p:attrName>
                                        </p:attrNameLst>
                                      </p:cBhvr>
                                      <p:tavLst>
                                        <p:tav tm="0">
                                          <p:val>
                                            <p:fltVal val="-90"/>
                                          </p:val>
                                        </p:tav>
                                        <p:tav tm="100000">
                                          <p:val>
                                            <p:fltVal val="0"/>
                                          </p:val>
                                        </p:tav>
                                      </p:tavLst>
                                    </p:anim>
                                    <p:anim calcmode="lin" valueType="num">
                                      <p:cBhvr>
                                        <p:cTn id="14" dur="800" decel="100000" fill="hold"/>
                                        <p:tgtEl>
                                          <p:spTgt spid="177243"/>
                                        </p:tgtEl>
                                        <p:attrNameLst>
                                          <p:attrName>ppt_x</p:attrName>
                                        </p:attrNameLst>
                                      </p:cBhvr>
                                      <p:tavLst>
                                        <p:tav tm="0">
                                          <p:val>
                                            <p:strVal val="#ppt_x+0.4"/>
                                          </p:val>
                                        </p:tav>
                                        <p:tav tm="100000">
                                          <p:val>
                                            <p:strVal val="#ppt_x-0.05"/>
                                          </p:val>
                                        </p:tav>
                                      </p:tavLst>
                                    </p:anim>
                                    <p:anim calcmode="lin" valueType="num">
                                      <p:cBhvr>
                                        <p:cTn id="15" dur="800" decel="100000" fill="hold"/>
                                        <p:tgtEl>
                                          <p:spTgt spid="17724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7724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77243"/>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772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177244"/>
                                        </p:tgtEl>
                                        <p:attrNameLst>
                                          <p:attrName>style.visibility</p:attrName>
                                        </p:attrNameLst>
                                      </p:cBhvr>
                                      <p:to>
                                        <p:strVal val="visible"/>
                                      </p:to>
                                    </p:set>
                                    <p:animEffect transition="in" filter="fade">
                                      <p:cBhvr>
                                        <p:cTn id="25" dur="800" decel="100000"/>
                                        <p:tgtEl>
                                          <p:spTgt spid="177244"/>
                                        </p:tgtEl>
                                      </p:cBhvr>
                                    </p:animEffect>
                                    <p:anim calcmode="lin" valueType="num">
                                      <p:cBhvr>
                                        <p:cTn id="26" dur="800" decel="100000" fill="hold"/>
                                        <p:tgtEl>
                                          <p:spTgt spid="177244"/>
                                        </p:tgtEl>
                                        <p:attrNameLst>
                                          <p:attrName>style.rotation</p:attrName>
                                        </p:attrNameLst>
                                      </p:cBhvr>
                                      <p:tavLst>
                                        <p:tav tm="0">
                                          <p:val>
                                            <p:fltVal val="-90"/>
                                          </p:val>
                                        </p:tav>
                                        <p:tav tm="100000">
                                          <p:val>
                                            <p:fltVal val="0"/>
                                          </p:val>
                                        </p:tav>
                                      </p:tavLst>
                                    </p:anim>
                                    <p:anim calcmode="lin" valueType="num">
                                      <p:cBhvr>
                                        <p:cTn id="27" dur="800" decel="100000" fill="hold"/>
                                        <p:tgtEl>
                                          <p:spTgt spid="177244"/>
                                        </p:tgtEl>
                                        <p:attrNameLst>
                                          <p:attrName>ppt_x</p:attrName>
                                        </p:attrNameLst>
                                      </p:cBhvr>
                                      <p:tavLst>
                                        <p:tav tm="0">
                                          <p:val>
                                            <p:strVal val="#ppt_x+0.4"/>
                                          </p:val>
                                        </p:tav>
                                        <p:tav tm="100000">
                                          <p:val>
                                            <p:strVal val="#ppt_x-0.05"/>
                                          </p:val>
                                        </p:tav>
                                      </p:tavLst>
                                    </p:anim>
                                    <p:anim calcmode="lin" valueType="num">
                                      <p:cBhvr>
                                        <p:cTn id="28" dur="800" decel="100000" fill="hold"/>
                                        <p:tgtEl>
                                          <p:spTgt spid="17724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24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244"/>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77237"/>
                                        </p:tgtEl>
                                        <p:attrNameLst>
                                          <p:attrName>style.visibility</p:attrName>
                                        </p:attrNameLst>
                                      </p:cBhvr>
                                      <p:to>
                                        <p:strVal val="visible"/>
                                      </p:to>
                                    </p:set>
                                  </p:childTnLst>
                                </p:cTn>
                              </p:par>
                            </p:childTnLst>
                          </p:cTn>
                        </p:par>
                        <p:par>
                          <p:cTn id="34" fill="hold" nodeType="afterGroup">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77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37" grpId="0"/>
      <p:bldP spid="177241" grpId="0"/>
      <p:bldP spid="177242" grpId="0" animBg="1"/>
      <p:bldP spid="177243" grpId="0" animBg="1"/>
      <p:bldP spid="177244" grpId="0" animBg="1"/>
      <p:bldP spid="17724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44385" name="Text Box 6"/>
          <p:cNvSpPr txBox="1">
            <a:spLocks noChangeArrowheads="1"/>
          </p:cNvSpPr>
          <p:nvPr/>
        </p:nvSpPr>
        <p:spPr bwMode="auto">
          <a:xfrm>
            <a:off x="136525" y="1145991"/>
            <a:ext cx="4507483" cy="61247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亚伯拉罕的后裔</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戴维的子孙</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后裔</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子孙</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原文是儿</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子；下同），耶稣基督的家谱：</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1:2</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亚伯拉罕生艾萨克；艾萨克生雅各布；雅各布生犹大和他的</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FFFF"/>
                </a:solidFill>
                <a:effectLst/>
                <a:uLnTx/>
                <a:uFillTx/>
                <a:latin typeface="KaiTi" pitchFamily="49" charset="-122"/>
                <a:ea typeface="KaiTi" pitchFamily="49" charset="-122"/>
              </a:rPr>
              <a:t>    </a:t>
            </a:r>
            <a:r>
              <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t>弟兄；</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1:3</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犹大从她玛氏生法勒斯和谢拉；法勒斯生希斯仑；</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希斯仑生亚兰；</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1:4</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亚兰生亚米拿达；亚米拿达生拿顺；拿顺生撒门；</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1:5</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撒门从喇合氏生波阿斯；波阿斯从路得氏生俄备得</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；俄备得生耶西；</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1:6</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耶西生戴维王。戴维从乌利亚的妻子生所罗门；</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1:7</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所罗门生罗波安；罗波安生亚比雅</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亚比雅生亚撒</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1:8</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亚撒生约沙法；约沙法生约兰；约兰生乌西雅；</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1:9</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乌西雅生约坦；约坦生亚哈斯；亚哈斯生希西家；</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1:10</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希西家生玛拿西；玛拿西生亚们；亚们生约西亚</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1:11</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百姓被迁到巴比伦的时候，约西亚生耶哥尼雅和</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FFFF"/>
                </a:solidFill>
                <a:effectLst/>
                <a:uLnTx/>
                <a:uFillTx/>
                <a:latin typeface="KaiTi" pitchFamily="49" charset="-122"/>
                <a:ea typeface="KaiTi" pitchFamily="49" charset="-122"/>
              </a:rPr>
              <a:t>    </a:t>
            </a:r>
            <a:r>
              <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t>他的弟兄。</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1:12</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迁到巴比伦之后，耶哥尼雅生撒拉铁；撒拉铁生</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所罗巴伯；</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1:13</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所罗巴伯生亚比玉；亚比玉生伊莱贾敬；伊莱贾</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敬生亚所；</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1:14</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亚所生撒督；撒督生亚金；亚金生以律；</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1:15</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以律生伊莱贾撒；伊莱贾撒生马但；马但生雅各布</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1:16</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雅各布生约瑟，就是马利亚的丈夫。那称为基督的</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耶稣是从马利亚生的。</a:t>
            </a:r>
            <a:endParaRPr kumimoji="0" lang="en-US" altLang="zh-CN" sz="14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charset="0"/>
            </a:endParaRPr>
          </a:p>
        </p:txBody>
      </p:sp>
      <p:sp>
        <p:nvSpPr>
          <p:cNvPr id="29699" name="Rectangle 3"/>
          <p:cNvSpPr>
            <a:spLocks noGrp="1" noChangeArrowheads="1"/>
          </p:cNvSpPr>
          <p:nvPr>
            <p:ph type="title"/>
          </p:nvPr>
        </p:nvSpPr>
        <p:spPr/>
        <p:txBody>
          <a:bodyPr/>
          <a:lstStyle/>
          <a:p>
            <a:pPr eaLnBrk="1" hangingPunct="1"/>
            <a:r>
              <a:rPr lang="en-US" altLang="zh-CN" b="1">
                <a:solidFill>
                  <a:srgbClr val="FFCC99"/>
                </a:solidFill>
                <a:latin typeface="楷体" charset="0"/>
                <a:ea typeface="楷体" charset="0"/>
                <a:cs typeface="楷体" charset="0"/>
              </a:rPr>
              <a:t>一</a:t>
            </a:r>
            <a:r>
              <a:rPr lang="zh-TW" altLang="en-US" b="1">
                <a:solidFill>
                  <a:srgbClr val="FFCC99"/>
                </a:solidFill>
                <a:latin typeface="楷体" charset="0"/>
                <a:ea typeface="楷体" charset="0"/>
                <a:cs typeface="楷体" charset="0"/>
              </a:rPr>
              <a:t>个纳闷</a:t>
            </a:r>
            <a:r>
              <a:rPr lang="zh-CN" altLang="en-US" b="1">
                <a:solidFill>
                  <a:srgbClr val="FFCC99"/>
                </a:solidFill>
                <a:latin typeface="楷体" charset="0"/>
                <a:ea typeface="楷体" charset="0"/>
                <a:cs typeface="楷体" charset="0"/>
              </a:rPr>
              <a:t>的</a:t>
            </a:r>
            <a:r>
              <a:rPr lang="zh-CN" altLang="en-US" b="1" dirty="0">
                <a:solidFill>
                  <a:srgbClr val="FFCC99"/>
                </a:solidFill>
                <a:latin typeface="楷体" charset="0"/>
                <a:ea typeface="楷体" charset="0"/>
                <a:cs typeface="楷体" charset="0"/>
              </a:rPr>
              <a:t>前序</a:t>
            </a:r>
            <a:r>
              <a:rPr lang="en-US" altLang="zh-CN" dirty="0">
                <a:solidFill>
                  <a:srgbClr val="FFCC99"/>
                </a:solidFill>
                <a:latin typeface="Arial" charset="0"/>
                <a:ea typeface="SimSun" charset="0"/>
                <a:cs typeface="SimSun" charset="0"/>
              </a:rPr>
              <a:t>?</a:t>
            </a:r>
          </a:p>
        </p:txBody>
      </p:sp>
      <p:pic>
        <p:nvPicPr>
          <p:cNvPr id="29700" name="Picture 4" descr="Jerry Benjamin"/>
          <p:cNvPicPr>
            <a:picLocks noGrp="1" noChangeAspect="1" noChangeArrowheads="1"/>
          </p:cNvPicPr>
          <p:nvPr>
            <p:ph type="clipArt" sz="half" idx="2"/>
          </p:nvPr>
        </p:nvPicPr>
        <p:blipFill>
          <a:blip r:embed="rId4" cstate="screen">
            <a:extLst>
              <a:ext uri="{28A0092B-C50C-407E-A947-70E740481C1C}">
                <a14:useLocalDpi xmlns:a14="http://schemas.microsoft.com/office/drawing/2010/main" val="0"/>
              </a:ext>
            </a:extLst>
          </a:blip>
          <a:srcRect/>
          <a:stretch>
            <a:fillRect/>
          </a:stretch>
        </p:blipFill>
        <p:spPr/>
      </p:pic>
      <p:sp>
        <p:nvSpPr>
          <p:cNvPr id="29701" name="Text Box 5"/>
          <p:cNvSpPr txBox="1">
            <a:spLocks noChangeArrowheads="1"/>
          </p:cNvSpPr>
          <p:nvPr/>
        </p:nvSpPr>
        <p:spPr bwMode="auto">
          <a:xfrm>
            <a:off x="611560" y="2636912"/>
            <a:ext cx="3581400" cy="206210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第</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一</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节</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使我受</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惊</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 </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杰里</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回</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顾</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  “</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他</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说</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耶稣和我的祖先</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有</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亲</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戚</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关系</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a:t>
            </a:r>
          </a:p>
        </p:txBody>
      </p:sp>
    </p:spTree>
    <p:extLst>
      <p:ext uri="{BB962C8B-B14F-4D97-AF65-F5344CB8AC3E}">
        <p14:creationId xmlns:p14="http://schemas.microsoft.com/office/powerpoint/2010/main" val="1852083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iterate type="lt">
                                    <p:tmPct val="0"/>
                                  </p:iterate>
                                  <p:childTnLst>
                                    <p:set>
                                      <p:cBhvr>
                                        <p:cTn id="18" dur="1" fill="hold">
                                          <p:stCondLst>
                                            <p:cond delay="0"/>
                                          </p:stCondLst>
                                        </p:cTn>
                                        <p:tgtEl>
                                          <p:spTgt spid="29701"/>
                                        </p:tgtEl>
                                        <p:attrNameLst>
                                          <p:attrName>style.visibility</p:attrName>
                                        </p:attrNameLst>
                                      </p:cBhvr>
                                      <p:to>
                                        <p:strVal val="visible"/>
                                      </p:to>
                                    </p:set>
                                    <p:animEffect transition="in" filter="dissolve">
                                      <p:cBhvr>
                                        <p:cTn id="19"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zh-CN" altLang="en-US" dirty="0">
                <a:latin typeface="KaiTi" panose="02010609060101010101" pitchFamily="49" charset="-122"/>
                <a:ea typeface="KaiTi" panose="02010609060101010101" pitchFamily="49" charset="-122"/>
              </a:rPr>
              <a:t>马太宣说耶稣是君国！</a:t>
            </a:r>
            <a:endParaRPr lang="en-US" b="1" dirty="0">
              <a:effectLst>
                <a:glow rad="127000">
                  <a:schemeClr val="tx1"/>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148587090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3"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4"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5"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6"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7"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7289" name="Text Box 9"/>
          <p:cNvSpPr txBox="1">
            <a:spLocks noChangeArrowheads="1"/>
          </p:cNvSpPr>
          <p:nvPr/>
        </p:nvSpPr>
        <p:spPr bwMode="auto">
          <a:xfrm>
            <a:off x="4768850" y="144463"/>
            <a:ext cx="3368675" cy="65992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Criswell, W.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Danker, Frederick</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Ellis, E. Earle</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Fitzmeyer, Joseph</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Godet,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Hendricksen, William</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Hoehner, Harold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Ironside,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Marshall, I. Howard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McGee, J. Vernon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Morgan, G. Campbell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MacArtuhur,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Scofield, C. I</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Swindoll, Charles</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Unger, Merrill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Walvoord,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Zuck, Roy</a:t>
            </a: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97290" name="Text Box 10"/>
          <p:cNvSpPr txBox="1">
            <a:spLocks noChangeArrowheads="1"/>
          </p:cNvSpPr>
          <p:nvPr/>
        </p:nvSpPr>
        <p:spPr bwMode="auto">
          <a:xfrm>
            <a:off x="1591568" y="1527175"/>
            <a:ext cx="2692400" cy="1169551"/>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其他写</a:t>
            </a:r>
            <a:r>
              <a:rPr kumimoji="0" lang="zh-CN"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耶</a:t>
            </a: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稣</a:t>
            </a:r>
            <a:endParaRPr kumimoji="0" lang="en-US" altLang="zh-CN" sz="2800" b="1" i="1" u="none" strike="noStrike" kern="1200" cap="none" spc="0" normalizeH="0" baseline="0" noProof="0" dirty="0">
              <a:ln>
                <a:noFill/>
              </a:ln>
              <a:solidFill>
                <a:srgbClr val="CECECE"/>
              </a:solidFill>
              <a:effectLst/>
              <a:uLnTx/>
              <a:uFillTx/>
              <a:latin typeface="KaiTi" pitchFamily="49" charset="-122"/>
              <a:ea typeface="KaiTi" pitchFamily="49" charset="-122"/>
              <a:cs typeface="SimSun" pitchFamily="2" charset="-122"/>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KaiTi" pitchFamily="49" charset="-122"/>
                <a:ea typeface="KaiTi" pitchFamily="49" charset="-122"/>
                <a:cs typeface="ＭＳ Ｐゴシック" charset="-128"/>
              </a:rPr>
              <a:t>族</a:t>
            </a: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ＭＳ Ｐゴシック" charset="-128"/>
              </a:rPr>
              <a:t>谱</a:t>
            </a:r>
            <a:r>
              <a:rPr kumimoji="0" lang="zh-CN"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的作者</a:t>
            </a:r>
            <a:r>
              <a:rPr kumimoji="0" lang="en-US" altLang="zh-CN"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a:t>
            </a:r>
            <a:endParaRPr kumimoji="0" lang="en-US" altLang="zh-CN" sz="2800" b="1" i="1" u="none" strike="noStrike" kern="1200" cap="none" spc="0" normalizeH="0" baseline="0" noProof="0" dirty="0">
              <a:ln>
                <a:noFill/>
              </a:ln>
              <a:solidFill>
                <a:srgbClr val="CECECE"/>
              </a:solidFill>
              <a:effectLst/>
              <a:uLnTx/>
              <a:uFillTx/>
              <a:latin typeface="KaiTi" pitchFamily="49" charset="-122"/>
              <a:ea typeface="KaiTi" pitchFamily="49" charset="-122"/>
              <a:cs typeface="SimSun" pitchFamily="2" charset="-122"/>
            </a:endParaRPr>
          </a:p>
        </p:txBody>
      </p:sp>
      <p:sp>
        <p:nvSpPr>
          <p:cNvPr id="24065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 </a:t>
            </a:r>
          </a:p>
        </p:txBody>
      </p:sp>
      <p:sp>
        <p:nvSpPr>
          <p:cNvPr id="97292"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endParaRPr>
          </a:p>
        </p:txBody>
      </p:sp>
      <p:sp>
        <p:nvSpPr>
          <p:cNvPr id="97293" name="Rectangle 1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38</a:t>
            </a:r>
          </a:p>
        </p:txBody>
      </p:sp>
      <p:sp>
        <p:nvSpPr>
          <p:cNvPr id="240653" name="Text Box 1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©2004 TBBMI</a:t>
            </a:r>
          </a:p>
        </p:txBody>
      </p:sp>
      <p:sp>
        <p:nvSpPr>
          <p:cNvPr id="97295" name="Rectangle 15"/>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8.0.05B.</a:t>
            </a:r>
          </a:p>
        </p:txBody>
      </p:sp>
    </p:spTree>
    <p:extLst>
      <p:ext uri="{BB962C8B-B14F-4D97-AF65-F5344CB8AC3E}">
        <p14:creationId xmlns:p14="http://schemas.microsoft.com/office/powerpoint/2010/main" val="369641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0"/>
                                        </p:tgtEl>
                                        <p:attrNameLst>
                                          <p:attrName>style.visibility</p:attrName>
                                        </p:attrNameLst>
                                      </p:cBhvr>
                                      <p:to>
                                        <p:strVal val="visible"/>
                                      </p:to>
                                    </p:set>
                                    <p:anim calcmode="lin" valueType="num">
                                      <p:cBhvr>
                                        <p:cTn id="7" dur="500" fill="hold"/>
                                        <p:tgtEl>
                                          <p:spTgt spid="97290"/>
                                        </p:tgtEl>
                                        <p:attrNameLst>
                                          <p:attrName>ppt_x</p:attrName>
                                        </p:attrNameLst>
                                      </p:cBhvr>
                                      <p:tavLst>
                                        <p:tav tm="0">
                                          <p:val>
                                            <p:strVal val="#ppt_x-#ppt_w/2"/>
                                          </p:val>
                                        </p:tav>
                                        <p:tav tm="100000">
                                          <p:val>
                                            <p:strVal val="#ppt_x"/>
                                          </p:val>
                                        </p:tav>
                                      </p:tavLst>
                                    </p:anim>
                                    <p:anim calcmode="lin" valueType="num">
                                      <p:cBhvr>
                                        <p:cTn id="8" dur="500" fill="hold"/>
                                        <p:tgtEl>
                                          <p:spTgt spid="97290"/>
                                        </p:tgtEl>
                                        <p:attrNameLst>
                                          <p:attrName>ppt_y</p:attrName>
                                        </p:attrNameLst>
                                      </p:cBhvr>
                                      <p:tavLst>
                                        <p:tav tm="0">
                                          <p:val>
                                            <p:strVal val="#ppt_y"/>
                                          </p:val>
                                        </p:tav>
                                        <p:tav tm="100000">
                                          <p:val>
                                            <p:strVal val="#ppt_y"/>
                                          </p:val>
                                        </p:tav>
                                      </p:tavLst>
                                    </p:anim>
                                    <p:anim calcmode="lin" valueType="num">
                                      <p:cBhvr>
                                        <p:cTn id="9" dur="500" fill="hold"/>
                                        <p:tgtEl>
                                          <p:spTgt spid="97290"/>
                                        </p:tgtEl>
                                        <p:attrNameLst>
                                          <p:attrName>ppt_w</p:attrName>
                                        </p:attrNameLst>
                                      </p:cBhvr>
                                      <p:tavLst>
                                        <p:tav tm="0">
                                          <p:val>
                                            <p:fltVal val="0"/>
                                          </p:val>
                                        </p:tav>
                                        <p:tav tm="100000">
                                          <p:val>
                                            <p:strVal val="#ppt_w"/>
                                          </p:val>
                                        </p:tav>
                                      </p:tavLst>
                                    </p:anim>
                                    <p:anim calcmode="lin" valueType="num">
                                      <p:cBhvr>
                                        <p:cTn id="10" dur="500" fill="hold"/>
                                        <p:tgtEl>
                                          <p:spTgt spid="9729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97289"/>
                                        </p:tgtEl>
                                        <p:attrNameLst>
                                          <p:attrName>style.visibility</p:attrName>
                                        </p:attrNameLst>
                                      </p:cBhvr>
                                      <p:to>
                                        <p:strVal val="visible"/>
                                      </p:to>
                                    </p:set>
                                    <p:anim calcmode="lin" valueType="num">
                                      <p:cBhvr additive="base">
                                        <p:cTn id="14" dur="5000" fill="hold"/>
                                        <p:tgtEl>
                                          <p:spTgt spid="97289"/>
                                        </p:tgtEl>
                                        <p:attrNameLst>
                                          <p:attrName>ppt_x</p:attrName>
                                        </p:attrNameLst>
                                      </p:cBhvr>
                                      <p:tavLst>
                                        <p:tav tm="0">
                                          <p:val>
                                            <p:strVal val="#ppt_x"/>
                                          </p:val>
                                        </p:tav>
                                        <p:tav tm="100000">
                                          <p:val>
                                            <p:strVal val="#ppt_x"/>
                                          </p:val>
                                        </p:tav>
                                      </p:tavLst>
                                    </p:anim>
                                    <p:anim calcmode="lin" valueType="num">
                                      <p:cBhvr additive="base">
                                        <p:cTn id="15"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P spid="9729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312437722"/>
      </p:ext>
    </p:extLst>
  </p:cSld>
  <p:clrMapOvr>
    <a:masterClrMapping/>
  </p:clrMapOvr>
  <p:transition>
    <p:comb/>
  </p:transition>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35814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35843" name="Text Box 3"/>
          <p:cNvSpPr txBox="1">
            <a:spLocks noChangeArrowheads="1"/>
          </p:cNvSpPr>
          <p:nvPr/>
        </p:nvSpPr>
        <p:spPr bwMode="auto">
          <a:xfrm>
            <a:off x="33528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35844" name="Rectangle 4"/>
          <p:cNvSpPr>
            <a:spLocks noGrp="1" noChangeArrowheads="1"/>
          </p:cNvSpPr>
          <p:nvPr>
            <p:ph type="title"/>
          </p:nvPr>
        </p:nvSpPr>
        <p:spPr>
          <a:xfrm>
            <a:off x="-152400" y="274638"/>
            <a:ext cx="94488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5845" name="AutoShape 5"/>
          <p:cNvSpPr>
            <a:spLocks noChangeArrowheads="1"/>
          </p:cNvSpPr>
          <p:nvPr/>
        </p:nvSpPr>
        <p:spPr bwMode="auto">
          <a:xfrm>
            <a:off x="1905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994093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transition="in" filter="fade">
                                      <p:cBhvr>
                                        <p:cTn id="7" dur="1000"/>
                                        <p:tgtEl>
                                          <p:spTgt spid="3584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000"/>
                                        <p:tgtEl>
                                          <p:spTgt spid="35843">
                                            <p:txEl>
                                              <p:pRg st="0" end="0"/>
                                            </p:txEl>
                                          </p:spTgt>
                                        </p:tgtEl>
                                      </p:cBhvr>
                                    </p:animEffect>
                                  </p:childTnLst>
                                </p:cTn>
                              </p:par>
                            </p:childTnLst>
                          </p:cTn>
                        </p:par>
                        <p:par>
                          <p:cTn id="11" fill="hold" nodeType="afterGroup">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35842">
                                            <p:bg/>
                                          </p:spTgt>
                                        </p:tgtEl>
                                        <p:attrNameLst>
                                          <p:attrName>style.visibility</p:attrName>
                                        </p:attrNameLst>
                                      </p:cBhvr>
                                      <p:to>
                                        <p:strVal val="visible"/>
                                      </p:to>
                                    </p:set>
                                    <p:anim calcmode="lin" valueType="num">
                                      <p:cBhvr additive="base">
                                        <p:cTn id="14" dur="500" fill="hold"/>
                                        <p:tgtEl>
                                          <p:spTgt spid="3584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5842">
                                            <p:bg/>
                                          </p:spTgt>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500"/>
                            </p:stCondLst>
                            <p:childTnLst>
                              <p:par>
                                <p:cTn id="17" presetID="2" presetClass="entr" presetSubtype="1" fill="hold" grpId="0" nodeType="afterEffect">
                                  <p:stCondLst>
                                    <p:cond delay="0"/>
                                  </p:stCondLst>
                                  <p:childTnLst>
                                    <p:set>
                                      <p:cBhvr>
                                        <p:cTn id="18" dur="1" fill="hold">
                                          <p:stCondLst>
                                            <p:cond delay="0"/>
                                          </p:stCondLst>
                                        </p:cTn>
                                        <p:tgtEl>
                                          <p:spTgt spid="35842">
                                            <p:txEl>
                                              <p:pRg st="1" end="1"/>
                                            </p:txEl>
                                          </p:spTgt>
                                        </p:tgtEl>
                                        <p:attrNameLst>
                                          <p:attrName>style.visibility</p:attrName>
                                        </p:attrNameLst>
                                      </p:cBhvr>
                                      <p:to>
                                        <p:strVal val="visible"/>
                                      </p:to>
                                    </p:set>
                                    <p:anim calcmode="lin" valueType="num">
                                      <p:cBhvr additive="base">
                                        <p:cTn id="19"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2">
                                            <p:txEl>
                                              <p:pRg st="1" end="1"/>
                                            </p:txEl>
                                          </p:spTgt>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35842">
                                            <p:txEl>
                                              <p:pRg st="2" end="2"/>
                                            </p:txEl>
                                          </p:spTgt>
                                        </p:tgtEl>
                                        <p:attrNameLst>
                                          <p:attrName>style.visibility</p:attrName>
                                        </p:attrNameLst>
                                      </p:cBhvr>
                                      <p:to>
                                        <p:strVal val="visible"/>
                                      </p:to>
                                    </p:set>
                                    <p:anim calcmode="lin" valueType="num">
                                      <p:cBhvr additive="base">
                                        <p:cTn id="24" dur="5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842">
                                            <p:txEl>
                                              <p:pRg st="2" end="2"/>
                                            </p:txEl>
                                          </p:spTgt>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500"/>
                            </p:stCondLst>
                            <p:childTnLst>
                              <p:par>
                                <p:cTn id="27" presetID="2" presetClass="entr" presetSubtype="1" fill="hold" grpId="0" nodeType="afterEffect">
                                  <p:stCondLst>
                                    <p:cond delay="0"/>
                                  </p:stCondLst>
                                  <p:childTnLst>
                                    <p:set>
                                      <p:cBhvr>
                                        <p:cTn id="28" dur="1" fill="hold">
                                          <p:stCondLst>
                                            <p:cond delay="0"/>
                                          </p:stCondLst>
                                        </p:cTn>
                                        <p:tgtEl>
                                          <p:spTgt spid="35842">
                                            <p:txEl>
                                              <p:pRg st="3" end="3"/>
                                            </p:txEl>
                                          </p:spTgt>
                                        </p:tgtEl>
                                        <p:attrNameLst>
                                          <p:attrName>style.visibility</p:attrName>
                                        </p:attrNameLst>
                                      </p:cBhvr>
                                      <p:to>
                                        <p:strVal val="visible"/>
                                      </p:to>
                                    </p:set>
                                    <p:anim calcmode="lin" valueType="num">
                                      <p:cBhvr additive="base">
                                        <p:cTn id="29" dur="5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842">
                                            <p:txEl>
                                              <p:pRg st="3" end="3"/>
                                            </p:txEl>
                                          </p:spTgt>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35842">
                                            <p:txEl>
                                              <p:pRg st="4" end="4"/>
                                            </p:txEl>
                                          </p:spTgt>
                                        </p:tgtEl>
                                        <p:attrNameLst>
                                          <p:attrName>style.visibility</p:attrName>
                                        </p:attrNameLst>
                                      </p:cBhvr>
                                      <p:to>
                                        <p:strVal val="visible"/>
                                      </p:to>
                                    </p:set>
                                    <p:anim calcmode="lin" valueType="num">
                                      <p:cBhvr additive="base">
                                        <p:cTn id="34" dur="500" fill="hold"/>
                                        <p:tgtEl>
                                          <p:spTgt spid="3584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5842">
                                            <p:txEl>
                                              <p:pRg st="4" end="4"/>
                                            </p:txEl>
                                          </p:spTgt>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35845"/>
                                        </p:tgtEl>
                                        <p:attrNameLst>
                                          <p:attrName>style.visibility</p:attrName>
                                        </p:attrNameLst>
                                      </p:cBhvr>
                                      <p:to>
                                        <p:strVal val="visible"/>
                                      </p:to>
                                    </p:set>
                                    <p:anim calcmode="lin" valueType="num">
                                      <p:cBhvr additive="base">
                                        <p:cTn id="38" dur="500" fill="hold"/>
                                        <p:tgtEl>
                                          <p:spTgt spid="35845"/>
                                        </p:tgtEl>
                                        <p:attrNameLst>
                                          <p:attrName>ppt_x</p:attrName>
                                        </p:attrNameLst>
                                      </p:cBhvr>
                                      <p:tavLst>
                                        <p:tav tm="0">
                                          <p:val>
                                            <p:strVal val="#ppt_x"/>
                                          </p:val>
                                        </p:tav>
                                        <p:tav tm="100000">
                                          <p:val>
                                            <p:strVal val="#ppt_x"/>
                                          </p:val>
                                        </p:tav>
                                      </p:tavLst>
                                    </p:anim>
                                    <p:anim calcmode="lin" valueType="num">
                                      <p:cBhvr additive="base">
                                        <p:cTn id="39" dur="500" fill="hold"/>
                                        <p:tgtEl>
                                          <p:spTgt spid="35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P spid="35843" grpId="0" build="allAtOnce" animBg="1"/>
      <p:bldP spid="3584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3"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4"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5"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6"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7"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8"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9"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0"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1" name="AutoShape 11"/>
          <p:cNvSpPr>
            <a:spLocks noChangeArrowheads="1"/>
          </p:cNvSpPr>
          <p:nvPr/>
        </p:nvSpPr>
        <p:spPr bwMode="auto">
          <a:xfrm>
            <a:off x="228600" y="4818856"/>
            <a:ext cx="4267200" cy="914400"/>
          </a:xfrm>
          <a:prstGeom prst="flowChartPreparation">
            <a:avLst/>
          </a:prstGeom>
          <a:solidFill>
            <a:srgbClr val="660033"/>
          </a:solidFill>
          <a:ln w="57150">
            <a:solidFill>
              <a:srgbClr val="3399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2"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3"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4"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14 x 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5" name="Text Box 15"/>
          <p:cNvSpPr txBox="1">
            <a:spLocks noChangeArrowheads="1"/>
          </p:cNvSpPr>
          <p:nvPr/>
        </p:nvSpPr>
        <p:spPr bwMode="auto">
          <a:xfrm>
            <a:off x="533400" y="60960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13 x 5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6" name="Text Box 16"/>
          <p:cNvSpPr txBox="1">
            <a:spLocks noChangeArrowheads="1"/>
          </p:cNvSpPr>
          <p:nvPr/>
        </p:nvSpPr>
        <p:spPr bwMode="auto">
          <a:xfrm>
            <a:off x="5410200" y="50292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14 x 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7" name="Text Box 17"/>
          <p:cNvSpPr txBox="1">
            <a:spLocks noChangeArrowheads="1"/>
          </p:cNvSpPr>
          <p:nvPr/>
        </p:nvSpPr>
        <p:spPr bwMode="auto">
          <a:xfrm>
            <a:off x="5105400" y="60198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    D:         15 x 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8"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9"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0"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1"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2"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3"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4"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5"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6"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7"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8"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9" name="Rectangle 29"/>
          <p:cNvSpPr>
            <a:spLocks noChangeArrowheads="1"/>
          </p:cNvSpPr>
          <p:nvPr/>
        </p:nvSpPr>
        <p:spPr bwMode="auto">
          <a:xfrm>
            <a:off x="6731000" y="3403600"/>
            <a:ext cx="2413000" cy="3222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10"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1"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2"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3"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4"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1715"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6"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7"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8"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9"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0"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1"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2"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3"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4"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5"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6"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7"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8"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9"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1730"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1"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2"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3"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4"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5"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6"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7"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8"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9"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0"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1"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2"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3"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1744"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5"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6"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7"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8"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1749"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50"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1"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2"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3"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4"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5"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6" name="Text Box 76"/>
          <p:cNvSpPr txBox="1">
            <a:spLocks noChangeArrowheads="1"/>
          </p:cNvSpPr>
          <p:nvPr/>
        </p:nvSpPr>
        <p:spPr bwMode="auto">
          <a:xfrm>
            <a:off x="685800" y="609600"/>
            <a:ext cx="5181600" cy="253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many generations were there from Abraham to Jesus?</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59"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0"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1"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2"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36767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6"/>
                                        </p:tgtEl>
                                        <p:attrNameLst>
                                          <p:attrName>style.visibility</p:attrName>
                                        </p:attrNameLst>
                                      </p:cBhvr>
                                      <p:to>
                                        <p:strVal val="visible"/>
                                      </p:to>
                                    </p:set>
                                    <p:animEffect transition="in" filter="dissolve">
                                      <p:cBhvr>
                                        <p:cTn id="7" dur="500"/>
                                        <p:tgtEl>
                                          <p:spTgt spid="71756"/>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4"/>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6"/>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5"/>
                                        </p:tgtEl>
                                        <p:attrNameLst>
                                          <p:attrName>style.visibility</p:attrName>
                                        </p:attrNameLst>
                                      </p:cBhvr>
                                      <p:to>
                                        <p:strVal val="visible"/>
                                      </p:to>
                                    </p:set>
                                  </p:childTnLst>
                                </p:cTn>
                              </p:par>
                            </p:childTnLst>
                          </p:cTn>
                        </p:par>
                        <p:par>
                          <p:cTn id="16" fill="hold" nodeType="afterGroup">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71694" grpId="0" autoUpdateAnimBg="0"/>
      <p:bldP spid="71695" grpId="0" autoUpdateAnimBg="0"/>
      <p:bldP spid="71696" grpId="0" autoUpdateAnimBg="0"/>
      <p:bldP spid="71697" grpId="0" autoUpdateAnimBg="0"/>
      <p:bldP spid="7175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37900" name="Picture 12" descr="BL0001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3675063"/>
            <a:ext cx="1574800" cy="1887537"/>
          </a:xfrm>
          <a:prstGeom prst="rect">
            <a:avLst/>
          </a:prstGeom>
          <a:noFill/>
          <a:extLst>
            <a:ext uri="{909E8E84-426E-40dd-AFC4-6F175D3DCCD1}">
              <a14:hiddenFill xmlns:a14="http://schemas.microsoft.com/office/drawing/2010/main" xmlns="">
                <a:solidFill>
                  <a:srgbClr val="FFFFFF"/>
                </a:solidFill>
              </a14:hiddenFill>
            </a:ext>
          </a:extLst>
        </p:spPr>
      </p:pic>
      <p:sp>
        <p:nvSpPr>
          <p:cNvPr id="37890" name="Rectangle 2"/>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nSpc>
                <a:spcPct val="80000"/>
              </a:lnSpc>
            </a:pPr>
            <a:endParaRPr lang="en-US" sz="3600" b="1">
              <a:solidFill>
                <a:srgbClr val="FFFFFF"/>
              </a:solidFill>
              <a:effectLst>
                <a:outerShdw blurRad="38100" dist="38100" dir="2700000" algn="tl">
                  <a:srgbClr val="000000"/>
                </a:outerShdw>
              </a:effectLst>
            </a:endParaRPr>
          </a:p>
          <a:p>
            <a:pPr>
              <a:lnSpc>
                <a:spcPct val="80000"/>
              </a:lnSpc>
              <a:buFontTx/>
              <a:buNone/>
            </a:pPr>
            <a:r>
              <a:rPr lang="en-US" sz="3600" b="1">
                <a:solidFill>
                  <a:srgbClr val="FFFFFF"/>
                </a:solidFill>
                <a:effectLst>
                  <a:outerShdw blurRad="38100" dist="38100" dir="2700000" algn="tl">
                    <a:srgbClr val="000000"/>
                  </a:outerShdw>
                </a:effectLst>
              </a:rPr>
              <a:t>	</a:t>
            </a:r>
          </a:p>
          <a:p>
            <a:pPr>
              <a:lnSpc>
                <a:spcPct val="80000"/>
              </a:lnSpc>
              <a:buFontTx/>
              <a:buNone/>
            </a:pPr>
            <a:r>
              <a:rPr lang="en-US" sz="3600" b="1">
                <a:solidFill>
                  <a:srgbClr val="FFFFFF"/>
                </a:solidFill>
                <a:effectLst>
                  <a:outerShdw blurRad="38100" dist="38100" dir="2700000" algn="tl">
                    <a:srgbClr val="000000"/>
                  </a:outerShdw>
                </a:effectLst>
              </a:rPr>
              <a:t>	from </a:t>
            </a:r>
          </a:p>
          <a:p>
            <a:pPr>
              <a:lnSpc>
                <a:spcPct val="80000"/>
              </a:lnSpc>
              <a:buFontTx/>
              <a:buNone/>
            </a:pPr>
            <a:r>
              <a:rPr lang="en-US" sz="3600" b="1">
                <a:solidFill>
                  <a:srgbClr val="FFFFFF"/>
                </a:solidFill>
                <a:effectLst>
                  <a:outerShdw blurRad="38100" dist="38100" dir="2700000" algn="tl">
                    <a:srgbClr val="000000"/>
                  </a:outerShdw>
                </a:effectLst>
              </a:rPr>
              <a:t>	Abraham </a:t>
            </a:r>
          </a:p>
          <a:p>
            <a:pPr>
              <a:lnSpc>
                <a:spcPct val="80000"/>
              </a:lnSpc>
              <a:buFontTx/>
              <a:buNone/>
            </a:pPr>
            <a:r>
              <a:rPr lang="en-US" sz="3600" b="1">
                <a:solidFill>
                  <a:srgbClr val="FFFFFF"/>
                </a:solidFill>
                <a:effectLst>
                  <a:outerShdw blurRad="38100" dist="38100" dir="2700000" algn="tl">
                    <a:srgbClr val="000000"/>
                  </a:outerShdw>
                </a:effectLst>
              </a:rPr>
              <a:t>	down to</a:t>
            </a:r>
          </a:p>
          <a:p>
            <a:pPr>
              <a:lnSpc>
                <a:spcPct val="80000"/>
              </a:lnSpc>
              <a:buFontTx/>
              <a:buNone/>
            </a:pPr>
            <a:r>
              <a:rPr lang="en-US" sz="3600" b="1">
                <a:solidFill>
                  <a:srgbClr val="FFFFFF"/>
                </a:solidFill>
                <a:effectLst>
                  <a:outerShdw blurRad="38100" dist="38100" dir="2700000" algn="tl">
                    <a:srgbClr val="000000"/>
                  </a:outerShdw>
                </a:effectLst>
              </a:rPr>
              <a:t>	Jesus</a:t>
            </a:r>
          </a:p>
        </p:txBody>
      </p:sp>
      <p:sp>
        <p:nvSpPr>
          <p:cNvPr id="37891" name="Text Box 3"/>
          <p:cNvSpPr txBox="1">
            <a:spLocks noChangeArrowheads="1"/>
          </p:cNvSpPr>
          <p:nvPr/>
        </p:nvSpPr>
        <p:spPr bwMode="auto">
          <a:xfrm>
            <a:off x="11430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37892" name="Rectangle 4"/>
          <p:cNvSpPr>
            <a:spLocks noGrp="1" noChangeArrowheads="1"/>
          </p:cNvSpPr>
          <p:nvPr>
            <p:ph type="title"/>
          </p:nvPr>
        </p:nvSpPr>
        <p:spPr>
          <a:xfrm>
            <a:off x="0" y="274638"/>
            <a:ext cx="9144000" cy="1143000"/>
          </a:xfrm>
          <a:gradFill rotWithShape="1">
            <a:gsLst>
              <a:gs pos="0">
                <a:schemeClr val="bg1"/>
              </a:gs>
              <a:gs pos="100000">
                <a:srgbClr val="FF0066"/>
              </a:gs>
            </a:gsLst>
            <a:path path="shape">
              <a:fillToRect l="50000" t="50000" r="50000" b="50000"/>
            </a:path>
          </a:gradFill>
          <a:effectLst>
            <a:outerShdw blurRad="63500" dist="63500" dir="2212194"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7893" name="AutoShape 5"/>
          <p:cNvSpPr>
            <a:spLocks noChangeArrowheads="1"/>
          </p:cNvSpPr>
          <p:nvPr/>
        </p:nvSpPr>
        <p:spPr bwMode="auto">
          <a:xfrm>
            <a:off x="381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37894" name="Rectangle 6"/>
          <p:cNvSpPr>
            <a:spLocks noGrp="1" noChangeArrowheads="1"/>
          </p:cNvSpPr>
          <p:nvPr>
            <p:ph type="body" sz="half" idx="2"/>
          </p:nvPr>
        </p:nvSpPr>
        <p:spPr>
          <a:xfrm>
            <a:off x="4876800" y="1874838"/>
            <a:ext cx="4038600" cy="4525962"/>
          </a:xfrm>
        </p:spPr>
        <p:txBody>
          <a:bodyPr/>
          <a:lstStyle/>
          <a:p>
            <a:pPr>
              <a:lnSpc>
                <a:spcPct val="80000"/>
              </a:lnSpc>
              <a:buFontTx/>
              <a:buNone/>
            </a:pPr>
            <a:r>
              <a:rPr lang="en-US" sz="2400" b="1">
                <a:solidFill>
                  <a:schemeClr val="accent2"/>
                </a:solidFill>
                <a:effectLst>
                  <a:outerShdw blurRad="38100" dist="38100" dir="2700000" algn="tl">
                    <a:srgbClr val="000000"/>
                  </a:outerShdw>
                </a:effectLst>
              </a:rPr>
              <a:t>Abraham</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David</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Babylonian exile</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Jesus</a:t>
            </a:r>
          </a:p>
        </p:txBody>
      </p:sp>
      <p:sp>
        <p:nvSpPr>
          <p:cNvPr id="37895" name="AutoShape 7"/>
          <p:cNvSpPr>
            <a:spLocks noChangeArrowheads="1"/>
          </p:cNvSpPr>
          <p:nvPr/>
        </p:nvSpPr>
        <p:spPr bwMode="auto">
          <a:xfrm>
            <a:off x="5638800" y="2362200"/>
            <a:ext cx="304800" cy="595313"/>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1" name="AutoShape 13"/>
          <p:cNvSpPr>
            <a:spLocks noChangeArrowheads="1"/>
          </p:cNvSpPr>
          <p:nvPr/>
        </p:nvSpPr>
        <p:spPr bwMode="auto">
          <a:xfrm>
            <a:off x="6172200" y="3671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2" name="AutoShape 14"/>
          <p:cNvSpPr>
            <a:spLocks noChangeArrowheads="1"/>
          </p:cNvSpPr>
          <p:nvPr/>
        </p:nvSpPr>
        <p:spPr bwMode="auto">
          <a:xfrm>
            <a:off x="6553200" y="5195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247733141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calcmode="lin" valueType="num">
                                      <p:cBhvr additive="base">
                                        <p:cTn id="7"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895"/>
                                        </p:tgtEl>
                                        <p:attrNameLst>
                                          <p:attrName>style.visibility</p:attrName>
                                        </p:attrNameLst>
                                      </p:cBhvr>
                                      <p:to>
                                        <p:strVal val="visible"/>
                                      </p:to>
                                    </p:set>
                                    <p:anim calcmode="lin" valueType="num">
                                      <p:cBhvr additive="base">
                                        <p:cTn id="12" dur="500" fill="hold"/>
                                        <p:tgtEl>
                                          <p:spTgt spid="37895"/>
                                        </p:tgtEl>
                                        <p:attrNameLst>
                                          <p:attrName>ppt_x</p:attrName>
                                        </p:attrNameLst>
                                      </p:cBhvr>
                                      <p:tavLst>
                                        <p:tav tm="0">
                                          <p:val>
                                            <p:strVal val="#ppt_x"/>
                                          </p:val>
                                        </p:tav>
                                        <p:tav tm="100000">
                                          <p:val>
                                            <p:strVal val="#ppt_x"/>
                                          </p:val>
                                        </p:tav>
                                      </p:tavLst>
                                    </p:anim>
                                    <p:anim calcmode="lin" valueType="num">
                                      <p:cBhvr additive="base">
                                        <p:cTn id="13" dur="500" fill="hold"/>
                                        <p:tgtEl>
                                          <p:spTgt spid="378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37894">
                                            <p:txEl>
                                              <p:pRg st="3" end="3"/>
                                            </p:txEl>
                                          </p:spTgt>
                                        </p:tgtEl>
                                        <p:attrNameLst>
                                          <p:attrName>style.visibility</p:attrName>
                                        </p:attrNameLst>
                                      </p:cBhvr>
                                      <p:to>
                                        <p:strVal val="visible"/>
                                      </p:to>
                                    </p:set>
                                    <p:anim calcmode="lin" valueType="num">
                                      <p:cBhvr additive="base">
                                        <p:cTn id="17" dur="500" fill="hold"/>
                                        <p:tgtEl>
                                          <p:spTgt spid="3789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7901"/>
                                        </p:tgtEl>
                                        <p:attrNameLst>
                                          <p:attrName>style.visibility</p:attrName>
                                        </p:attrNameLst>
                                      </p:cBhvr>
                                      <p:to>
                                        <p:strVal val="visible"/>
                                      </p:to>
                                    </p:set>
                                    <p:anim calcmode="lin" valueType="num">
                                      <p:cBhvr additive="base">
                                        <p:cTn id="23" dur="500" fill="hold"/>
                                        <p:tgtEl>
                                          <p:spTgt spid="37901"/>
                                        </p:tgtEl>
                                        <p:attrNameLst>
                                          <p:attrName>ppt_x</p:attrName>
                                        </p:attrNameLst>
                                      </p:cBhvr>
                                      <p:tavLst>
                                        <p:tav tm="0">
                                          <p:val>
                                            <p:strVal val="#ppt_x"/>
                                          </p:val>
                                        </p:tav>
                                        <p:tav tm="100000">
                                          <p:val>
                                            <p:strVal val="#ppt_x"/>
                                          </p:val>
                                        </p:tav>
                                      </p:tavLst>
                                    </p:anim>
                                    <p:anim calcmode="lin" valueType="num">
                                      <p:cBhvr additive="base">
                                        <p:cTn id="24" dur="500" fill="hold"/>
                                        <p:tgtEl>
                                          <p:spTgt spid="379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1" fill="hold" nodeType="afterEffect">
                                  <p:stCondLst>
                                    <p:cond delay="0"/>
                                  </p:stCondLst>
                                  <p:childTnLst>
                                    <p:set>
                                      <p:cBhvr>
                                        <p:cTn id="27" dur="1" fill="hold">
                                          <p:stCondLst>
                                            <p:cond delay="0"/>
                                          </p:stCondLst>
                                        </p:cTn>
                                        <p:tgtEl>
                                          <p:spTgt spid="37894">
                                            <p:txEl>
                                              <p:pRg st="7" end="7"/>
                                            </p:txEl>
                                          </p:spTgt>
                                        </p:tgtEl>
                                        <p:attrNameLst>
                                          <p:attrName>style.visibility</p:attrName>
                                        </p:attrNameLst>
                                      </p:cBhvr>
                                      <p:to>
                                        <p:strVal val="visible"/>
                                      </p:to>
                                    </p:set>
                                    <p:anim calcmode="lin" valueType="num">
                                      <p:cBhvr additive="base">
                                        <p:cTn id="28" dur="500" fill="hold"/>
                                        <p:tgtEl>
                                          <p:spTgt spid="37894">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7" end="7"/>
                                            </p:txEl>
                                          </p:spTgt>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7900"/>
                                        </p:tgtEl>
                                        <p:attrNameLst>
                                          <p:attrName>style.visibility</p:attrName>
                                        </p:attrNameLst>
                                      </p:cBhvr>
                                      <p:to>
                                        <p:strVal val="visible"/>
                                      </p:to>
                                    </p:set>
                                    <p:anim calcmode="lin" valueType="num">
                                      <p:cBhvr additive="base">
                                        <p:cTn id="32" dur="500" fill="hold"/>
                                        <p:tgtEl>
                                          <p:spTgt spid="37900"/>
                                        </p:tgtEl>
                                        <p:attrNameLst>
                                          <p:attrName>ppt_x</p:attrName>
                                        </p:attrNameLst>
                                      </p:cBhvr>
                                      <p:tavLst>
                                        <p:tav tm="0">
                                          <p:val>
                                            <p:strVal val="#ppt_x"/>
                                          </p:val>
                                        </p:tav>
                                        <p:tav tm="100000">
                                          <p:val>
                                            <p:strVal val="#ppt_x"/>
                                          </p:val>
                                        </p:tav>
                                      </p:tavLst>
                                    </p:anim>
                                    <p:anim calcmode="lin" valueType="num">
                                      <p:cBhvr additive="base">
                                        <p:cTn id="33" dur="500" fill="hold"/>
                                        <p:tgtEl>
                                          <p:spTgt spid="37900"/>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7902"/>
                                        </p:tgtEl>
                                        <p:attrNameLst>
                                          <p:attrName>style.visibility</p:attrName>
                                        </p:attrNameLst>
                                      </p:cBhvr>
                                      <p:to>
                                        <p:strVal val="visible"/>
                                      </p:to>
                                    </p:set>
                                    <p:anim calcmode="lin" valueType="num">
                                      <p:cBhvr additive="base">
                                        <p:cTn id="38" dur="500" fill="hold"/>
                                        <p:tgtEl>
                                          <p:spTgt spid="37902"/>
                                        </p:tgtEl>
                                        <p:attrNameLst>
                                          <p:attrName>ppt_x</p:attrName>
                                        </p:attrNameLst>
                                      </p:cBhvr>
                                      <p:tavLst>
                                        <p:tav tm="0">
                                          <p:val>
                                            <p:strVal val="#ppt_x"/>
                                          </p:val>
                                        </p:tav>
                                        <p:tav tm="100000">
                                          <p:val>
                                            <p:strVal val="#ppt_x"/>
                                          </p:val>
                                        </p:tav>
                                      </p:tavLst>
                                    </p:anim>
                                    <p:anim calcmode="lin" valueType="num">
                                      <p:cBhvr additive="base">
                                        <p:cTn id="39" dur="500" fill="hold"/>
                                        <p:tgtEl>
                                          <p:spTgt spid="37902"/>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00"/>
                            </p:stCondLst>
                            <p:childTnLst>
                              <p:par>
                                <p:cTn id="41" presetID="2" presetClass="entr" presetSubtype="1" fill="hold" nodeType="afterEffect">
                                  <p:stCondLst>
                                    <p:cond delay="0"/>
                                  </p:stCondLst>
                                  <p:childTnLst>
                                    <p:set>
                                      <p:cBhvr>
                                        <p:cTn id="42" dur="1" fill="hold">
                                          <p:stCondLst>
                                            <p:cond delay="0"/>
                                          </p:stCondLst>
                                        </p:cTn>
                                        <p:tgtEl>
                                          <p:spTgt spid="37894">
                                            <p:txEl>
                                              <p:pRg st="11" end="11"/>
                                            </p:txEl>
                                          </p:spTgt>
                                        </p:tgtEl>
                                        <p:attrNameLst>
                                          <p:attrName>style.visibility</p:attrName>
                                        </p:attrNameLst>
                                      </p:cBhvr>
                                      <p:to>
                                        <p:strVal val="visible"/>
                                      </p:to>
                                    </p:set>
                                    <p:anim calcmode="lin" valueType="num">
                                      <p:cBhvr additive="base">
                                        <p:cTn id="43" dur="500" fill="hold"/>
                                        <p:tgtEl>
                                          <p:spTgt spid="3789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4">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01" grpId="0" animBg="1"/>
      <p:bldP spid="3790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7174" name="Rectangle 6"/>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7173" name="Rectangle 5"/>
          <p:cNvSpPr>
            <a:spLocks noGrp="1" noChangeArrowheads="1"/>
          </p:cNvSpPr>
          <p:nvPr>
            <p:ph type="body" sz="half" idx="2"/>
          </p:nvPr>
        </p:nvSpPr>
        <p:spPr>
          <a:xfrm>
            <a:off x="5181600" y="2209800"/>
            <a:ext cx="22860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buFontTx/>
              <a:buNone/>
            </a:pPr>
            <a:r>
              <a:rPr lang="en-US" sz="4000" b="1">
                <a:solidFill>
                  <a:srgbClr val="FFFFFF"/>
                </a:solidFill>
                <a:effectLst>
                  <a:outerShdw blurRad="38100" dist="38100" dir="2700000" algn="tl">
                    <a:srgbClr val="000000"/>
                  </a:outerShdw>
                </a:effectLst>
              </a:rPr>
              <a:t>	Adam</a:t>
            </a:r>
          </a:p>
          <a:p>
            <a:pPr>
              <a:buFontTx/>
              <a:buNone/>
            </a:pPr>
            <a:r>
              <a:rPr lang="en-US" sz="4000" b="1">
                <a:solidFill>
                  <a:srgbClr val="FFFFFF"/>
                </a:solidFill>
                <a:effectLst>
                  <a:outerShdw blurRad="38100" dist="38100" dir="2700000" algn="tl">
                    <a:srgbClr val="000000"/>
                  </a:outerShdw>
                </a:effectLst>
              </a:rPr>
              <a:t>	up to</a:t>
            </a:r>
          </a:p>
          <a:p>
            <a:pPr>
              <a:buFontTx/>
              <a:buNone/>
            </a:pPr>
            <a:r>
              <a:rPr lang="en-US" sz="4000" b="1">
                <a:solidFill>
                  <a:srgbClr val="FFFFFF"/>
                </a:solidFill>
                <a:effectLst>
                  <a:outerShdw blurRad="38100" dist="38100" dir="2700000" algn="tl">
                    <a:srgbClr val="000000"/>
                  </a:outerShdw>
                </a:effectLst>
              </a:rPr>
              <a:t>	Jesus</a:t>
            </a:r>
          </a:p>
          <a:p>
            <a:pPr>
              <a:buFontTx/>
              <a:buNone/>
            </a:pPr>
            <a:r>
              <a:rPr lang="en-US" sz="4000" b="1">
                <a:solidFill>
                  <a:srgbClr val="FFFFFF"/>
                </a:solidFill>
                <a:effectLst>
                  <a:outerShdw blurRad="38100" dist="38100" dir="2700000" algn="tl">
                    <a:srgbClr val="000000"/>
                  </a:outerShdw>
                </a:effectLst>
              </a:rPr>
              <a:t>	from</a:t>
            </a:r>
          </a:p>
          <a:p>
            <a:pPr>
              <a:buFontTx/>
              <a:buNone/>
            </a:pPr>
            <a:endParaRPr lang="en-US" sz="4000" b="1">
              <a:solidFill>
                <a:srgbClr val="FFFFFF"/>
              </a:solidFill>
              <a:effectLst>
                <a:outerShdw blurRad="38100" dist="38100" dir="2700000" algn="tl">
                  <a:srgbClr val="000000"/>
                </a:outerShdw>
              </a:effectLst>
            </a:endParaRPr>
          </a:p>
        </p:txBody>
      </p:sp>
      <p:sp>
        <p:nvSpPr>
          <p:cNvPr id="7175" name="Text Box 7"/>
          <p:cNvSpPr txBox="1">
            <a:spLocks noChangeArrowheads="1"/>
          </p:cNvSpPr>
          <p:nvPr/>
        </p:nvSpPr>
        <p:spPr bwMode="auto">
          <a:xfrm>
            <a:off x="1208088" y="1752600"/>
            <a:ext cx="3363912"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7170" name="Rectangle 2"/>
          <p:cNvSpPr>
            <a:spLocks noGrp="1" noChangeArrowheads="1"/>
          </p:cNvSpPr>
          <p:nvPr>
            <p:ph type="title"/>
          </p:nvPr>
        </p:nvSpPr>
        <p:spPr>
          <a:xfrm>
            <a:off x="-228600" y="274638"/>
            <a:ext cx="95250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7178" name="Text Box 10"/>
          <p:cNvSpPr txBox="1">
            <a:spLocks noChangeArrowheads="1"/>
          </p:cNvSpPr>
          <p:nvPr/>
        </p:nvSpPr>
        <p:spPr bwMode="auto">
          <a:xfrm>
            <a:off x="4572000" y="54102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路加</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7180" name="AutoShape 12"/>
          <p:cNvSpPr>
            <a:spLocks noChangeArrowheads="1"/>
          </p:cNvSpPr>
          <p:nvPr/>
        </p:nvSpPr>
        <p:spPr bwMode="auto">
          <a:xfrm rot="10800000">
            <a:off x="8153400" y="28956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7181" name="AutoShape 13"/>
          <p:cNvSpPr>
            <a:spLocks noChangeArrowheads="1"/>
          </p:cNvSpPr>
          <p:nvPr/>
        </p:nvSpPr>
        <p:spPr bwMode="auto">
          <a:xfrm>
            <a:off x="2286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49946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8">
                                            <p:bg/>
                                          </p:spTgt>
                                        </p:tgtEl>
                                        <p:attrNameLst>
                                          <p:attrName>style.visibility</p:attrName>
                                        </p:attrNameLst>
                                      </p:cBhvr>
                                      <p:to>
                                        <p:strVal val="visible"/>
                                      </p:to>
                                    </p:set>
                                    <p:anim calcmode="lin" valueType="num">
                                      <p:cBhvr>
                                        <p:cTn id="7" dur="1000" fill="hold"/>
                                        <p:tgtEl>
                                          <p:spTgt spid="7178">
                                            <p:bg/>
                                          </p:spTgt>
                                        </p:tgtEl>
                                        <p:attrNameLst>
                                          <p:attrName>ppt_w</p:attrName>
                                        </p:attrNameLst>
                                      </p:cBhvr>
                                      <p:tavLst>
                                        <p:tav tm="0">
                                          <p:val>
                                            <p:strVal val="#ppt_w*0.70"/>
                                          </p:val>
                                        </p:tav>
                                        <p:tav tm="100000">
                                          <p:val>
                                            <p:strVal val="#ppt_w"/>
                                          </p:val>
                                        </p:tav>
                                      </p:tavLst>
                                    </p:anim>
                                    <p:anim calcmode="lin" valueType="num">
                                      <p:cBhvr>
                                        <p:cTn id="8" dur="1000" fill="hold"/>
                                        <p:tgtEl>
                                          <p:spTgt spid="7178">
                                            <p:bg/>
                                          </p:spTgt>
                                        </p:tgtEl>
                                        <p:attrNameLst>
                                          <p:attrName>ppt_h</p:attrName>
                                        </p:attrNameLst>
                                      </p:cBhvr>
                                      <p:tavLst>
                                        <p:tav tm="0">
                                          <p:val>
                                            <p:strVal val="#ppt_h"/>
                                          </p:val>
                                        </p:tav>
                                        <p:tav tm="100000">
                                          <p:val>
                                            <p:strVal val="#ppt_h"/>
                                          </p:val>
                                        </p:tav>
                                      </p:tavLst>
                                    </p:anim>
                                    <p:animEffect transition="in" filter="fade">
                                      <p:cBhvr>
                                        <p:cTn id="9" dur="1000"/>
                                        <p:tgtEl>
                                          <p:spTgt spid="7178">
                                            <p:bg/>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 calcmode="lin" valueType="num">
                                      <p:cBhvr>
                                        <p:cTn id="13" dur="1000" fill="hold"/>
                                        <p:tgtEl>
                                          <p:spTgt spid="717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7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78">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dissolve">
                                      <p:cBhvr>
                                        <p:cTn id="19" dur="500"/>
                                        <p:tgtEl>
                                          <p:spTgt spid="7173">
                                            <p:bg/>
                                          </p:spTgt>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7173">
                                            <p:txEl>
                                              <p:pRg st="3" end="3"/>
                                            </p:txEl>
                                          </p:spTgt>
                                        </p:tgtEl>
                                        <p:attrNameLst>
                                          <p:attrName>style.visibility</p:attrName>
                                        </p:attrNameLst>
                                      </p:cBhvr>
                                      <p:to>
                                        <p:strVal val="visible"/>
                                      </p:to>
                                    </p:set>
                                    <p:animEffect transition="in" filter="dissolve">
                                      <p:cBhvr>
                                        <p:cTn id="23" dur="500"/>
                                        <p:tgtEl>
                                          <p:spTgt spid="7173">
                                            <p:txEl>
                                              <p:pRg st="3" end="3"/>
                                            </p:txEl>
                                          </p:spTgt>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173">
                                            <p:txEl>
                                              <p:pRg st="2" end="2"/>
                                            </p:txEl>
                                          </p:spTgt>
                                        </p:tgtEl>
                                        <p:attrNameLst>
                                          <p:attrName>style.visibility</p:attrName>
                                        </p:attrNameLst>
                                      </p:cBhvr>
                                      <p:to>
                                        <p:strVal val="visible"/>
                                      </p:to>
                                    </p:set>
                                    <p:animEffect transition="in" filter="dissolve">
                                      <p:cBhvr>
                                        <p:cTn id="27" dur="500"/>
                                        <p:tgtEl>
                                          <p:spTgt spid="7173">
                                            <p:txEl>
                                              <p:pRg st="2" end="2"/>
                                            </p:txEl>
                                          </p:spTgt>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7173">
                                            <p:txEl>
                                              <p:pRg st="1" end="1"/>
                                            </p:txEl>
                                          </p:spTgt>
                                        </p:tgtEl>
                                        <p:attrNameLst>
                                          <p:attrName>style.visibility</p:attrName>
                                        </p:attrNameLst>
                                      </p:cBhvr>
                                      <p:to>
                                        <p:strVal val="visible"/>
                                      </p:to>
                                    </p:set>
                                    <p:animEffect transition="in" filter="dissolve">
                                      <p:cBhvr>
                                        <p:cTn id="31" dur="500"/>
                                        <p:tgtEl>
                                          <p:spTgt spid="7173">
                                            <p:txEl>
                                              <p:pRg st="1" end="1"/>
                                            </p:txEl>
                                          </p:spTgt>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173">
                                            <p:txEl>
                                              <p:pRg st="0" end="0"/>
                                            </p:txEl>
                                          </p:spTgt>
                                        </p:tgtEl>
                                        <p:attrNameLst>
                                          <p:attrName>style.visibility</p:attrName>
                                        </p:attrNameLst>
                                      </p:cBhvr>
                                      <p:to>
                                        <p:strVal val="visible"/>
                                      </p:to>
                                    </p:set>
                                    <p:animEffect transition="in" filter="dissolve">
                                      <p:cBhvr>
                                        <p:cTn id="35" dur="500"/>
                                        <p:tgtEl>
                                          <p:spTgt spid="7173">
                                            <p:txEl>
                                              <p:pRg st="0" end="0"/>
                                            </p:txEl>
                                          </p:spTgt>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7180"/>
                                        </p:tgtEl>
                                        <p:attrNameLst>
                                          <p:attrName>style.visibility</p:attrName>
                                        </p:attrNameLst>
                                      </p:cBhvr>
                                      <p:to>
                                        <p:strVal val="visible"/>
                                      </p:to>
                                    </p:set>
                                    <p:anim calcmode="lin" valueType="num">
                                      <p:cBhvr additive="base">
                                        <p:cTn id="38" dur="500" fill="hold"/>
                                        <p:tgtEl>
                                          <p:spTgt spid="7180"/>
                                        </p:tgtEl>
                                        <p:attrNameLst>
                                          <p:attrName>ppt_x</p:attrName>
                                        </p:attrNameLst>
                                      </p:cBhvr>
                                      <p:tavLst>
                                        <p:tav tm="0">
                                          <p:val>
                                            <p:strVal val="#ppt_x"/>
                                          </p:val>
                                        </p:tav>
                                        <p:tav tm="100000">
                                          <p:val>
                                            <p:strVal val="#ppt_x"/>
                                          </p:val>
                                        </p:tav>
                                      </p:tavLst>
                                    </p:anim>
                                    <p:anim calcmode="lin" valueType="num">
                                      <p:cBhvr additive="base">
                                        <p:cTn id="39"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uiExpand="1" build="p" animBg="1"/>
      <p:bldP spid="7178" grpId="0" build="allAtOnce" animBg="1"/>
      <p:bldP spid="718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98308" name="WordArt 4"/>
          <p:cNvSpPr>
            <a:spLocks noChangeArrowheads="1" noChangeShapeType="1" noTextEdit="1"/>
          </p:cNvSpPr>
          <p:nvPr/>
        </p:nvSpPr>
        <p:spPr bwMode="auto">
          <a:xfrm rot="5400000">
            <a:off x="-838200" y="2209800"/>
            <a:ext cx="4495800" cy="990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620000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Focus</a:t>
            </a:r>
          </a:p>
        </p:txBody>
      </p:sp>
      <p:sp>
        <p:nvSpPr>
          <p:cNvPr id="98309" name="Freeform 5"/>
          <p:cNvSpPr>
            <a:spLocks/>
          </p:cNvSpPr>
          <p:nvPr/>
        </p:nvSpPr>
        <p:spPr bwMode="auto">
          <a:xfrm>
            <a:off x="2362200" y="381000"/>
            <a:ext cx="241300" cy="6248400"/>
          </a:xfrm>
          <a:custGeom>
            <a:avLst/>
            <a:gdLst>
              <a:gd name="T0" fmla="*/ 48 w 152"/>
              <a:gd name="T1" fmla="*/ 0 h 3936"/>
              <a:gd name="T2" fmla="*/ 144 w 152"/>
              <a:gd name="T3" fmla="*/ 432 h 3936"/>
              <a:gd name="T4" fmla="*/ 0 w 152"/>
              <a:gd name="T5" fmla="*/ 1344 h 3936"/>
              <a:gd name="T6" fmla="*/ 144 w 152"/>
              <a:gd name="T7" fmla="*/ 2448 h 3936"/>
              <a:gd name="T8" fmla="*/ 48 w 152"/>
              <a:gd name="T9" fmla="*/ 3504 h 3936"/>
              <a:gd name="T10" fmla="*/ 48 w 152"/>
              <a:gd name="T11" fmla="*/ 3936 h 3936"/>
            </a:gdLst>
            <a:ahLst/>
            <a:cxnLst>
              <a:cxn ang="0">
                <a:pos x="T0" y="T1"/>
              </a:cxn>
              <a:cxn ang="0">
                <a:pos x="T2" y="T3"/>
              </a:cxn>
              <a:cxn ang="0">
                <a:pos x="T4" y="T5"/>
              </a:cxn>
              <a:cxn ang="0">
                <a:pos x="T6" y="T7"/>
              </a:cxn>
              <a:cxn ang="0">
                <a:pos x="T8" y="T9"/>
              </a:cxn>
              <a:cxn ang="0">
                <a:pos x="T10" y="T11"/>
              </a:cxn>
            </a:cxnLst>
            <a:rect l="0" t="0" r="r" b="b"/>
            <a:pathLst>
              <a:path w="152" h="3936">
                <a:moveTo>
                  <a:pt x="48" y="0"/>
                </a:moveTo>
                <a:cubicBezTo>
                  <a:pt x="100" y="104"/>
                  <a:pt x="152" y="208"/>
                  <a:pt x="144" y="432"/>
                </a:cubicBezTo>
                <a:cubicBezTo>
                  <a:pt x="136" y="656"/>
                  <a:pt x="0" y="1008"/>
                  <a:pt x="0" y="1344"/>
                </a:cubicBezTo>
                <a:cubicBezTo>
                  <a:pt x="0" y="1680"/>
                  <a:pt x="136" y="2088"/>
                  <a:pt x="144" y="2448"/>
                </a:cubicBezTo>
                <a:cubicBezTo>
                  <a:pt x="152" y="2808"/>
                  <a:pt x="64" y="3256"/>
                  <a:pt x="48" y="3504"/>
                </a:cubicBezTo>
                <a:cubicBezTo>
                  <a:pt x="32" y="3752"/>
                  <a:pt x="48" y="3864"/>
                  <a:pt x="48" y="3936"/>
                </a:cubicBezTo>
              </a:path>
            </a:pathLst>
          </a:custGeom>
          <a:noFill/>
          <a:ln w="38100" cmpd="sng">
            <a:solidFill>
              <a:schemeClr val="bg1"/>
            </a:solidFill>
            <a:round/>
            <a:headEnd/>
            <a:tailEnd/>
          </a:ln>
          <a:effectLst>
            <a:outerShdw blurRad="63500" dist="38099" dir="2700000" algn="ctr" rotWithShape="0">
              <a:srgbClr val="FF3300">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0" name="Freeform 6"/>
          <p:cNvSpPr>
            <a:spLocks/>
          </p:cNvSpPr>
          <p:nvPr/>
        </p:nvSpPr>
        <p:spPr bwMode="auto">
          <a:xfrm>
            <a:off x="76200" y="5410200"/>
            <a:ext cx="2971800" cy="228600"/>
          </a:xfrm>
          <a:custGeom>
            <a:avLst/>
            <a:gdLst>
              <a:gd name="T0" fmla="*/ 0 w 1728"/>
              <a:gd name="T1" fmla="*/ 152 h 152"/>
              <a:gd name="T2" fmla="*/ 480 w 1728"/>
              <a:gd name="T3" fmla="*/ 8 h 152"/>
              <a:gd name="T4" fmla="*/ 1056 w 1728"/>
              <a:gd name="T5" fmla="*/ 104 h 152"/>
              <a:gd name="T6" fmla="*/ 1728 w 1728"/>
              <a:gd name="T7" fmla="*/ 56 h 152"/>
            </a:gdLst>
            <a:ahLst/>
            <a:cxnLst>
              <a:cxn ang="0">
                <a:pos x="T0" y="T1"/>
              </a:cxn>
              <a:cxn ang="0">
                <a:pos x="T2" y="T3"/>
              </a:cxn>
              <a:cxn ang="0">
                <a:pos x="T4" y="T5"/>
              </a:cxn>
              <a:cxn ang="0">
                <a:pos x="T6" y="T7"/>
              </a:cxn>
            </a:cxnLst>
            <a:rect l="0" t="0" r="r" b="b"/>
            <a:pathLst>
              <a:path w="1728" h="152">
                <a:moveTo>
                  <a:pt x="0" y="152"/>
                </a:moveTo>
                <a:cubicBezTo>
                  <a:pt x="152" y="84"/>
                  <a:pt x="304" y="16"/>
                  <a:pt x="480" y="8"/>
                </a:cubicBezTo>
                <a:cubicBezTo>
                  <a:pt x="656" y="0"/>
                  <a:pt x="848" y="96"/>
                  <a:pt x="1056" y="104"/>
                </a:cubicBezTo>
                <a:cubicBezTo>
                  <a:pt x="1264" y="112"/>
                  <a:pt x="1616" y="64"/>
                  <a:pt x="1728" y="56"/>
                </a:cubicBezTo>
              </a:path>
            </a:pathLst>
          </a:custGeom>
          <a:noFill/>
          <a:ln w="76200" cmpd="sng">
            <a:solidFill>
              <a:schemeClr val="bg1"/>
            </a:solidFill>
            <a:round/>
            <a:headEnd/>
            <a:tailEnd/>
          </a:ln>
          <a:effectLst>
            <a:outerShdw blurRad="63500" dist="38099" dir="2700000" algn="ctr" rotWithShape="0">
              <a:srgbClr val="FF9933">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2" name="WordArt 8"/>
          <p:cNvSpPr>
            <a:spLocks noChangeArrowheads="1" noChangeShapeType="1" noTextEdit="1"/>
          </p:cNvSpPr>
          <p:nvPr/>
        </p:nvSpPr>
        <p:spPr bwMode="auto">
          <a:xfrm>
            <a:off x="3810000" y="1066800"/>
            <a:ext cx="2047875" cy="9747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Jesus</a:t>
            </a:r>
            <a:r>
              <a:rPr kumimoji="0" lang="mr-IN"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a:t>
            </a:r>
            <a:endPar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endParaRPr>
          </a:p>
        </p:txBody>
      </p:sp>
      <p:sp>
        <p:nvSpPr>
          <p:cNvPr id="98315" name="WordArt 11"/>
          <p:cNvSpPr>
            <a:spLocks noChangeArrowheads="1" noChangeShapeType="1" noTextEdit="1"/>
          </p:cNvSpPr>
          <p:nvPr/>
        </p:nvSpPr>
        <p:spPr bwMode="auto">
          <a:xfrm>
            <a:off x="3200400" y="2743200"/>
            <a:ext cx="4724400" cy="12192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InflateTop">
              <a:avLst>
                <a:gd name="adj" fmla="val 31917"/>
              </a:avLst>
            </a:prstTxWarp>
            <a:scene3d>
              <a:camera prst="legacyObliqueTopRight"/>
              <a:lightRig rig="legacyFlat3" dir="b"/>
            </a:scene3d>
            <a:sp3d extrusionH="430200" prstMaterial="legacyMatte">
              <a:extrusionClr>
                <a:srgbClr val="FF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0">
                  <a:gsLst>
                    <a:gs pos="0">
                      <a:srgbClr val="9999FF"/>
                    </a:gs>
                    <a:gs pos="100000">
                      <a:srgbClr val="009999"/>
                    </a:gs>
                  </a:gsLst>
                  <a:lin ang="5400000" scaled="1"/>
                </a:gradFill>
                <a:effectLst/>
                <a:uLnTx/>
                <a:uFillTx/>
                <a:latin typeface="Showcard Gothic"/>
                <a:ea typeface="Showcard Gothic"/>
                <a:cs typeface="Showcard Gothic"/>
              </a:rPr>
              <a:t>Davidic   heritage</a:t>
            </a:r>
          </a:p>
        </p:txBody>
      </p:sp>
      <p:sp>
        <p:nvSpPr>
          <p:cNvPr id="98317" name="WordArt 13"/>
          <p:cNvSpPr>
            <a:spLocks noChangeArrowheads="1" noChangeShapeType="1" noTextEdit="1"/>
          </p:cNvSpPr>
          <p:nvPr/>
        </p:nvSpPr>
        <p:spPr bwMode="auto">
          <a:xfrm>
            <a:off x="3733800" y="4343400"/>
            <a:ext cx="4724400" cy="1524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PerspectiveBottomRight">
                <a:rot lat="0" lon="21239999" rev="0"/>
              </a:camera>
              <a:lightRig rig="legacyHarsh4" dir="t"/>
            </a:scene3d>
            <a:sp3d extrusionH="430200" prstMaterial="legacyMatte">
              <a:extrusionClr>
                <a:srgbClr val="FFFF6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rPr>
              <a:t>messianic role</a:t>
            </a:r>
          </a:p>
        </p:txBody>
      </p:sp>
    </p:spTree>
    <p:extLst>
      <p:ext uri="{BB962C8B-B14F-4D97-AF65-F5344CB8AC3E}">
        <p14:creationId xmlns:p14="http://schemas.microsoft.com/office/powerpoint/2010/main" val="267067755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checkerboard(across)">
                                      <p:cBhvr>
                                        <p:cTn id="7" dur="500"/>
                                        <p:tgtEl>
                                          <p:spTgt spid="98308"/>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8309"/>
                                        </p:tgtEl>
                                        <p:attrNameLst>
                                          <p:attrName>style.visibility</p:attrName>
                                        </p:attrNameLst>
                                      </p:cBhvr>
                                      <p:to>
                                        <p:strVal val="visible"/>
                                      </p:to>
                                    </p:set>
                                    <p:anim calcmode="lin" valueType="num">
                                      <p:cBhvr additive="base">
                                        <p:cTn id="11" dur="500" fill="hold"/>
                                        <p:tgtEl>
                                          <p:spTgt spid="98309"/>
                                        </p:tgtEl>
                                        <p:attrNameLst>
                                          <p:attrName>ppt_x</p:attrName>
                                        </p:attrNameLst>
                                      </p:cBhvr>
                                      <p:tavLst>
                                        <p:tav tm="0">
                                          <p:val>
                                            <p:strVal val="#ppt_x"/>
                                          </p:val>
                                        </p:tav>
                                        <p:tav tm="100000">
                                          <p:val>
                                            <p:strVal val="#ppt_x"/>
                                          </p:val>
                                        </p:tav>
                                      </p:tavLst>
                                    </p:anim>
                                    <p:anim calcmode="lin" valueType="num">
                                      <p:cBhvr additive="base">
                                        <p:cTn id="12" dur="500" fill="hold"/>
                                        <p:tgtEl>
                                          <p:spTgt spid="9830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8310"/>
                                        </p:tgtEl>
                                        <p:attrNameLst>
                                          <p:attrName>style.visibility</p:attrName>
                                        </p:attrNameLst>
                                      </p:cBhvr>
                                      <p:to>
                                        <p:strVal val="visible"/>
                                      </p:to>
                                    </p:set>
                                    <p:anim calcmode="lin" valueType="num">
                                      <p:cBhvr additive="base">
                                        <p:cTn id="15" dur="500" fill="hold"/>
                                        <p:tgtEl>
                                          <p:spTgt spid="98310"/>
                                        </p:tgtEl>
                                        <p:attrNameLst>
                                          <p:attrName>ppt_x</p:attrName>
                                        </p:attrNameLst>
                                      </p:cBhvr>
                                      <p:tavLst>
                                        <p:tav tm="0">
                                          <p:val>
                                            <p:strVal val="0-#ppt_w/2"/>
                                          </p:val>
                                        </p:tav>
                                        <p:tav tm="100000">
                                          <p:val>
                                            <p:strVal val="#ppt_x"/>
                                          </p:val>
                                        </p:tav>
                                      </p:tavLst>
                                    </p:anim>
                                    <p:anim calcmode="lin" valueType="num">
                                      <p:cBhvr additive="base">
                                        <p:cTn id="16"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8312"/>
                                        </p:tgtEl>
                                        <p:attrNameLst>
                                          <p:attrName>style.visibility</p:attrName>
                                        </p:attrNameLst>
                                      </p:cBhvr>
                                      <p:to>
                                        <p:strVal val="visible"/>
                                      </p:to>
                                    </p:set>
                                    <p:animEffect transition="in" filter="fade">
                                      <p:cBhvr>
                                        <p:cTn id="21" dur="1000"/>
                                        <p:tgtEl>
                                          <p:spTgt spid="98312"/>
                                        </p:tgtEl>
                                      </p:cBhvr>
                                    </p:animEffect>
                                    <p:anim calcmode="lin" valueType="num">
                                      <p:cBhvr>
                                        <p:cTn id="22" dur="1000" fill="hold"/>
                                        <p:tgtEl>
                                          <p:spTgt spid="98312"/>
                                        </p:tgtEl>
                                        <p:attrNameLst>
                                          <p:attrName>ppt_x</p:attrName>
                                        </p:attrNameLst>
                                      </p:cBhvr>
                                      <p:tavLst>
                                        <p:tav tm="0">
                                          <p:val>
                                            <p:strVal val="#ppt_x"/>
                                          </p:val>
                                        </p:tav>
                                        <p:tav tm="100000">
                                          <p:val>
                                            <p:strVal val="#ppt_x"/>
                                          </p:val>
                                        </p:tav>
                                      </p:tavLst>
                                    </p:anim>
                                    <p:anim calcmode="lin" valueType="num">
                                      <p:cBhvr>
                                        <p:cTn id="23" dur="1000" fill="hold"/>
                                        <p:tgtEl>
                                          <p:spTgt spid="983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98315"/>
                                        </p:tgtEl>
                                        <p:attrNameLst>
                                          <p:attrName>style.visibility</p:attrName>
                                        </p:attrNameLst>
                                      </p:cBhvr>
                                      <p:to>
                                        <p:strVal val="visible"/>
                                      </p:to>
                                    </p:set>
                                    <p:animEffect transition="in" filter="fade">
                                      <p:cBhvr>
                                        <p:cTn id="28" dur="2000"/>
                                        <p:tgtEl>
                                          <p:spTgt spid="98315"/>
                                        </p:tgtEl>
                                      </p:cBhvr>
                                    </p:animEffect>
                                    <p:anim calcmode="lin" valueType="num">
                                      <p:cBhvr>
                                        <p:cTn id="29" dur="2000" fill="hold"/>
                                        <p:tgtEl>
                                          <p:spTgt spid="98315"/>
                                        </p:tgtEl>
                                        <p:attrNameLst>
                                          <p:attrName>style.rotation</p:attrName>
                                        </p:attrNameLst>
                                      </p:cBhvr>
                                      <p:tavLst>
                                        <p:tav tm="0">
                                          <p:val>
                                            <p:fltVal val="720"/>
                                          </p:val>
                                        </p:tav>
                                        <p:tav tm="100000">
                                          <p:val>
                                            <p:fltVal val="0"/>
                                          </p:val>
                                        </p:tav>
                                      </p:tavLst>
                                    </p:anim>
                                    <p:anim calcmode="lin" valueType="num">
                                      <p:cBhvr>
                                        <p:cTn id="30" dur="2000" fill="hold"/>
                                        <p:tgtEl>
                                          <p:spTgt spid="98315"/>
                                        </p:tgtEl>
                                        <p:attrNameLst>
                                          <p:attrName>ppt_h</p:attrName>
                                        </p:attrNameLst>
                                      </p:cBhvr>
                                      <p:tavLst>
                                        <p:tav tm="0">
                                          <p:val>
                                            <p:fltVal val="0"/>
                                          </p:val>
                                        </p:tav>
                                        <p:tav tm="100000">
                                          <p:val>
                                            <p:strVal val="#ppt_h"/>
                                          </p:val>
                                        </p:tav>
                                      </p:tavLst>
                                    </p:anim>
                                    <p:anim calcmode="lin" valueType="num">
                                      <p:cBhvr>
                                        <p:cTn id="31" dur="2000" fill="hold"/>
                                        <p:tgtEl>
                                          <p:spTgt spid="98315"/>
                                        </p:tgtEl>
                                        <p:attrNameLst>
                                          <p:attrName>ppt_w</p:attrName>
                                        </p:attrNameLst>
                                      </p:cBhvr>
                                      <p:tavLst>
                                        <p:tav tm="0">
                                          <p:val>
                                            <p:fltVal val="0"/>
                                          </p:val>
                                        </p:tav>
                                        <p:tav tm="100000">
                                          <p:val>
                                            <p:strVal val="#ppt_w"/>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98317"/>
                                        </p:tgtEl>
                                        <p:attrNameLst>
                                          <p:attrName>style.visibility</p:attrName>
                                        </p:attrNameLst>
                                      </p:cBhvr>
                                      <p:to>
                                        <p:strVal val="visible"/>
                                      </p:to>
                                    </p:set>
                                    <p:anim calcmode="lin" valueType="num">
                                      <p:cBhvr>
                                        <p:cTn id="36" dur="500" fill="hold"/>
                                        <p:tgtEl>
                                          <p:spTgt spid="98317"/>
                                        </p:tgtEl>
                                        <p:attrNameLst>
                                          <p:attrName>ppt_w</p:attrName>
                                        </p:attrNameLst>
                                      </p:cBhvr>
                                      <p:tavLst>
                                        <p:tav tm="0">
                                          <p:val>
                                            <p:strVal val="#ppt_w*0.05"/>
                                          </p:val>
                                        </p:tav>
                                        <p:tav tm="100000">
                                          <p:val>
                                            <p:strVal val="#ppt_w"/>
                                          </p:val>
                                        </p:tav>
                                      </p:tavLst>
                                    </p:anim>
                                    <p:anim calcmode="lin" valueType="num">
                                      <p:cBhvr>
                                        <p:cTn id="37" dur="500" fill="hold"/>
                                        <p:tgtEl>
                                          <p:spTgt spid="98317"/>
                                        </p:tgtEl>
                                        <p:attrNameLst>
                                          <p:attrName>ppt_h</p:attrName>
                                        </p:attrNameLst>
                                      </p:cBhvr>
                                      <p:tavLst>
                                        <p:tav tm="0">
                                          <p:val>
                                            <p:strVal val="#ppt_h"/>
                                          </p:val>
                                        </p:tav>
                                        <p:tav tm="100000">
                                          <p:val>
                                            <p:strVal val="#ppt_h"/>
                                          </p:val>
                                        </p:tav>
                                      </p:tavLst>
                                    </p:anim>
                                    <p:anim calcmode="lin" valueType="num">
                                      <p:cBhvr>
                                        <p:cTn id="38" dur="500" fill="hold"/>
                                        <p:tgtEl>
                                          <p:spTgt spid="98317"/>
                                        </p:tgtEl>
                                        <p:attrNameLst>
                                          <p:attrName>ppt_x</p:attrName>
                                        </p:attrNameLst>
                                      </p:cBhvr>
                                      <p:tavLst>
                                        <p:tav tm="0">
                                          <p:val>
                                            <p:strVal val="#ppt_x-.2"/>
                                          </p:val>
                                        </p:tav>
                                        <p:tav tm="100000">
                                          <p:val>
                                            <p:strVal val="#ppt_x"/>
                                          </p:val>
                                        </p:tav>
                                      </p:tavLst>
                                    </p:anim>
                                    <p:anim calcmode="lin" valueType="num">
                                      <p:cBhvr>
                                        <p:cTn id="39" dur="500" fill="hold"/>
                                        <p:tgtEl>
                                          <p:spTgt spid="98317"/>
                                        </p:tgtEl>
                                        <p:attrNameLst>
                                          <p:attrName>ppt_y</p:attrName>
                                        </p:attrNameLst>
                                      </p:cBhvr>
                                      <p:tavLst>
                                        <p:tav tm="0">
                                          <p:val>
                                            <p:strVal val="#ppt_y"/>
                                          </p:val>
                                        </p:tav>
                                        <p:tav tm="100000">
                                          <p:val>
                                            <p:strVal val="#ppt_y"/>
                                          </p:val>
                                        </p:tav>
                                      </p:tavLst>
                                    </p:anim>
                                    <p:animEffect transition="in" filter="fade">
                                      <p:cBhvr>
                                        <p:cTn id="40"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nimBg="1"/>
      <p:bldP spid="98309" grpId="0" animBg="1"/>
      <p:bldP spid="98310" grpId="0" animBg="1"/>
      <p:bldP spid="98312" grpId="0" animBg="1"/>
      <p:bldP spid="98315" grpId="0" animBg="1"/>
      <p:bldP spid="9831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418EA7E-B549-4EEC-B650-98198DAC7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2. </a:t>
            </a:r>
            <a:r>
              <a:rPr lang="zh-CN" altLang="en-US" sz="5400" b="1">
                <a:solidFill>
                  <a:srgbClr val="FFFFFF"/>
                </a:solidFill>
                <a:effectLst>
                  <a:glow rad="228600">
                    <a:srgbClr val="000000"/>
                  </a:glow>
                </a:effectLst>
                <a:latin typeface="Arial"/>
                <a:cs typeface="Arial"/>
              </a:rPr>
              <a:t>他的来临</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4-11</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arrival of </a:t>
            </a:r>
            <a:r>
              <a:rPr lang="en-US" sz="3200" b="1" kern="0">
                <a:solidFill>
                  <a:srgbClr val="FFFFFF"/>
                </a:solidFill>
                <a:effectLst>
                  <a:glow rad="228600">
                    <a:srgbClr val="220011"/>
                  </a:glow>
                </a:effectLst>
                <a:latin typeface="Arial"/>
                <a:cs typeface="Arial"/>
              </a:rPr>
              <a:t>both </a:t>
            </a:r>
            <a:r>
              <a:rPr lang="zh-CN" altLang="en-US" sz="3200" b="1" kern="0">
                <a:solidFill>
                  <a:srgbClr val="FFFFFF"/>
                </a:solidFill>
                <a:effectLst>
                  <a:glow rad="228600">
                    <a:srgbClr val="220011"/>
                  </a:glow>
                </a:effectLst>
                <a:latin typeface="Arial"/>
                <a:cs typeface="Arial"/>
              </a:rPr>
              <a:t>约翰</a:t>
            </a:r>
            <a:r>
              <a:rPr lang="en-US" sz="3200" b="1" kern="0">
                <a:solidFill>
                  <a:srgbClr val="FFFFFF"/>
                </a:solidFill>
                <a:effectLst>
                  <a:glow rad="228600">
                    <a:srgbClr val="220011"/>
                  </a:glow>
                </a:effectLst>
                <a:latin typeface="Arial"/>
                <a:cs typeface="Arial"/>
              </a:rPr>
              <a:t> </a:t>
            </a:r>
            <a:r>
              <a:rPr lang="en-US" sz="3200" b="1" kern="0" dirty="0">
                <a:solidFill>
                  <a:srgbClr val="FFFFFF"/>
                </a:solidFill>
                <a:effectLst>
                  <a:glow rad="228600">
                    <a:srgbClr val="220011"/>
                  </a:glow>
                </a:effectLst>
                <a:latin typeface="Arial"/>
                <a:cs typeface="Arial"/>
              </a:rPr>
              <a:t>and Christ are announced and fulfilled to show through their births that Jesus is the promised Messiah </a:t>
            </a:r>
          </a:p>
        </p:txBody>
      </p:sp>
    </p:spTree>
    <p:extLst>
      <p:ext uri="{BB962C8B-B14F-4D97-AF65-F5344CB8AC3E}">
        <p14:creationId xmlns:p14="http://schemas.microsoft.com/office/powerpoint/2010/main" val="3405953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151654267"/>
      </p:ext>
    </p:extLst>
  </p:cSld>
  <p:clrMapOvr>
    <a:masterClrMapping/>
  </p:clrMapOvr>
  <p:transition>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zh-CN" altLang="en-US" sz="4800" dirty="0">
                <a:effectLst/>
                <a:latin typeface="KaiTi" panose="02010609060101010101" pitchFamily="49" charset="-122"/>
                <a:ea typeface="KaiTi" panose="02010609060101010101" pitchFamily="49" charset="-122"/>
              </a:rPr>
              <a:t>证明耶稣是</a:t>
            </a:r>
            <a:br>
              <a:rPr lang="en-US" altLang="zh-CN" sz="4800" dirty="0">
                <a:effectLst/>
                <a:latin typeface="KaiTi" panose="02010609060101010101" pitchFamily="49" charset="-122"/>
                <a:ea typeface="KaiTi" panose="02010609060101010101" pitchFamily="49" charset="-122"/>
              </a:rPr>
            </a:br>
            <a:r>
              <a:rPr lang="zh-CN" altLang="en-US" sz="4800" dirty="0">
                <a:effectLst/>
                <a:latin typeface="KaiTi" panose="02010609060101010101" pitchFamily="49" charset="-122"/>
                <a:ea typeface="KaiTi" panose="02010609060101010101" pitchFamily="49" charset="-122"/>
              </a:rPr>
              <a:t>君王</a:t>
            </a:r>
            <a:endParaRPr lang="en-US" sz="4000" b="1" dirty="0">
              <a:solidFill>
                <a:schemeClr val="bg1"/>
              </a:solidFill>
              <a:latin typeface="KaiTi" panose="02010609060101010101" pitchFamily="49" charset="-122"/>
              <a:ea typeface="KaiTi" panose="02010609060101010101" pitchFamily="49" charset="-122"/>
              <a:cs typeface="ＭＳ Ｐゴシック" charset="0"/>
            </a:endParaRPr>
          </a:p>
        </p:txBody>
      </p:sp>
      <p:pic>
        <p:nvPicPr>
          <p:cNvPr id="3" name="Picture 2"/>
          <p:cNvPicPr>
            <a:picLocks noChangeAspect="1"/>
          </p:cNvPicPr>
          <p:nvPr/>
        </p:nvPicPr>
        <p:blipFill rotWithShape="1">
          <a:blip r:embed="rId3"/>
          <a:srcRect t="5505"/>
          <a:stretch/>
        </p:blipFill>
        <p:spPr>
          <a:xfrm>
            <a:off x="0" y="175155"/>
            <a:ext cx="4671788" cy="6533576"/>
          </a:xfrm>
          <a:prstGeom prst="rect">
            <a:avLst/>
          </a:prstGeom>
        </p:spPr>
      </p:pic>
      <p:sp>
        <p:nvSpPr>
          <p:cNvPr id="2" name="Rectangle 1"/>
          <p:cNvSpPr/>
          <p:nvPr/>
        </p:nvSpPr>
        <p:spPr>
          <a:xfrm>
            <a:off x="1043608" y="586573"/>
            <a:ext cx="2376264" cy="492443"/>
          </a:xfrm>
          <a:prstGeom prst="rect">
            <a:avLst/>
          </a:prstGeom>
          <a:solidFill>
            <a:srgbClr val="1B1364"/>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000"/>
                </a:solidFill>
                <a:effectLst/>
                <a:uLnTx/>
                <a:uFillTx/>
                <a:latin typeface="KaiTi" panose="02010609060101010101" pitchFamily="49" charset="-122"/>
                <a:ea typeface="KaiTi" panose="02010609060101010101" pitchFamily="49" charset="-122"/>
              </a:rPr>
              <a:t>护照</a:t>
            </a:r>
            <a:endParaRPr kumimoji="0" lang="en-SG" sz="3200" b="1" i="0" u="none" strike="noStrike" kern="1200" cap="none" spc="0" normalizeH="0" baseline="0" noProof="0" dirty="0">
              <a:ln>
                <a:noFill/>
              </a:ln>
              <a:solidFill>
                <a:srgbClr val="FFC000"/>
              </a:solidFill>
              <a:effectLst/>
              <a:uLnTx/>
              <a:uFillTx/>
              <a:latin typeface="KaiTi" panose="02010609060101010101" pitchFamily="49" charset="-122"/>
              <a:ea typeface="KaiTi" panose="02010609060101010101" pitchFamily="49" charset="-122"/>
            </a:endParaRPr>
          </a:p>
        </p:txBody>
      </p:sp>
      <p:sp>
        <p:nvSpPr>
          <p:cNvPr id="4" name="Rectangle 3"/>
          <p:cNvSpPr/>
          <p:nvPr/>
        </p:nvSpPr>
        <p:spPr>
          <a:xfrm>
            <a:off x="611560" y="4475005"/>
            <a:ext cx="3240360" cy="338554"/>
          </a:xfrm>
          <a:prstGeom prst="rect">
            <a:avLst/>
          </a:prstGeom>
          <a:solidFill>
            <a:srgbClr val="E6E6E6"/>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2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身分证</a:t>
            </a:r>
            <a:endParaRPr kumimoji="0" lang="en-SG" sz="22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2021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2958" name="Picture 14" descr="rosai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878013" cy="2466975"/>
          </a:xfrm>
          <a:prstGeom prst="rect">
            <a:avLst/>
          </a:prstGeom>
          <a:noFill/>
          <a:ln w="9525">
            <a:solidFill>
              <a:srgbClr val="660066"/>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82951" name="WordArt 7"/>
          <p:cNvSpPr>
            <a:spLocks noChangeArrowheads="1" noChangeShapeType="1" noTextEdit="1"/>
          </p:cNvSpPr>
          <p:nvPr/>
        </p:nvSpPr>
        <p:spPr bwMode="auto">
          <a:xfrm>
            <a:off x="2286000" y="381000"/>
            <a:ext cx="4495800" cy="1143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1635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0" cap="none" spc="0" normalizeH="0" baseline="0" noProof="0">
                <a:ln w="12700">
                  <a:round/>
                  <a:headEnd/>
                  <a:tailEnd/>
                </a:ln>
                <a:solidFill>
                  <a:srgbClr val="660066">
                    <a:alpha val="50000"/>
                  </a:srgbClr>
                </a:solidFill>
                <a:effectLst/>
                <a:uLnTx/>
                <a:uFillTx/>
                <a:latin typeface="Onyx"/>
                <a:ea typeface="Onyx"/>
                <a:cs typeface="Onyx"/>
              </a:rPr>
              <a:t>same main details</a:t>
            </a:r>
          </a:p>
        </p:txBody>
      </p:sp>
      <p:sp>
        <p:nvSpPr>
          <p:cNvPr id="82952" name="Text Box 8"/>
          <p:cNvSpPr txBox="1">
            <a:spLocks noChangeArrowheads="1"/>
          </p:cNvSpPr>
          <p:nvPr/>
        </p:nvSpPr>
        <p:spPr bwMode="auto">
          <a:xfrm>
            <a:off x="3115217" y="1541463"/>
            <a:ext cx="2973891" cy="1138773"/>
          </a:xfrm>
          <a:prstGeom prst="rect">
            <a:avLst/>
          </a:prstGeom>
          <a:noFill/>
          <a:ln>
            <a:noFill/>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马太</a:t>
            </a:r>
            <a:r>
              <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 &amp; </a:t>
            </a:r>
            <a:r>
              <a:rPr kumimoji="0" lang="zh-CN" alt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路加</a:t>
            </a:r>
            <a:endPar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endParaRPr>
          </a:p>
        </p:txBody>
      </p:sp>
      <p:sp>
        <p:nvSpPr>
          <p:cNvPr id="82953" name="Text Box 9"/>
          <p:cNvSpPr txBox="1">
            <a:spLocks noChangeArrowheads="1"/>
          </p:cNvSpPr>
          <p:nvPr/>
        </p:nvSpPr>
        <p:spPr bwMode="auto">
          <a:xfrm>
            <a:off x="746125" y="32369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4" name="Text Box 10"/>
          <p:cNvSpPr txBox="1">
            <a:spLocks noChangeArrowheads="1"/>
          </p:cNvSpPr>
          <p:nvPr/>
        </p:nvSpPr>
        <p:spPr bwMode="auto">
          <a:xfrm>
            <a:off x="304800" y="3367088"/>
            <a:ext cx="64690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Mary &amp; Joseph were godly parents</a:t>
            </a:r>
          </a:p>
        </p:txBody>
      </p:sp>
      <p:sp>
        <p:nvSpPr>
          <p:cNvPr id="82955" name="Text Box 11"/>
          <p:cNvSpPr txBox="1">
            <a:spLocks noChangeArrowheads="1"/>
          </p:cNvSpPr>
          <p:nvPr/>
        </p:nvSpPr>
        <p:spPr bwMode="auto">
          <a:xfrm>
            <a:off x="762000" y="4281488"/>
            <a:ext cx="52244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virginal conception of Mary</a:t>
            </a:r>
          </a:p>
        </p:txBody>
      </p:sp>
      <p:sp>
        <p:nvSpPr>
          <p:cNvPr id="82956" name="Text Box 12"/>
          <p:cNvSpPr txBox="1">
            <a:spLocks noChangeArrowheads="1"/>
          </p:cNvSpPr>
          <p:nvPr/>
        </p:nvSpPr>
        <p:spPr bwMode="auto">
          <a:xfrm>
            <a:off x="1219200" y="5105400"/>
            <a:ext cx="7100888"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an angel announced the birth of Jesus</a:t>
            </a:r>
          </a:p>
        </p:txBody>
      </p:sp>
      <p:sp>
        <p:nvSpPr>
          <p:cNvPr id="82957" name="Freeform 13"/>
          <p:cNvSpPr>
            <a:spLocks/>
          </p:cNvSpPr>
          <p:nvPr/>
        </p:nvSpPr>
        <p:spPr bwMode="auto">
          <a:xfrm>
            <a:off x="381000" y="2667000"/>
            <a:ext cx="8382000" cy="469900"/>
          </a:xfrm>
          <a:custGeom>
            <a:avLst/>
            <a:gdLst>
              <a:gd name="T0" fmla="*/ 0 w 5280"/>
              <a:gd name="T1" fmla="*/ 248 h 296"/>
              <a:gd name="T2" fmla="*/ 2784 w 5280"/>
              <a:gd name="T3" fmla="*/ 8 h 296"/>
              <a:gd name="T4" fmla="*/ 5280 w 5280"/>
              <a:gd name="T5" fmla="*/ 296 h 296"/>
            </a:gdLst>
            <a:ahLst/>
            <a:cxnLst>
              <a:cxn ang="0">
                <a:pos x="T0" y="T1"/>
              </a:cxn>
              <a:cxn ang="0">
                <a:pos x="T2" y="T3"/>
              </a:cxn>
              <a:cxn ang="0">
                <a:pos x="T4" y="T5"/>
              </a:cxn>
            </a:cxnLst>
            <a:rect l="0" t="0" r="r" b="b"/>
            <a:pathLst>
              <a:path w="5280" h="296">
                <a:moveTo>
                  <a:pt x="0" y="248"/>
                </a:moveTo>
                <a:cubicBezTo>
                  <a:pt x="952" y="124"/>
                  <a:pt x="1904" y="0"/>
                  <a:pt x="2784" y="8"/>
                </a:cubicBezTo>
                <a:cubicBezTo>
                  <a:pt x="3664" y="16"/>
                  <a:pt x="4856" y="248"/>
                  <a:pt x="5280" y="296"/>
                </a:cubicBezTo>
              </a:path>
            </a:pathLst>
          </a:custGeom>
          <a:noFill/>
          <a:ln w="76200" cmpd="sng">
            <a:solidFill>
              <a:srgbClr val="FFFF66"/>
            </a:solidFill>
            <a:round/>
            <a:headEnd/>
            <a:tailEnd/>
          </a:ln>
          <a:effectLst>
            <a:outerShdw blurRad="63500" dist="38099"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26045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82952"/>
                                        </p:tgtEl>
                                        <p:attrNameLst>
                                          <p:attrName>style.visibility</p:attrName>
                                        </p:attrNameLst>
                                      </p:cBhvr>
                                      <p:to>
                                        <p:strVal val="visible"/>
                                      </p:to>
                                    </p:set>
                                    <p:animEffect transition="in" filter="strips(downLeft)">
                                      <p:cBhvr>
                                        <p:cTn id="11" dur="500"/>
                                        <p:tgtEl>
                                          <p:spTgt spid="82952"/>
                                        </p:tgtEl>
                                      </p:cBhvr>
                                    </p:animEffect>
                                  </p:childTnLst>
                                </p:cTn>
                              </p:par>
                            </p:childTnLst>
                          </p:cTn>
                        </p:par>
                        <p:par>
                          <p:cTn id="12" fill="hold" nodeType="afterGroup">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82957"/>
                                        </p:tgtEl>
                                        <p:attrNameLst>
                                          <p:attrName>style.visibility</p:attrName>
                                        </p:attrNameLst>
                                      </p:cBhvr>
                                      <p:to>
                                        <p:strVal val="visible"/>
                                      </p:to>
                                    </p:set>
                                    <p:anim calcmode="lin" valueType="num">
                                      <p:cBhvr additive="base">
                                        <p:cTn id="15" dur="500" fill="hold"/>
                                        <p:tgtEl>
                                          <p:spTgt spid="82957"/>
                                        </p:tgtEl>
                                        <p:attrNameLst>
                                          <p:attrName>ppt_x</p:attrName>
                                        </p:attrNameLst>
                                      </p:cBhvr>
                                      <p:tavLst>
                                        <p:tav tm="0">
                                          <p:val>
                                            <p:strVal val="#ppt_x"/>
                                          </p:val>
                                        </p:tav>
                                        <p:tav tm="100000">
                                          <p:val>
                                            <p:strVal val="#ppt_x"/>
                                          </p:val>
                                        </p:tav>
                                      </p:tavLst>
                                    </p:anim>
                                    <p:anim calcmode="lin" valueType="num">
                                      <p:cBhvr additive="base">
                                        <p:cTn id="16" dur="500" fill="hold"/>
                                        <p:tgtEl>
                                          <p:spTgt spid="8295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2954"/>
                                        </p:tgtEl>
                                        <p:attrNameLst>
                                          <p:attrName>style.visibility</p:attrName>
                                        </p:attrNameLst>
                                      </p:cBhvr>
                                      <p:to>
                                        <p:strVal val="visible"/>
                                      </p:to>
                                    </p:set>
                                    <p:animEffect transition="in" filter="fade">
                                      <p:cBhvr>
                                        <p:cTn id="21" dur="2000"/>
                                        <p:tgtEl>
                                          <p:spTgt spid="8295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4" presetClass="entr" presetSubtype="0" accel="100000" fill="hold" grpId="0" nodeType="clickEffect">
                                  <p:stCondLst>
                                    <p:cond delay="0"/>
                                  </p:stCondLst>
                                  <p:childTnLst>
                                    <p:set>
                                      <p:cBhvr>
                                        <p:cTn id="25" dur="1" fill="hold">
                                          <p:stCondLst>
                                            <p:cond delay="0"/>
                                          </p:stCondLst>
                                        </p:cTn>
                                        <p:tgtEl>
                                          <p:spTgt spid="82955"/>
                                        </p:tgtEl>
                                        <p:attrNameLst>
                                          <p:attrName>style.visibility</p:attrName>
                                        </p:attrNameLst>
                                      </p:cBhvr>
                                      <p:to>
                                        <p:strVal val="visible"/>
                                      </p:to>
                                    </p:set>
                                    <p:anim calcmode="lin" valueType="num">
                                      <p:cBhvr>
                                        <p:cTn id="26" dur="500" fill="hold"/>
                                        <p:tgtEl>
                                          <p:spTgt spid="82955"/>
                                        </p:tgtEl>
                                        <p:attrNameLst>
                                          <p:attrName>ppt_w</p:attrName>
                                        </p:attrNameLst>
                                      </p:cBhvr>
                                      <p:tavLst>
                                        <p:tav tm="0">
                                          <p:val>
                                            <p:strVal val="#ppt_w*0.05"/>
                                          </p:val>
                                        </p:tav>
                                        <p:tav tm="100000">
                                          <p:val>
                                            <p:strVal val="#ppt_w"/>
                                          </p:val>
                                        </p:tav>
                                      </p:tavLst>
                                    </p:anim>
                                    <p:anim calcmode="lin" valueType="num">
                                      <p:cBhvr>
                                        <p:cTn id="27" dur="500" fill="hold"/>
                                        <p:tgtEl>
                                          <p:spTgt spid="82955"/>
                                        </p:tgtEl>
                                        <p:attrNameLst>
                                          <p:attrName>ppt_h</p:attrName>
                                        </p:attrNameLst>
                                      </p:cBhvr>
                                      <p:tavLst>
                                        <p:tav tm="0">
                                          <p:val>
                                            <p:strVal val="#ppt_h"/>
                                          </p:val>
                                        </p:tav>
                                        <p:tav tm="100000">
                                          <p:val>
                                            <p:strVal val="#ppt_h"/>
                                          </p:val>
                                        </p:tav>
                                      </p:tavLst>
                                    </p:anim>
                                    <p:anim calcmode="lin" valueType="num">
                                      <p:cBhvr>
                                        <p:cTn id="28" dur="500" fill="hold"/>
                                        <p:tgtEl>
                                          <p:spTgt spid="82955"/>
                                        </p:tgtEl>
                                        <p:attrNameLst>
                                          <p:attrName>ppt_x</p:attrName>
                                        </p:attrNameLst>
                                      </p:cBhvr>
                                      <p:tavLst>
                                        <p:tav tm="0">
                                          <p:val>
                                            <p:strVal val="#ppt_x-.2"/>
                                          </p:val>
                                        </p:tav>
                                        <p:tav tm="100000">
                                          <p:val>
                                            <p:strVal val="#ppt_x"/>
                                          </p:val>
                                        </p:tav>
                                      </p:tavLst>
                                    </p:anim>
                                    <p:anim calcmode="lin" valueType="num">
                                      <p:cBhvr>
                                        <p:cTn id="29" dur="500" fill="hold"/>
                                        <p:tgtEl>
                                          <p:spTgt spid="82955"/>
                                        </p:tgtEl>
                                        <p:attrNameLst>
                                          <p:attrName>ppt_y</p:attrName>
                                        </p:attrNameLst>
                                      </p:cBhvr>
                                      <p:tavLst>
                                        <p:tav tm="0">
                                          <p:val>
                                            <p:strVal val="#ppt_y"/>
                                          </p:val>
                                        </p:tav>
                                        <p:tav tm="100000">
                                          <p:val>
                                            <p:strVal val="#ppt_y"/>
                                          </p:val>
                                        </p:tav>
                                      </p:tavLst>
                                    </p:anim>
                                    <p:animEffect transition="in" filter="fade">
                                      <p:cBhvr>
                                        <p:cTn id="30" dur="500"/>
                                        <p:tgtEl>
                                          <p:spTgt spid="8295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82956"/>
                                        </p:tgtEl>
                                        <p:attrNameLst>
                                          <p:attrName>style.visibility</p:attrName>
                                        </p:attrNameLst>
                                      </p:cBhvr>
                                      <p:to>
                                        <p:strVal val="visible"/>
                                      </p:to>
                                    </p:set>
                                    <p:animEffect transition="in" filter="checkerboard(across)">
                                      <p:cBhvr>
                                        <p:cTn id="35" dur="500"/>
                                        <p:tgtEl>
                                          <p:spTgt spid="8295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nodeType="clickEffect">
                                  <p:stCondLst>
                                    <p:cond delay="0"/>
                                  </p:stCondLst>
                                  <p:childTnLst>
                                    <p:set>
                                      <p:cBhvr>
                                        <p:cTn id="39" dur="1" fill="hold">
                                          <p:stCondLst>
                                            <p:cond delay="0"/>
                                          </p:stCondLst>
                                        </p:cTn>
                                        <p:tgtEl>
                                          <p:spTgt spid="82958"/>
                                        </p:tgtEl>
                                        <p:attrNameLst>
                                          <p:attrName>style.visibility</p:attrName>
                                        </p:attrNameLst>
                                      </p:cBhvr>
                                      <p:to>
                                        <p:strVal val="visible"/>
                                      </p:to>
                                    </p:set>
                                    <p:anim calcmode="lin" valueType="num">
                                      <p:cBhvr>
                                        <p:cTn id="40" dur="1000" fill="hold"/>
                                        <p:tgtEl>
                                          <p:spTgt spid="82958"/>
                                        </p:tgtEl>
                                        <p:attrNameLst>
                                          <p:attrName>ppt_x</p:attrName>
                                        </p:attrNameLst>
                                      </p:cBhvr>
                                      <p:tavLst>
                                        <p:tav tm="0">
                                          <p:val>
                                            <p:strVal val="#ppt_x-.2"/>
                                          </p:val>
                                        </p:tav>
                                        <p:tav tm="100000">
                                          <p:val>
                                            <p:strVal val="#ppt_x"/>
                                          </p:val>
                                        </p:tav>
                                      </p:tavLst>
                                    </p:anim>
                                    <p:anim calcmode="lin" valueType="num">
                                      <p:cBhvr>
                                        <p:cTn id="41" dur="1000" fill="hold"/>
                                        <p:tgtEl>
                                          <p:spTgt spid="82958"/>
                                        </p:tgtEl>
                                        <p:attrNameLst>
                                          <p:attrName>ppt_y</p:attrName>
                                        </p:attrNameLst>
                                      </p:cBhvr>
                                      <p:tavLst>
                                        <p:tav tm="0">
                                          <p:val>
                                            <p:strVal val="#ppt_y"/>
                                          </p:val>
                                        </p:tav>
                                        <p:tav tm="100000">
                                          <p:val>
                                            <p:strVal val="#ppt_y"/>
                                          </p:val>
                                        </p:tav>
                                      </p:tavLst>
                                    </p:anim>
                                    <p:animEffect transition="in" filter="wipe(right)" prLst="gradientSize: 0.1">
                                      <p:cBhvr>
                                        <p:cTn id="42" dur="10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animBg="1"/>
      <p:bldP spid="82952" grpId="0"/>
      <p:bldP spid="82954" grpId="0"/>
      <p:bldP spid="82955" grpId="0"/>
      <p:bldP spid="82956" grpId="0"/>
      <p:bldP spid="8295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1145" name="Picture 9" descr="map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548063" cy="4724400"/>
          </a:xfrm>
          <a:prstGeom prst="rect">
            <a:avLst/>
          </a:prstGeom>
          <a:noFill/>
          <a:ln w="9525">
            <a:solidFill>
              <a:srgbClr val="660066"/>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91141" name="Text Box 5"/>
          <p:cNvSpPr txBox="1">
            <a:spLocks noChangeArrowheads="1"/>
          </p:cNvSpPr>
          <p:nvPr/>
        </p:nvSpPr>
        <p:spPr bwMode="auto">
          <a:xfrm>
            <a:off x="685800" y="636588"/>
            <a:ext cx="6410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66"/>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name the child in advance</a:t>
            </a:r>
          </a:p>
        </p:txBody>
      </p:sp>
      <p:sp>
        <p:nvSpPr>
          <p:cNvPr id="91142" name="Text Box 6"/>
          <p:cNvSpPr txBox="1">
            <a:spLocks noChangeArrowheads="1"/>
          </p:cNvSpPr>
          <p:nvPr/>
        </p:nvSpPr>
        <p:spPr bwMode="auto">
          <a:xfrm>
            <a:off x="2286000" y="1981200"/>
            <a:ext cx="368935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660066"/>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born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Bethlehem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time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of Herod</a:t>
            </a:r>
          </a:p>
        </p:txBody>
      </p:sp>
      <p:sp>
        <p:nvSpPr>
          <p:cNvPr id="91143" name="Text Box 7"/>
          <p:cNvSpPr txBox="1">
            <a:spLocks noChangeArrowheads="1"/>
          </p:cNvSpPr>
          <p:nvPr/>
        </p:nvSpPr>
        <p:spPr bwMode="auto">
          <a:xfrm>
            <a:off x="228600" y="5486400"/>
            <a:ext cx="7045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family settled in Nazareth</a:t>
            </a:r>
          </a:p>
        </p:txBody>
      </p:sp>
      <p:pic>
        <p:nvPicPr>
          <p:cNvPr id="91144" name="Picture 8" descr="augus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743200"/>
            <a:ext cx="1878013" cy="2133600"/>
          </a:xfrm>
          <a:prstGeom prst="rect">
            <a:avLst/>
          </a:prstGeom>
          <a:noFill/>
          <a:ln w="9525">
            <a:solidFill>
              <a:schemeClr val="bg1"/>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91146" name="Text Box 10"/>
          <p:cNvSpPr txBox="1">
            <a:spLocks noChangeArrowheads="1"/>
          </p:cNvSpPr>
          <p:nvPr/>
        </p:nvSpPr>
        <p:spPr bwMode="auto">
          <a:xfrm>
            <a:off x="7086600" y="5334000"/>
            <a:ext cx="13620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Bethlehem</a:t>
            </a:r>
          </a:p>
        </p:txBody>
      </p:sp>
      <p:sp>
        <p:nvSpPr>
          <p:cNvPr id="91147" name="Text Box 11"/>
          <p:cNvSpPr txBox="1">
            <a:spLocks noChangeArrowheads="1"/>
          </p:cNvSpPr>
          <p:nvPr/>
        </p:nvSpPr>
        <p:spPr bwMode="auto">
          <a:xfrm>
            <a:off x="7467600" y="2667000"/>
            <a:ext cx="11588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Nazareth</a:t>
            </a:r>
          </a:p>
        </p:txBody>
      </p:sp>
    </p:spTree>
    <p:extLst>
      <p:ext uri="{BB962C8B-B14F-4D97-AF65-F5344CB8AC3E}">
        <p14:creationId xmlns:p14="http://schemas.microsoft.com/office/powerpoint/2010/main" val="58187130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 calcmode="lin" valueType="num">
                                      <p:cBhvr>
                                        <p:cTn id="7" dur="1000" fill="hold"/>
                                        <p:tgtEl>
                                          <p:spTgt spid="91141"/>
                                        </p:tgtEl>
                                        <p:attrNameLst>
                                          <p:attrName>ppt_x</p:attrName>
                                        </p:attrNameLst>
                                      </p:cBhvr>
                                      <p:tavLst>
                                        <p:tav tm="0">
                                          <p:val>
                                            <p:strVal val="#ppt_x-.2"/>
                                          </p:val>
                                        </p:tav>
                                        <p:tav tm="100000">
                                          <p:val>
                                            <p:strVal val="#ppt_x"/>
                                          </p:val>
                                        </p:tav>
                                      </p:tavLst>
                                    </p:anim>
                                    <p:anim calcmode="lin" valueType="num">
                                      <p:cBhvr>
                                        <p:cTn id="8" dur="1000" fill="hold"/>
                                        <p:tgtEl>
                                          <p:spTgt spid="911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911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1142"/>
                                        </p:tgtEl>
                                        <p:attrNameLst>
                                          <p:attrName>style.visibility</p:attrName>
                                        </p:attrNameLst>
                                      </p:cBhvr>
                                      <p:to>
                                        <p:strVal val="visible"/>
                                      </p:to>
                                    </p:set>
                                    <p:animEffect transition="in" filter="randombar(horizontal)">
                                      <p:cBhvr>
                                        <p:cTn id="14" dur="500"/>
                                        <p:tgtEl>
                                          <p:spTgt spid="911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91144"/>
                                        </p:tgtEl>
                                        <p:attrNameLst>
                                          <p:attrName>style.visibility</p:attrName>
                                        </p:attrNameLst>
                                      </p:cBhvr>
                                      <p:to>
                                        <p:strVal val="visible"/>
                                      </p:to>
                                    </p:set>
                                    <p:anim calcmode="lin" valueType="num">
                                      <p:cBhvr>
                                        <p:cTn id="19" dur="1000" fill="hold"/>
                                        <p:tgtEl>
                                          <p:spTgt spid="91144"/>
                                        </p:tgtEl>
                                        <p:attrNameLst>
                                          <p:attrName>ppt_x</p:attrName>
                                        </p:attrNameLst>
                                      </p:cBhvr>
                                      <p:tavLst>
                                        <p:tav tm="0">
                                          <p:val>
                                            <p:strVal val="#ppt_x-.2"/>
                                          </p:val>
                                        </p:tav>
                                        <p:tav tm="100000">
                                          <p:val>
                                            <p:strVal val="#ppt_x"/>
                                          </p:val>
                                        </p:tav>
                                      </p:tavLst>
                                    </p:anim>
                                    <p:anim calcmode="lin" valueType="num">
                                      <p:cBhvr>
                                        <p:cTn id="20" dur="1000" fill="hold"/>
                                        <p:tgtEl>
                                          <p:spTgt spid="9114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1144"/>
                                        </p:tgtEl>
                                      </p:cBhvr>
                                    </p:animEffect>
                                  </p:childTnLst>
                                </p:cTn>
                              </p:par>
                            </p:childTnLst>
                          </p:cTn>
                        </p:par>
                        <p:par>
                          <p:cTn id="22" fill="hold" nodeType="afterGroup">
                            <p:stCondLst>
                              <p:cond delay="1000"/>
                            </p:stCondLst>
                            <p:childTnLst>
                              <p:par>
                                <p:cTn id="23" presetID="29" presetClass="entr" presetSubtype="0" fill="hold" nodeType="afterEffect">
                                  <p:stCondLst>
                                    <p:cond delay="0"/>
                                  </p:stCondLst>
                                  <p:childTnLst>
                                    <p:set>
                                      <p:cBhvr>
                                        <p:cTn id="24" dur="1" fill="hold">
                                          <p:stCondLst>
                                            <p:cond delay="0"/>
                                          </p:stCondLst>
                                        </p:cTn>
                                        <p:tgtEl>
                                          <p:spTgt spid="91145"/>
                                        </p:tgtEl>
                                        <p:attrNameLst>
                                          <p:attrName>style.visibility</p:attrName>
                                        </p:attrNameLst>
                                      </p:cBhvr>
                                      <p:to>
                                        <p:strVal val="visible"/>
                                      </p:to>
                                    </p:set>
                                    <p:anim calcmode="lin" valueType="num">
                                      <p:cBhvr>
                                        <p:cTn id="25" dur="1000" fill="hold"/>
                                        <p:tgtEl>
                                          <p:spTgt spid="91145"/>
                                        </p:tgtEl>
                                        <p:attrNameLst>
                                          <p:attrName>ppt_x</p:attrName>
                                        </p:attrNameLst>
                                      </p:cBhvr>
                                      <p:tavLst>
                                        <p:tav tm="0">
                                          <p:val>
                                            <p:strVal val="#ppt_x-.2"/>
                                          </p:val>
                                        </p:tav>
                                        <p:tav tm="100000">
                                          <p:val>
                                            <p:strVal val="#ppt_x"/>
                                          </p:val>
                                        </p:tav>
                                      </p:tavLst>
                                    </p:anim>
                                    <p:anim calcmode="lin" valueType="num">
                                      <p:cBhvr>
                                        <p:cTn id="26" dur="1000" fill="hold"/>
                                        <p:tgtEl>
                                          <p:spTgt spid="9114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91145"/>
                                        </p:tgtEl>
                                      </p:cBhvr>
                                    </p:animEffect>
                                  </p:childTnLst>
                                </p:cTn>
                              </p:par>
                            </p:childTnLst>
                          </p:cTn>
                        </p:par>
                        <p:par>
                          <p:cTn id="28" fill="hold" nodeType="afterGroup">
                            <p:stCondLst>
                              <p:cond delay="2000"/>
                            </p:stCondLst>
                            <p:childTnLst>
                              <p:par>
                                <p:cTn id="29" presetID="54" presetClass="entr" presetSubtype="0" accel="100000"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 calcmode="lin" valueType="num">
                                      <p:cBhvr>
                                        <p:cTn id="31" dur="500" fill="hold"/>
                                        <p:tgtEl>
                                          <p:spTgt spid="91146"/>
                                        </p:tgtEl>
                                        <p:attrNameLst>
                                          <p:attrName>ppt_w</p:attrName>
                                        </p:attrNameLst>
                                      </p:cBhvr>
                                      <p:tavLst>
                                        <p:tav tm="0">
                                          <p:val>
                                            <p:strVal val="#ppt_w*0.05"/>
                                          </p:val>
                                        </p:tav>
                                        <p:tav tm="100000">
                                          <p:val>
                                            <p:strVal val="#ppt_w"/>
                                          </p:val>
                                        </p:tav>
                                      </p:tavLst>
                                    </p:anim>
                                    <p:anim calcmode="lin" valueType="num">
                                      <p:cBhvr>
                                        <p:cTn id="32" dur="500" fill="hold"/>
                                        <p:tgtEl>
                                          <p:spTgt spid="91146"/>
                                        </p:tgtEl>
                                        <p:attrNameLst>
                                          <p:attrName>ppt_h</p:attrName>
                                        </p:attrNameLst>
                                      </p:cBhvr>
                                      <p:tavLst>
                                        <p:tav tm="0">
                                          <p:val>
                                            <p:strVal val="#ppt_h"/>
                                          </p:val>
                                        </p:tav>
                                        <p:tav tm="100000">
                                          <p:val>
                                            <p:strVal val="#ppt_h"/>
                                          </p:val>
                                        </p:tav>
                                      </p:tavLst>
                                    </p:anim>
                                    <p:anim calcmode="lin" valueType="num">
                                      <p:cBhvr>
                                        <p:cTn id="33" dur="500" fill="hold"/>
                                        <p:tgtEl>
                                          <p:spTgt spid="91146"/>
                                        </p:tgtEl>
                                        <p:attrNameLst>
                                          <p:attrName>ppt_x</p:attrName>
                                        </p:attrNameLst>
                                      </p:cBhvr>
                                      <p:tavLst>
                                        <p:tav tm="0">
                                          <p:val>
                                            <p:strVal val="#ppt_x-.2"/>
                                          </p:val>
                                        </p:tav>
                                        <p:tav tm="100000">
                                          <p:val>
                                            <p:strVal val="#ppt_x"/>
                                          </p:val>
                                        </p:tav>
                                      </p:tavLst>
                                    </p:anim>
                                    <p:anim calcmode="lin" valueType="num">
                                      <p:cBhvr>
                                        <p:cTn id="34" dur="500" fill="hold"/>
                                        <p:tgtEl>
                                          <p:spTgt spid="91146"/>
                                        </p:tgtEl>
                                        <p:attrNameLst>
                                          <p:attrName>ppt_y</p:attrName>
                                        </p:attrNameLst>
                                      </p:cBhvr>
                                      <p:tavLst>
                                        <p:tav tm="0">
                                          <p:val>
                                            <p:strVal val="#ppt_y"/>
                                          </p:val>
                                        </p:tav>
                                        <p:tav tm="100000">
                                          <p:val>
                                            <p:strVal val="#ppt_y"/>
                                          </p:val>
                                        </p:tav>
                                      </p:tavLst>
                                    </p:anim>
                                    <p:animEffect transition="in" filter="fade">
                                      <p:cBhvr>
                                        <p:cTn id="35" dur="500"/>
                                        <p:tgtEl>
                                          <p:spTgt spid="9114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91143"/>
                                        </p:tgtEl>
                                        <p:attrNameLst>
                                          <p:attrName>style.visibility</p:attrName>
                                        </p:attrNameLst>
                                      </p:cBhvr>
                                      <p:to>
                                        <p:strVal val="visible"/>
                                      </p:to>
                                    </p:set>
                                    <p:animEffect transition="in" filter="wedge">
                                      <p:cBhvr>
                                        <p:cTn id="40" dur="1000"/>
                                        <p:tgtEl>
                                          <p:spTgt spid="911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91147"/>
                                        </p:tgtEl>
                                        <p:attrNameLst>
                                          <p:attrName>style.visibility</p:attrName>
                                        </p:attrNameLst>
                                      </p:cBhvr>
                                      <p:to>
                                        <p:strVal val="visible"/>
                                      </p:to>
                                    </p:set>
                                    <p:anim calcmode="lin" valueType="num">
                                      <p:cBhvr>
                                        <p:cTn id="45" dur="1000" fill="hold"/>
                                        <p:tgtEl>
                                          <p:spTgt spid="91147"/>
                                        </p:tgtEl>
                                        <p:attrNameLst>
                                          <p:attrName>ppt_x</p:attrName>
                                        </p:attrNameLst>
                                      </p:cBhvr>
                                      <p:tavLst>
                                        <p:tav tm="0">
                                          <p:val>
                                            <p:strVal val="#ppt_x-.2"/>
                                          </p:val>
                                        </p:tav>
                                        <p:tav tm="100000">
                                          <p:val>
                                            <p:strVal val="#ppt_x"/>
                                          </p:val>
                                        </p:tav>
                                      </p:tavLst>
                                    </p:anim>
                                    <p:anim calcmode="lin" valueType="num">
                                      <p:cBhvr>
                                        <p:cTn id="46" dur="1000" fill="hold"/>
                                        <p:tgtEl>
                                          <p:spTgt spid="9114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91142" grpId="0"/>
      <p:bldP spid="91143" grpId="0"/>
      <p:bldP spid="91146" grpId="0" animBg="1"/>
      <p:bldP spid="9114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8071" name="Text Box 7"/>
          <p:cNvSpPr txBox="1">
            <a:spLocks noChangeArrowheads="1"/>
          </p:cNvSpPr>
          <p:nvPr/>
        </p:nvSpPr>
        <p:spPr bwMode="auto">
          <a:xfrm>
            <a:off x="4495800" y="2895600"/>
            <a:ext cx="40560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a:t>
            </a:r>
            <a:r>
              <a:rPr kumimoji="0" lang="zh-CN" alt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约翰</a:t>
            </a: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 predicted</a:t>
            </a:r>
          </a:p>
        </p:txBody>
      </p:sp>
      <p:sp>
        <p:nvSpPr>
          <p:cNvPr id="88073" name="Text Box 9"/>
          <p:cNvSpPr txBox="1">
            <a:spLocks noChangeArrowheads="1"/>
          </p:cNvSpPr>
          <p:nvPr/>
        </p:nvSpPr>
        <p:spPr bwMode="auto">
          <a:xfrm>
            <a:off x="4724400" y="3519488"/>
            <a:ext cx="4214813" cy="519112"/>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 predicted</a:t>
            </a:r>
          </a:p>
        </p:txBody>
      </p:sp>
      <p:sp>
        <p:nvSpPr>
          <p:cNvPr id="88077" name="Text Box 13"/>
          <p:cNvSpPr txBox="1">
            <a:spLocks noChangeArrowheads="1"/>
          </p:cNvSpPr>
          <p:nvPr/>
        </p:nvSpPr>
        <p:spPr bwMode="auto">
          <a:xfrm>
            <a:off x="5334000" y="5181600"/>
            <a:ext cx="37607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&amp; Elizabeth met</a:t>
            </a:r>
          </a:p>
        </p:txBody>
      </p:sp>
      <p:sp>
        <p:nvSpPr>
          <p:cNvPr id="88078" name="Freeform 14"/>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0" name="Oval 6"/>
          <p:cNvSpPr>
            <a:spLocks noChangeArrowheads="1"/>
          </p:cNvSpPr>
          <p:nvPr/>
        </p:nvSpPr>
        <p:spPr bwMode="auto">
          <a:xfrm>
            <a:off x="4038600" y="3048000"/>
            <a:ext cx="304800" cy="304800"/>
          </a:xfrm>
          <a:prstGeom prst="ellipse">
            <a:avLst/>
          </a:prstGeom>
          <a:solidFill>
            <a:schemeClr val="accent1"/>
          </a:solidFill>
          <a:ln w="9525">
            <a:solidFill>
              <a:schemeClr val="accent2"/>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2" name="Oval 8"/>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4" name="Oval 10"/>
          <p:cNvSpPr>
            <a:spLocks noChangeArrowheads="1"/>
          </p:cNvSpPr>
          <p:nvPr/>
        </p:nvSpPr>
        <p:spPr bwMode="auto">
          <a:xfrm>
            <a:off x="4800600" y="4572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69" name="Text Box 5"/>
          <p:cNvSpPr txBox="1">
            <a:spLocks noChangeArrowheads="1"/>
          </p:cNvSpPr>
          <p:nvPr/>
        </p:nvSpPr>
        <p:spPr bwMode="auto">
          <a:xfrm>
            <a:off x="1763713" y="152400"/>
            <a:ext cx="5773737" cy="1235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Timeline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Infancy  stories  of  Jesus</a:t>
            </a:r>
          </a:p>
        </p:txBody>
      </p:sp>
      <p:sp>
        <p:nvSpPr>
          <p:cNvPr id="88079" name="Text Box 15"/>
          <p:cNvSpPr txBox="1">
            <a:spLocks noChangeArrowheads="1"/>
          </p:cNvSpPr>
          <p:nvPr/>
        </p:nvSpPr>
        <p:spPr bwMode="auto">
          <a:xfrm>
            <a:off x="685800" y="1687513"/>
            <a:ext cx="608013" cy="453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w</a:t>
            </a:r>
          </a:p>
        </p:txBody>
      </p:sp>
      <p:sp>
        <p:nvSpPr>
          <p:cNvPr id="88080" name="Text Box 16"/>
          <p:cNvSpPr txBox="1">
            <a:spLocks noChangeArrowheads="1"/>
          </p:cNvSpPr>
          <p:nvPr/>
        </p:nvSpPr>
        <p:spPr bwMode="auto">
          <a:xfrm>
            <a:off x="6019800" y="1889125"/>
            <a:ext cx="1213794" cy="707886"/>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路加</a:t>
            </a:r>
            <a:endPar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endParaRPr>
          </a:p>
        </p:txBody>
      </p:sp>
      <p:sp>
        <p:nvSpPr>
          <p:cNvPr id="88076" name="Oval 12"/>
          <p:cNvSpPr>
            <a:spLocks noChangeArrowheads="1"/>
          </p:cNvSpPr>
          <p:nvPr/>
        </p:nvSpPr>
        <p:spPr bwMode="auto">
          <a:xfrm>
            <a:off x="5029200" y="5334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81" name="Text Box 17"/>
          <p:cNvSpPr txBox="1">
            <a:spLocks noChangeArrowheads="1"/>
          </p:cNvSpPr>
          <p:nvPr/>
        </p:nvSpPr>
        <p:spPr bwMode="auto">
          <a:xfrm>
            <a:off x="1828800" y="4419600"/>
            <a:ext cx="2852738" cy="5191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conceived</a:t>
            </a:r>
          </a:p>
        </p:txBody>
      </p:sp>
      <p:sp>
        <p:nvSpPr>
          <p:cNvPr id="88083" name="Freeform 19"/>
          <p:cNvSpPr>
            <a:spLocks/>
          </p:cNvSpPr>
          <p:nvPr/>
        </p:nvSpPr>
        <p:spPr bwMode="auto">
          <a:xfrm>
            <a:off x="990600" y="1435100"/>
            <a:ext cx="7696200" cy="165100"/>
          </a:xfrm>
          <a:custGeom>
            <a:avLst/>
            <a:gdLst>
              <a:gd name="T0" fmla="*/ 0 w 4848"/>
              <a:gd name="T1" fmla="*/ 104 h 104"/>
              <a:gd name="T2" fmla="*/ 2304 w 4848"/>
              <a:gd name="T3" fmla="*/ 8 h 104"/>
              <a:gd name="T4" fmla="*/ 4848 w 4848"/>
              <a:gd name="T5" fmla="*/ 56 h 104"/>
            </a:gdLst>
            <a:ahLst/>
            <a:cxnLst>
              <a:cxn ang="0">
                <a:pos x="T0" y="T1"/>
              </a:cxn>
              <a:cxn ang="0">
                <a:pos x="T2" y="T3"/>
              </a:cxn>
              <a:cxn ang="0">
                <a:pos x="T4" y="T5"/>
              </a:cxn>
            </a:cxnLst>
            <a:rect l="0" t="0" r="r" b="b"/>
            <a:pathLst>
              <a:path w="4848" h="104">
                <a:moveTo>
                  <a:pt x="0" y="104"/>
                </a:moveTo>
                <a:cubicBezTo>
                  <a:pt x="748" y="60"/>
                  <a:pt x="1496" y="16"/>
                  <a:pt x="2304" y="8"/>
                </a:cubicBezTo>
                <a:cubicBezTo>
                  <a:pt x="3112" y="0"/>
                  <a:pt x="4424" y="48"/>
                  <a:pt x="4848" y="56"/>
                </a:cubicBezTo>
              </a:path>
            </a:pathLst>
          </a:custGeom>
          <a:noFill/>
          <a:ln w="38100" cmpd="sng">
            <a:solidFill>
              <a:srgbClr val="00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8084" name="Picture 20" descr="Andrea Del Sarto - The Annunciation of Gabriel to Mary (Luke 1:27-38), Florence, Italy, 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2743200" cy="1566863"/>
          </a:xfrm>
          <a:prstGeom prst="rect">
            <a:avLst/>
          </a:prstGeom>
          <a:noFill/>
          <a:ln w="9525">
            <a:solidFill>
              <a:schemeClr val="bg1"/>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8085" name="Picture 21" descr="http://www.wels.net/wmc/Downloads/163.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flipV="1">
            <a:off x="5562600" y="4237038"/>
            <a:ext cx="3200400" cy="2562225"/>
          </a:xfrm>
          <a:prstGeom prst="rect">
            <a:avLst/>
          </a:prstGeom>
          <a:noFill/>
          <a:ln w="9525">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98136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checkerboard(down)">
                                      <p:cBhvr>
                                        <p:cTn id="7" dur="500"/>
                                        <p:tgtEl>
                                          <p:spTgt spid="88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8083"/>
                                        </p:tgtEl>
                                        <p:attrNameLst>
                                          <p:attrName>style.visibility</p:attrName>
                                        </p:attrNameLst>
                                      </p:cBhvr>
                                      <p:to>
                                        <p:strVal val="visible"/>
                                      </p:to>
                                    </p:set>
                                    <p:anim calcmode="lin" valueType="num">
                                      <p:cBhvr additive="base">
                                        <p:cTn id="12" dur="500" fill="hold"/>
                                        <p:tgtEl>
                                          <p:spTgt spid="88083"/>
                                        </p:tgtEl>
                                        <p:attrNameLst>
                                          <p:attrName>ppt_x</p:attrName>
                                        </p:attrNameLst>
                                      </p:cBhvr>
                                      <p:tavLst>
                                        <p:tav tm="0">
                                          <p:val>
                                            <p:strVal val="0-#ppt_w/2"/>
                                          </p:val>
                                        </p:tav>
                                        <p:tav tm="100000">
                                          <p:val>
                                            <p:strVal val="#ppt_x"/>
                                          </p:val>
                                        </p:tav>
                                      </p:tavLst>
                                    </p:anim>
                                    <p:anim calcmode="lin" valueType="num">
                                      <p:cBhvr additive="base">
                                        <p:cTn id="13" dur="500" fill="hold"/>
                                        <p:tgtEl>
                                          <p:spTgt spid="8808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8078"/>
                                        </p:tgtEl>
                                        <p:attrNameLst>
                                          <p:attrName>style.visibility</p:attrName>
                                        </p:attrNameLst>
                                      </p:cBhvr>
                                      <p:to>
                                        <p:strVal val="visible"/>
                                      </p:to>
                                    </p:set>
                                    <p:anim calcmode="lin" valueType="num">
                                      <p:cBhvr additive="base">
                                        <p:cTn id="16" dur="500" fill="hold"/>
                                        <p:tgtEl>
                                          <p:spTgt spid="88078"/>
                                        </p:tgtEl>
                                        <p:attrNameLst>
                                          <p:attrName>ppt_x</p:attrName>
                                        </p:attrNameLst>
                                      </p:cBhvr>
                                      <p:tavLst>
                                        <p:tav tm="0">
                                          <p:val>
                                            <p:strVal val="#ppt_x"/>
                                          </p:val>
                                        </p:tav>
                                        <p:tav tm="100000">
                                          <p:val>
                                            <p:strVal val="#ppt_x"/>
                                          </p:val>
                                        </p:tav>
                                      </p:tavLst>
                                    </p:anim>
                                    <p:anim calcmode="lin" valueType="num">
                                      <p:cBhvr additive="base">
                                        <p:cTn id="17" dur="500" fill="hold"/>
                                        <p:tgtEl>
                                          <p:spTgt spid="88078"/>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29" presetClass="entr" presetSubtype="0" fill="hold" grpId="0" nodeType="afterEffect">
                                  <p:stCondLst>
                                    <p:cond delay="0"/>
                                  </p:stCondLst>
                                  <p:childTnLst>
                                    <p:set>
                                      <p:cBhvr>
                                        <p:cTn id="20" dur="1" fill="hold">
                                          <p:stCondLst>
                                            <p:cond delay="0"/>
                                          </p:stCondLst>
                                        </p:cTn>
                                        <p:tgtEl>
                                          <p:spTgt spid="88079"/>
                                        </p:tgtEl>
                                        <p:attrNameLst>
                                          <p:attrName>style.visibility</p:attrName>
                                        </p:attrNameLst>
                                      </p:cBhvr>
                                      <p:to>
                                        <p:strVal val="visible"/>
                                      </p:to>
                                    </p:set>
                                    <p:anim calcmode="lin" valueType="num">
                                      <p:cBhvr>
                                        <p:cTn id="21" dur="1000" fill="hold"/>
                                        <p:tgtEl>
                                          <p:spTgt spid="88079"/>
                                        </p:tgtEl>
                                        <p:attrNameLst>
                                          <p:attrName>ppt_x</p:attrName>
                                        </p:attrNameLst>
                                      </p:cBhvr>
                                      <p:tavLst>
                                        <p:tav tm="0">
                                          <p:val>
                                            <p:strVal val="#ppt_x-.2"/>
                                          </p:val>
                                        </p:tav>
                                        <p:tav tm="100000">
                                          <p:val>
                                            <p:strVal val="#ppt_x"/>
                                          </p:val>
                                        </p:tav>
                                      </p:tavLst>
                                    </p:anim>
                                    <p:anim calcmode="lin" valueType="num">
                                      <p:cBhvr>
                                        <p:cTn id="22" dur="1000" fill="hold"/>
                                        <p:tgtEl>
                                          <p:spTgt spid="8807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8079"/>
                                        </p:tgtEl>
                                      </p:cBhvr>
                                    </p:animEffect>
                                  </p:childTnLst>
                                </p:cTn>
                              </p:par>
                            </p:childTnLst>
                          </p:cTn>
                        </p:par>
                        <p:par>
                          <p:cTn id="24" fill="hold" nodeType="afterGroup">
                            <p:stCondLst>
                              <p:cond delay="1500"/>
                            </p:stCondLst>
                            <p:childTnLst>
                              <p:par>
                                <p:cTn id="25" presetID="29" presetClass="entr" presetSubtype="0" fill="hold" grpId="0" nodeType="afterEffect">
                                  <p:stCondLst>
                                    <p:cond delay="0"/>
                                  </p:stCondLst>
                                  <p:childTnLst>
                                    <p:set>
                                      <p:cBhvr>
                                        <p:cTn id="26" dur="1" fill="hold">
                                          <p:stCondLst>
                                            <p:cond delay="0"/>
                                          </p:stCondLst>
                                        </p:cTn>
                                        <p:tgtEl>
                                          <p:spTgt spid="88080"/>
                                        </p:tgtEl>
                                        <p:attrNameLst>
                                          <p:attrName>style.visibility</p:attrName>
                                        </p:attrNameLst>
                                      </p:cBhvr>
                                      <p:to>
                                        <p:strVal val="visible"/>
                                      </p:to>
                                    </p:set>
                                    <p:anim calcmode="lin" valueType="num">
                                      <p:cBhvr>
                                        <p:cTn id="27" dur="1000" fill="hold"/>
                                        <p:tgtEl>
                                          <p:spTgt spid="88080"/>
                                        </p:tgtEl>
                                        <p:attrNameLst>
                                          <p:attrName>ppt_x</p:attrName>
                                        </p:attrNameLst>
                                      </p:cBhvr>
                                      <p:tavLst>
                                        <p:tav tm="0">
                                          <p:val>
                                            <p:strVal val="#ppt_x-.2"/>
                                          </p:val>
                                        </p:tav>
                                        <p:tav tm="100000">
                                          <p:val>
                                            <p:strVal val="#ppt_x"/>
                                          </p:val>
                                        </p:tav>
                                      </p:tavLst>
                                    </p:anim>
                                    <p:anim calcmode="lin" valueType="num">
                                      <p:cBhvr>
                                        <p:cTn id="28" dur="1000" fill="hold"/>
                                        <p:tgtEl>
                                          <p:spTgt spid="88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80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8070"/>
                                        </p:tgtEl>
                                        <p:attrNameLst>
                                          <p:attrName>style.visibility</p:attrName>
                                        </p:attrNameLst>
                                      </p:cBhvr>
                                      <p:to>
                                        <p:strVal val="visible"/>
                                      </p:to>
                                    </p:set>
                                    <p:animEffect transition="in" filter="dissolve">
                                      <p:cBhvr>
                                        <p:cTn id="34" dur="500"/>
                                        <p:tgtEl>
                                          <p:spTgt spid="880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8071"/>
                                        </p:tgtEl>
                                        <p:attrNameLst>
                                          <p:attrName>style.visibility</p:attrName>
                                        </p:attrNameLst>
                                      </p:cBhvr>
                                      <p:to>
                                        <p:strVal val="visible"/>
                                      </p:to>
                                    </p:set>
                                    <p:animEffect transition="in" filter="randombar(horizontal)">
                                      <p:cBhvr>
                                        <p:cTn id="39" dur="500"/>
                                        <p:tgtEl>
                                          <p:spTgt spid="880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8072"/>
                                        </p:tgtEl>
                                        <p:attrNameLst>
                                          <p:attrName>style.visibility</p:attrName>
                                        </p:attrNameLst>
                                      </p:cBhvr>
                                      <p:to>
                                        <p:strVal val="visible"/>
                                      </p:to>
                                    </p:set>
                                    <p:animEffect transition="in" filter="dissolve">
                                      <p:cBhvr>
                                        <p:cTn id="44" dur="500"/>
                                        <p:tgtEl>
                                          <p:spTgt spid="880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88073"/>
                                        </p:tgtEl>
                                        <p:attrNameLst>
                                          <p:attrName>style.visibility</p:attrName>
                                        </p:attrNameLst>
                                      </p:cBhvr>
                                      <p:to>
                                        <p:strVal val="visible"/>
                                      </p:to>
                                    </p:set>
                                    <p:animEffect transition="in" filter="wedge">
                                      <p:cBhvr>
                                        <p:cTn id="49" dur="500"/>
                                        <p:tgtEl>
                                          <p:spTgt spid="88073"/>
                                        </p:tgtEl>
                                      </p:cBhvr>
                                    </p:animEffec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88084"/>
                                        </p:tgtEl>
                                        <p:attrNameLst>
                                          <p:attrName>style.visibility</p:attrName>
                                        </p:attrNameLst>
                                      </p:cBhvr>
                                      <p:to>
                                        <p:strVal val="visible"/>
                                      </p:to>
                                    </p:set>
                                    <p:animEffect transition="in" filter="dissolve">
                                      <p:cBhvr>
                                        <p:cTn id="53" dur="500"/>
                                        <p:tgtEl>
                                          <p:spTgt spid="8808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8074"/>
                                        </p:tgtEl>
                                        <p:attrNameLst>
                                          <p:attrName>style.visibility</p:attrName>
                                        </p:attrNameLst>
                                      </p:cBhvr>
                                      <p:to>
                                        <p:strVal val="visible"/>
                                      </p:to>
                                    </p:set>
                                    <p:animEffect transition="in" filter="dissolve">
                                      <p:cBhvr>
                                        <p:cTn id="58" dur="500"/>
                                        <p:tgtEl>
                                          <p:spTgt spid="8807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88081"/>
                                        </p:tgtEl>
                                        <p:attrNameLst>
                                          <p:attrName>style.visibility</p:attrName>
                                        </p:attrNameLst>
                                      </p:cBhvr>
                                      <p:to>
                                        <p:strVal val="visible"/>
                                      </p:to>
                                    </p:set>
                                    <p:animEffect transition="in" filter="fade">
                                      <p:cBhvr>
                                        <p:cTn id="63" dur="1000"/>
                                        <p:tgtEl>
                                          <p:spTgt spid="88081"/>
                                        </p:tgtEl>
                                      </p:cBhvr>
                                    </p:animEffect>
                                    <p:anim calcmode="lin" valueType="num">
                                      <p:cBhvr>
                                        <p:cTn id="64" dur="1000" fill="hold"/>
                                        <p:tgtEl>
                                          <p:spTgt spid="88081"/>
                                        </p:tgtEl>
                                        <p:attrNameLst>
                                          <p:attrName>ppt_x</p:attrName>
                                        </p:attrNameLst>
                                      </p:cBhvr>
                                      <p:tavLst>
                                        <p:tav tm="0">
                                          <p:val>
                                            <p:strVal val="#ppt_x"/>
                                          </p:val>
                                        </p:tav>
                                        <p:tav tm="100000">
                                          <p:val>
                                            <p:strVal val="#ppt_x"/>
                                          </p:val>
                                        </p:tav>
                                      </p:tavLst>
                                    </p:anim>
                                    <p:anim calcmode="lin" valueType="num">
                                      <p:cBhvr>
                                        <p:cTn id="65" dur="900" decel="100000" fill="hold"/>
                                        <p:tgtEl>
                                          <p:spTgt spid="8808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88081"/>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88076"/>
                                        </p:tgtEl>
                                        <p:attrNameLst>
                                          <p:attrName>style.visibility</p:attrName>
                                        </p:attrNameLst>
                                      </p:cBhvr>
                                      <p:to>
                                        <p:strVal val="visible"/>
                                      </p:to>
                                    </p:set>
                                    <p:animEffect transition="in" filter="dissolve">
                                      <p:cBhvr>
                                        <p:cTn id="71" dur="500"/>
                                        <p:tgtEl>
                                          <p:spTgt spid="8807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88077"/>
                                        </p:tgtEl>
                                        <p:attrNameLst>
                                          <p:attrName>style.visibility</p:attrName>
                                        </p:attrNameLst>
                                      </p:cBhvr>
                                      <p:to>
                                        <p:strVal val="visible"/>
                                      </p:to>
                                    </p:set>
                                    <p:animEffect transition="in" filter="wheel(4)">
                                      <p:cBhvr>
                                        <p:cTn id="76" dur="500"/>
                                        <p:tgtEl>
                                          <p:spTgt spid="8807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88085"/>
                                        </p:tgtEl>
                                        <p:attrNameLst>
                                          <p:attrName>style.visibility</p:attrName>
                                        </p:attrNameLst>
                                      </p:cBhvr>
                                      <p:to>
                                        <p:strVal val="visible"/>
                                      </p:to>
                                    </p:set>
                                    <p:animEffect transition="in" filter="dissolve">
                                      <p:cBhvr>
                                        <p:cTn id="81"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3" grpId="0"/>
      <p:bldP spid="88077" grpId="0"/>
      <p:bldP spid="88078" grpId="0" animBg="1"/>
      <p:bldP spid="88070" grpId="0" animBg="1"/>
      <p:bldP spid="88072" grpId="0" animBg="1"/>
      <p:bldP spid="88074" grpId="0" animBg="1"/>
      <p:bldP spid="88069" grpId="0"/>
      <p:bldP spid="88079" grpId="0"/>
      <p:bldP spid="88080" grpId="0"/>
      <p:bldP spid="88076" grpId="0" animBg="1"/>
      <p:bldP spid="88081" grpId="0"/>
      <p:bldP spid="8808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9095" name="Freeform 7"/>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6" name="Oval 8"/>
          <p:cNvSpPr>
            <a:spLocks noChangeArrowheads="1"/>
          </p:cNvSpPr>
          <p:nvPr/>
        </p:nvSpPr>
        <p:spPr bwMode="auto">
          <a:xfrm>
            <a:off x="3962400" y="1219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7" name="Oval 9"/>
          <p:cNvSpPr>
            <a:spLocks noChangeArrowheads="1"/>
          </p:cNvSpPr>
          <p:nvPr/>
        </p:nvSpPr>
        <p:spPr bwMode="auto">
          <a:xfrm>
            <a:off x="3810000" y="2286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8" name="Oval 10"/>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9" name="Oval 11"/>
          <p:cNvSpPr>
            <a:spLocks noChangeArrowheads="1"/>
          </p:cNvSpPr>
          <p:nvPr/>
        </p:nvSpPr>
        <p:spPr bwMode="auto">
          <a:xfrm>
            <a:off x="5029200" y="5410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02" name="Text Box 14"/>
          <p:cNvSpPr txBox="1">
            <a:spLocks noChangeArrowheads="1"/>
          </p:cNvSpPr>
          <p:nvPr/>
        </p:nvSpPr>
        <p:spPr bwMode="auto">
          <a:xfrm>
            <a:off x="1296988" y="914400"/>
            <a:ext cx="2416175" cy="94615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Jesus born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in Bethlehem</a:t>
            </a:r>
          </a:p>
        </p:txBody>
      </p:sp>
      <p:sp>
        <p:nvSpPr>
          <p:cNvPr id="89103" name="Text Box 15"/>
          <p:cNvSpPr txBox="1">
            <a:spLocks noChangeArrowheads="1"/>
          </p:cNvSpPr>
          <p:nvPr/>
        </p:nvSpPr>
        <p:spPr bwMode="auto">
          <a:xfrm>
            <a:off x="4343400" y="1143000"/>
            <a:ext cx="25161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a:t>
            </a:r>
          </a:p>
        </p:txBody>
      </p:sp>
      <p:sp>
        <p:nvSpPr>
          <p:cNvPr id="89104" name="Text Box 16"/>
          <p:cNvSpPr txBox="1">
            <a:spLocks noChangeArrowheads="1"/>
          </p:cNvSpPr>
          <p:nvPr/>
        </p:nvSpPr>
        <p:spPr bwMode="auto">
          <a:xfrm>
            <a:off x="990600" y="2133600"/>
            <a:ext cx="257333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flight to Egypt</a:t>
            </a:r>
          </a:p>
        </p:txBody>
      </p:sp>
      <p:sp>
        <p:nvSpPr>
          <p:cNvPr id="89105" name="Text Box 17"/>
          <p:cNvSpPr txBox="1">
            <a:spLocks noChangeArrowheads="1"/>
          </p:cNvSpPr>
          <p:nvPr/>
        </p:nvSpPr>
        <p:spPr bwMode="auto">
          <a:xfrm>
            <a:off x="533400" y="3505200"/>
            <a:ext cx="36623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returned to Nazareth</a:t>
            </a:r>
          </a:p>
        </p:txBody>
      </p:sp>
      <p:sp>
        <p:nvSpPr>
          <p:cNvPr id="89106" name="Text Box 18"/>
          <p:cNvSpPr txBox="1">
            <a:spLocks noChangeArrowheads="1"/>
          </p:cNvSpPr>
          <p:nvPr/>
        </p:nvSpPr>
        <p:spPr bwMode="auto">
          <a:xfrm>
            <a:off x="5565775" y="5029200"/>
            <a:ext cx="3484563" cy="946150"/>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in the temple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the age of 12</a:t>
            </a:r>
          </a:p>
        </p:txBody>
      </p:sp>
      <p:sp>
        <p:nvSpPr>
          <p:cNvPr id="89107" name="Text Box 19"/>
          <p:cNvSpPr txBox="1">
            <a:spLocks noChangeArrowheads="1"/>
          </p:cNvSpPr>
          <p:nvPr/>
        </p:nvSpPr>
        <p:spPr bwMode="auto">
          <a:xfrm>
            <a:off x="4648200" y="533400"/>
            <a:ext cx="2241319"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a:t>
            </a:r>
            <a:r>
              <a:rPr kumimoji="0" lang="zh-CN" alt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约翰</a:t>
            </a:r>
            <a:endPar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8" name="Oval 20"/>
          <p:cNvSpPr>
            <a:spLocks noChangeArrowheads="1"/>
          </p:cNvSpPr>
          <p:nvPr/>
        </p:nvSpPr>
        <p:spPr bwMode="auto">
          <a:xfrm>
            <a:off x="4191000" y="6858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9110" name="Picture 22" descr="Sabc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2438400" cy="1371600"/>
          </a:xfrm>
          <a:prstGeom prst="rect">
            <a:avLst/>
          </a:prstGeom>
          <a:noFill/>
          <a:ln w="9525">
            <a:solidFill>
              <a:schemeClr val="bg1"/>
            </a:solidFill>
            <a:miter lim="800000"/>
            <a:headEnd/>
            <a:tailEnd/>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9115" name="Picture 27" descr="Out of Egypt I called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43400"/>
            <a:ext cx="1668463" cy="2133600"/>
          </a:xfrm>
          <a:prstGeom prst="rect">
            <a:avLst/>
          </a:prstGeom>
          <a:noFill/>
          <a:ln w="9525">
            <a:solidFill>
              <a:schemeClr val="bg1"/>
            </a:solidFill>
            <a:miter lim="800000"/>
            <a:headEnd/>
            <a:tailEnd/>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89116" name="Oval 28"/>
          <p:cNvSpPr>
            <a:spLocks noChangeArrowheads="1"/>
          </p:cNvSpPr>
          <p:nvPr/>
        </p:nvSpPr>
        <p:spPr bwMode="auto">
          <a:xfrm>
            <a:off x="3962400" y="2895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17" name="Text Box 29"/>
          <p:cNvSpPr txBox="1">
            <a:spLocks noChangeArrowheads="1"/>
          </p:cNvSpPr>
          <p:nvPr/>
        </p:nvSpPr>
        <p:spPr bwMode="auto">
          <a:xfrm>
            <a:off x="304800" y="2743200"/>
            <a:ext cx="3543300"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killing of the infants</a:t>
            </a:r>
          </a:p>
        </p:txBody>
      </p:sp>
      <p:pic>
        <p:nvPicPr>
          <p:cNvPr id="89118" name="Picture 30" descr="http://www.wels.net/wmc/Downloads/173.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81600" y="3581400"/>
            <a:ext cx="3657600" cy="2892425"/>
          </a:xfrm>
          <a:prstGeom prst="rect">
            <a:avLst/>
          </a:prstGeom>
          <a:noFill/>
          <a:ln w="9525">
            <a:solidFill>
              <a:schemeClr val="tx2"/>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975137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animEffect transition="in" filter="dissolve">
                                      <p:cBhvr>
                                        <p:cTn id="7" dur="500"/>
                                        <p:tgtEl>
                                          <p:spTgt spid="89108"/>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9107"/>
                                        </p:tgtEl>
                                        <p:attrNameLst>
                                          <p:attrName>style.visibility</p:attrName>
                                        </p:attrNameLst>
                                      </p:cBhvr>
                                      <p:to>
                                        <p:strVal val="visible"/>
                                      </p:to>
                                    </p:set>
                                    <p:anim calcmode="lin" valueType="num">
                                      <p:cBhvr>
                                        <p:cTn id="11" dur="1000" fill="hold"/>
                                        <p:tgtEl>
                                          <p:spTgt spid="89107"/>
                                        </p:tgtEl>
                                        <p:attrNameLst>
                                          <p:attrName>ppt_x</p:attrName>
                                        </p:attrNameLst>
                                      </p:cBhvr>
                                      <p:tavLst>
                                        <p:tav tm="0">
                                          <p:val>
                                            <p:strVal val="#ppt_x-.2"/>
                                          </p:val>
                                        </p:tav>
                                        <p:tav tm="100000">
                                          <p:val>
                                            <p:strVal val="#ppt_x"/>
                                          </p:val>
                                        </p:tav>
                                      </p:tavLst>
                                    </p:anim>
                                    <p:anim calcmode="lin" valueType="num">
                                      <p:cBhvr>
                                        <p:cTn id="12" dur="1000" fill="hold"/>
                                        <p:tgtEl>
                                          <p:spTgt spid="8910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9096"/>
                                        </p:tgtEl>
                                        <p:attrNameLst>
                                          <p:attrName>style.visibility</p:attrName>
                                        </p:attrNameLst>
                                      </p:cBhvr>
                                      <p:to>
                                        <p:strVal val="visible"/>
                                      </p:to>
                                    </p:set>
                                    <p:animEffect transition="in" filter="dissolve">
                                      <p:cBhvr>
                                        <p:cTn id="18" dur="500"/>
                                        <p:tgtEl>
                                          <p:spTgt spid="89096"/>
                                        </p:tgtEl>
                                      </p:cBhvr>
                                    </p:animEffect>
                                  </p:childTnLst>
                                </p:cTn>
                              </p:par>
                            </p:childTnLst>
                          </p:cTn>
                        </p:par>
                        <p:par>
                          <p:cTn id="19" fill="hold" nodeType="afterGroup">
                            <p:stCondLst>
                              <p:cond delay="500"/>
                            </p:stCondLst>
                            <p:childTnLst>
                              <p:par>
                                <p:cTn id="20" presetID="16" presetClass="entr" presetSubtype="26" fill="hold" grpId="0" nodeType="after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barn(inHorizontal)">
                                      <p:cBhvr>
                                        <p:cTn id="22" dur="500"/>
                                        <p:tgtEl>
                                          <p:spTgt spid="89103"/>
                                        </p:tgtEl>
                                      </p:cBhvr>
                                    </p:animEffect>
                                  </p:childTnLst>
                                </p:cTn>
                              </p:par>
                            </p:childTnLst>
                          </p:cTn>
                        </p:par>
                        <p:par>
                          <p:cTn id="23" fill="hold" nodeType="afterGroup">
                            <p:stCondLst>
                              <p:cond delay="1000"/>
                            </p:stCondLst>
                            <p:childTnLst>
                              <p:par>
                                <p:cTn id="24" presetID="16" presetClass="entr" presetSubtype="26" fill="hold" grpId="0" nodeType="afterEffect">
                                  <p:stCondLst>
                                    <p:cond delay="0"/>
                                  </p:stCondLst>
                                  <p:childTnLst>
                                    <p:set>
                                      <p:cBhvr>
                                        <p:cTn id="25" dur="1" fill="hold">
                                          <p:stCondLst>
                                            <p:cond delay="0"/>
                                          </p:stCondLst>
                                        </p:cTn>
                                        <p:tgtEl>
                                          <p:spTgt spid="89102"/>
                                        </p:tgtEl>
                                        <p:attrNameLst>
                                          <p:attrName>style.visibility</p:attrName>
                                        </p:attrNameLst>
                                      </p:cBhvr>
                                      <p:to>
                                        <p:strVal val="visible"/>
                                      </p:to>
                                    </p:set>
                                    <p:animEffect transition="in" filter="barn(inHorizontal)">
                                      <p:cBhvr>
                                        <p:cTn id="26" dur="500"/>
                                        <p:tgtEl>
                                          <p:spTgt spid="891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9097"/>
                                        </p:tgtEl>
                                        <p:attrNameLst>
                                          <p:attrName>style.visibility</p:attrName>
                                        </p:attrNameLst>
                                      </p:cBhvr>
                                      <p:to>
                                        <p:strVal val="visible"/>
                                      </p:to>
                                    </p:set>
                                    <p:animEffect transition="in" filter="dissolve">
                                      <p:cBhvr>
                                        <p:cTn id="31" dur="500"/>
                                        <p:tgtEl>
                                          <p:spTgt spid="89097"/>
                                        </p:tgtEl>
                                      </p:cBhvr>
                                    </p:animEffect>
                                  </p:childTnLst>
                                </p:cTn>
                              </p:par>
                            </p:childTnLst>
                          </p:cTn>
                        </p:par>
                        <p:par>
                          <p:cTn id="32" fill="hold" nodeType="afterGroup">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89104"/>
                                        </p:tgtEl>
                                        <p:attrNameLst>
                                          <p:attrName>style.visibility</p:attrName>
                                        </p:attrNameLst>
                                      </p:cBhvr>
                                      <p:to>
                                        <p:strVal val="visible"/>
                                      </p:to>
                                    </p:set>
                                    <p:anim by="(-#ppt_w*2)" calcmode="lin" valueType="num">
                                      <p:cBhvr rctx="PPT">
                                        <p:cTn id="35" dur="500" autoRev="1" fill="hold">
                                          <p:stCondLst>
                                            <p:cond delay="0"/>
                                          </p:stCondLst>
                                        </p:cTn>
                                        <p:tgtEl>
                                          <p:spTgt spid="89104"/>
                                        </p:tgtEl>
                                        <p:attrNameLst>
                                          <p:attrName>ppt_w</p:attrName>
                                        </p:attrNameLst>
                                      </p:cBhvr>
                                    </p:anim>
                                    <p:anim by="(#ppt_w*0.50)" calcmode="lin" valueType="num">
                                      <p:cBhvr>
                                        <p:cTn id="36" dur="500" decel="50000" autoRev="1" fill="hold">
                                          <p:stCondLst>
                                            <p:cond delay="0"/>
                                          </p:stCondLst>
                                        </p:cTn>
                                        <p:tgtEl>
                                          <p:spTgt spid="89104"/>
                                        </p:tgtEl>
                                        <p:attrNameLst>
                                          <p:attrName>ppt_x</p:attrName>
                                        </p:attrNameLst>
                                      </p:cBhvr>
                                    </p:anim>
                                    <p:anim from="(-#ppt_h/2)" to="(#ppt_y)" calcmode="lin" valueType="num">
                                      <p:cBhvr>
                                        <p:cTn id="37" dur="1000" fill="hold">
                                          <p:stCondLst>
                                            <p:cond delay="0"/>
                                          </p:stCondLst>
                                        </p:cTn>
                                        <p:tgtEl>
                                          <p:spTgt spid="89104"/>
                                        </p:tgtEl>
                                        <p:attrNameLst>
                                          <p:attrName>ppt_y</p:attrName>
                                        </p:attrNameLst>
                                      </p:cBhvr>
                                    </p:anim>
                                    <p:animRot by="21600000">
                                      <p:cBhvr>
                                        <p:cTn id="38" dur="1000" fill="hold">
                                          <p:stCondLst>
                                            <p:cond delay="0"/>
                                          </p:stCondLst>
                                        </p:cTn>
                                        <p:tgtEl>
                                          <p:spTgt spid="89104"/>
                                        </p:tgtEl>
                                        <p:attrNameLst>
                                          <p:attrName>r</p:attrName>
                                        </p:attrNameLst>
                                      </p:cBhvr>
                                    </p:animRot>
                                  </p:childTnLst>
                                </p:cTn>
                              </p:par>
                            </p:childTnLst>
                          </p:cTn>
                        </p:par>
                        <p:par>
                          <p:cTn id="39" fill="hold" nodeType="afterGroup">
                            <p:stCondLst>
                              <p:cond delay="2700"/>
                            </p:stCondLst>
                            <p:childTnLst>
                              <p:par>
                                <p:cTn id="40" presetID="2" presetClass="entr" presetSubtype="2" fill="hold" nodeType="afterEffect">
                                  <p:stCondLst>
                                    <p:cond delay="0"/>
                                  </p:stCondLst>
                                  <p:childTnLst>
                                    <p:set>
                                      <p:cBhvr>
                                        <p:cTn id="41" dur="1" fill="hold">
                                          <p:stCondLst>
                                            <p:cond delay="0"/>
                                          </p:stCondLst>
                                        </p:cTn>
                                        <p:tgtEl>
                                          <p:spTgt spid="89110"/>
                                        </p:tgtEl>
                                        <p:attrNameLst>
                                          <p:attrName>style.visibility</p:attrName>
                                        </p:attrNameLst>
                                      </p:cBhvr>
                                      <p:to>
                                        <p:strVal val="visible"/>
                                      </p:to>
                                    </p:set>
                                    <p:anim calcmode="lin" valueType="num">
                                      <p:cBhvr additive="base">
                                        <p:cTn id="42" dur="500" fill="hold"/>
                                        <p:tgtEl>
                                          <p:spTgt spid="89110"/>
                                        </p:tgtEl>
                                        <p:attrNameLst>
                                          <p:attrName>ppt_x</p:attrName>
                                        </p:attrNameLst>
                                      </p:cBhvr>
                                      <p:tavLst>
                                        <p:tav tm="0">
                                          <p:val>
                                            <p:strVal val="1+#ppt_w/2"/>
                                          </p:val>
                                        </p:tav>
                                        <p:tav tm="100000">
                                          <p:val>
                                            <p:strVal val="#ppt_x"/>
                                          </p:val>
                                        </p:tav>
                                      </p:tavLst>
                                    </p:anim>
                                    <p:anim calcmode="lin" valueType="num">
                                      <p:cBhvr additive="base">
                                        <p:cTn id="43" dur="500" fill="hold"/>
                                        <p:tgtEl>
                                          <p:spTgt spid="891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116"/>
                                        </p:tgtEl>
                                        <p:attrNameLst>
                                          <p:attrName>style.visibility</p:attrName>
                                        </p:attrNameLst>
                                      </p:cBhvr>
                                      <p:to>
                                        <p:strVal val="visible"/>
                                      </p:to>
                                    </p:set>
                                    <p:animEffect transition="in" filter="dissolve">
                                      <p:cBhvr>
                                        <p:cTn id="48" dur="500"/>
                                        <p:tgtEl>
                                          <p:spTgt spid="89116"/>
                                        </p:tgtEl>
                                      </p:cBhvr>
                                    </p:animEffect>
                                  </p:childTnLst>
                                </p:cTn>
                              </p:par>
                            </p:childTnLst>
                          </p:cTn>
                        </p:par>
                        <p:par>
                          <p:cTn id="49" fill="hold" nodeType="afterGroup">
                            <p:stCondLst>
                              <p:cond delay="500"/>
                            </p:stCondLst>
                            <p:childTnLst>
                              <p:par>
                                <p:cTn id="50" presetID="17" presetClass="entr" presetSubtype="10" fill="hold" grpId="0" nodeType="afterEffect">
                                  <p:stCondLst>
                                    <p:cond delay="0"/>
                                  </p:stCondLst>
                                  <p:childTnLst>
                                    <p:set>
                                      <p:cBhvr>
                                        <p:cTn id="51" dur="1" fill="hold">
                                          <p:stCondLst>
                                            <p:cond delay="0"/>
                                          </p:stCondLst>
                                        </p:cTn>
                                        <p:tgtEl>
                                          <p:spTgt spid="89117"/>
                                        </p:tgtEl>
                                        <p:attrNameLst>
                                          <p:attrName>style.visibility</p:attrName>
                                        </p:attrNameLst>
                                      </p:cBhvr>
                                      <p:to>
                                        <p:strVal val="visible"/>
                                      </p:to>
                                    </p:set>
                                    <p:anim calcmode="lin" valueType="num">
                                      <p:cBhvr>
                                        <p:cTn id="52" dur="500" fill="hold"/>
                                        <p:tgtEl>
                                          <p:spTgt spid="89117"/>
                                        </p:tgtEl>
                                        <p:attrNameLst>
                                          <p:attrName>ppt_w</p:attrName>
                                        </p:attrNameLst>
                                      </p:cBhvr>
                                      <p:tavLst>
                                        <p:tav tm="0">
                                          <p:val>
                                            <p:fltVal val="0"/>
                                          </p:val>
                                        </p:tav>
                                        <p:tav tm="100000">
                                          <p:val>
                                            <p:strVal val="#ppt_w"/>
                                          </p:val>
                                        </p:tav>
                                      </p:tavLst>
                                    </p:anim>
                                    <p:anim calcmode="lin" valueType="num">
                                      <p:cBhvr>
                                        <p:cTn id="53" dur="500" fill="hold"/>
                                        <p:tgtEl>
                                          <p:spTgt spid="89117"/>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9098"/>
                                        </p:tgtEl>
                                        <p:attrNameLst>
                                          <p:attrName>style.visibility</p:attrName>
                                        </p:attrNameLst>
                                      </p:cBhvr>
                                      <p:to>
                                        <p:strVal val="visible"/>
                                      </p:to>
                                    </p:set>
                                    <p:animEffect transition="in" filter="dissolve">
                                      <p:cBhvr>
                                        <p:cTn id="58" dur="500"/>
                                        <p:tgtEl>
                                          <p:spTgt spid="89098"/>
                                        </p:tgtEl>
                                      </p:cBhvr>
                                    </p:animEffect>
                                  </p:childTnLst>
                                </p:cTn>
                              </p:par>
                            </p:childTnLst>
                          </p:cTn>
                        </p:par>
                        <p:par>
                          <p:cTn id="59" fill="hold" nodeType="afterGroup">
                            <p:stCondLst>
                              <p:cond delay="500"/>
                            </p:stCondLst>
                            <p:childTnLst>
                              <p:par>
                                <p:cTn id="60" presetID="31" presetClass="entr" presetSubtype="0" fill="hold" grpId="0" nodeType="afterEffect">
                                  <p:stCondLst>
                                    <p:cond delay="0"/>
                                  </p:stCondLst>
                                  <p:iterate type="lt">
                                    <p:tmPct val="5000"/>
                                  </p:iterate>
                                  <p:childTnLst>
                                    <p:set>
                                      <p:cBhvr>
                                        <p:cTn id="61" dur="1" fill="hold">
                                          <p:stCondLst>
                                            <p:cond delay="0"/>
                                          </p:stCondLst>
                                        </p:cTn>
                                        <p:tgtEl>
                                          <p:spTgt spid="89105"/>
                                        </p:tgtEl>
                                        <p:attrNameLst>
                                          <p:attrName>style.visibility</p:attrName>
                                        </p:attrNameLst>
                                      </p:cBhvr>
                                      <p:to>
                                        <p:strVal val="visible"/>
                                      </p:to>
                                    </p:set>
                                    <p:anim calcmode="lin" valueType="num">
                                      <p:cBhvr>
                                        <p:cTn id="62" dur="1000" fill="hold"/>
                                        <p:tgtEl>
                                          <p:spTgt spid="89105"/>
                                        </p:tgtEl>
                                        <p:attrNameLst>
                                          <p:attrName>ppt_w</p:attrName>
                                        </p:attrNameLst>
                                      </p:cBhvr>
                                      <p:tavLst>
                                        <p:tav tm="0">
                                          <p:val>
                                            <p:fltVal val="0"/>
                                          </p:val>
                                        </p:tav>
                                        <p:tav tm="100000">
                                          <p:val>
                                            <p:strVal val="#ppt_w"/>
                                          </p:val>
                                        </p:tav>
                                      </p:tavLst>
                                    </p:anim>
                                    <p:anim calcmode="lin" valueType="num">
                                      <p:cBhvr>
                                        <p:cTn id="63" dur="1000" fill="hold"/>
                                        <p:tgtEl>
                                          <p:spTgt spid="89105"/>
                                        </p:tgtEl>
                                        <p:attrNameLst>
                                          <p:attrName>ppt_h</p:attrName>
                                        </p:attrNameLst>
                                      </p:cBhvr>
                                      <p:tavLst>
                                        <p:tav tm="0">
                                          <p:val>
                                            <p:fltVal val="0"/>
                                          </p:val>
                                        </p:tav>
                                        <p:tav tm="100000">
                                          <p:val>
                                            <p:strVal val="#ppt_h"/>
                                          </p:val>
                                        </p:tav>
                                      </p:tavLst>
                                    </p:anim>
                                    <p:anim calcmode="lin" valueType="num">
                                      <p:cBhvr>
                                        <p:cTn id="64" dur="1000" fill="hold"/>
                                        <p:tgtEl>
                                          <p:spTgt spid="89105"/>
                                        </p:tgtEl>
                                        <p:attrNameLst>
                                          <p:attrName>style.rotation</p:attrName>
                                        </p:attrNameLst>
                                      </p:cBhvr>
                                      <p:tavLst>
                                        <p:tav tm="0">
                                          <p:val>
                                            <p:fltVal val="90"/>
                                          </p:val>
                                        </p:tav>
                                        <p:tav tm="100000">
                                          <p:val>
                                            <p:fltVal val="0"/>
                                          </p:val>
                                        </p:tav>
                                      </p:tavLst>
                                    </p:anim>
                                    <p:animEffect transition="in" filter="fade">
                                      <p:cBhvr>
                                        <p:cTn id="65" dur="1000"/>
                                        <p:tgtEl>
                                          <p:spTgt spid="89105"/>
                                        </p:tgtEl>
                                      </p:cBhvr>
                                    </p:animEffect>
                                  </p:childTnLst>
                                </p:cTn>
                              </p:par>
                            </p:childTnLst>
                          </p:cTn>
                        </p:par>
                        <p:par>
                          <p:cTn id="66" fill="hold" nodeType="afterGroup">
                            <p:stCondLst>
                              <p:cond delay="2350"/>
                            </p:stCondLst>
                            <p:childTnLst>
                              <p:par>
                                <p:cTn id="67" presetID="29" presetClass="entr" presetSubtype="0" fill="hold" nodeType="afterEffect">
                                  <p:stCondLst>
                                    <p:cond delay="0"/>
                                  </p:stCondLst>
                                  <p:childTnLst>
                                    <p:set>
                                      <p:cBhvr>
                                        <p:cTn id="68" dur="1" fill="hold">
                                          <p:stCondLst>
                                            <p:cond delay="0"/>
                                          </p:stCondLst>
                                        </p:cTn>
                                        <p:tgtEl>
                                          <p:spTgt spid="89115"/>
                                        </p:tgtEl>
                                        <p:attrNameLst>
                                          <p:attrName>style.visibility</p:attrName>
                                        </p:attrNameLst>
                                      </p:cBhvr>
                                      <p:to>
                                        <p:strVal val="visible"/>
                                      </p:to>
                                    </p:set>
                                    <p:anim calcmode="lin" valueType="num">
                                      <p:cBhvr>
                                        <p:cTn id="69" dur="1000" fill="hold"/>
                                        <p:tgtEl>
                                          <p:spTgt spid="89115"/>
                                        </p:tgtEl>
                                        <p:attrNameLst>
                                          <p:attrName>ppt_x</p:attrName>
                                        </p:attrNameLst>
                                      </p:cBhvr>
                                      <p:tavLst>
                                        <p:tav tm="0">
                                          <p:val>
                                            <p:strVal val="#ppt_x-.2"/>
                                          </p:val>
                                        </p:tav>
                                        <p:tav tm="100000">
                                          <p:val>
                                            <p:strVal val="#ppt_x"/>
                                          </p:val>
                                        </p:tav>
                                      </p:tavLst>
                                    </p:anim>
                                    <p:anim calcmode="lin" valueType="num">
                                      <p:cBhvr>
                                        <p:cTn id="70" dur="1000" fill="hold"/>
                                        <p:tgtEl>
                                          <p:spTgt spid="89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8911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9099"/>
                                        </p:tgtEl>
                                        <p:attrNameLst>
                                          <p:attrName>style.visibility</p:attrName>
                                        </p:attrNameLst>
                                      </p:cBhvr>
                                      <p:to>
                                        <p:strVal val="visible"/>
                                      </p:to>
                                    </p:set>
                                    <p:animEffect transition="in" filter="dissolve">
                                      <p:cBhvr>
                                        <p:cTn id="76" dur="500"/>
                                        <p:tgtEl>
                                          <p:spTgt spid="89099"/>
                                        </p:tgtEl>
                                      </p:cBhvr>
                                    </p:animEffect>
                                  </p:childTnLst>
                                </p:cTn>
                              </p:par>
                            </p:childTnLst>
                          </p:cTn>
                        </p:par>
                        <p:par>
                          <p:cTn id="77" fill="hold" nodeType="afterGroup">
                            <p:stCondLst>
                              <p:cond delay="500"/>
                            </p:stCondLst>
                            <p:childTnLst>
                              <p:par>
                                <p:cTn id="78" presetID="30" presetClass="entr" presetSubtype="0" fill="hold" grpId="0" nodeType="afterEffect">
                                  <p:stCondLst>
                                    <p:cond delay="0"/>
                                  </p:stCondLst>
                                  <p:childTnLst>
                                    <p:set>
                                      <p:cBhvr>
                                        <p:cTn id="79" dur="1" fill="hold">
                                          <p:stCondLst>
                                            <p:cond delay="0"/>
                                          </p:stCondLst>
                                        </p:cTn>
                                        <p:tgtEl>
                                          <p:spTgt spid="89106"/>
                                        </p:tgtEl>
                                        <p:attrNameLst>
                                          <p:attrName>style.visibility</p:attrName>
                                        </p:attrNameLst>
                                      </p:cBhvr>
                                      <p:to>
                                        <p:strVal val="visible"/>
                                      </p:to>
                                    </p:set>
                                    <p:animEffect transition="in" filter="fade">
                                      <p:cBhvr>
                                        <p:cTn id="80" dur="800" decel="100000"/>
                                        <p:tgtEl>
                                          <p:spTgt spid="89106"/>
                                        </p:tgtEl>
                                      </p:cBhvr>
                                    </p:animEffect>
                                    <p:anim calcmode="lin" valueType="num">
                                      <p:cBhvr>
                                        <p:cTn id="81" dur="800" decel="100000" fill="hold"/>
                                        <p:tgtEl>
                                          <p:spTgt spid="89106"/>
                                        </p:tgtEl>
                                        <p:attrNameLst>
                                          <p:attrName>style.rotation</p:attrName>
                                        </p:attrNameLst>
                                      </p:cBhvr>
                                      <p:tavLst>
                                        <p:tav tm="0">
                                          <p:val>
                                            <p:fltVal val="-90"/>
                                          </p:val>
                                        </p:tav>
                                        <p:tav tm="100000">
                                          <p:val>
                                            <p:fltVal val="0"/>
                                          </p:val>
                                        </p:tav>
                                      </p:tavLst>
                                    </p:anim>
                                    <p:anim calcmode="lin" valueType="num">
                                      <p:cBhvr>
                                        <p:cTn id="82" dur="800" decel="100000" fill="hold"/>
                                        <p:tgtEl>
                                          <p:spTgt spid="89106"/>
                                        </p:tgtEl>
                                        <p:attrNameLst>
                                          <p:attrName>ppt_x</p:attrName>
                                        </p:attrNameLst>
                                      </p:cBhvr>
                                      <p:tavLst>
                                        <p:tav tm="0">
                                          <p:val>
                                            <p:strVal val="#ppt_x+0.4"/>
                                          </p:val>
                                        </p:tav>
                                        <p:tav tm="100000">
                                          <p:val>
                                            <p:strVal val="#ppt_x-0.05"/>
                                          </p:val>
                                        </p:tav>
                                      </p:tavLst>
                                    </p:anim>
                                    <p:anim calcmode="lin" valueType="num">
                                      <p:cBhvr>
                                        <p:cTn id="83" dur="800" decel="100000" fill="hold"/>
                                        <p:tgtEl>
                                          <p:spTgt spid="89106"/>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89106"/>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89106"/>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nodeType="clickEffect">
                                  <p:stCondLst>
                                    <p:cond delay="0"/>
                                  </p:stCondLst>
                                  <p:iterate type="lt">
                                    <p:tmPct val="5000"/>
                                  </p:iterate>
                                  <p:childTnLst>
                                    <p:set>
                                      <p:cBhvr>
                                        <p:cTn id="89" dur="1" fill="hold">
                                          <p:stCondLst>
                                            <p:cond delay="0"/>
                                          </p:stCondLst>
                                        </p:cTn>
                                        <p:tgtEl>
                                          <p:spTgt spid="89118"/>
                                        </p:tgtEl>
                                        <p:attrNameLst>
                                          <p:attrName>style.visibility</p:attrName>
                                        </p:attrNameLst>
                                      </p:cBhvr>
                                      <p:to>
                                        <p:strVal val="visible"/>
                                      </p:to>
                                    </p:set>
                                    <p:anim calcmode="lin" valueType="num">
                                      <p:cBhvr>
                                        <p:cTn id="90" dur="1000" fill="hold"/>
                                        <p:tgtEl>
                                          <p:spTgt spid="89118"/>
                                        </p:tgtEl>
                                        <p:attrNameLst>
                                          <p:attrName>ppt_w</p:attrName>
                                        </p:attrNameLst>
                                      </p:cBhvr>
                                      <p:tavLst>
                                        <p:tav tm="0">
                                          <p:val>
                                            <p:fltVal val="0"/>
                                          </p:val>
                                        </p:tav>
                                        <p:tav tm="100000">
                                          <p:val>
                                            <p:strVal val="#ppt_w"/>
                                          </p:val>
                                        </p:tav>
                                      </p:tavLst>
                                    </p:anim>
                                    <p:anim calcmode="lin" valueType="num">
                                      <p:cBhvr>
                                        <p:cTn id="91" dur="1000" fill="hold"/>
                                        <p:tgtEl>
                                          <p:spTgt spid="89118"/>
                                        </p:tgtEl>
                                        <p:attrNameLst>
                                          <p:attrName>ppt_h</p:attrName>
                                        </p:attrNameLst>
                                      </p:cBhvr>
                                      <p:tavLst>
                                        <p:tav tm="0">
                                          <p:val>
                                            <p:fltVal val="0"/>
                                          </p:val>
                                        </p:tav>
                                        <p:tav tm="100000">
                                          <p:val>
                                            <p:strVal val="#ppt_h"/>
                                          </p:val>
                                        </p:tav>
                                      </p:tavLst>
                                    </p:anim>
                                    <p:anim calcmode="lin" valueType="num">
                                      <p:cBhvr>
                                        <p:cTn id="92" dur="1000" fill="hold"/>
                                        <p:tgtEl>
                                          <p:spTgt spid="89118"/>
                                        </p:tgtEl>
                                        <p:attrNameLst>
                                          <p:attrName>style.rotation</p:attrName>
                                        </p:attrNameLst>
                                      </p:cBhvr>
                                      <p:tavLst>
                                        <p:tav tm="0">
                                          <p:val>
                                            <p:fltVal val="90"/>
                                          </p:val>
                                        </p:tav>
                                        <p:tav tm="100000">
                                          <p:val>
                                            <p:fltVal val="0"/>
                                          </p:val>
                                        </p:tav>
                                      </p:tavLst>
                                    </p:anim>
                                    <p:animEffect transition="in" filter="fade">
                                      <p:cBhvr>
                                        <p:cTn id="93" dur="1000"/>
                                        <p:tgtEl>
                                          <p:spTgt spid="8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animBg="1"/>
      <p:bldP spid="89097" grpId="0" animBg="1"/>
      <p:bldP spid="89098" grpId="0" animBg="1"/>
      <p:bldP spid="89099" grpId="0" animBg="1"/>
      <p:bldP spid="89102" grpId="0"/>
      <p:bldP spid="89103" grpId="0"/>
      <p:bldP spid="89104" grpId="0"/>
      <p:bldP spid="89105" grpId="0"/>
      <p:bldP spid="89106" grpId="0"/>
      <p:bldP spid="89107" grpId="0"/>
      <p:bldP spid="89108" grpId="0" animBg="1"/>
      <p:bldP spid="89116" grpId="0" animBg="1"/>
      <p:bldP spid="8911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73E5339-8B61-4AB0-9E11-74AB6091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a. The Annunciation of the Birth of </a:t>
            </a:r>
            <a:r>
              <a:rPr lang="zh-CN" altLang="en-US" b="1">
                <a:solidFill>
                  <a:srgbClr val="FFFFFF"/>
                </a:solidFill>
                <a:effectLst>
                  <a:glow rad="228600">
                    <a:srgbClr val="000000"/>
                  </a:glow>
                </a:effectLst>
                <a:latin typeface="Arial"/>
                <a:cs typeface="Arial"/>
              </a:rPr>
              <a:t>约翰</a:t>
            </a:r>
            <a:r>
              <a:rPr lang="en-US" b="1">
                <a:solidFill>
                  <a:srgbClr val="FFFFFF"/>
                </a:solidFill>
                <a:effectLst>
                  <a:glow rad="228600">
                    <a:srgbClr val="000000"/>
                  </a:glow>
                </a:effectLst>
                <a:latin typeface="Arial"/>
                <a:cs typeface="Arial"/>
              </a:rPr>
              <a:t> to Zechariah</a:t>
            </a:r>
            <a:endParaRPr lang="en-US" sz="48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a:solidFill>
                  <a:srgbClr val="FFFFFF"/>
                </a:solidFill>
                <a:effectLst>
                  <a:glow rad="228600">
                    <a:srgbClr val="000000"/>
                  </a:glow>
                </a:effectLst>
                <a:latin typeface="Arial"/>
                <a:cs typeface="Arial"/>
              </a:rPr>
              <a:t>§ 4 </a:t>
            </a:r>
            <a:br>
              <a:rPr lang="en-US" sz="2800" b="1">
                <a:solidFill>
                  <a:srgbClr val="FFFFFF"/>
                </a:solidFill>
                <a:effectLst>
                  <a:glow rad="228600">
                    <a:srgbClr val="000000"/>
                  </a:glow>
                </a:effectLst>
                <a:latin typeface="Arial"/>
                <a:cs typeface="Arial"/>
              </a:rPr>
            </a:br>
            <a:r>
              <a:rPr lang="zh-CN" altLang="en-US" sz="2800" b="1">
                <a:solidFill>
                  <a:srgbClr val="FFFFFF"/>
                </a:solidFill>
                <a:effectLst>
                  <a:glow rad="228600">
                    <a:srgbClr val="000000"/>
                  </a:glow>
                </a:effectLst>
                <a:latin typeface="Arial"/>
                <a:cs typeface="Arial"/>
              </a:rPr>
              <a:t>路加</a:t>
            </a:r>
            <a:r>
              <a:rPr lang="en-US" sz="2800" b="1">
                <a:solidFill>
                  <a:srgbClr val="FFFFFF"/>
                </a:solidFill>
                <a:effectLst>
                  <a:glow rad="228600">
                    <a:srgbClr val="000000"/>
                  </a:glow>
                </a:effectLst>
                <a:latin typeface="Arial"/>
                <a:cs typeface="Arial"/>
              </a:rPr>
              <a:t> 1:5-25</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996952"/>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Gabriel announces to Zechariah that his wife Elizabeth would miraculously give birth to the forerunner of Messiah to </a:t>
            </a:r>
            <a:r>
              <a:rPr lang="en-US" sz="3200" b="1" kern="0">
                <a:solidFill>
                  <a:srgbClr val="FFFFFF"/>
                </a:solidFill>
                <a:effectLst>
                  <a:glow rad="228600">
                    <a:srgbClr val="220011"/>
                  </a:glow>
                </a:effectLst>
                <a:latin typeface="Arial"/>
                <a:cs typeface="Arial"/>
              </a:rPr>
              <a:t>set </a:t>
            </a:r>
            <a:r>
              <a:rPr lang="zh-CN" altLang="en-US" sz="3200" b="1" kern="0">
                <a:solidFill>
                  <a:srgbClr val="FFFFFF"/>
                </a:solidFill>
                <a:effectLst>
                  <a:glow rad="228600">
                    <a:srgbClr val="220011"/>
                  </a:glow>
                </a:effectLst>
                <a:latin typeface="Arial"/>
                <a:cs typeface="Arial"/>
              </a:rPr>
              <a:t>约翰</a:t>
            </a:r>
            <a:r>
              <a:rPr lang="en-US" sz="3200" b="1" kern="0">
                <a:solidFill>
                  <a:srgbClr val="FFFFFF"/>
                </a:solidFill>
                <a:effectLst>
                  <a:glow rad="228600">
                    <a:srgbClr val="220011"/>
                  </a:glow>
                </a:effectLst>
                <a:latin typeface="Arial"/>
                <a:cs typeface="Arial"/>
              </a:rPr>
              <a:t> </a:t>
            </a:r>
            <a:r>
              <a:rPr lang="en-US" sz="3200" b="1" kern="0" dirty="0">
                <a:solidFill>
                  <a:srgbClr val="FFFFFF"/>
                </a:solidFill>
                <a:effectLst>
                  <a:glow rad="228600">
                    <a:srgbClr val="220011"/>
                  </a:glow>
                </a:effectLst>
                <a:latin typeface="Arial"/>
                <a:cs typeface="Arial"/>
              </a:rPr>
              <a:t>apart for God's service before his birth </a:t>
            </a:r>
          </a:p>
        </p:txBody>
      </p:sp>
    </p:spTree>
    <p:extLst>
      <p:ext uri="{BB962C8B-B14F-4D97-AF65-F5344CB8AC3E}">
        <p14:creationId xmlns:p14="http://schemas.microsoft.com/office/powerpoint/2010/main" val="4224298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310"/>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ZECHARIAH IS PROMISED A SON</a:t>
            </a:r>
          </a:p>
        </p:txBody>
      </p:sp>
      <p:sp>
        <p:nvSpPr>
          <p:cNvPr id="4" name="TextBox 3"/>
          <p:cNvSpPr txBox="1"/>
          <p:nvPr/>
        </p:nvSpPr>
        <p:spPr>
          <a:xfrm>
            <a:off x="107504" y="11708"/>
            <a:ext cx="6201150" cy="707870"/>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路加</a:t>
            </a:r>
            <a:r>
              <a:rPr kumimoji="0" 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 </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1:5-25, 39-45, 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zh-CN" altLang="en-US" sz="5000" b="1" dirty="0">
                <a:solidFill>
                  <a:srgbClr val="FFFFFF"/>
                </a:solidFill>
                <a:effectLst>
                  <a:outerShdw blurRad="38100" dist="38100" dir="2700000" algn="tl">
                    <a:srgbClr val="000000"/>
                  </a:outerShdw>
                </a:effectLst>
                <a:latin typeface="+mj-lt"/>
                <a:ea typeface="SimSun" pitchFamily="2" charset="-122"/>
                <a:cs typeface="SimSun" pitchFamily="2" charset="-122"/>
              </a:rPr>
              <a:t>大卫列在亚伯拉罕之前</a:t>
            </a:r>
            <a:endParaRPr lang="en-US" sz="5000" b="1" dirty="0">
              <a:solidFill>
                <a:srgbClr val="FFFFFF"/>
              </a:solidFill>
              <a:effectLst>
                <a:outerShdw blurRad="38100" dist="38100" dir="2700000" algn="tl">
                  <a:srgbClr val="000000"/>
                </a:outerShdw>
              </a:effectLst>
              <a:latin typeface="+mj-lt"/>
              <a:ea typeface="SimSun" pitchFamily="2" charset="-122"/>
              <a:cs typeface="SimSun" pitchFamily="2" charset="-122"/>
            </a:endParaRPr>
          </a:p>
        </p:txBody>
      </p:sp>
      <p:sp>
        <p:nvSpPr>
          <p:cNvPr id="3" name="Title 1"/>
          <p:cNvSpPr txBox="1">
            <a:spLocks/>
          </p:cNvSpPr>
          <p:nvPr/>
        </p:nvSpPr>
        <p:spPr bwMode="auto">
          <a:xfrm>
            <a:off x="72008" y="1433681"/>
            <a:ext cx="4788024"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“亚伯拉罕的后裔、</a:t>
            </a:r>
            <a:r>
              <a:rPr kumimoji="0" lang="zh-CN" altLang="en-US" sz="4000" b="1" i="0" u="none" strike="noStrike" kern="1200" cap="none" spc="0" normalizeH="0" baseline="0" noProof="0" dirty="0">
                <a:ln>
                  <a:noFill/>
                </a:ln>
                <a:solidFill>
                  <a:srgbClr val="FFFF00"/>
                </a:solidFill>
                <a:effectLst/>
                <a:uLnTx/>
                <a:uFillTx/>
                <a:latin typeface="Arial" charset="0"/>
                <a:ea typeface="SimSun" charset="0"/>
                <a:cs typeface="SimSun" charset="0"/>
              </a:rPr>
              <a:t>大卫的子孙</a:t>
            </a: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altLang="zh-CN" sz="40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耶稣基督的家谱．</a:t>
            </a:r>
            <a:r>
              <a:rPr kumimoji="0" lang="en-GB" sz="4000" b="1"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sz="40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pic>
        <p:nvPicPr>
          <p:cNvPr id="5" name="Picture 4"/>
          <p:cNvPicPr>
            <a:picLocks noChangeAspect="1"/>
          </p:cNvPicPr>
          <p:nvPr/>
        </p:nvPicPr>
        <p:blipFill>
          <a:blip r:embed="rId2"/>
          <a:stretch>
            <a:fillRect/>
          </a:stretch>
        </p:blipFill>
        <p:spPr>
          <a:xfrm>
            <a:off x="5004048" y="1556792"/>
            <a:ext cx="3959696" cy="4794338"/>
          </a:xfrm>
          <a:prstGeom prst="rect">
            <a:avLst/>
          </a:prstGeom>
        </p:spPr>
      </p:pic>
    </p:spTree>
    <p:extLst>
      <p:ext uri="{BB962C8B-B14F-4D97-AF65-F5344CB8AC3E}">
        <p14:creationId xmlns:p14="http://schemas.microsoft.com/office/powerpoint/2010/main" val="3387589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5943600" y="1371600"/>
            <a:ext cx="2819400" cy="2590800"/>
          </a:xfrm>
          <a:effectLst>
            <a:outerShdw blurRad="63500" dist="35921" dir="2700000" algn="ctr" rotWithShape="0">
              <a:schemeClr val="tx2">
                <a:alpha val="74998"/>
              </a:schemeClr>
            </a:outerShdw>
          </a:effectLst>
        </p:spPr>
        <p:txBody>
          <a:bodyPr/>
          <a:lstStyle/>
          <a:p>
            <a:pPr eaLnBrk="1" hangingPunct="1">
              <a:defRPr/>
            </a:pPr>
            <a:r>
              <a:rPr lang="zh-TW" altLang="en-US" b="1" dirty="0">
                <a:solidFill>
                  <a:srgbClr val="FFFFFF"/>
                </a:solidFill>
                <a:latin typeface="KaiTi" pitchFamily="49" charset="-122"/>
                <a:ea typeface="KaiTi" pitchFamily="49" charset="-122"/>
                <a:cs typeface="ＭＳ Ｐゴシック" charset="0"/>
              </a:rPr>
              <a:t>马</a:t>
            </a:r>
            <a:r>
              <a:rPr lang="ja-JP" altLang="en-US" b="1" dirty="0">
                <a:solidFill>
                  <a:srgbClr val="FFFFFF"/>
                </a:solidFill>
                <a:latin typeface="KaiTi" pitchFamily="49" charset="-122"/>
                <a:ea typeface="KaiTi" pitchFamily="49" charset="-122"/>
                <a:cs typeface="ＭＳ Ｐゴシック" charset="0"/>
              </a:rPr>
              <a:t>太</a:t>
            </a:r>
            <a:r>
              <a:rPr lang="en-US" altLang="ja-JP" dirty="0">
                <a:solidFill>
                  <a:srgbClr val="FFFFFF"/>
                </a:solidFill>
                <a:latin typeface="KaiTi" pitchFamily="49" charset="-122"/>
                <a:ea typeface="KaiTi" pitchFamily="49" charset="-122"/>
                <a:cs typeface="ＭＳ Ｐゴシック" charset="0"/>
              </a:rPr>
              <a:t>: </a:t>
            </a:r>
            <a:br>
              <a:rPr lang="en-US" altLang="ja-JP" dirty="0">
                <a:solidFill>
                  <a:srgbClr val="FFFFFF"/>
                </a:solidFill>
                <a:latin typeface="KaiTi" pitchFamily="49" charset="-122"/>
                <a:ea typeface="KaiTi" pitchFamily="49" charset="-122"/>
                <a:cs typeface="ＭＳ Ｐゴシック" charset="0"/>
              </a:rPr>
            </a:br>
            <a:r>
              <a:rPr lang="zh-TW" altLang="en-US" dirty="0">
                <a:solidFill>
                  <a:srgbClr val="FFFFFF"/>
                </a:solidFill>
                <a:latin typeface="KaiTi" pitchFamily="49" charset="-122"/>
                <a:ea typeface="KaiTi" pitchFamily="49" charset="-122"/>
                <a:cs typeface="ＭＳ Ｐゴシック" charset="0"/>
              </a:rPr>
              <a:t>论</a:t>
            </a:r>
            <a:r>
              <a:rPr lang="ja-JP" altLang="en-US" dirty="0">
                <a:solidFill>
                  <a:srgbClr val="FFFFFF"/>
                </a:solidFill>
                <a:latin typeface="KaiTi" pitchFamily="49" charset="-122"/>
                <a:ea typeface="KaiTi" pitchFamily="49" charset="-122"/>
                <a:cs typeface="ＭＳ Ｐゴシック" charset="0"/>
              </a:rPr>
              <a:t>文福音</a:t>
            </a:r>
            <a:endParaRPr lang="en-US" dirty="0">
              <a:solidFill>
                <a:srgbClr val="FFFFFF"/>
              </a:solidFill>
              <a:latin typeface="KaiTi" pitchFamily="49" charset="-122"/>
              <a:ea typeface="KaiTi" pitchFamily="49" charset="-122"/>
              <a:cs typeface="ＭＳ Ｐゴシック" charset="0"/>
            </a:endParaRPr>
          </a:p>
        </p:txBody>
      </p:sp>
      <p:graphicFrame>
        <p:nvGraphicFramePr>
          <p:cNvPr id="358435" name="Group 35"/>
          <p:cNvGraphicFramePr>
            <a:graphicFrameLocks noGrp="1"/>
          </p:cNvGraphicFramePr>
          <p:nvPr/>
        </p:nvGraphicFramePr>
        <p:xfrm>
          <a:off x="1447800" y="1143000"/>
          <a:ext cx="4267200" cy="4785070"/>
        </p:xfrm>
        <a:graphic>
          <a:graphicData uri="http://schemas.openxmlformats.org/drawingml/2006/table">
            <a:tbl>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4"/>
                        </a:rPr>
                        <a:t>4:12-25</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KaiTi" pitchFamily="49" charset="-122"/>
                          <a:ea typeface="KaiTi" pitchFamily="49" charset="-122"/>
                        </a:rPr>
                        <a:t>5:1-7:29</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5"/>
                        </a:rPr>
                        <a:t>8:1-9:38</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0"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0"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0"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6"/>
                        </a:rPr>
                        <a:t>10:1-11:1</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7"/>
                        </a:rPr>
                        <a:t>11:2-12:50</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8"/>
                        </a:rPr>
                        <a:t>13:1-53</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9"/>
                        </a:rPr>
                        <a:t>13:54-17:27</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KaiTi" pitchFamily="49" charset="-122"/>
                          <a:ea typeface="KaiTi" pitchFamily="49" charset="-122"/>
                        </a:rPr>
                        <a:t>18:1-19:2</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10"/>
                        </a:rPr>
                        <a:t>19:3-23:39</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11"/>
                        </a:rPr>
                        <a:t>24:1-26:2</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358423" name="Rectangle 23"/>
          <p:cNvSpPr>
            <a:spLocks noChangeArrowheads="1"/>
          </p:cNvSpPr>
          <p:nvPr/>
        </p:nvSpPr>
        <p:spPr bwMode="auto">
          <a:xfrm>
            <a:off x="533400" y="228600"/>
            <a:ext cx="5867400" cy="9144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前言</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诞</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生</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早期生活</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洗</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礼</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诱</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惑</a:t>
            </a:r>
            <a:endParaRPr kumimoji="0" lang="en-US" altLang="ja-JP" sz="2400" b="1" i="0" u="none" strike="noStrike" kern="1200" cap="none" spc="0" normalizeH="0" baseline="0" noProof="0" dirty="0">
              <a:ln>
                <a:noFill/>
              </a:ln>
              <a:solidFill>
                <a:srgbClr val="0000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sng" strike="noStrike" kern="1200" cap="none" spc="0" normalizeH="0" baseline="0" noProof="0" dirty="0">
                <a:ln>
                  <a:noFill/>
                </a:ln>
                <a:solidFill>
                  <a:srgbClr val="009999"/>
                </a:solidFill>
                <a:effectLst/>
                <a:uLnTx/>
                <a:uFillTx/>
                <a:latin typeface="KaiTi" pitchFamily="49" charset="-122"/>
                <a:ea typeface="KaiTi" pitchFamily="49" charset="-122"/>
              </a:rPr>
              <a:t>1:1-4:11</a:t>
            </a:r>
          </a:p>
        </p:txBody>
      </p:sp>
      <p:sp>
        <p:nvSpPr>
          <p:cNvPr id="358424" name="Rectangle 24"/>
          <p:cNvSpPr>
            <a:spLocks noChangeArrowheads="1"/>
          </p:cNvSpPr>
          <p:nvPr/>
        </p:nvSpPr>
        <p:spPr bwMode="auto">
          <a:xfrm>
            <a:off x="533400" y="5943600"/>
            <a:ext cx="5867400" cy="9144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cs typeface="华文细黑" charset="0"/>
              </a:rPr>
              <a:t>结论</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末</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后</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的</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异</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象</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死亡</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复</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活</a:t>
            </a:r>
            <a:endParaRPr kumimoji="0" lang="en-US" altLang="ja-JP" sz="2400" b="1" i="0" u="none" strike="noStrike" kern="1200" cap="none" spc="0" normalizeH="0" baseline="0" noProof="0" dirty="0">
              <a:ln>
                <a:noFill/>
              </a:ln>
              <a:solidFill>
                <a:srgbClr val="0000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KaiTi" pitchFamily="49" charset="-122"/>
                <a:ea typeface="KaiTi" pitchFamily="49" charset="-122"/>
              </a:rPr>
              <a:t>26:3-28:20</a:t>
            </a:r>
          </a:p>
        </p:txBody>
      </p:sp>
      <p:sp>
        <p:nvSpPr>
          <p:cNvPr id="358425" name="Text Box 25"/>
          <p:cNvSpPr txBox="1">
            <a:spLocks noChangeArrowheads="1"/>
          </p:cNvSpPr>
          <p:nvPr/>
        </p:nvSpPr>
        <p:spPr bwMode="auto">
          <a:xfrm>
            <a:off x="0" y="14478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rPr>
              <a:t>创世记</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58426" name="Text Box 26"/>
          <p:cNvSpPr txBox="1">
            <a:spLocks noChangeArrowheads="1"/>
          </p:cNvSpPr>
          <p:nvPr/>
        </p:nvSpPr>
        <p:spPr bwMode="auto">
          <a:xfrm>
            <a:off x="0" y="2303463"/>
            <a:ext cx="1676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rPr>
              <a:t>出埃及记</a:t>
            </a:r>
          </a:p>
        </p:txBody>
      </p:sp>
      <p:sp>
        <p:nvSpPr>
          <p:cNvPr id="358430" name="Text Box 30"/>
          <p:cNvSpPr txBox="1">
            <a:spLocks noChangeArrowheads="1"/>
          </p:cNvSpPr>
          <p:nvPr/>
        </p:nvSpPr>
        <p:spPr bwMode="auto">
          <a:xfrm>
            <a:off x="6566833" y="5791200"/>
            <a:ext cx="2236510" cy="584776"/>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0" i="0" u="none" strike="noStrike" kern="1200" cap="none" spc="0" normalizeH="0" baseline="0" noProof="0">
                <a:ln>
                  <a:noFill/>
                </a:ln>
                <a:solidFill>
                  <a:srgbClr val="FFFFFF"/>
                </a:solidFill>
                <a:effectLst/>
                <a:uLnTx/>
                <a:uFillTx/>
                <a:latin typeface="Arial" charset="0"/>
                <a:ea typeface="ＭＳ Ｐゴシック" charset="0"/>
              </a:rPr>
              <a:t>从</a:t>
            </a:r>
            <a:r>
              <a:rPr kumimoji="0" lang="zh-TW" altLang="en-US" sz="1600" b="0" i="0" u="none" strike="noStrike" kern="1200" cap="none" spc="0" normalizeH="0" baseline="0" noProof="0">
                <a:ln>
                  <a:noFill/>
                </a:ln>
                <a:solidFill>
                  <a:srgbClr val="FFFFFF"/>
                </a:solidFill>
                <a:effectLst/>
                <a:uLnTx/>
                <a:uFillTx/>
                <a:latin typeface="Arial" charset="0"/>
                <a:ea typeface="ＭＳ Ｐゴシック" charset="0"/>
              </a:rPr>
              <a:t>“</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马</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太</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新</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约</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全</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书调</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cs typeface="华文细黑" charset="0"/>
              </a:rPr>
              <a:t>查</a:t>
            </a:r>
            <a:r>
              <a:rPr kumimoji="0" lang="en-US" altLang="ja-JP" sz="1600" b="1" i="0" u="none" strike="noStrike" kern="1200" cap="none" spc="0" normalizeH="0" baseline="0" noProof="0">
                <a:ln>
                  <a:noFill/>
                </a:ln>
                <a:solidFill>
                  <a:srgbClr val="FFFFFF"/>
                </a:solidFill>
                <a:effectLst/>
                <a:uLnTx/>
                <a:uFillTx/>
                <a:latin typeface="KaiTi" pitchFamily="49" charset="-122"/>
                <a:ea typeface="KaiTi" pitchFamily="49" charset="-122"/>
                <a:cs typeface="华文细黑" charset="0"/>
              </a:rPr>
              <a:t> </a:t>
            </a:r>
            <a:endParaRPr kumimoji="0" lang="en-US" altLang="ja-JP" sz="1600" b="1" i="0" u="none" strike="noStrike" kern="1200" cap="none" spc="0" normalizeH="0" baseline="0" noProof="0" dirty="0">
              <a:ln>
                <a:noFill/>
              </a:ln>
              <a:solidFill>
                <a:srgbClr val="FFFFFF"/>
              </a:solidFill>
              <a:effectLst/>
              <a:uLnTx/>
              <a:uFillTx/>
              <a:latin typeface="KaiTi" pitchFamily="49" charset="-122"/>
              <a:ea typeface="KaiTi" pitchFamily="49" charset="-122"/>
              <a:cs typeface="华文细黑"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KaiTi" pitchFamily="49" charset="-122"/>
                <a:ea typeface="KaiTi" pitchFamily="49" charset="-122"/>
              </a:rPr>
              <a:t>(MBI</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学习</a:t>
            </a:r>
            <a:r>
              <a:rPr kumimoji="0" lang="en-US" altLang="ja-JP" sz="16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ja-JP" altLang="en-US" sz="1600" b="0" i="0" u="none" strike="noStrike" kern="1200" cap="none" spc="0" normalizeH="0" baseline="0" noProof="0" dirty="0">
                <a:ln>
                  <a:noFill/>
                </a:ln>
                <a:solidFill>
                  <a:srgbClr val="FFFFFF"/>
                </a:solidFill>
                <a:effectLst/>
                <a:uLnTx/>
                <a:uFillTx/>
                <a:latin typeface="Arial" charset="0"/>
                <a:ea typeface="ＭＳ Ｐゴシック" charset="0"/>
              </a:rPr>
              <a:t>片</a:t>
            </a:r>
            <a:r>
              <a:rPr kumimoji="0" lang="en-US" altLang="ja-JP" sz="1600" b="0" i="0" u="none" strike="noStrike" kern="1200" cap="none" spc="0" normalizeH="0" baseline="0" noProof="0" dirty="0">
                <a:ln>
                  <a:noFill/>
                </a:ln>
                <a:solidFill>
                  <a:srgbClr val="FFFFFF"/>
                </a:solidFill>
                <a:effectLst/>
                <a:uLnTx/>
                <a:uFillTx/>
                <a:latin typeface="Arial" charset="0"/>
                <a:ea typeface="ＭＳ Ｐゴシック" charset="0"/>
              </a:rPr>
              <a:t>4</a:t>
            </a:r>
            <a:r>
              <a:rPr kumimoji="0" lang="ja-JP" altLang="en-US" sz="1600" b="0" i="0" u="none" strike="noStrike" kern="1200" cap="none" spc="0" normalizeH="0" baseline="0" noProof="0" dirty="0">
                <a:ln>
                  <a:noFill/>
                </a:ln>
                <a:solidFill>
                  <a:srgbClr val="FFFFFF"/>
                </a:solidFill>
                <a:effectLst/>
                <a:uLnTx/>
                <a:uFillTx/>
                <a:latin typeface="Arial" charset="0"/>
                <a:ea typeface="华文细黑" charset="0"/>
                <a:cs typeface="华文细黑" charset="0"/>
              </a:rPr>
              <a:t>转</a:t>
            </a:r>
            <a:r>
              <a:rPr kumimoji="0" lang="ja-JP" altLang="en-US" sz="1600" b="0" i="0" u="none" strike="noStrike" kern="1200" cap="none" spc="0" normalizeH="0" baseline="0" noProof="0" dirty="0">
                <a:ln>
                  <a:noFill/>
                </a:ln>
                <a:solidFill>
                  <a:srgbClr val="FFFFFF"/>
                </a:solidFill>
                <a:effectLst/>
                <a:uLnTx/>
                <a:uFillTx/>
                <a:latin typeface="Arial" charset="0"/>
                <a:ea typeface="ＭＳ Ｐゴシック" charset="0"/>
              </a:rPr>
              <a:t>用</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6459" name="TextBox 11"/>
          <p:cNvSpPr txBox="1">
            <a:spLocks noChangeArrowheads="1"/>
          </p:cNvSpPr>
          <p:nvPr/>
        </p:nvSpPr>
        <p:spPr bwMode="auto">
          <a:xfrm>
            <a:off x="676275" y="17113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Text Box 27"/>
          <p:cNvSpPr txBox="1">
            <a:spLocks noChangeArrowheads="1"/>
          </p:cNvSpPr>
          <p:nvPr/>
        </p:nvSpPr>
        <p:spPr bwMode="auto">
          <a:xfrm>
            <a:off x="0" y="33067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利未记</a:t>
            </a:r>
          </a:p>
        </p:txBody>
      </p:sp>
      <p:sp>
        <p:nvSpPr>
          <p:cNvPr id="14" name="Text Box 28"/>
          <p:cNvSpPr txBox="1">
            <a:spLocks noChangeArrowheads="1"/>
          </p:cNvSpPr>
          <p:nvPr/>
        </p:nvSpPr>
        <p:spPr bwMode="auto">
          <a:xfrm>
            <a:off x="0" y="42211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民数记</a:t>
            </a:r>
          </a:p>
        </p:txBody>
      </p:sp>
      <p:sp>
        <p:nvSpPr>
          <p:cNvPr id="15" name="Text Box 29"/>
          <p:cNvSpPr txBox="1">
            <a:spLocks noChangeArrowheads="1"/>
          </p:cNvSpPr>
          <p:nvPr/>
        </p:nvSpPr>
        <p:spPr bwMode="auto">
          <a:xfrm>
            <a:off x="0" y="51355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申命记</a:t>
            </a:r>
          </a:p>
        </p:txBody>
      </p:sp>
    </p:spTree>
    <p:extLst>
      <p:ext uri="{BB962C8B-B14F-4D97-AF65-F5344CB8AC3E}">
        <p14:creationId xmlns:p14="http://schemas.microsoft.com/office/powerpoint/2010/main" val="36554409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8435"/>
                                        </p:tgtEl>
                                        <p:attrNameLst>
                                          <p:attrName>style.visibility</p:attrName>
                                        </p:attrNameLst>
                                      </p:cBhvr>
                                      <p:to>
                                        <p:strVal val="visible"/>
                                      </p:to>
                                    </p:set>
                                    <p:animEffect transition="in" filter="dissolve">
                                      <p:cBhvr>
                                        <p:cTn id="7" dur="500"/>
                                        <p:tgtEl>
                                          <p:spTgt spid="35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23"/>
                                        </p:tgtEl>
                                        <p:attrNameLst>
                                          <p:attrName>style.visibility</p:attrName>
                                        </p:attrNameLst>
                                      </p:cBhvr>
                                      <p:to>
                                        <p:strVal val="visible"/>
                                      </p:to>
                                    </p:set>
                                    <p:animEffect transition="in" filter="dissolve">
                                      <p:cBhvr>
                                        <p:cTn id="12" dur="500"/>
                                        <p:tgtEl>
                                          <p:spTgt spid="358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24"/>
                                        </p:tgtEl>
                                        <p:attrNameLst>
                                          <p:attrName>style.visibility</p:attrName>
                                        </p:attrNameLst>
                                      </p:cBhvr>
                                      <p:to>
                                        <p:strVal val="visible"/>
                                      </p:to>
                                    </p:set>
                                    <p:animEffect transition="in" filter="dissolve">
                                      <p:cBhvr>
                                        <p:cTn id="17" dur="500"/>
                                        <p:tgtEl>
                                          <p:spTgt spid="3584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25"/>
                                        </p:tgtEl>
                                        <p:attrNameLst>
                                          <p:attrName>style.visibility</p:attrName>
                                        </p:attrNameLst>
                                      </p:cBhvr>
                                      <p:to>
                                        <p:strVal val="visible"/>
                                      </p:to>
                                    </p:set>
                                    <p:animEffect transition="in" filter="dissolve">
                                      <p:cBhvr>
                                        <p:cTn id="22" dur="500"/>
                                        <p:tgtEl>
                                          <p:spTgt spid="3584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26"/>
                                        </p:tgtEl>
                                        <p:attrNameLst>
                                          <p:attrName>style.visibility</p:attrName>
                                        </p:attrNameLst>
                                      </p:cBhvr>
                                      <p:to>
                                        <p:strVal val="visible"/>
                                      </p:to>
                                    </p:set>
                                    <p:animEffect transition="in" filter="dissolve">
                                      <p:cBhvr>
                                        <p:cTn id="27" dur="500"/>
                                        <p:tgtEl>
                                          <p:spTgt spid="3584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3" grpId="0" animBg="1" autoUpdateAnimBg="0"/>
      <p:bldP spid="358424" grpId="0" animBg="1" autoUpdateAnimBg="0"/>
      <p:bldP spid="358425" grpId="0" autoUpdateAnimBg="0"/>
      <p:bldP spid="358426" grpId="0" autoUpdateAnimBg="0"/>
      <p:bldP spid="13" grpId="0" autoUpdateAnimBg="0"/>
      <p:bldP spid="14" grpId="0" autoUpdateAnimBg="0"/>
      <p:bldP spid="1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650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9788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2788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2453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5150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31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9903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453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324" name="Rectangle 4"/>
          <p:cNvSpPr>
            <a:spLocks noChangeArrowheads="1"/>
          </p:cNvSpPr>
          <p:nvPr/>
        </p:nvSpPr>
        <p:spPr bwMode="auto">
          <a:xfrm>
            <a:off x="2514600" y="685800"/>
            <a:ext cx="3890963" cy="9953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亚</a:t>
            </a:r>
            <a:r>
              <a:rPr kumimoji="0" lang="zh-CN"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伯拉罕</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立约</a:t>
            </a:r>
          </a:p>
        </p:txBody>
      </p:sp>
      <p:sp>
        <p:nvSpPr>
          <p:cNvPr id="56325" name="Rectangle 5"/>
          <p:cNvSpPr>
            <a:spLocks noChangeArrowheads="1"/>
          </p:cNvSpPr>
          <p:nvPr/>
        </p:nvSpPr>
        <p:spPr bwMode="auto">
          <a:xfrm>
            <a:off x="650875" y="681038"/>
            <a:ext cx="2265363"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神</a:t>
            </a:r>
            <a:r>
              <a:rPr kumimoji="0" lang="en-US" sz="2400" b="0" i="0" u="none" strike="noStrike" kern="1200" cap="none" spc="0" normalizeH="0" baseline="0" noProof="0" dirty="0">
                <a:ln>
                  <a:noFill/>
                </a:ln>
                <a:solidFill>
                  <a:srgbClr val="FFFF00"/>
                </a:solidFill>
                <a:effectLst/>
                <a:uLnTx/>
                <a:uFillTx/>
                <a:latin typeface="KaiTi" pitchFamily="49" charset="-122"/>
                <a:ea typeface="KaiTi" pitchFamily="49" charset="-122"/>
                <a:cs typeface="ＭＳ Ｐゴシック" charset="-128"/>
              </a:rPr>
              <a:t>呼召</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亚</a:t>
            </a:r>
            <a:r>
              <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伯拉罕</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D2558"/>
                </a:solidFill>
                <a:effectLst/>
                <a:uLnTx/>
                <a:uFillTx/>
                <a:latin typeface="楷体" pitchFamily="2" charset="-122"/>
                <a:ea typeface="楷体" pitchFamily="2" charset="-122"/>
                <a:cs typeface="楷体" pitchFamily="2" charset="-122"/>
              </a:rPr>
              <a:t>    </a:t>
            </a:r>
            <a:r>
              <a:rPr kumimoji="0" lang="zh-TW" altLang="en-US" sz="2400" b="1" i="0" u="none" strike="noStrike" kern="1200" cap="none" spc="0" normalizeH="0" baseline="0" noProof="0" dirty="0">
                <a:ln>
                  <a:noFill/>
                </a:ln>
                <a:solidFill>
                  <a:srgbClr val="FFFFFF"/>
                </a:solidFill>
                <a:effectLst/>
                <a:uLnTx/>
                <a:uFillTx/>
                <a:latin typeface="楷体" pitchFamily="2" charset="-122"/>
                <a:ea typeface="楷体" pitchFamily="2" charset="-122"/>
                <a:cs typeface="楷体" pitchFamily="2" charset="-122"/>
              </a:rPr>
              <a:t>创</a:t>
            </a:r>
            <a:r>
              <a:rPr kumimoji="0" lang="zh-CN" altLang="en-US"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楷体" pitchFamily="2" charset="-122"/>
              </a:rPr>
              <a:t> </a:t>
            </a:r>
            <a:r>
              <a:rPr kumimoji="0" lang="en-US" altLang="zh-CN"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楷体" pitchFamily="2" charset="-122"/>
              </a:rPr>
              <a:t>12:1-3</a:t>
            </a:r>
          </a:p>
        </p:txBody>
      </p:sp>
      <p:sp>
        <p:nvSpPr>
          <p:cNvPr id="56326" name="Rectangle 6"/>
          <p:cNvSpPr>
            <a:spLocks noChangeArrowheads="1"/>
          </p:cNvSpPr>
          <p:nvPr/>
        </p:nvSpPr>
        <p:spPr bwMode="auto">
          <a:xfrm>
            <a:off x="1219200" y="3581400"/>
            <a:ext cx="874713"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FF00"/>
                </a:solidFill>
                <a:effectLst/>
                <a:uLnTx/>
                <a:uFillTx/>
                <a:latin typeface="楷体" charset="0"/>
                <a:ea typeface="楷体" charset="0"/>
                <a:cs typeface="楷体" charset="0"/>
              </a:rPr>
              <a:t>土地</a:t>
            </a:r>
          </a:p>
        </p:txBody>
      </p:sp>
      <p:sp>
        <p:nvSpPr>
          <p:cNvPr id="56327" name="Rectangle 7"/>
          <p:cNvSpPr>
            <a:spLocks noChangeArrowheads="1"/>
          </p:cNvSpPr>
          <p:nvPr/>
        </p:nvSpPr>
        <p:spPr bwMode="auto">
          <a:xfrm>
            <a:off x="1187450" y="1196975"/>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195591"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2"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3"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4"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5"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6"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SimSun" charset="0"/>
                <a:cs typeface="SimSun" charset="0"/>
              </a:rPr>
              <a:t> </a:t>
            </a:r>
          </a:p>
        </p:txBody>
      </p:sp>
      <p:sp>
        <p:nvSpPr>
          <p:cNvPr id="56334" name="Text Box 14"/>
          <p:cNvSpPr txBox="1">
            <a:spLocks noChangeArrowheads="1"/>
          </p:cNvSpPr>
          <p:nvPr/>
        </p:nvSpPr>
        <p:spPr bwMode="auto">
          <a:xfrm>
            <a:off x="6019800" y="762000"/>
            <a:ext cx="2193925" cy="104028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立约</a:t>
            </a:r>
            <a:endParaRPr kumimoji="0" lang="en-US" altLang="zh-CN" sz="28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endParaRP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FF0000"/>
              </a:solidFill>
              <a:effectLst/>
              <a:uLnTx/>
              <a:uFillTx/>
              <a:latin typeface="KaiTi" pitchFamily="49" charset="-122"/>
              <a:ea typeface="KaiTi" pitchFamily="49" charset="-122"/>
              <a:cs typeface="楷体" pitchFamily="2" charset="-122"/>
            </a:endParaRPr>
          </a:p>
          <a:p>
            <a:pPr marL="0" marR="0" lvl="0" indent="0" algn="r" defTabSz="914400" rtl="0" eaLnBrk="0" fontAlgn="base" latinLnBrk="0" hangingPunct="0">
              <a:lnSpc>
                <a:spcPct val="8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KaiTi" pitchFamily="49" charset="-122"/>
                <a:ea typeface="KaiTi" pitchFamily="49" charset="-122"/>
                <a:cs typeface="ＭＳ Ｐゴシック" charset="-128"/>
              </a:rPr>
              <a:t>创</a:t>
            </a:r>
            <a:r>
              <a:rPr kumimoji="0" lang="en-US" altLang="zh-CN"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rPr>
              <a:t>:15:9-18</a:t>
            </a:r>
          </a:p>
        </p:txBody>
      </p:sp>
      <p:sp>
        <p:nvSpPr>
          <p:cNvPr id="56335" name="Rectangle 15"/>
          <p:cNvSpPr>
            <a:spLocks noChangeArrowheads="1"/>
          </p:cNvSpPr>
          <p:nvPr/>
        </p:nvSpPr>
        <p:spPr bwMode="auto">
          <a:xfrm>
            <a:off x="3951288" y="3505200"/>
            <a:ext cx="849312"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FF00"/>
                </a:solidFill>
                <a:effectLst/>
                <a:uLnTx/>
                <a:uFillTx/>
                <a:latin typeface="楷体" charset="0"/>
                <a:ea typeface="楷体" charset="0"/>
                <a:cs typeface="楷体" charset="0"/>
              </a:rPr>
              <a:t>后</a:t>
            </a:r>
            <a:r>
              <a:rPr kumimoji="0" lang="zh-CN" altLang="en-US" sz="2400" b="1" i="0" u="none" strike="noStrike" kern="1200" cap="none" spc="0" normalizeH="0" baseline="0" noProof="0">
                <a:ln>
                  <a:noFill/>
                </a:ln>
                <a:solidFill>
                  <a:srgbClr val="00FF00"/>
                </a:solidFill>
                <a:effectLst/>
                <a:uLnTx/>
                <a:uFillTx/>
                <a:latin typeface="楷体" charset="0"/>
                <a:ea typeface="楷体" charset="0"/>
                <a:cs typeface="楷体" charset="0"/>
              </a:rPr>
              <a:t>裔</a:t>
            </a:r>
          </a:p>
        </p:txBody>
      </p:sp>
      <p:sp>
        <p:nvSpPr>
          <p:cNvPr id="56336" name="Rectangle 16"/>
          <p:cNvSpPr>
            <a:spLocks noChangeArrowheads="1"/>
          </p:cNvSpPr>
          <p:nvPr/>
        </p:nvSpPr>
        <p:spPr bwMode="auto">
          <a:xfrm>
            <a:off x="6781800" y="3505200"/>
            <a:ext cx="968375"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FF00"/>
                </a:solidFill>
                <a:effectLst/>
                <a:uLnTx/>
                <a:uFillTx/>
                <a:latin typeface="楷体" charset="0"/>
                <a:ea typeface="楷体" charset="0"/>
                <a:cs typeface="楷体" charset="0"/>
              </a:rPr>
              <a:t>祝</a:t>
            </a:r>
            <a:r>
              <a:rPr kumimoji="0" lang="zh-CN" altLang="en-US" sz="2400" b="1" i="0" u="none" strike="noStrike" kern="1200" cap="none" spc="0" normalizeH="0" baseline="0" noProof="0">
                <a:ln>
                  <a:noFill/>
                </a:ln>
                <a:solidFill>
                  <a:srgbClr val="00FF00"/>
                </a:solidFill>
                <a:effectLst/>
                <a:uLnTx/>
                <a:uFillTx/>
                <a:latin typeface="楷体" charset="0"/>
                <a:ea typeface="楷体" charset="0"/>
                <a:cs typeface="楷体" charset="0"/>
              </a:rPr>
              <a:t>福</a:t>
            </a:r>
          </a:p>
        </p:txBody>
      </p:sp>
      <p:sp>
        <p:nvSpPr>
          <p:cNvPr id="56337" name="Rectangle 17"/>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13:15</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38" name="Rectangle 18"/>
          <p:cNvSpPr>
            <a:spLocks noChangeArrowheads="1"/>
          </p:cNvSpPr>
          <p:nvPr/>
        </p:nvSpPr>
        <p:spPr bwMode="auto">
          <a:xfrm>
            <a:off x="1065213" y="3962400"/>
            <a:ext cx="135255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12:1</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39" name="Rectangle 19"/>
          <p:cNvSpPr>
            <a:spLocks noChangeArrowheads="1"/>
          </p:cNvSpPr>
          <p:nvPr/>
        </p:nvSpPr>
        <p:spPr bwMode="auto">
          <a:xfrm>
            <a:off x="3884613" y="3886200"/>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zh-CN" altLang="en-US" sz="2000" b="1" i="0" u="none" strike="noStrike" kern="1200" cap="none" spc="0" normalizeH="0" baseline="0" noProof="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12:2</a:t>
            </a:r>
          </a:p>
        </p:txBody>
      </p:sp>
      <p:sp>
        <p:nvSpPr>
          <p:cNvPr id="56340" name="Rectangle 20"/>
          <p:cNvSpPr>
            <a:spLocks noChangeArrowheads="1"/>
          </p:cNvSpPr>
          <p:nvPr/>
        </p:nvSpPr>
        <p:spPr bwMode="auto">
          <a:xfrm>
            <a:off x="6551613" y="3886200"/>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 创</a:t>
            </a:r>
            <a:r>
              <a:rPr kumimoji="0" lang="en-US" altLang="zh-CN" sz="2000" b="1" i="0" u="none" strike="noStrike" kern="1200" cap="none" spc="0" normalizeH="0" baseline="0" noProof="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12:3</a:t>
            </a:r>
          </a:p>
        </p:txBody>
      </p:sp>
      <p:sp>
        <p:nvSpPr>
          <p:cNvPr id="56341" name="Rectangle 21"/>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zh-CN"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rPr>
              <a:t>13:14-16</a:t>
            </a:r>
          </a:p>
        </p:txBody>
      </p:sp>
      <p:sp>
        <p:nvSpPr>
          <p:cNvPr id="56342" name="Rectangle 22"/>
          <p:cNvSpPr>
            <a:spLocks noChangeArrowheads="1"/>
          </p:cNvSpPr>
          <p:nvPr/>
        </p:nvSpPr>
        <p:spPr bwMode="auto">
          <a:xfrm>
            <a:off x="6435725" y="2860675"/>
            <a:ext cx="168910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FFFFFF"/>
                </a:solidFill>
                <a:effectLst/>
                <a:uLnTx/>
                <a:uFillTx/>
                <a:latin typeface="KaiTi" pitchFamily="49" charset="-122"/>
                <a:ea typeface="KaiTi" pitchFamily="49" charset="-122"/>
                <a:cs typeface="ＭＳ Ｐゴシック" charset="-128"/>
              </a:rPr>
              <a:t> </a:t>
            </a: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ＭＳ Ｐゴシック" charset="-128"/>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15:9-18</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43" name="Rectangle 23"/>
          <p:cNvSpPr>
            <a:spLocks noChangeArrowheads="1"/>
          </p:cNvSpPr>
          <p:nvPr/>
        </p:nvSpPr>
        <p:spPr bwMode="auto">
          <a:xfrm>
            <a:off x="228600" y="6248400"/>
            <a:ext cx="8634413" cy="5826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整</a:t>
            </a:r>
            <a:r>
              <a:rPr kumimoji="0" lang="zh-TW" altLang="en-US"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个圣经启</a:t>
            </a:r>
            <a:r>
              <a:rPr kumimoji="0" lang="zh-CN" altLang="en-US"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示的</a:t>
            </a:r>
            <a:r>
              <a:rPr kumimoji="0" lang="en-US" sz="3200" b="0" i="0" u="none" strike="noStrike" kern="1200" cap="none" spc="0" normalizeH="0" baseline="0" noProof="0">
                <a:ln>
                  <a:noFill/>
                </a:ln>
                <a:solidFill>
                  <a:srgbClr val="FFFF00"/>
                </a:solidFill>
                <a:effectLst/>
                <a:uLnTx/>
                <a:uFillTx/>
                <a:latin typeface="KaiTi" pitchFamily="49" charset="-122"/>
                <a:ea typeface="KaiTi" pitchFamily="49" charset="-122"/>
              </a:rPr>
              <a:t>基</a:t>
            </a:r>
            <a:r>
              <a:rPr kumimoji="0" lang="zh-TW" altLang="en-US" sz="3200" b="0" i="0" u="none" strike="noStrike" kern="1200" cap="none" spc="0" normalizeH="0" baseline="0" noProof="0">
                <a:ln>
                  <a:noFill/>
                </a:ln>
                <a:solidFill>
                  <a:srgbClr val="FFFF00"/>
                </a:solidFill>
                <a:effectLst/>
                <a:uLnTx/>
                <a:uFillTx/>
                <a:latin typeface="KaiTi" pitchFamily="49" charset="-122"/>
                <a:ea typeface="KaiTi" pitchFamily="49" charset="-122"/>
              </a:rPr>
              <a:t>础</a:t>
            </a:r>
            <a:endParaRPr kumimoji="0" lang="zh-CN" altLang="en-US" sz="32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56344" name="Line 24"/>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6346" name="Rectangle 26"/>
          <p:cNvSpPr>
            <a:spLocks noChangeArrowheads="1"/>
          </p:cNvSpPr>
          <p:nvPr/>
        </p:nvSpPr>
        <p:spPr bwMode="auto">
          <a:xfrm>
            <a:off x="2649538" y="4605338"/>
            <a:ext cx="3821112" cy="58221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114FFB"/>
                </a:solidFill>
                <a:effectLst/>
                <a:uLnTx/>
                <a:uFillTx/>
                <a:latin typeface="KaiTi" pitchFamily="49" charset="-122"/>
                <a:ea typeface="KaiTi" pitchFamily="49" charset="-122"/>
                <a:cs typeface="华文细黑" charset="0"/>
              </a:rPr>
              <a:t>扩大</a:t>
            </a:r>
            <a:r>
              <a:rPr kumimoji="0" lang="ja-JP"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微</a:t>
            </a:r>
            <a:r>
              <a:rPr kumimoji="0" lang="zh-TW"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观</a:t>
            </a:r>
            <a:r>
              <a:rPr kumimoji="0" lang="ja-JP"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的</a:t>
            </a:r>
            <a:r>
              <a:rPr kumimoji="0" lang="ja-JP" altLang="en-US" sz="3200" b="1" i="0" u="none" strike="noStrike" kern="1200" cap="none" spc="0" normalizeH="0" baseline="0" noProof="0" dirty="0">
                <a:ln>
                  <a:noFill/>
                </a:ln>
                <a:solidFill>
                  <a:srgbClr val="114FFB"/>
                </a:solidFill>
                <a:effectLst/>
                <a:uLnTx/>
                <a:uFillTx/>
                <a:latin typeface="KaiTi" pitchFamily="49" charset="-122"/>
                <a:ea typeface="KaiTi" pitchFamily="49" charset="-122"/>
              </a:rPr>
              <a:t>盟</a:t>
            </a:r>
            <a:r>
              <a:rPr kumimoji="0" lang="ja-JP" altLang="en-US" sz="3200" b="1" i="0" u="none" strike="noStrike" kern="1200" cap="none" spc="0" normalizeH="0" baseline="0" noProof="0" dirty="0">
                <a:ln>
                  <a:noFill/>
                </a:ln>
                <a:solidFill>
                  <a:srgbClr val="114FFB"/>
                </a:solidFill>
                <a:effectLst/>
                <a:uLnTx/>
                <a:uFillTx/>
                <a:latin typeface="KaiTi" pitchFamily="49" charset="-122"/>
                <a:ea typeface="KaiTi" pitchFamily="49" charset="-122"/>
                <a:cs typeface="华文细黑" charset="0"/>
              </a:rPr>
              <a:t>约</a:t>
            </a:r>
            <a:endParaRPr kumimoji="0" lang="en-US" altLang="zh-CN" sz="3200" b="1" i="0" u="none" strike="noStrike" kern="1200" cap="none" spc="0" normalizeH="0" baseline="0" noProof="0" dirty="0">
              <a:ln>
                <a:noFill/>
              </a:ln>
              <a:solidFill>
                <a:srgbClr val="114FFB"/>
              </a:solidFill>
              <a:effectLst/>
              <a:uLnTx/>
              <a:uFillTx/>
              <a:latin typeface="KaiTi" pitchFamily="49" charset="-122"/>
              <a:ea typeface="KaiTi" pitchFamily="49" charset="-122"/>
            </a:endParaRPr>
          </a:p>
        </p:txBody>
      </p:sp>
      <p:sp>
        <p:nvSpPr>
          <p:cNvPr id="56347" name="Rectangle 27"/>
          <p:cNvSpPr>
            <a:spLocks noChangeArrowheads="1"/>
          </p:cNvSpPr>
          <p:nvPr/>
        </p:nvSpPr>
        <p:spPr bwMode="auto">
          <a:xfrm>
            <a:off x="914400" y="2438400"/>
            <a:ext cx="219868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Helvetica" charset="0"/>
                <a:ea typeface="SimSun" charset="0"/>
                <a:cs typeface="SimSun" charset="0"/>
              </a:rPr>
              <a:t>   </a:t>
            </a:r>
            <a:r>
              <a:rPr kumimoji="0" lang="en-US" altLang="zh-CN" sz="24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永</a:t>
            </a:r>
            <a:r>
              <a:rPr kumimoji="0" lang="zh-TW" altLang="en-US" sz="24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恒</a:t>
            </a:r>
            <a:endPar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endParaRPr>
          </a:p>
        </p:txBody>
      </p:sp>
      <p:sp>
        <p:nvSpPr>
          <p:cNvPr id="56348" name="Rectangle 28"/>
          <p:cNvSpPr>
            <a:spLocks noChangeArrowheads="1"/>
          </p:cNvSpPr>
          <p:nvPr/>
        </p:nvSpPr>
        <p:spPr bwMode="auto">
          <a:xfrm>
            <a:off x="3635375" y="2362200"/>
            <a:ext cx="14700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字义上</a:t>
            </a:r>
            <a:endParaRPr kumimoji="0" lang="en-US" altLang="zh-CN"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p:txBody>
      </p:sp>
      <p:sp>
        <p:nvSpPr>
          <p:cNvPr id="56349" name="Rectangle 29"/>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Helvetica" charset="0"/>
                <a:ea typeface="SimSun" charset="0"/>
                <a:cs typeface="SimSun" charset="0"/>
              </a:rPr>
              <a:t>         </a:t>
            </a:r>
            <a:r>
              <a:rPr kumimoji="0" lang="zh-TW" altLang="en-US" sz="2800" b="1" i="0" u="none" strike="noStrike" kern="1200" cap="none" spc="0" normalizeH="0" baseline="0" noProof="0">
                <a:ln>
                  <a:noFill/>
                </a:ln>
                <a:solidFill>
                  <a:srgbClr val="CECECE"/>
                </a:solidFill>
                <a:effectLst/>
                <a:uLnTx/>
                <a:uFillTx/>
                <a:latin typeface="KaiTi" pitchFamily="49" charset="-122"/>
                <a:ea typeface="KaiTi" pitchFamily="49" charset="-122"/>
                <a:cs typeface="SimSun" charset="0"/>
              </a:rPr>
              <a:t>无条</a:t>
            </a:r>
            <a:r>
              <a:rPr kumimoji="0" lang="zh-CN" altLang="en-US" sz="28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件</a:t>
            </a:r>
            <a:endParaRPr kumimoji="0" lang="zh-CN" altLang="en-US" sz="2800" b="1" i="0" u="none" strike="noStrike" kern="1200" cap="none" spc="0" normalizeH="0" baseline="0" noProof="0" dirty="0">
              <a:ln>
                <a:noFill/>
              </a:ln>
              <a:solidFill>
                <a:srgbClr val="CECECE"/>
              </a:solidFill>
              <a:effectLst/>
              <a:uLnTx/>
              <a:uFillTx/>
              <a:latin typeface="KaiTi" pitchFamily="49" charset="-122"/>
              <a:ea typeface="KaiTi" pitchFamily="49" charset="-122"/>
              <a:cs typeface="楷体" charset="0"/>
            </a:endParaRPr>
          </a:p>
        </p:txBody>
      </p:sp>
      <p:sp>
        <p:nvSpPr>
          <p:cNvPr id="195613" name="Text Box 3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 </a:t>
            </a:r>
          </a:p>
        </p:txBody>
      </p:sp>
      <p:sp>
        <p:nvSpPr>
          <p:cNvPr id="56351" name="Rectangle 3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endParaRPr>
          </a:p>
        </p:txBody>
      </p:sp>
      <p:sp>
        <p:nvSpPr>
          <p:cNvPr id="563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18</a:t>
            </a:r>
          </a:p>
        </p:txBody>
      </p:sp>
      <p:sp>
        <p:nvSpPr>
          <p:cNvPr id="195616" name="Text Box 33"/>
          <p:cNvSpPr txBox="1">
            <a:spLocks noChangeArrowheads="1"/>
          </p:cNvSpPr>
          <p:nvPr/>
        </p:nvSpPr>
        <p:spPr bwMode="auto">
          <a:xfrm>
            <a:off x="476250" y="6629400"/>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©2004 TBBMI</a:t>
            </a:r>
          </a:p>
        </p:txBody>
      </p:sp>
      <p:sp>
        <p:nvSpPr>
          <p:cNvPr id="56354" name="Rectangle 3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7.2.05B.</a:t>
            </a:r>
          </a:p>
        </p:txBody>
      </p:sp>
      <p:sp>
        <p:nvSpPr>
          <p:cNvPr id="56355" name="Rectangle 35"/>
          <p:cNvSpPr>
            <a:spLocks noChangeArrowheads="1"/>
          </p:cNvSpPr>
          <p:nvPr/>
        </p:nvSpPr>
        <p:spPr bwMode="auto">
          <a:xfrm>
            <a:off x="1173163" y="5337175"/>
            <a:ext cx="1570037" cy="4540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ECECE"/>
                </a:solidFill>
                <a:effectLst/>
                <a:uLnTx/>
                <a:uFillTx/>
                <a:latin typeface="楷体" charset="0"/>
                <a:ea typeface="楷体" charset="0"/>
                <a:cs typeface="楷体" charset="0"/>
              </a:rPr>
              <a:t>土地</a:t>
            </a:r>
          </a:p>
        </p:txBody>
      </p:sp>
      <p:sp>
        <p:nvSpPr>
          <p:cNvPr id="56356" name="Rectangle 36"/>
          <p:cNvSpPr>
            <a:spLocks noChangeArrowheads="1"/>
          </p:cNvSpPr>
          <p:nvPr/>
        </p:nvSpPr>
        <p:spPr bwMode="auto">
          <a:xfrm>
            <a:off x="1066800" y="5708650"/>
            <a:ext cx="1852613"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申</a:t>
            </a:r>
            <a:r>
              <a:rPr kumimoji="0" lang="zh-CN" altLang="en-US"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30: 1-10</a:t>
            </a:r>
          </a:p>
        </p:txBody>
      </p:sp>
      <p:sp>
        <p:nvSpPr>
          <p:cNvPr id="56357" name="Rectangle 37"/>
          <p:cNvSpPr>
            <a:spLocks noChangeArrowheads="1"/>
          </p:cNvSpPr>
          <p:nvPr/>
        </p:nvSpPr>
        <p:spPr bwMode="auto">
          <a:xfrm>
            <a:off x="3805238" y="5248275"/>
            <a:ext cx="1543050" cy="4591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CECECE"/>
                </a:solidFill>
                <a:effectLst/>
                <a:uLnTx/>
                <a:uFillTx/>
                <a:latin typeface="楷体" charset="0"/>
                <a:ea typeface="楷体" charset="0"/>
                <a:cs typeface="楷体" charset="0"/>
              </a:rPr>
              <a:t>大</a:t>
            </a:r>
            <a:r>
              <a:rPr kumimoji="0" lang="zh-TW" altLang="en-US" sz="2400" b="1" i="0" u="none" strike="noStrike" kern="1200" cap="none" spc="0" normalizeH="0" baseline="0" noProof="0">
                <a:ln>
                  <a:noFill/>
                </a:ln>
                <a:solidFill>
                  <a:srgbClr val="CECECE"/>
                </a:solidFill>
                <a:effectLst/>
                <a:uLnTx/>
                <a:uFillTx/>
                <a:latin typeface="楷体" charset="0"/>
                <a:ea typeface="楷体" charset="0"/>
                <a:cs typeface="楷体" charset="0"/>
              </a:rPr>
              <a:t>卫支派</a:t>
            </a:r>
            <a:endParaRPr kumimoji="0" lang="zh-CN" altLang="en-US" sz="2400" b="1" i="0" u="none" strike="noStrike" kern="1200" cap="none" spc="0" normalizeH="0" baseline="0" noProof="0" dirty="0">
              <a:ln>
                <a:noFill/>
              </a:ln>
              <a:solidFill>
                <a:srgbClr val="CECECE"/>
              </a:solidFill>
              <a:effectLst/>
              <a:uLnTx/>
              <a:uFillTx/>
              <a:latin typeface="楷体" charset="0"/>
              <a:ea typeface="楷体" charset="0"/>
              <a:cs typeface="楷体" charset="0"/>
            </a:endParaRP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撒</a:t>
            </a:r>
            <a:r>
              <a:rPr kumimoji="0" lang="zh-TW" altLang="en-US"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下</a:t>
            </a:r>
            <a:r>
              <a:rPr kumimoji="0" lang="zh-CN" altLang="en-US"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7: 4-16</a:t>
            </a:r>
          </a:p>
        </p:txBody>
      </p:sp>
      <p:grpSp>
        <p:nvGrpSpPr>
          <p:cNvPr id="195622" name="Group 39"/>
          <p:cNvGrpSpPr>
            <a:grpSpLocks/>
          </p:cNvGrpSpPr>
          <p:nvPr/>
        </p:nvGrpSpPr>
        <p:grpSpPr bwMode="auto">
          <a:xfrm>
            <a:off x="133350" y="1200150"/>
            <a:ext cx="307975" cy="4598988"/>
            <a:chOff x="84" y="756"/>
            <a:chExt cx="194" cy="2897"/>
          </a:xfrm>
        </p:grpSpPr>
        <p:sp>
          <p:nvSpPr>
            <p:cNvPr id="195624"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5"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6"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7"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17839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BBD144C5-D568-4E0A-A81B-374E1CE0A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The Annunciation of the Birth of Jesus to Mary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1:26-38</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Gabriel announces to the Virgin Mary that she would miraculously conceive and bear the Messiah, Jesus, so that God could become incarnate without a fallen nature and in order that Mary might know that she became pregnant by the Holy Spirit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24962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AN ANGEL VISITS MARY</a:t>
            </a: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路加</a:t>
            </a:r>
            <a:r>
              <a:rPr kumimoji="0" 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 </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251520" y="443711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01116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666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5179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26698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4291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993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358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835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51520" y="152400"/>
            <a:ext cx="4698992" cy="1036638"/>
          </a:xfrm>
          <a:noFill/>
          <a:ln>
            <a:noFill/>
          </a:ln>
        </p:spPr>
        <p:txBody>
          <a:bodyPr/>
          <a:lstStyle/>
          <a:p>
            <a:pPr marL="342900" indent="-342900" eaLnBrk="1" hangingPunct="1">
              <a:spcBef>
                <a:spcPct val="20000"/>
              </a:spcBef>
            </a:pPr>
            <a:r>
              <a:rPr lang="zh-CN" altLang="en-US" sz="4000" b="1" kern="1200" dirty="0">
                <a:solidFill>
                  <a:srgbClr val="FFFFFF"/>
                </a:solidFill>
                <a:effectLst>
                  <a:glow rad="254000">
                    <a:schemeClr val="bg2"/>
                  </a:glow>
                </a:effectLst>
                <a:latin typeface="Arial" charset="0"/>
                <a:ea typeface="ＭＳ Ｐゴシック" charset="0"/>
                <a:cs typeface="ＭＳ Ｐゴシック" charset="0"/>
              </a:rPr>
              <a:t>主要经节</a:t>
            </a:r>
            <a:r>
              <a:rPr lang="en-US" sz="4000" b="1" kern="1200" dirty="0">
                <a:solidFill>
                  <a:srgbClr val="FFFFFF"/>
                </a:solidFill>
                <a:effectLst>
                  <a:glow rad="254000">
                    <a:schemeClr val="bg2"/>
                  </a:glow>
                </a:effectLst>
                <a:latin typeface="Arial" charset="0"/>
                <a:ea typeface="ＭＳ Ｐゴシック" charset="0"/>
                <a:cs typeface="ＭＳ Ｐゴシック" charset="0"/>
              </a:rPr>
              <a:t>: </a:t>
            </a:r>
            <a:br>
              <a:rPr lang="en-US" sz="4000" b="1" kern="1200" dirty="0">
                <a:solidFill>
                  <a:srgbClr val="FFFFFF"/>
                </a:solidFill>
                <a:effectLst>
                  <a:glow rad="254000">
                    <a:schemeClr val="bg2"/>
                  </a:glow>
                </a:effectLst>
                <a:latin typeface="Arial" charset="0"/>
                <a:ea typeface="ＭＳ Ｐゴシック" charset="0"/>
                <a:cs typeface="ＭＳ Ｐゴシック" charset="0"/>
              </a:rPr>
            </a:br>
            <a:r>
              <a:rPr lang="zh-CN" altLang="en-US" sz="4000" b="1" kern="1200" dirty="0">
                <a:solidFill>
                  <a:srgbClr val="FFFFFF"/>
                </a:solidFill>
                <a:effectLst>
                  <a:glow rad="254000">
                    <a:schemeClr val="bg2"/>
                  </a:glow>
                </a:effectLst>
                <a:latin typeface="Arial" charset="0"/>
                <a:ea typeface="ＭＳ Ｐゴシック" charset="0"/>
                <a:cs typeface="ＭＳ Ｐゴシック" charset="0"/>
              </a:rPr>
              <a:t>撒后</a:t>
            </a:r>
            <a:r>
              <a:rPr lang="en-US" sz="4000" b="1" kern="1200" dirty="0">
                <a:solidFill>
                  <a:srgbClr val="FFFFFF"/>
                </a:solidFill>
                <a:effectLst>
                  <a:glow rad="254000">
                    <a:schemeClr val="bg2"/>
                  </a:glow>
                </a:effectLst>
                <a:latin typeface="Arial" charset="0"/>
                <a:ea typeface="ＭＳ Ｐゴシック" charset="0"/>
                <a:cs typeface="ＭＳ Ｐゴシック" charset="0"/>
              </a:rPr>
              <a:t>7:12-13</a:t>
            </a:r>
          </a:p>
        </p:txBody>
      </p:sp>
      <p:sp>
        <p:nvSpPr>
          <p:cNvPr id="87044"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467816"/>
            <a:ext cx="457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a:t>
            </a:r>
            <a:r>
              <a:rPr kumimoji="0" lang="zh-CN" altLang="en-US" sz="4000" b="0"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到了你的寿数满足，你与你的列祖一起长眠的时候，我必兴起你亲生的后裔接替你，并且我要坚固他的国。 </a:t>
            </a:r>
            <a:r>
              <a:rPr kumimoji="0" lang="en-US" altLang="zh-CN" sz="4000" b="1" i="0" u="none" strike="noStrike" kern="1200" cap="none" spc="0" normalizeH="0" baseline="30000" noProof="0" dirty="0">
                <a:ln>
                  <a:noFill/>
                </a:ln>
                <a:solidFill>
                  <a:srgbClr val="FFFFFF"/>
                </a:solidFill>
                <a:effectLst>
                  <a:glow rad="254000">
                    <a:srgbClr val="1A0004"/>
                  </a:glow>
                </a:effectLst>
                <a:uLnTx/>
                <a:uFillTx/>
                <a:latin typeface="Arial" charset="0"/>
                <a:ea typeface="ＭＳ Ｐゴシック" charset="0"/>
              </a:rPr>
              <a:t>13 </a:t>
            </a:r>
            <a:r>
              <a:rPr kumimoji="0" lang="zh-CN" altLang="en-US" sz="4000" b="0"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他必为我的名建造一座殿宇，我要永远坚固他的国位。</a:t>
            </a:r>
            <a:endParaRPr kumimoji="0" lang="en-US" sz="4000" b="1"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endParaRPr>
          </a:p>
        </p:txBody>
      </p:sp>
    </p:spTree>
    <p:extLst>
      <p:ext uri="{BB962C8B-B14F-4D97-AF65-F5344CB8AC3E}">
        <p14:creationId xmlns:p14="http://schemas.microsoft.com/office/powerpoint/2010/main" val="13052192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8231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1544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2097880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37547629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B3F6CF7-F1F1-4DA4-8E24-8792E7A68C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The Arrival of Mary in Judea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1:39-45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Mary visits her cousin Elizabeth perhaps to encourage Elizabeth, to confirm what Gabriel had said about her pregnancy or to have time to think away from Joseph, but this visit brings confirmation to Zechariah, Elizabeth and Mary that God's prophetic declarations regarding the babies </a:t>
            </a: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and Jesus would indeed come to pass</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2897705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80542A6-0463-4D92-B3EF-5AF0FBD50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The Anthem of Mary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1:46-56</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Mary praises God for His grace in allowing such a humble woman as her to bear the Messiah demonstrating that she understood the Messianic implications of this conception as fulfilling the Abrahamic Covenant by the power of God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50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2A6C7F0-8DB0-4F7B-B1D3-6708FB43E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e. The Advent of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8</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1:57-80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's birth and Zechariah's prophecy at the boy's circumcision are recorded as a testimony of God's sovereign means of fulfilling the Abrahamic, Davidic, and New Covenants through the Messiah of whom </a:t>
            </a: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would precede as forerunner in the desert rather than temple priest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029051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846FEF43-92F1-4E3F-8E67-B5C84DD3DC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f. The Announcement of the Birth of Jesus to Joseph</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6694"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9</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1:18-25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An angel of the Lord announces to Joseph that Mary would bear the Messiah as a virgin so that Joseph would be prepared as the foster father to marry her and Joseph acts in implicit faith by keeping her a virgin until Jesus' birth</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563679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zh-CN" altLang="en-US" sz="3600" b="1">
                <a:effectLst>
                  <a:glow rad="127000">
                    <a:schemeClr val="tx1"/>
                  </a:glow>
                </a:effectLst>
                <a:latin typeface="Arial" charset="0"/>
                <a:ea typeface="ＭＳ Ｐゴシック" charset="0"/>
                <a:cs typeface="ＭＳ Ｐゴシック" charset="0"/>
              </a:rPr>
              <a:t>马利亚的丈夫约瑟</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9512" y="1120836"/>
            <a:ext cx="8811344" cy="5737164"/>
          </a:xfrm>
          <a:prstGeom prst="rect">
            <a:avLst/>
          </a:prstGeom>
        </p:spPr>
      </p:pic>
    </p:spTree>
    <p:extLst>
      <p:ext uri="{BB962C8B-B14F-4D97-AF65-F5344CB8AC3E}">
        <p14:creationId xmlns:p14="http://schemas.microsoft.com/office/powerpoint/2010/main" val="421203142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676400"/>
            <a:ext cx="8229600" cy="4525963"/>
          </a:xfrm>
        </p:spPr>
        <p:txBody>
          <a:bodyPr/>
          <a:lstStyle/>
          <a:p>
            <a:endParaRPr lang="en-US" sz="4000" b="1">
              <a:solidFill>
                <a:srgbClr val="CC66FF"/>
              </a:solidFill>
              <a:effectLst>
                <a:outerShdw blurRad="38100" dist="38100" dir="2700000" algn="tl">
                  <a:srgbClr val="000000"/>
                </a:outerShdw>
              </a:effectLst>
            </a:endParaRPr>
          </a:p>
          <a:p>
            <a:r>
              <a:rPr lang="en-US" sz="4000" b="1">
                <a:solidFill>
                  <a:srgbClr val="CC66FF"/>
                </a:solidFill>
                <a:effectLst>
                  <a:outerShdw blurRad="38100" dist="38100" dir="2700000" algn="tl">
                    <a:srgbClr val="000000"/>
                  </a:outerShdw>
                </a:effectLst>
              </a:rPr>
              <a:t>betrothal, binding </a:t>
            </a:r>
          </a:p>
          <a:p>
            <a:pPr>
              <a:buFontTx/>
              <a:buNone/>
            </a:pPr>
            <a:r>
              <a:rPr lang="en-US" sz="4000" b="1">
                <a:solidFill>
                  <a:srgbClr val="CC66FF"/>
                </a:solidFill>
                <a:effectLst>
                  <a:outerShdw blurRad="38100" dist="38100" dir="2700000" algn="tl">
                    <a:srgbClr val="000000"/>
                  </a:outerShdw>
                </a:effectLst>
              </a:rPr>
              <a:t>	marriage contract</a:t>
            </a:r>
          </a:p>
          <a:p>
            <a:pPr>
              <a:buFontTx/>
              <a:buNone/>
            </a:pPr>
            <a:endParaRPr lang="en-US" sz="4000" b="1">
              <a:solidFill>
                <a:srgbClr val="CC66FF"/>
              </a:solidFill>
              <a:effectLst>
                <a:outerShdw blurRad="38100" dist="38100" dir="2700000" algn="tl">
                  <a:srgbClr val="000000"/>
                </a:outerShdw>
              </a:effectLst>
            </a:endParaRPr>
          </a:p>
          <a:p>
            <a:pPr algn="r"/>
            <a:r>
              <a:rPr lang="en-US" sz="4000" b="1">
                <a:solidFill>
                  <a:srgbClr val="CC66FF"/>
                </a:solidFill>
                <a:effectLst>
                  <a:outerShdw blurRad="38100" dist="38100" dir="2700000" algn="tl">
                    <a:srgbClr val="000000"/>
                  </a:outerShdw>
                </a:effectLst>
              </a:rPr>
              <a:t>wedding took place </a:t>
            </a:r>
          </a:p>
          <a:p>
            <a:pPr>
              <a:buFontTx/>
              <a:buNone/>
            </a:pPr>
            <a:r>
              <a:rPr lang="en-US" sz="4000" b="1">
                <a:solidFill>
                  <a:srgbClr val="CC66FF"/>
                </a:solidFill>
                <a:effectLst>
                  <a:outerShdw blurRad="38100" dist="38100" dir="2700000" algn="tl">
                    <a:srgbClr val="000000"/>
                  </a:outerShdw>
                </a:effectLst>
              </a:rPr>
              <a:t>				    a year later</a:t>
            </a:r>
          </a:p>
        </p:txBody>
      </p:sp>
      <p:pic>
        <p:nvPicPr>
          <p:cNvPr id="23556" name="Picture 4" descr="wp04t53b.jpg (273266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2638425" cy="2292350"/>
          </a:xfrm>
          <a:prstGeom prst="rect">
            <a:avLst/>
          </a:prstGeom>
          <a:noFill/>
          <a:ln w="9525">
            <a:solidFill>
              <a:schemeClr val="accent2"/>
            </a:solidFill>
            <a:miter lim="800000"/>
            <a:headEnd/>
            <a:tailEnd/>
          </a:ln>
          <a:effectLst>
            <a:outerShdw blurRad="63500" dist="53882" dir="2700000" algn="ctr" rotWithShape="0">
              <a:srgbClr val="660033">
                <a:alpha val="74998"/>
              </a:srgbClr>
            </a:outerShdw>
          </a:effectLst>
          <a:extLst>
            <a:ext uri="{909E8E84-426E-40dd-AFC4-6F175D3DCCD1}">
              <a14:hiddenFill xmlns:a14="http://schemas.microsoft.com/office/drawing/2010/main" xmlns="">
                <a:solidFill>
                  <a:srgbClr val="FFFFFF"/>
                </a:solidFill>
              </a14:hiddenFill>
            </a:ext>
          </a:extLst>
        </p:spPr>
      </p:pic>
      <p:pic>
        <p:nvPicPr>
          <p:cNvPr id="23557" name="Picture 5" descr="wedd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905000"/>
            <a:ext cx="1828800" cy="2438400"/>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9"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  The Virgin Birth      </a:t>
            </a:r>
            <a:r>
              <a:rPr kumimoji="0" lang="en-US" sz="28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(1:18 – 25)</a:t>
            </a:r>
            <a:endPar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grpSp>
        <p:nvGrpSpPr>
          <p:cNvPr id="23563" name="Group 11"/>
          <p:cNvGrpSpPr>
            <a:grpSpLocks/>
          </p:cNvGrpSpPr>
          <p:nvPr/>
        </p:nvGrpSpPr>
        <p:grpSpPr bwMode="auto">
          <a:xfrm>
            <a:off x="1219200" y="1600200"/>
            <a:ext cx="4406900" cy="622300"/>
            <a:chOff x="864" y="1008"/>
            <a:chExt cx="2776" cy="392"/>
          </a:xfrm>
        </p:grpSpPr>
        <p:sp>
          <p:nvSpPr>
            <p:cNvPr id="23560" name="Text Box 8"/>
            <p:cNvSpPr txBox="1">
              <a:spLocks noChangeArrowheads="1"/>
            </p:cNvSpPr>
            <p:nvPr/>
          </p:nvSpPr>
          <p:spPr bwMode="auto">
            <a:xfrm>
              <a:off x="1104" y="1008"/>
              <a:ext cx="216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Marriage custom</a:t>
              </a:r>
            </a:p>
          </p:txBody>
        </p:sp>
        <p:sp>
          <p:nvSpPr>
            <p:cNvPr id="23562" name="Freeform 10"/>
            <p:cNvSpPr>
              <a:spLocks/>
            </p:cNvSpPr>
            <p:nvPr/>
          </p:nvSpPr>
          <p:spPr bwMode="auto">
            <a:xfrm>
              <a:off x="864" y="1344"/>
              <a:ext cx="2776" cy="56"/>
            </a:xfrm>
            <a:custGeom>
              <a:avLst/>
              <a:gdLst>
                <a:gd name="T0" fmla="*/ 96 w 2776"/>
                <a:gd name="T1" fmla="*/ 48 h 56"/>
                <a:gd name="T2" fmla="*/ 1392 w 2776"/>
                <a:gd name="T3" fmla="*/ 0 h 56"/>
                <a:gd name="T4" fmla="*/ 2544 w 2776"/>
                <a:gd name="T5" fmla="*/ 48 h 56"/>
                <a:gd name="T6" fmla="*/ 0 w 2776"/>
                <a:gd name="T7" fmla="*/ 48 h 56"/>
              </a:gdLst>
              <a:ahLst/>
              <a:cxnLst>
                <a:cxn ang="0">
                  <a:pos x="T0" y="T1"/>
                </a:cxn>
                <a:cxn ang="0">
                  <a:pos x="T2" y="T3"/>
                </a:cxn>
                <a:cxn ang="0">
                  <a:pos x="T4" y="T5"/>
                </a:cxn>
                <a:cxn ang="0">
                  <a:pos x="T6" y="T7"/>
                </a:cxn>
              </a:cxnLst>
              <a:rect l="0" t="0" r="r" b="b"/>
              <a:pathLst>
                <a:path w="2776" h="56">
                  <a:moveTo>
                    <a:pt x="96" y="48"/>
                  </a:moveTo>
                  <a:cubicBezTo>
                    <a:pt x="540" y="24"/>
                    <a:pt x="984" y="0"/>
                    <a:pt x="1392" y="0"/>
                  </a:cubicBezTo>
                  <a:cubicBezTo>
                    <a:pt x="1800" y="0"/>
                    <a:pt x="2776" y="40"/>
                    <a:pt x="2544" y="48"/>
                  </a:cubicBezTo>
                  <a:cubicBezTo>
                    <a:pt x="2312" y="56"/>
                    <a:pt x="1156" y="52"/>
                    <a:pt x="0" y="48"/>
                  </a:cubicBezTo>
                </a:path>
              </a:pathLst>
            </a:custGeom>
            <a:solidFill>
              <a:srgbClr val="0033CC"/>
            </a:solidFill>
            <a:ln w="9525">
              <a:solidFill>
                <a:schemeClr val="tx1"/>
              </a:solidFill>
              <a:round/>
              <a:headEnd/>
              <a:tailEnd/>
            </a:ln>
            <a:effectLst>
              <a:outerShdw blurRad="63500" dist="46662" dir="3284183" algn="ctr" rotWithShape="0">
                <a:schemeClr val="bg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03897666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additive="base">
                                        <p:cTn id="7" dur="500" fill="hold"/>
                                        <p:tgtEl>
                                          <p:spTgt spid="23559"/>
                                        </p:tgtEl>
                                        <p:attrNameLst>
                                          <p:attrName>ppt_x</p:attrName>
                                        </p:attrNameLst>
                                      </p:cBhvr>
                                      <p:tavLst>
                                        <p:tav tm="0">
                                          <p:val>
                                            <p:strVal val="1+#ppt_w/2"/>
                                          </p:val>
                                        </p:tav>
                                        <p:tav tm="100000">
                                          <p:val>
                                            <p:strVal val="#ppt_x"/>
                                          </p:val>
                                        </p:tav>
                                      </p:tavLst>
                                    </p:anim>
                                    <p:anim calcmode="lin" valueType="num">
                                      <p:cBhvr additive="base">
                                        <p:cTn id="8"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23563"/>
                                        </p:tgtEl>
                                        <p:attrNameLst>
                                          <p:attrName>style.visibility</p:attrName>
                                        </p:attrNameLst>
                                      </p:cBhvr>
                                      <p:to>
                                        <p:strVal val="visible"/>
                                      </p:to>
                                    </p:set>
                                    <p:anim calcmode="lin" valueType="num">
                                      <p:cBhvr>
                                        <p:cTn id="13" dur="1000" fill="hold"/>
                                        <p:tgtEl>
                                          <p:spTgt spid="23563"/>
                                        </p:tgtEl>
                                        <p:attrNameLst>
                                          <p:attrName>ppt_w</p:attrName>
                                        </p:attrNameLst>
                                      </p:cBhvr>
                                      <p:tavLst>
                                        <p:tav tm="0">
                                          <p:val>
                                            <p:fltVal val="0"/>
                                          </p:val>
                                        </p:tav>
                                        <p:tav tm="100000">
                                          <p:val>
                                            <p:strVal val="#ppt_w"/>
                                          </p:val>
                                        </p:tav>
                                      </p:tavLst>
                                    </p:anim>
                                    <p:anim calcmode="lin" valueType="num">
                                      <p:cBhvr>
                                        <p:cTn id="14" dur="1000" fill="hold"/>
                                        <p:tgtEl>
                                          <p:spTgt spid="23563"/>
                                        </p:tgtEl>
                                        <p:attrNameLst>
                                          <p:attrName>ppt_h</p:attrName>
                                        </p:attrNameLst>
                                      </p:cBhvr>
                                      <p:tavLst>
                                        <p:tav tm="0">
                                          <p:val>
                                            <p:fltVal val="0"/>
                                          </p:val>
                                        </p:tav>
                                        <p:tav tm="100000">
                                          <p:val>
                                            <p:strVal val="#ppt_h"/>
                                          </p:val>
                                        </p:tav>
                                      </p:tavLst>
                                    </p:anim>
                                    <p:anim calcmode="lin" valueType="num">
                                      <p:cBhvr>
                                        <p:cTn id="15" dur="1000" fill="hold"/>
                                        <p:tgtEl>
                                          <p:spTgt spid="23563"/>
                                        </p:tgtEl>
                                        <p:attrNameLst>
                                          <p:attrName>style.rotation</p:attrName>
                                        </p:attrNameLst>
                                      </p:cBhvr>
                                      <p:tavLst>
                                        <p:tav tm="0">
                                          <p:val>
                                            <p:fltVal val="90"/>
                                          </p:val>
                                        </p:tav>
                                        <p:tav tm="100000">
                                          <p:val>
                                            <p:fltVal val="0"/>
                                          </p:val>
                                        </p:tav>
                                      </p:tavLst>
                                    </p:anim>
                                    <p:animEffect transition="in" filter="fade">
                                      <p:cBhvr>
                                        <p:cTn id="16" dur="1000"/>
                                        <p:tgtEl>
                                          <p:spTgt spid="2356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nodeType="clickEffect">
                                  <p:stCondLst>
                                    <p:cond delay="0"/>
                                  </p:stCondLst>
                                  <p:childTnLst>
                                    <p:set>
                                      <p:cBhvr>
                                        <p:cTn id="20" dur="1" fill="hold">
                                          <p:stCondLst>
                                            <p:cond delay="0"/>
                                          </p:stCondLst>
                                        </p:cTn>
                                        <p:tgtEl>
                                          <p:spTgt spid="23555">
                                            <p:txEl>
                                              <p:pRg st="1" end="1"/>
                                            </p:txEl>
                                          </p:spTgt>
                                        </p:tgtEl>
                                        <p:attrNameLst>
                                          <p:attrName>style.visibility</p:attrName>
                                        </p:attrNameLst>
                                      </p:cBhvr>
                                      <p:to>
                                        <p:strVal val="visible"/>
                                      </p:to>
                                    </p:set>
                                    <p:anim calcmode="lin" valueType="num">
                                      <p:cBhvr>
                                        <p:cTn id="21"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3555">
                                            <p:txEl>
                                              <p:pRg st="1" end="1"/>
                                            </p:txEl>
                                          </p:spTgt>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 calcmode="lin" valueType="num">
                                      <p:cBhvr>
                                        <p:cTn id="25"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3555">
                                            <p:txEl>
                                              <p:pRg st="2" end="2"/>
                                            </p:txEl>
                                          </p:spTgt>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500"/>
                            </p:stCondLst>
                            <p:childTnLst>
                              <p:par>
                                <p:cTn id="28" presetID="29" presetClass="entr" presetSubtype="0" fill="hold" nodeType="afterEffect">
                                  <p:stCondLst>
                                    <p:cond delay="0"/>
                                  </p:stCondLst>
                                  <p:childTnLst>
                                    <p:set>
                                      <p:cBhvr>
                                        <p:cTn id="29" dur="1" fill="hold">
                                          <p:stCondLst>
                                            <p:cond delay="0"/>
                                          </p:stCondLst>
                                        </p:cTn>
                                        <p:tgtEl>
                                          <p:spTgt spid="23557"/>
                                        </p:tgtEl>
                                        <p:attrNameLst>
                                          <p:attrName>style.visibility</p:attrName>
                                        </p:attrNameLst>
                                      </p:cBhvr>
                                      <p:to>
                                        <p:strVal val="visible"/>
                                      </p:to>
                                    </p:set>
                                    <p:anim calcmode="lin" valueType="num">
                                      <p:cBhvr>
                                        <p:cTn id="30" dur="1000" fill="hold"/>
                                        <p:tgtEl>
                                          <p:spTgt spid="23557"/>
                                        </p:tgtEl>
                                        <p:attrNameLst>
                                          <p:attrName>ppt_x</p:attrName>
                                        </p:attrNameLst>
                                      </p:cBhvr>
                                      <p:tavLst>
                                        <p:tav tm="0">
                                          <p:val>
                                            <p:strVal val="#ppt_x-.2"/>
                                          </p:val>
                                        </p:tav>
                                        <p:tav tm="100000">
                                          <p:val>
                                            <p:strVal val="#ppt_x"/>
                                          </p:val>
                                        </p:tav>
                                      </p:tavLst>
                                    </p:anim>
                                    <p:anim calcmode="lin" valueType="num">
                                      <p:cBhvr>
                                        <p:cTn id="31"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35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nodeType="clickEffect">
                                  <p:stCondLst>
                                    <p:cond delay="0"/>
                                  </p:stCondLst>
                                  <p:childTnLst>
                                    <p:set>
                                      <p:cBhvr>
                                        <p:cTn id="36" dur="1" fill="hold">
                                          <p:stCondLst>
                                            <p:cond delay="0"/>
                                          </p:stCondLst>
                                        </p:cTn>
                                        <p:tgtEl>
                                          <p:spTgt spid="23555">
                                            <p:txEl>
                                              <p:pRg st="4" end="4"/>
                                            </p:txEl>
                                          </p:spTgt>
                                        </p:tgtEl>
                                        <p:attrNameLst>
                                          <p:attrName>style.visibility</p:attrName>
                                        </p:attrNameLst>
                                      </p:cBhvr>
                                      <p:to>
                                        <p:strVal val="visible"/>
                                      </p:to>
                                    </p:set>
                                    <p:animEffect transition="in" filter="fade">
                                      <p:cBhvr>
                                        <p:cTn id="37" dur="800" decel="100000"/>
                                        <p:tgtEl>
                                          <p:spTgt spid="23555">
                                            <p:txEl>
                                              <p:pRg st="4" end="4"/>
                                            </p:txEl>
                                          </p:spTgt>
                                        </p:tgtEl>
                                      </p:cBhvr>
                                    </p:animEffect>
                                    <p:anim calcmode="lin" valueType="num">
                                      <p:cBhvr>
                                        <p:cTn id="38"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par>
                                <p:cTn id="43" presetID="30" presetClass="entr" presetSubtype="0" fill="hold" nodeType="withEffect">
                                  <p:stCondLst>
                                    <p:cond delay="0"/>
                                  </p:stCondLst>
                                  <p:childTnLst>
                                    <p:set>
                                      <p:cBhvr>
                                        <p:cTn id="44" dur="1" fill="hold">
                                          <p:stCondLst>
                                            <p:cond delay="0"/>
                                          </p:stCondLst>
                                        </p:cTn>
                                        <p:tgtEl>
                                          <p:spTgt spid="23555">
                                            <p:txEl>
                                              <p:pRg st="5" end="5"/>
                                            </p:txEl>
                                          </p:spTgt>
                                        </p:tgtEl>
                                        <p:attrNameLst>
                                          <p:attrName>style.visibility</p:attrName>
                                        </p:attrNameLst>
                                      </p:cBhvr>
                                      <p:to>
                                        <p:strVal val="visible"/>
                                      </p:to>
                                    </p:set>
                                    <p:animEffect transition="in" filter="fade">
                                      <p:cBhvr>
                                        <p:cTn id="45" dur="800" decel="100000"/>
                                        <p:tgtEl>
                                          <p:spTgt spid="23555">
                                            <p:txEl>
                                              <p:pRg st="5" end="5"/>
                                            </p:txEl>
                                          </p:spTgt>
                                        </p:tgtEl>
                                      </p:cBhvr>
                                    </p:animEffect>
                                    <p:anim calcmode="lin" valueType="num">
                                      <p:cBhvr>
                                        <p:cTn id="46"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par>
                          <p:cTn id="51" fill="hold" nodeType="afterGroup">
                            <p:stCondLst>
                              <p:cond delay="1000"/>
                            </p:stCondLst>
                            <p:childTnLst>
                              <p:par>
                                <p:cTn id="52" presetID="58" presetClass="entr" presetSubtype="0" accel="100000" fill="hold" nodeType="afterEffect">
                                  <p:stCondLst>
                                    <p:cond delay="0"/>
                                  </p:stCondLst>
                                  <p:childTnLst>
                                    <p:set>
                                      <p:cBhvr>
                                        <p:cTn id="53" dur="1" fill="hold">
                                          <p:stCondLst>
                                            <p:cond delay="0"/>
                                          </p:stCondLst>
                                        </p:cTn>
                                        <p:tgtEl>
                                          <p:spTgt spid="23556"/>
                                        </p:tgtEl>
                                        <p:attrNameLst>
                                          <p:attrName>style.visibility</p:attrName>
                                        </p:attrNameLst>
                                      </p:cBhvr>
                                      <p:to>
                                        <p:strVal val="visible"/>
                                      </p:to>
                                    </p:set>
                                    <p:anim calcmode="lin" valueType="num">
                                      <p:cBhvr>
                                        <p:cTn id="54" dur="500" fill="hold"/>
                                        <p:tgtEl>
                                          <p:spTgt spid="23556"/>
                                        </p:tgtEl>
                                        <p:attrNameLst>
                                          <p:attrName>ppt_w</p:attrName>
                                        </p:attrNameLst>
                                      </p:cBhvr>
                                      <p:tavLst>
                                        <p:tav tm="0">
                                          <p:val>
                                            <p:strVal val="#ppt_w*2.5"/>
                                          </p:val>
                                        </p:tav>
                                        <p:tav tm="100000">
                                          <p:val>
                                            <p:strVal val="#ppt_w"/>
                                          </p:val>
                                        </p:tav>
                                      </p:tavLst>
                                    </p:anim>
                                    <p:anim calcmode="lin" valueType="num">
                                      <p:cBhvr>
                                        <p:cTn id="55" dur="500" fill="hold"/>
                                        <p:tgtEl>
                                          <p:spTgt spid="23556"/>
                                        </p:tgtEl>
                                        <p:attrNameLst>
                                          <p:attrName>ppt_h</p:attrName>
                                        </p:attrNameLst>
                                      </p:cBhvr>
                                      <p:tavLst>
                                        <p:tav tm="0">
                                          <p:val>
                                            <p:strVal val="#ppt_h*0.01"/>
                                          </p:val>
                                        </p:tav>
                                        <p:tav tm="100000">
                                          <p:val>
                                            <p:strVal val="#ppt_h"/>
                                          </p:val>
                                        </p:tav>
                                      </p:tavLst>
                                    </p:anim>
                                    <p:anim calcmode="lin" valueType="num">
                                      <p:cBhvr>
                                        <p:cTn id="56" dur="500" fill="hold"/>
                                        <p:tgtEl>
                                          <p:spTgt spid="23556"/>
                                        </p:tgtEl>
                                        <p:attrNameLst>
                                          <p:attrName>ppt_x</p:attrName>
                                        </p:attrNameLst>
                                      </p:cBhvr>
                                      <p:tavLst>
                                        <p:tav tm="0">
                                          <p:val>
                                            <p:strVal val="#ppt_x"/>
                                          </p:val>
                                        </p:tav>
                                        <p:tav tm="100000">
                                          <p:val>
                                            <p:strVal val="#ppt_x"/>
                                          </p:val>
                                        </p:tav>
                                      </p:tavLst>
                                    </p:anim>
                                    <p:anim calcmode="lin" valueType="num">
                                      <p:cBhvr>
                                        <p:cTn id="57" dur="500" fill="hold"/>
                                        <p:tgtEl>
                                          <p:spTgt spid="23556"/>
                                        </p:tgtEl>
                                        <p:attrNameLst>
                                          <p:attrName>ppt_y</p:attrName>
                                        </p:attrNameLst>
                                      </p:cBhvr>
                                      <p:tavLst>
                                        <p:tav tm="0">
                                          <p:val>
                                            <p:strVal val="#ppt_h+1"/>
                                          </p:val>
                                        </p:tav>
                                        <p:tav tm="100000">
                                          <p:val>
                                            <p:strVal val="#ppt_y"/>
                                          </p:val>
                                        </p:tav>
                                      </p:tavLst>
                                    </p:anim>
                                    <p:animEffect transition="in" filter="fade">
                                      <p:cBhvr>
                                        <p:cTn id="58"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81320" dir="3080412"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folHlink"/>
            </a:solidFill>
            <a:effectLst/>
            <a:latin typeface="Comic Sans MS"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81320" dir="3080412"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folHlink"/>
            </a:solidFill>
            <a:effectLst/>
            <a:latin typeface="Comic Sans MS"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9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3946</TotalTime>
  <Words>11977</Words>
  <Application>Microsoft Macintosh PowerPoint</Application>
  <PresentationFormat>On-screen Show (4:3)</PresentationFormat>
  <Paragraphs>2003</Paragraphs>
  <Slides>260</Slides>
  <Notes>211</Notes>
  <HiddenSlides>141</HiddenSlides>
  <MMClips>0</MMClips>
  <ScaleCrop>false</ScaleCrop>
  <HeadingPairs>
    <vt:vector size="8" baseType="variant">
      <vt:variant>
        <vt:lpstr>Fonts Used</vt:lpstr>
      </vt:variant>
      <vt:variant>
        <vt:i4>47</vt:i4>
      </vt:variant>
      <vt:variant>
        <vt:lpstr>Theme</vt:lpstr>
      </vt:variant>
      <vt:variant>
        <vt:i4>42</vt:i4>
      </vt:variant>
      <vt:variant>
        <vt:lpstr>Embedded OLE Servers</vt:lpstr>
      </vt:variant>
      <vt:variant>
        <vt:i4>4</vt:i4>
      </vt:variant>
      <vt:variant>
        <vt:lpstr>Slide Titles</vt:lpstr>
      </vt:variant>
      <vt:variant>
        <vt:i4>260</vt:i4>
      </vt:variant>
    </vt:vector>
  </HeadingPairs>
  <TitlesOfParts>
    <vt:vector size="353" baseType="lpstr">
      <vt:lpstr>BLADES</vt:lpstr>
      <vt:lpstr>楷体</vt:lpstr>
      <vt:lpstr>楷体</vt:lpstr>
      <vt:lpstr>Kosher-Normal</vt:lpstr>
      <vt:lpstr>Krone</vt:lpstr>
      <vt:lpstr>MS PGothic</vt:lpstr>
      <vt:lpstr>MS PGothic</vt:lpstr>
      <vt:lpstr>Nadianne</vt:lpstr>
      <vt:lpstr>Osaka</vt:lpstr>
      <vt:lpstr>PMingLiU</vt:lpstr>
      <vt:lpstr>Scholar</vt:lpstr>
      <vt:lpstr>黑体</vt:lpstr>
      <vt:lpstr>黑体</vt:lpstr>
      <vt:lpstr>SimSun</vt:lpstr>
      <vt:lpstr>SimSun</vt:lpstr>
      <vt:lpstr>华文细黑</vt:lpstr>
      <vt:lpstr>Times</vt:lpstr>
      <vt:lpstr>XPCopperhead</vt:lpstr>
      <vt:lpstr>Algerian</vt:lpstr>
      <vt:lpstr>Arial</vt:lpstr>
      <vt:lpstr>Arial Black</vt:lpstr>
      <vt:lpstr>Avenir Black</vt:lpstr>
      <vt:lpstr>Braggadocio</vt:lpstr>
      <vt:lpstr>Britannic Bold</vt:lpstr>
      <vt:lpstr>Broadway</vt:lpstr>
      <vt:lpstr>Calibri</vt:lpstr>
      <vt:lpstr>Castellar</vt:lpstr>
      <vt:lpstr>Comic Sans MS</vt:lpstr>
      <vt:lpstr>Cooper Black</vt:lpstr>
      <vt:lpstr>Copperplate Gothic Bold</vt:lpstr>
      <vt:lpstr>Engravers MT</vt:lpstr>
      <vt:lpstr>Harrington</vt:lpstr>
      <vt:lpstr>Helvetica</vt:lpstr>
      <vt:lpstr>Impact</vt:lpstr>
      <vt:lpstr>Kristen ITC</vt:lpstr>
      <vt:lpstr>Lucida Console</vt:lpstr>
      <vt:lpstr>Lucida Handwriting</vt:lpstr>
      <vt:lpstr>Monotype Corsiva</vt:lpstr>
      <vt:lpstr>Monotype Sorts</vt:lpstr>
      <vt:lpstr>Onyx</vt:lpstr>
      <vt:lpstr>Papyrus</vt:lpstr>
      <vt:lpstr>Pristina</vt:lpstr>
      <vt:lpstr>Showcard Gothic</vt:lpstr>
      <vt:lpstr>Tahoma</vt:lpstr>
      <vt:lpstr>Times New Roman</vt:lpstr>
      <vt:lpstr>Vivaldi</vt:lpstr>
      <vt:lpstr>Wingdings</vt:lpstr>
      <vt:lpstr>Ribbons</vt:lpstr>
      <vt:lpstr>3_Orbit</vt:lpstr>
      <vt:lpstr>5_Fireball</vt:lpstr>
      <vt:lpstr>Fireball</vt:lpstr>
      <vt:lpstr>1_Ribbons</vt:lpstr>
      <vt:lpstr>2_Ribbons</vt:lpstr>
      <vt:lpstr>Default Design</vt:lpstr>
      <vt:lpstr>Soaring</vt:lpstr>
      <vt:lpstr>5_Office Theme</vt:lpstr>
      <vt:lpstr>50_Blank Presentation</vt:lpstr>
      <vt:lpstr>16_Default Design</vt:lpstr>
      <vt:lpstr>1_PPT White on Black Format</vt:lpstr>
      <vt:lpstr>9_Blank Presentation</vt:lpstr>
      <vt:lpstr>1_Default Design</vt:lpstr>
      <vt:lpstr>2_Default Design</vt:lpstr>
      <vt:lpstr>3_Default Design</vt:lpstr>
      <vt:lpstr>1_Office Theme</vt:lpstr>
      <vt:lpstr>Selling Your Ideas</vt:lpstr>
      <vt:lpstr>2_Pulse</vt:lpstr>
      <vt:lpstr>9_Default Design</vt:lpstr>
      <vt:lpstr>39_Default Design</vt:lpstr>
      <vt:lpstr>Expedition</vt:lpstr>
      <vt:lpstr>29_Default Design</vt:lpstr>
      <vt:lpstr>untitled 3</vt:lpstr>
      <vt:lpstr>8_Office Theme</vt:lpstr>
      <vt:lpstr>9_Office Theme</vt:lpstr>
      <vt:lpstr>4_Fireball</vt:lpstr>
      <vt:lpstr>4_Ribbons</vt:lpstr>
      <vt:lpstr>15_Default Design</vt:lpstr>
      <vt:lpstr>30_Default Design</vt:lpstr>
      <vt:lpstr>10_Default Design</vt:lpstr>
      <vt:lpstr>10_Blank Presentation</vt:lpstr>
      <vt:lpstr>1_Portfolio</vt:lpstr>
      <vt:lpstr>1_Blends</vt:lpstr>
      <vt:lpstr>11_Blank Presentation</vt:lpstr>
      <vt:lpstr>6_Fireball</vt:lpstr>
      <vt:lpstr>4_Default Design</vt:lpstr>
      <vt:lpstr>4_Blank Presentation</vt:lpstr>
      <vt:lpstr>26_Default Design</vt:lpstr>
      <vt:lpstr>1_blstripc.ppt - Blue Stripes</vt:lpstr>
      <vt:lpstr>Orbit</vt:lpstr>
      <vt:lpstr>51_Blank Presentation</vt:lpstr>
      <vt:lpstr>PowerPoint.Show.8</vt:lpstr>
      <vt:lpstr>Microsoft ClipArt Gallery</vt:lpstr>
      <vt:lpstr>Photo Editor Photo</vt:lpstr>
      <vt:lpstr>Clip</vt:lpstr>
      <vt:lpstr>君王介绍</vt:lpstr>
      <vt:lpstr>A. 君王的降生</vt:lpstr>
      <vt:lpstr>1. 他的家谱</vt:lpstr>
      <vt:lpstr>一个纳闷的前序?</vt:lpstr>
      <vt:lpstr>证明耶稣是 君王</vt:lpstr>
      <vt:lpstr>大卫列在亚伯拉罕之前</vt:lpstr>
      <vt:lpstr>马太:  论文福音</vt:lpstr>
      <vt:lpstr>PowerPoint Presentation</vt:lpstr>
      <vt:lpstr>主要经节:  撒后7:12-13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Chronological Overlaps</vt:lpstr>
      <vt:lpstr>日期</vt:lpstr>
      <vt:lpstr>大卫之约的应许</vt:lpstr>
      <vt:lpstr>王朝与立约时间表</vt:lpstr>
      <vt:lpstr>应许与大卫所立的约</vt:lpstr>
      <vt:lpstr>在马太的国度 1</vt:lpstr>
      <vt:lpstr>马太宣说耶稣是君国！</vt:lpstr>
      <vt:lpstr>PowerPoint Presentation</vt:lpstr>
      <vt:lpstr>Birth &amp; Childhood  of Jesus</vt:lpstr>
      <vt:lpstr>Genealogy of Jesus</vt:lpstr>
      <vt:lpstr>PowerPoint Presentation</vt:lpstr>
      <vt:lpstr>Genealogy of Jesus</vt:lpstr>
      <vt:lpstr>Genealogy of Jesus</vt:lpstr>
      <vt:lpstr>PowerPoint Presentation</vt:lpstr>
      <vt:lpstr>2. 他的来临</vt:lpstr>
      <vt:lpstr>Birth &amp; Childhood  of Jesus</vt:lpstr>
      <vt:lpstr>PowerPoint Presentation</vt:lpstr>
      <vt:lpstr>PowerPoint Presentation</vt:lpstr>
      <vt:lpstr>PowerPoint Presentation</vt:lpstr>
      <vt:lpstr>PowerPoint Presentation</vt:lpstr>
      <vt:lpstr>a. The Annunciation of the Birth of 约翰 to Zechariah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b. The Annunciation of the Birth of Jesus to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c. The Arrival of Mary in Judea </vt:lpstr>
      <vt:lpstr>d. The Anthem of Mary </vt:lpstr>
      <vt:lpstr>e. The Advent of 约翰</vt:lpstr>
      <vt:lpstr>f. The Announcement of the Birth of Jesus to Joseph</vt:lpstr>
      <vt:lpstr>马利亚的丈夫约瑟</vt:lpstr>
      <vt:lpstr>PowerPoint Presentation</vt:lpstr>
      <vt:lpstr>马太 1:21</vt:lpstr>
      <vt:lpstr>g. The Advent of Jesus </vt:lpstr>
      <vt:lpstr>Church Nativity Scene</vt:lpstr>
      <vt:lpstr>Insure that Baby!</vt:lpstr>
      <vt:lpstr>Church Nativity Scene</vt:lpstr>
      <vt:lpstr>Church Nativity Scene</vt:lpstr>
      <vt:lpstr>The Target of Theft</vt:lpstr>
      <vt:lpstr>Church Nativity Scene</vt:lpstr>
      <vt:lpstr>Church Nativity Scene</vt:lpstr>
      <vt:lpstr>Church Nativity Scene</vt:lpstr>
      <vt:lpstr>Church Nativity Scene</vt:lpstr>
      <vt:lpstr>Brickhouse Security GPS Device</vt:lpstr>
      <vt:lpstr>Church Nativity Scene</vt:lpstr>
      <vt:lpstr>Church Nativity Scene</vt:lpstr>
      <vt:lpstr>The Date of Jesus' Birth</vt:lpstr>
      <vt:lpstr>PowerPoint Presentation</vt:lpstr>
      <vt:lpstr>PowerPoint Presentation</vt:lpstr>
      <vt:lpstr>PowerPoint Presentation</vt:lpstr>
      <vt:lpstr>PowerPoint Presentation</vt:lpstr>
      <vt:lpstr>The Structure of 路加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However, we should also consider this  definitive work</vt:lpstr>
      <vt:lpstr>追溯耶稣基督的诞生。</vt:lpstr>
      <vt:lpstr>追溯到基督传道的开始</vt:lpstr>
      <vt:lpstr>基督事工持续时间</vt:lpstr>
      <vt:lpstr>耶稣与使徒行传的年表</vt:lpstr>
      <vt:lpstr>耶稣开始事奉的岁数</vt:lpstr>
      <vt:lpstr>PowerPoint Presentation</vt:lpstr>
      <vt:lpstr>h. The Announcement to the Shepherds</vt:lpstr>
      <vt:lpstr>Bored Shepherds</vt:lpstr>
      <vt:lpstr>“因 今 天  在 大 卫 的 城 里 ，  为 你 们 生 了 救 主 ，  就 是 主 基 督 ” (路加 2:11 CUVS) </vt:lpstr>
      <vt:lpstr>3. His Infancy and Childhood</vt:lpstr>
      <vt:lpstr>a. His Circumcision </vt:lpstr>
      <vt:lpstr>b. His Presentation </vt:lpstr>
      <vt:lpstr>Simeon blessed Jesus at the temple (路加 2:21-32) </vt:lpstr>
      <vt:lpstr>c. His Infancy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 Bethlehem </vt:lpstr>
      <vt:lpstr>伯利恒</vt:lpstr>
      <vt:lpstr>去伯利恒的旅程 </vt:lpstr>
      <vt:lpstr>One King 19/30</vt:lpstr>
      <vt:lpstr>PowerPoint Presentation</vt:lpstr>
      <vt:lpstr>…and visit of the Magi    (2:1-12)</vt:lpstr>
      <vt:lpstr>Who Were the Magi?</vt:lpstr>
      <vt:lpstr>What Kind of Kingdom Did Isaiah  (and 马太) Envision? </vt:lpstr>
      <vt:lpstr>What is the contemporary application  of following the star?</vt:lpstr>
      <vt:lpstr>What was the Star?</vt:lpstr>
      <vt:lpstr>Where did the Magi come from?</vt:lpstr>
      <vt:lpstr>Arab Magi?</vt:lpstr>
      <vt:lpstr>Arab Magi?</vt:lpstr>
      <vt:lpstr>Arab Magi?</vt:lpstr>
      <vt:lpstr>Arab Magi?</vt:lpstr>
      <vt:lpstr>Arab Magi?</vt:lpstr>
      <vt:lpstr>PowerPoint Presentation</vt:lpstr>
      <vt:lpstr>(2) In Egypt</vt:lpstr>
      <vt:lpstr>Journey to Bethlehem, Flight to Egypt &amp; Return to Nazareth (马太 2)</vt:lpstr>
      <vt:lpstr>3. Flight to Egypt   (2:13-15)</vt:lpstr>
      <vt:lpstr>4. Killing of the innocents </vt:lpstr>
      <vt:lpstr>(3) In Nazareth </vt:lpstr>
      <vt:lpstr>5. Return to Nazareth     (2:19-23)</vt:lpstr>
      <vt:lpstr>PowerPoint Presentation</vt:lpstr>
      <vt:lpstr>Birth &amp; Childhood  of Jesus</vt:lpstr>
      <vt:lpstr>d. His Boyhood </vt:lpstr>
      <vt:lpstr>(1) His growth </vt:lpstr>
      <vt:lpstr>(2) His visit to Jerusalem </vt:lpstr>
      <vt:lpstr>(3) His development </vt:lpstr>
      <vt:lpstr>The Ambassador  of the King</vt:lpstr>
      <vt:lpstr>1. The Message to 约翰</vt:lpstr>
      <vt:lpstr>施洗约翰</vt:lpstr>
      <vt:lpstr>2. The Message from 约翰</vt:lpstr>
      <vt:lpstr>施洗约翰</vt:lpstr>
      <vt:lpstr>施洗约翰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3. The Explanation by 约翰</vt:lpstr>
      <vt:lpstr>4. The Promise by 约翰</vt:lpstr>
      <vt:lpstr>The Approval of the King</vt:lpstr>
      <vt:lpstr>PowerPoint Presentation</vt:lpstr>
      <vt:lpstr>1. At His Baptism</vt:lpstr>
      <vt:lpstr>2. Through His Temptation</vt:lpstr>
      <vt:lpstr>世上的事与这里的几段关键经文的对比</vt:lpstr>
      <vt:lpstr>The Ministry Beginning &amp; Temptation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马太 4:1-11</vt:lpstr>
      <vt:lpstr>Presentation Agenda</vt:lpstr>
      <vt:lpstr>Review</vt:lpstr>
      <vt:lpstr>The Beginnings of Jesus' Ministry</vt:lpstr>
      <vt:lpstr>The Baptism of Jesus had two purposes:  1. The Father confirmed Christ's       appointment to His messianic work  2. The manifestation of the Trinity</vt:lpstr>
      <vt:lpstr>Historical Setting  Time: AD 28 (约翰 the Baptist AD 27) Then (4:1) – immediately (马可 1:12) Place: Led up into the wilderness – Likely the wilderness was higher than the bed of the Jordan River in the barren region northwest of the Dead Sea</vt:lpstr>
      <vt:lpstr>Exposition on 马太 4:1-11 "Then Jesus was led by the Spirit into the desert to be tempted by the devil" (4:1)  Verse 1 sums up the whole passage  The Spirit is the same Spirit noted in (3:16)……….the Spirit of God</vt:lpstr>
      <vt:lpstr>"After fasting forty days and forty nights, he was hungry" (4:2)</vt:lpstr>
      <vt:lpstr>PowerPoint Presentation</vt:lpstr>
      <vt:lpstr>The tempter came to him and said, "If you are the Son of God, tell these stones to become bread."</vt:lpstr>
      <vt:lpstr>2nd Temptation  Ps 91:11-12 (4:6): Is not incorrect citation but rather using it in wrong context (misapplication)</vt:lpstr>
      <vt:lpstr>3rd Temptation  "bow down" (4:9): To throw oneself to the ground as a sign of devotion before a divine being or a high-ranking person.</vt:lpstr>
      <vt:lpstr>Theme  </vt:lpstr>
      <vt:lpstr>The temptation is in all three Synoptic Gospels. 路加 and 马可 add:</vt:lpstr>
      <vt:lpstr>Contextual Relationships</vt:lpstr>
      <vt:lpstr>In Context of 马太</vt:lpstr>
      <vt:lpstr>In the Context of the Passage</vt:lpstr>
      <vt:lpstr>Application</vt:lpstr>
      <vt:lpstr>God's testing increases our faith and develops perseverance in us so that we will remain faithful to our calling (James 1:2-4)</vt:lpstr>
      <vt:lpstr>In your next trial, look to Jesus' model since he is qualified to help us resist the devil</vt:lpstr>
      <vt:lpstr>3. By His Herald</vt:lpstr>
      <vt:lpstr>a. Testimony of 约翰 Before the Leaders</vt:lpstr>
      <vt:lpstr>唯独基督是光</vt:lpstr>
      <vt:lpstr>b. Testimony of 约翰 to Christ</vt:lpstr>
      <vt:lpstr>How Well Do You Know the Life of Christ?</vt:lpstr>
      <vt:lpstr>AN ALPHABETIZED LIFE OF JESUS </vt:lpstr>
      <vt:lpstr>Great Periods in the Life of Christ</vt:lpstr>
      <vt:lpstr>Free Bible Images</vt:lpstr>
      <vt:lpstr>授权使用</vt:lpstr>
      <vt:lpstr>Black</vt:lpstr>
      <vt:lpstr>基督生命链接地址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205</cp:revision>
  <dcterms:created xsi:type="dcterms:W3CDTF">2003-01-02T11:06:38Z</dcterms:created>
  <dcterms:modified xsi:type="dcterms:W3CDTF">2026-04-19T13:27:45Z</dcterms:modified>
</cp:coreProperties>
</file>