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5.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8.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9.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0.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2.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3.xml" ContentType="application/vnd.openxmlformats-officedocument.theme+xml"/>
  <Override PartName="/ppt/slideLayouts/slideLayout251.xml" ContentType="application/vnd.openxmlformats-officedocument.presentationml.slideLayout+xml"/>
  <Override PartName="/ppt/theme/theme24.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slideLayouts/slideLayout264.xml" ContentType="application/vnd.openxmlformats-officedocument.presentationml.slideLayout+xml"/>
  <Override PartName="/ppt/theme/theme26.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7.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3.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4.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2" r:id="rId3"/>
    <p:sldMasterId id="2147483653" r:id="rId4"/>
    <p:sldMasterId id="2147483654" r:id="rId5"/>
    <p:sldMasterId id="2147489103" r:id="rId6"/>
    <p:sldMasterId id="2147492610" r:id="rId7"/>
    <p:sldMasterId id="2147500940" r:id="rId8"/>
    <p:sldMasterId id="2147501092" r:id="rId9"/>
    <p:sldMasterId id="2147501107" r:id="rId10"/>
    <p:sldMasterId id="2147501171" r:id="rId11"/>
    <p:sldMasterId id="2147501188" r:id="rId12"/>
    <p:sldMasterId id="2147501200" r:id="rId13"/>
    <p:sldMasterId id="2147501212" r:id="rId14"/>
    <p:sldMasterId id="2147501224" r:id="rId15"/>
    <p:sldMasterId id="2147501236" r:id="rId16"/>
    <p:sldMasterId id="2147501249" r:id="rId17"/>
    <p:sldMasterId id="2147501261" r:id="rId18"/>
    <p:sldMasterId id="2147501273" r:id="rId19"/>
    <p:sldMasterId id="2147501285" r:id="rId20"/>
    <p:sldMasterId id="2147501297" r:id="rId21"/>
    <p:sldMasterId id="2147501311" r:id="rId22"/>
    <p:sldMasterId id="2147501323" r:id="rId23"/>
    <p:sldMasterId id="2147501335" r:id="rId24"/>
    <p:sldMasterId id="2147501337" r:id="rId25"/>
    <p:sldMasterId id="2147501350" r:id="rId26"/>
    <p:sldMasterId id="2147501352" r:id="rId27"/>
    <p:sldMasterId id="2147501366" r:id="rId28"/>
  </p:sldMasterIdLst>
  <p:notesMasterIdLst>
    <p:notesMasterId r:id="rId96"/>
  </p:notesMasterIdLst>
  <p:sldIdLst>
    <p:sldId id="774" r:id="rId29"/>
    <p:sldId id="897" r:id="rId30"/>
    <p:sldId id="898" r:id="rId31"/>
    <p:sldId id="831" r:id="rId32"/>
    <p:sldId id="463" r:id="rId33"/>
    <p:sldId id="871" r:id="rId34"/>
    <p:sldId id="870" r:id="rId35"/>
    <p:sldId id="799" r:id="rId36"/>
    <p:sldId id="683" r:id="rId37"/>
    <p:sldId id="772" r:id="rId38"/>
    <p:sldId id="833" r:id="rId39"/>
    <p:sldId id="832" r:id="rId40"/>
    <p:sldId id="719" r:id="rId41"/>
    <p:sldId id="631" r:id="rId42"/>
    <p:sldId id="872" r:id="rId43"/>
    <p:sldId id="891" r:id="rId44"/>
    <p:sldId id="892" r:id="rId45"/>
    <p:sldId id="893" r:id="rId46"/>
    <p:sldId id="839" r:id="rId47"/>
    <p:sldId id="894" r:id="rId48"/>
    <p:sldId id="889" r:id="rId49"/>
    <p:sldId id="873" r:id="rId50"/>
    <p:sldId id="874" r:id="rId51"/>
    <p:sldId id="875" r:id="rId52"/>
    <p:sldId id="876" r:id="rId53"/>
    <p:sldId id="842" r:id="rId54"/>
    <p:sldId id="834" r:id="rId55"/>
    <p:sldId id="703" r:id="rId56"/>
    <p:sldId id="843" r:id="rId57"/>
    <p:sldId id="844" r:id="rId58"/>
    <p:sldId id="845" r:id="rId59"/>
    <p:sldId id="640" r:id="rId60"/>
    <p:sldId id="857" r:id="rId61"/>
    <p:sldId id="858" r:id="rId62"/>
    <p:sldId id="784" r:id="rId63"/>
    <p:sldId id="859" r:id="rId64"/>
    <p:sldId id="860" r:id="rId65"/>
    <p:sldId id="641" r:id="rId66"/>
    <p:sldId id="781" r:id="rId67"/>
    <p:sldId id="877" r:id="rId68"/>
    <p:sldId id="782" r:id="rId69"/>
    <p:sldId id="861" r:id="rId70"/>
    <p:sldId id="862" r:id="rId71"/>
    <p:sldId id="878" r:id="rId72"/>
    <p:sldId id="879" r:id="rId73"/>
    <p:sldId id="880" r:id="rId74"/>
    <p:sldId id="881" r:id="rId75"/>
    <p:sldId id="882" r:id="rId76"/>
    <p:sldId id="883" r:id="rId77"/>
    <p:sldId id="808" r:id="rId78"/>
    <p:sldId id="884" r:id="rId79"/>
    <p:sldId id="885" r:id="rId80"/>
    <p:sldId id="886" r:id="rId81"/>
    <p:sldId id="887" r:id="rId82"/>
    <p:sldId id="888" r:id="rId83"/>
    <p:sldId id="895" r:id="rId84"/>
    <p:sldId id="1867" r:id="rId85"/>
    <p:sldId id="896" r:id="rId86"/>
    <p:sldId id="868" r:id="rId87"/>
    <p:sldId id="3352" r:id="rId88"/>
    <p:sldId id="3353" r:id="rId89"/>
    <p:sldId id="945" r:id="rId90"/>
    <p:sldId id="946" r:id="rId91"/>
    <p:sldId id="3354" r:id="rId92"/>
    <p:sldId id="948" r:id="rId93"/>
    <p:sldId id="775" r:id="rId94"/>
    <p:sldId id="869" r:id="rId95"/>
  </p:sldIdLst>
  <p:sldSz cx="9144000" cy="6858000" type="screen4x3"/>
  <p:notesSz cx="6858000" cy="9144000"/>
  <p:defaultTextStyle>
    <a:defPPr>
      <a:defRPr lang="en-GB"/>
    </a:defPPr>
    <a:lvl1pPr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1pPr>
    <a:lvl2pPr marL="4572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2pPr>
    <a:lvl3pPr marL="9144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3pPr>
    <a:lvl4pPr marL="13716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4pPr>
    <a:lvl5pPr marL="1828800" algn="l" defTabSz="449263" rtl="0" fontAlgn="base">
      <a:spcBef>
        <a:spcPct val="0"/>
      </a:spcBef>
      <a:spcAft>
        <a:spcPct val="0"/>
      </a:spcAft>
      <a:defRPr sz="2400" kern="1200">
        <a:solidFill>
          <a:schemeClr val="bg1"/>
        </a:solidFill>
        <a:latin typeface="Arial" charset="0"/>
        <a:ea typeface="ＭＳ Ｐゴシック" charset="0"/>
        <a:cs typeface="ＭＳ Ｐゴシック" charset="0"/>
      </a:defRPr>
    </a:lvl5pPr>
    <a:lvl6pPr marL="2286000" algn="l" defTabSz="457200" rtl="0" eaLnBrk="1" latinLnBrk="0" hangingPunct="1">
      <a:defRPr sz="2400" kern="1200">
        <a:solidFill>
          <a:schemeClr val="bg1"/>
        </a:solidFill>
        <a:latin typeface="Arial" charset="0"/>
        <a:ea typeface="ＭＳ Ｐゴシック" charset="0"/>
        <a:cs typeface="ＭＳ Ｐゴシック" charset="0"/>
      </a:defRPr>
    </a:lvl6pPr>
    <a:lvl7pPr marL="2743200" algn="l" defTabSz="457200" rtl="0" eaLnBrk="1" latinLnBrk="0" hangingPunct="1">
      <a:defRPr sz="2400" kern="1200">
        <a:solidFill>
          <a:schemeClr val="bg1"/>
        </a:solidFill>
        <a:latin typeface="Arial" charset="0"/>
        <a:ea typeface="ＭＳ Ｐゴシック" charset="0"/>
        <a:cs typeface="ＭＳ Ｐゴシック" charset="0"/>
      </a:defRPr>
    </a:lvl7pPr>
    <a:lvl8pPr marL="3200400" algn="l" defTabSz="457200" rtl="0" eaLnBrk="1" latinLnBrk="0" hangingPunct="1">
      <a:defRPr sz="2400" kern="1200">
        <a:solidFill>
          <a:schemeClr val="bg1"/>
        </a:solidFill>
        <a:latin typeface="Arial" charset="0"/>
        <a:ea typeface="ＭＳ Ｐゴシック" charset="0"/>
        <a:cs typeface="ＭＳ Ｐゴシック" charset="0"/>
      </a:defRPr>
    </a:lvl8pPr>
    <a:lvl9pPr marL="3657600" algn="l" defTabSz="457200" rtl="0" eaLnBrk="1" latinLnBrk="0" hangingPunct="1">
      <a:defRPr sz="2400" kern="1200">
        <a:solidFill>
          <a:schemeClr val="bg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59" autoAdjust="0"/>
    <p:restoredTop sz="93254" autoAdjust="0"/>
  </p:normalViewPr>
  <p:slideViewPr>
    <p:cSldViewPr>
      <p:cViewPr varScale="1">
        <p:scale>
          <a:sx n="95" d="100"/>
          <a:sy n="95" d="100"/>
        </p:scale>
        <p:origin x="176" y="1384"/>
      </p:cViewPr>
      <p:guideLst>
        <p:guide orient="horz" pos="2160"/>
        <p:guide pos="2880"/>
      </p:guideLst>
    </p:cSldViewPr>
  </p:slideViewPr>
  <p:outlineViewPr>
    <p:cViewPr varScale="1">
      <p:scale>
        <a:sx n="50" d="100"/>
        <a:sy n="50" d="100"/>
      </p:scale>
      <p:origin x="0" y="0"/>
    </p:cViewPr>
  </p:outlineViewPr>
  <p:notesTextViewPr>
    <p:cViewPr>
      <p:scale>
        <a:sx n="100" d="100"/>
        <a:sy n="100" d="100"/>
      </p:scale>
      <p:origin x="0" y="0"/>
    </p:cViewPr>
  </p:notesTextViewPr>
  <p:sorterViewPr>
    <p:cViewPr>
      <p:scale>
        <a:sx n="1" d="1"/>
        <a:sy n="1" d="1"/>
      </p:scale>
      <p:origin x="0" y="1784"/>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80" Type="http://schemas.openxmlformats.org/officeDocument/2006/relationships/slide" Target="slides/slide52.xml"/><Relationship Id="rId85" Type="http://schemas.openxmlformats.org/officeDocument/2006/relationships/slide" Target="slides/slide5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9282" name="AutoShape 1"/>
          <p:cNvSpPr>
            <a:spLocks noChangeArrowheads="1"/>
          </p:cNvSpPr>
          <p:nvPr/>
        </p:nvSpPr>
        <p:spPr bwMode="auto">
          <a:xfrm>
            <a:off x="0" y="0"/>
            <a:ext cx="6858000" cy="9144000"/>
          </a:xfrm>
          <a:prstGeom prst="roundRect">
            <a:avLst>
              <a:gd name="adj" fmla="val 23"/>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nSpc>
                <a:spcPct val="93000"/>
              </a:lnSpc>
              <a:buClr>
                <a:srgbClr val="FFFFFF"/>
              </a:buClr>
              <a:buSzPct val="100000"/>
              <a:buFont typeface="Arial" charset="0"/>
              <a:buNone/>
            </a:pPr>
            <a:endParaRPr lang="en-US"/>
          </a:p>
        </p:txBody>
      </p:sp>
      <p:sp>
        <p:nvSpPr>
          <p:cNvPr id="312323" name="Text Box 2"/>
          <p:cNvSpPr txBox="1">
            <a:spLocks noChangeArrowheads="1"/>
          </p:cNvSpPr>
          <p:nvPr/>
        </p:nvSpPr>
        <p:spPr bwMode="auto">
          <a:xfrm>
            <a:off x="0" y="0"/>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3" name="Rectangle 3"/>
          <p:cNvSpPr>
            <a:spLocks noGrp="1" noChangeArrowheads="1"/>
          </p:cNvSpPr>
          <p:nvPr>
            <p:ph type="dt"/>
          </p:nvPr>
        </p:nvSpPr>
        <p:spPr bwMode="auto">
          <a:xfrm>
            <a:off x="3884613" y="0"/>
            <a:ext cx="2970212"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ea typeface="ＭＳ Ｐゴシック" charset="-128"/>
                <a:cs typeface="Arial Unicode MS" charset="0"/>
              </a:defRPr>
            </a:lvl1pPr>
          </a:lstStyle>
          <a:p>
            <a:pPr>
              <a:defRPr/>
            </a:pPr>
            <a:r>
              <a:rPr lang="en-GB"/>
              <a:t>10/06/10</a:t>
            </a:r>
          </a:p>
        </p:txBody>
      </p:sp>
      <p:sp>
        <p:nvSpPr>
          <p:cNvPr id="609285" name="Rectangle 4"/>
          <p:cNvSpPr>
            <a:spLocks noGrp="1" noRot="1" noChangeAspect="1" noChangeArrowheads="1"/>
          </p:cNvSpPr>
          <p:nvPr>
            <p:ph type="sldImg"/>
          </p:nvPr>
        </p:nvSpPr>
        <p:spPr bwMode="auto">
          <a:xfrm>
            <a:off x="1143000" y="685800"/>
            <a:ext cx="4570413" cy="3427413"/>
          </a:xfrm>
          <a:prstGeom prst="rect">
            <a:avLst/>
          </a:prstGeom>
          <a:noFill/>
          <a:ln w="12600">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5" name="Rectangle 5"/>
          <p:cNvSpPr>
            <a:spLocks noGrp="1" noChangeArrowheads="1"/>
          </p:cNvSpPr>
          <p:nvPr>
            <p:ph type="body"/>
          </p:nvPr>
        </p:nvSpPr>
        <p:spPr bwMode="auto">
          <a:xfrm>
            <a:off x="685800" y="4343400"/>
            <a:ext cx="5484813" cy="41132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en-US" noProof="0"/>
          </a:p>
        </p:txBody>
      </p:sp>
      <p:sp>
        <p:nvSpPr>
          <p:cNvPr id="312327" name="Text Box 6"/>
          <p:cNvSpPr txBox="1">
            <a:spLocks noChangeArrowheads="1"/>
          </p:cNvSpPr>
          <p:nvPr/>
        </p:nvSpPr>
        <p:spPr bwMode="auto">
          <a:xfrm>
            <a:off x="0" y="8683625"/>
            <a:ext cx="29718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5607" name="Rectangle 7"/>
          <p:cNvSpPr>
            <a:spLocks noGrp="1" noChangeArrowheads="1"/>
          </p:cNvSpPr>
          <p:nvPr>
            <p:ph type="sldNum"/>
          </p:nvPr>
        </p:nvSpPr>
        <p:spPr bwMode="auto">
          <a:xfrm>
            <a:off x="3884613" y="8685213"/>
            <a:ext cx="2970212" cy="455612"/>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000000"/>
              </a:buClr>
              <a:buSzPct val="100000"/>
              <a:buFont typeface="Calibri" charset="0"/>
              <a:buNone/>
              <a:tabLst>
                <a:tab pos="723900" algn="l"/>
                <a:tab pos="1447800" algn="l"/>
                <a:tab pos="2171700" algn="l"/>
                <a:tab pos="2895600" algn="l"/>
              </a:tabLst>
              <a:defRPr sz="1200">
                <a:solidFill>
                  <a:srgbClr val="000000"/>
                </a:solidFill>
                <a:latin typeface="Calibri" charset="0"/>
              </a:defRPr>
            </a:lvl1pPr>
          </a:lstStyle>
          <a:p>
            <a:pPr>
              <a:defRPr/>
            </a:pPr>
            <a:fld id="{E16927D3-97C0-5646-B64C-3E4122A0F397}" type="slidenum">
              <a:rPr lang="en-GB"/>
              <a:pPr>
                <a:defRPr/>
              </a:pPr>
              <a:t>‹#›</a:t>
            </a:fld>
            <a:endParaRPr lang="en-GB"/>
          </a:p>
        </p:txBody>
      </p:sp>
    </p:spTree>
    <p:extLst>
      <p:ext uri="{BB962C8B-B14F-4D97-AF65-F5344CB8AC3E}">
        <p14:creationId xmlns:p14="http://schemas.microsoft.com/office/powerpoint/2010/main" val="3637202334"/>
      </p:ext>
    </p:extLst>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ＭＳ Ｐゴシック" charset="-128"/>
      </a:defRPr>
    </a:lvl1pPr>
    <a:lvl2pPr marL="742950" indent="-28575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2pPr>
    <a:lvl3pPr marL="11430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3pPr>
    <a:lvl4pPr marL="16002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4pPr>
    <a:lvl5pPr marL="2057400" indent="-228600" algn="l" defTabSz="44926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6"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Turn to God instead of religion—so don</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t be religious, be restored</a:t>
            </a:r>
            <a:r>
              <a:rPr lang="en-SG" sz="1200" kern="1200" dirty="0">
                <a:solidFill>
                  <a:srgbClr val="000000"/>
                </a:solidFill>
                <a:effectLst/>
                <a:latin typeface="Times New Roman" pitchFamily="16" charset="0"/>
                <a:ea typeface="ＭＳ Ｐゴシック" charset="-128"/>
                <a:cs typeface="ＭＳ Ｐゴシック" charset="-128"/>
              </a:rPr>
              <a:t>!</a:t>
            </a:r>
          </a:p>
          <a:p>
            <a:r>
              <a:rPr lang="en-SG" sz="1200" kern="1200" dirty="0">
                <a:solidFill>
                  <a:srgbClr val="000000"/>
                </a:solidFill>
                <a:effectLst/>
                <a:latin typeface="Times New Roman" pitchFamily="16" charset="0"/>
                <a:ea typeface="ＭＳ Ｐゴシック" charset="-128"/>
                <a:cs typeface="ＭＳ Ｐゴシック" charset="-128"/>
              </a:rPr>
              <a:t>This</a:t>
            </a:r>
            <a:r>
              <a:rPr lang="en-SG" sz="1200" kern="1200" baseline="0" dirty="0">
                <a:solidFill>
                  <a:srgbClr val="000000"/>
                </a:solidFill>
                <a:effectLst/>
                <a:latin typeface="Times New Roman" pitchFamily="16" charset="0"/>
                <a:ea typeface="ＭＳ Ｐゴシック" charset="-128"/>
                <a:cs typeface="ＭＳ Ｐゴシック" charset="-128"/>
              </a:rPr>
              <a:t> comes through a change of mind (repentance) followed by the fruits of repentance (justice)</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14</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15</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16</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17</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42B2CD42-C335-0647-8377-F461974C262F}" type="slidenum">
              <a:rPr lang="en-US" sz="1200" b="0">
                <a:solidFill>
                  <a:prstClr val="black"/>
                </a:solidFill>
              </a:rPr>
              <a:pPr/>
              <a:t>18</a:t>
            </a:fld>
            <a:endParaRPr lang="en-US" sz="1200" b="0">
              <a:solidFill>
                <a:prstClr val="black"/>
              </a:solidFill>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36909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19</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Humanism teaches that man is destroying himself—and that climate change is the result of carbon</a:t>
            </a:r>
            <a:r>
              <a:rPr lang="en-US" baseline="0" dirty="0"/>
              <a:t> emissions and other man-made problems.</a:t>
            </a:r>
            <a:endParaRPr lang="en-US" dirty="0"/>
          </a:p>
        </p:txBody>
      </p:sp>
    </p:spTree>
    <p:extLst>
      <p:ext uri="{BB962C8B-B14F-4D97-AF65-F5344CB8AC3E}">
        <p14:creationId xmlns:p14="http://schemas.microsoft.com/office/powerpoint/2010/main" val="99944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0B159-FC2D-434B-B67A-B7834A5A32DA}" type="slidenum">
              <a:rPr lang="en-US" sz="1200">
                <a:solidFill>
                  <a:srgbClr val="000000"/>
                </a:solidFill>
              </a:rPr>
              <a:pPr/>
              <a:t>20</a:t>
            </a:fld>
            <a:endParaRPr lang="en-US" sz="1200">
              <a:solidFill>
                <a:srgbClr val="000000"/>
              </a:solidFill>
            </a:endParaRPr>
          </a:p>
        </p:txBody>
      </p:sp>
      <p:sp>
        <p:nvSpPr>
          <p:cNvPr id="615426" name="Rectangle 1026"/>
          <p:cNvSpPr>
            <a:spLocks noGrp="1" noRot="1" noChangeAspect="1" noChangeArrowheads="1"/>
          </p:cNvSpPr>
          <p:nvPr>
            <p:ph type="sldImg"/>
          </p:nvPr>
        </p:nvSpPr>
        <p:spPr>
          <a:solidFill>
            <a:srgbClr val="FFFFFF"/>
          </a:solidFill>
          <a:ln/>
        </p:spPr>
      </p:sp>
      <p:sp>
        <p:nvSpPr>
          <p:cNvPr id="6154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fld id="{BE0081BD-8720-8C46-9782-1413A12F30DC}" type="slidenum">
              <a:rPr lang="en-US" sz="1200" b="0">
                <a:solidFill>
                  <a:prstClr val="black"/>
                </a:solidFill>
              </a:rPr>
              <a:pPr/>
              <a:t>21</a:t>
            </a:fld>
            <a:endParaRPr lang="en-US" sz="1200" b="0">
              <a:solidFill>
                <a:prstClr val="black"/>
              </a:solidFill>
            </a:endParaRPr>
          </a:p>
        </p:txBody>
      </p:sp>
      <p:sp>
        <p:nvSpPr>
          <p:cNvPr id="181251" name="Rectangle 1026"/>
          <p:cNvSpPr>
            <a:spLocks noGrp="1" noRot="1" noChangeAspect="1" noChangeArrowheads="1" noTextEdit="1"/>
          </p:cNvSpPr>
          <p:nvPr>
            <p:ph type="sldImg"/>
          </p:nvPr>
        </p:nvSpPr>
        <p:spPr>
          <a:ln/>
        </p:spPr>
      </p:sp>
      <p:sp>
        <p:nvSpPr>
          <p:cNvPr id="181252"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62634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6B5B2E-AF4C-BC4E-A976-A6C7F241FE68}" type="slidenum">
              <a:rPr lang="en-US" sz="1200">
                <a:solidFill>
                  <a:prstClr val="black"/>
                </a:solidFill>
              </a:rPr>
              <a:pPr/>
              <a:t>22</a:t>
            </a:fld>
            <a:endParaRPr lang="en-US" sz="1200">
              <a:solidFill>
                <a:prstClr val="black"/>
              </a:solidFill>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0BAE90-BDD6-6340-8FC6-E166E13AD771}" type="slidenum">
              <a:rPr lang="en-US" sz="1200">
                <a:solidFill>
                  <a:prstClr val="black"/>
                </a:solidFill>
              </a:rPr>
              <a:pPr/>
              <a:t>23</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CF8E60-8312-BE45-AEDC-255C80F9AF78}" type="slidenum">
              <a:rPr lang="en-US" sz="1200">
                <a:solidFill>
                  <a:prstClr val="black"/>
                </a:solidFill>
              </a:rPr>
              <a:pPr/>
              <a:t>24</a:t>
            </a:fld>
            <a:endParaRPr lang="en-US" sz="1200">
              <a:solidFill>
                <a:prstClr val="black"/>
              </a:solidFill>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E7EB199-0F05-FE46-AC09-7CC48AE557A9}" type="slidenum">
              <a:rPr lang="en-US" sz="1200">
                <a:solidFill>
                  <a:prstClr val="black"/>
                </a:solidFill>
              </a:rPr>
              <a:pPr/>
              <a:t>25</a:t>
            </a:fld>
            <a:endParaRPr lang="en-US" sz="1200">
              <a:solidFill>
                <a:prstClr val="black"/>
              </a:solidFill>
            </a:endParaRPr>
          </a:p>
        </p:txBody>
      </p:sp>
      <p:sp>
        <p:nvSpPr>
          <p:cNvPr id="168962" name="Rectangle 2"/>
          <p:cNvSpPr>
            <a:spLocks noGrp="1" noRot="1" noChangeAspect="1" noChangeArrowheads="1" noTextEdit="1"/>
          </p:cNvSpPr>
          <p:nvPr>
            <p:ph type="sldImg"/>
          </p:nvPr>
        </p:nvSpPr>
        <p:spPr>
          <a:solidFill>
            <a:srgbClr val="FFFFFF"/>
          </a:solidFill>
          <a:ln/>
        </p:spPr>
      </p:sp>
      <p:sp>
        <p:nvSpPr>
          <p:cNvPr id="16896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Christ will judge between countries at the worldwide court (2:4a).</a:t>
            </a:r>
          </a:p>
          <a:p>
            <a:r>
              <a:rPr lang="en-US" dirty="0"/>
              <a:t>What kind of disputes will Jesus settle among the nations (2:4a)?  All arguments!</a:t>
            </a:r>
          </a:p>
          <a:p>
            <a:r>
              <a:rPr lang="en-US" dirty="0"/>
              <a:t>I think this means that the nations are going to stop arguing with each other as they have done for millennia.</a:t>
            </a:r>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473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"Let Us Beat Swords into Plowshares </a:t>
            </a:r>
          </a:p>
          <a:p>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But first...</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What is a plowshare?!</a:t>
            </a:r>
            <a:br>
              <a:rPr lang="en-US" dirty="0">
                <a:latin typeface="Calibri" charset="0"/>
                <a:ea typeface="ＭＳ Ｐゴシック" charset="0"/>
                <a:cs typeface="ＭＳ Ｐゴシック" charset="0"/>
              </a:rPr>
            </a:b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A plowshare is part of a plow.  It is the leading edge that cuts </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into the earth when turning over the dirt.</a:t>
            </a:r>
            <a:br>
              <a:rPr lang="en-US" dirty="0">
                <a:latin typeface="Calibri" charset="0"/>
                <a:ea typeface="ＭＳ Ｐゴシック" charset="0"/>
                <a:cs typeface="ＭＳ Ｐゴシック" charset="0"/>
              </a:rPr>
            </a:br>
            <a:br>
              <a:rPr lang="en-US" i="1" dirty="0">
                <a:latin typeface="Calibri" charset="0"/>
                <a:ea typeface="ＭＳ Ｐゴシック" charset="0"/>
                <a:cs typeface="ＭＳ Ｐゴシック" charset="0"/>
              </a:rPr>
            </a:br>
            <a:r>
              <a:rPr lang="en-US" i="1" dirty="0">
                <a:latin typeface="Calibri" charset="0"/>
                <a:ea typeface="ＭＳ Ｐゴシック" charset="0"/>
                <a:cs typeface="ＭＳ Ｐゴシック" charset="0"/>
              </a:rPr>
              <a:t>Let Us Beat Swords into Plowshares</a:t>
            </a:r>
            <a:r>
              <a:rPr lang="en-US" dirty="0">
                <a:latin typeface="Calibri" charset="0"/>
                <a:ea typeface="ＭＳ Ｐゴシック" charset="0"/>
                <a:cs typeface="ＭＳ Ｐゴシック" charset="0"/>
              </a:rPr>
              <a:t> was sculpted</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by </a:t>
            </a:r>
            <a:r>
              <a:rPr lang="en-US" dirty="0" err="1">
                <a:latin typeface="Calibri" charset="0"/>
                <a:ea typeface="ＭＳ Ｐゴシック" charset="0"/>
                <a:cs typeface="ＭＳ Ｐゴシック" charset="0"/>
              </a:rPr>
              <a:t>Yevgeny</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Vuchetich</a:t>
            </a:r>
            <a:r>
              <a:rPr lang="en-US" dirty="0">
                <a:latin typeface="Calibri" charset="0"/>
                <a:ea typeface="ＭＳ Ｐゴシック" charset="0"/>
                <a:cs typeface="ＭＳ Ｐゴシック" charset="0"/>
              </a:rPr>
              <a:t>.  It was donated to the UN by the USSR in 1959.</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The sculpture stands in the garden of the UN Headquarters."</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https://</a:t>
            </a:r>
            <a:r>
              <a:rPr lang="en-US" dirty="0" err="1">
                <a:latin typeface="Calibri" charset="0"/>
                <a:ea typeface="ＭＳ Ｐゴシック" charset="0"/>
                <a:cs typeface="ＭＳ Ｐゴシック" charset="0"/>
              </a:rPr>
              <a:t>sites.google.com</a:t>
            </a:r>
            <a:r>
              <a:rPr lang="en-US" dirty="0">
                <a:latin typeface="Calibri" charset="0"/>
                <a:ea typeface="ＭＳ Ｐゴシック" charset="0"/>
                <a:cs typeface="ＭＳ Ｐゴシック" charset="0"/>
              </a:rPr>
              <a:t>/site/</a:t>
            </a:r>
            <a:r>
              <a:rPr lang="en-US" dirty="0" err="1">
                <a:latin typeface="Calibri" charset="0"/>
                <a:ea typeface="ＭＳ Ｐゴシック" charset="0"/>
                <a:cs typeface="ＭＳ Ｐゴシック" charset="0"/>
              </a:rPr>
              <a:t>cdaunexploration</a:t>
            </a:r>
            <a:r>
              <a:rPr lang="en-US" dirty="0">
                <a:latin typeface="Calibri" charset="0"/>
                <a:ea typeface="ＭＳ Ｐゴシック" charset="0"/>
                <a:cs typeface="ＭＳ Ｐゴシック" charset="0"/>
              </a:rPr>
              <a:t>/let-us-beat-swords-into-plowshares</a:t>
            </a:r>
          </a:p>
          <a:p>
            <a:r>
              <a:rPr lang="en-US" dirty="0">
                <a:latin typeface="Calibri" charset="0"/>
                <a:ea typeface="ＭＳ Ｐゴシック" charset="0"/>
                <a:cs typeface="ＭＳ Ｐゴシック" charset="0"/>
              </a:rPr>
              <a:t>Accessed 8 July 2015</a:t>
            </a:r>
          </a:p>
          <a:p>
            <a:endParaRPr lang="en-US" dirty="0">
              <a:latin typeface="Calibri" charset="0"/>
              <a:ea typeface="ＭＳ Ｐゴシック" charset="0"/>
              <a:cs typeface="ＭＳ Ｐゴシック" charset="0"/>
            </a:endParaRPr>
          </a:p>
        </p:txBody>
      </p:sp>
      <p:sp>
        <p:nvSpPr>
          <p:cNvPr id="24473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F512BE-13A0-7C46-8B57-19ED1D6396EE}" type="slidenum">
              <a:rPr lang="en-US" sz="1200">
                <a:solidFill>
                  <a:prstClr val="black"/>
                </a:solidFill>
              </a:rPr>
              <a:pPr eaLnBrk="1" hangingPunct="1"/>
              <a:t>30</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contrast to humanism, God says that he</a:t>
            </a:r>
            <a:r>
              <a:rPr lang="en-US" baseline="0" dirty="0"/>
              <a:t> will judge the world, but then renew it—or restore it.</a:t>
            </a:r>
            <a:endParaRPr lang="en-US" dirty="0"/>
          </a:p>
        </p:txBody>
      </p:sp>
    </p:spTree>
    <p:extLst>
      <p:ext uri="{BB962C8B-B14F-4D97-AF65-F5344CB8AC3E}">
        <p14:creationId xmlns:p14="http://schemas.microsoft.com/office/powerpoint/2010/main" val="10042231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32</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Christ will give us all God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values that will finally help us get along</a:t>
            </a:r>
            <a:r>
              <a:rPr lang="en-SG" sz="1200" kern="1200" dirty="0">
                <a:solidFill>
                  <a:srgbClr val="000000"/>
                </a:solidFill>
                <a:effectLst/>
                <a:latin typeface="Times New Roman" pitchFamily="16" charset="0"/>
                <a:ea typeface="ＭＳ Ｐゴシック" charset="-128"/>
                <a:cs typeface="ＭＳ Ｐゴシック" charset="-128"/>
              </a:rPr>
              <a:t>.</a:t>
            </a:r>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rgbClr val="000000"/>
                </a:solidFill>
                <a:effectLst/>
                <a:latin typeface="Times New Roman" pitchFamily="16" charset="0"/>
                <a:ea typeface="ＭＳ Ｐゴシック" charset="-128"/>
                <a:cs typeface="ＭＳ Ｐゴシック" charset="-128"/>
              </a:rPr>
              <a:t>"The prophet looked beyond the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day of the Lord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to that time when the kingdom will be established on earth.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Branch of the Lord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is a messianic title for Jesus Christ, who came as a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shoot</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from the seeming dead stump of David</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dynasty (11:1; 53:2; see Jer. 23:5; 33:15; Zech. 3:8; 6:12). God will cleanse His people (Isa. 4:4; see Zech. 12:10–13:1), restore the fruitfulness of the land, and dwell with them as He did when He led them through the wilderness (Isa. 4:5–6; Ex. 13:21–22). Not just the temple, but every dwelling will be blessed by the presence of the Lord! Unlike in Isaiah</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s day, </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in that day</a:t>
            </a:r>
            <a:r>
              <a:rPr lang="fr-FR" sz="1200" kern="1200" dirty="0">
                <a:solidFill>
                  <a:srgbClr val="000000"/>
                </a:solidFill>
                <a:effectLst/>
                <a:latin typeface="Times New Roman" pitchFamily="16" charset="0"/>
                <a:ea typeface="ＭＳ Ｐゴシック" charset="-128"/>
                <a:cs typeface="ＭＳ Ｐゴシック" charset="-128"/>
              </a:rPr>
              <a:t>'</a:t>
            </a:r>
            <a:r>
              <a:rPr lang="en-US" sz="1200" kern="1200" dirty="0">
                <a:solidFill>
                  <a:srgbClr val="000000"/>
                </a:solidFill>
                <a:effectLst/>
                <a:latin typeface="Times New Roman" pitchFamily="16" charset="0"/>
                <a:ea typeface="ＭＳ Ｐゴシック" charset="-128"/>
                <a:cs typeface="ＭＳ Ｐゴシック" charset="-128"/>
              </a:rPr>
              <a:t> the people will be holy (set apart), and the land will be beautiful and glorious" (Warren W. Wiersbe, </a:t>
            </a:r>
            <a:r>
              <a:rPr lang="en-US" sz="1200" i="1" kern="1200" dirty="0">
                <a:solidFill>
                  <a:srgbClr val="000000"/>
                </a:solidFill>
                <a:effectLst/>
                <a:latin typeface="Times New Roman" pitchFamily="16" charset="0"/>
                <a:ea typeface="ＭＳ Ｐゴシック" charset="-128"/>
                <a:cs typeface="ＭＳ Ｐゴシック" charset="-128"/>
              </a:rPr>
              <a:t>Be Comforted: Feeling Secure in the Arms of God</a:t>
            </a:r>
            <a:r>
              <a:rPr lang="en-US" sz="1200" kern="1200" dirty="0">
                <a:solidFill>
                  <a:srgbClr val="000000"/>
                </a:solidFill>
                <a:effectLst/>
                <a:latin typeface="Times New Roman" pitchFamily="16" charset="0"/>
                <a:ea typeface="ＭＳ Ｐゴシック" charset="-128"/>
                <a:cs typeface="ＭＳ Ｐゴシック" charset="-128"/>
              </a:rPr>
              <a:t>, 33).</a:t>
            </a:r>
            <a:r>
              <a:rPr lang="en-SG" dirty="0">
                <a:effectLst/>
              </a:rPr>
              <a:t> </a:t>
            </a:r>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38</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dirty="0">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38CB06-3081-5B4C-8B77-F46EFC1F36F6}" type="slidenum">
              <a:rPr lang="en-US" sz="1200">
                <a:solidFill>
                  <a:prstClr val="black"/>
                </a:solidFill>
              </a:rPr>
              <a:pPr/>
              <a:t>40</a:t>
            </a:fld>
            <a:endParaRPr lang="en-US" sz="1200">
              <a:solidFill>
                <a:prstClr val="black"/>
              </a:solidFill>
            </a:endParaRPr>
          </a:p>
        </p:txBody>
      </p:sp>
      <p:sp>
        <p:nvSpPr>
          <p:cNvPr id="89090" name="Rectangle 2"/>
          <p:cNvSpPr>
            <a:spLocks noGrp="1" noRot="1" noChangeAspect="1" noChangeArrowheads="1" noTextEdit="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26"/>
          <p:cNvSpPr>
            <a:spLocks noGrp="1" noRot="1" noChangeAspect="1" noChangeArrowheads="1" noTextEdit="1"/>
          </p:cNvSpPr>
          <p:nvPr>
            <p:ph type="sldImg"/>
          </p:nvPr>
        </p:nvSpPr>
        <p:spPr>
          <a:solidFill>
            <a:srgbClr val="FFFFFF"/>
          </a:solidFill>
          <a:ln/>
        </p:spPr>
      </p:sp>
      <p:sp>
        <p:nvSpPr>
          <p:cNvPr id="7864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4A61E228-9FA1-8B42-B749-2F514A5DE7A4}" type="slidenum">
              <a:rPr lang="en-US">
                <a:solidFill>
                  <a:prstClr val="black"/>
                </a:solidFill>
              </a:rPr>
              <a:pPr/>
              <a:t>48</a:t>
            </a:fld>
            <a:endParaRPr lang="en-US">
              <a:solidFill>
                <a:prstClr val="black"/>
              </a:solidFill>
            </a:endParaRPr>
          </a:p>
        </p:txBody>
      </p:sp>
      <p:sp>
        <p:nvSpPr>
          <p:cNvPr id="106499" name="Rectangle 2"/>
          <p:cNvSpPr>
            <a:spLocks noGrp="1" noRot="1" noChangeAspect="1" noChangeArrowheads="1" noTextEdit="1"/>
          </p:cNvSpPr>
          <p:nvPr>
            <p:ph type="sldImg"/>
          </p:nvPr>
        </p:nvSpPr>
        <p:spPr>
          <a:solidFill>
            <a:srgbClr val="FFFFFF"/>
          </a:solidFill>
          <a:ln/>
        </p:spPr>
      </p:sp>
      <p:sp>
        <p:nvSpPr>
          <p:cNvPr id="1065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52</a:t>
            </a:fld>
            <a:endParaRPr lang="en-US">
              <a:solidFill>
                <a:prstClr val="black"/>
              </a:solidFill>
              <a:latin typeface="Calibri"/>
            </a:endParaRPr>
          </a:p>
        </p:txBody>
      </p:sp>
    </p:spTree>
    <p:extLst>
      <p:ext uri="{BB962C8B-B14F-4D97-AF65-F5344CB8AC3E}">
        <p14:creationId xmlns:p14="http://schemas.microsoft.com/office/powerpoint/2010/main" val="1483657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0F08700-0814-6F40-8E57-F01809A68DB1}" type="slidenum">
              <a:rPr lang="zh-CN" altLang="en-US" sz="1200">
                <a:solidFill>
                  <a:srgbClr val="000000"/>
                </a:solidFill>
                <a:ea typeface="SimSun" charset="0"/>
                <a:cs typeface="SimSun" charset="0"/>
              </a:rPr>
              <a:pPr eaLnBrk="1" hangingPunct="1"/>
              <a:t>53</a:t>
            </a:fld>
            <a:endParaRPr lang="en-US" altLang="zh-CN" sz="1200">
              <a:solidFill>
                <a:srgbClr val="000000"/>
              </a:solidFill>
              <a:ea typeface="SimSun" charset="0"/>
              <a:cs typeface="SimSun" charset="0"/>
            </a:endParaRPr>
          </a:p>
        </p:txBody>
      </p:sp>
      <p:sp>
        <p:nvSpPr>
          <p:cNvPr id="450562" name="Rectangle 2"/>
          <p:cNvSpPr>
            <a:spLocks noGrp="1" noRot="1" noChangeAspect="1" noChangeArrowheads="1"/>
          </p:cNvSpPr>
          <p:nvPr>
            <p:ph type="sldImg"/>
          </p:nvPr>
        </p:nvSpPr>
        <p:spPr>
          <a:xfrm>
            <a:off x="1130300" y="674688"/>
            <a:ext cx="4597400" cy="3448050"/>
          </a:xfrm>
          <a:solidFill>
            <a:srgbClr val="FFFFFF"/>
          </a:solidFill>
          <a:ln/>
        </p:spPr>
      </p:sp>
      <p:sp>
        <p:nvSpPr>
          <p:cNvPr id="4505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54</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B537A16-969B-0746-9F89-520C44C565B7}" type="slidenum">
              <a:rPr lang="zh-CN" altLang="en-US" sz="1200">
                <a:solidFill>
                  <a:srgbClr val="000000"/>
                </a:solidFill>
                <a:ea typeface="SimSun" charset="0"/>
                <a:cs typeface="SimSun" charset="0"/>
              </a:rPr>
              <a:pPr eaLnBrk="1" hangingPunct="1"/>
              <a:t>55</a:t>
            </a:fld>
            <a:endParaRPr lang="en-US" altLang="zh-CN" sz="1200">
              <a:solidFill>
                <a:srgbClr val="000000"/>
              </a:solidFill>
              <a:ea typeface="SimSun" charset="0"/>
              <a:cs typeface="SimSun" charset="0"/>
            </a:endParaRPr>
          </a:p>
        </p:txBody>
      </p:sp>
      <p:sp>
        <p:nvSpPr>
          <p:cNvPr id="460802" name="Rectangle 2"/>
          <p:cNvSpPr>
            <a:spLocks noGrp="1" noRot="1" noChangeAspect="1" noChangeArrowheads="1"/>
          </p:cNvSpPr>
          <p:nvPr>
            <p:ph type="sldImg"/>
          </p:nvPr>
        </p:nvSpPr>
        <p:spPr>
          <a:xfrm>
            <a:off x="1130300" y="674688"/>
            <a:ext cx="4597400" cy="3448050"/>
          </a:xfrm>
          <a:solidFill>
            <a:srgbClr val="FFFFFF"/>
          </a:solidFill>
          <a:ln/>
        </p:spPr>
      </p:sp>
      <p:sp>
        <p:nvSpPr>
          <p:cNvPr id="4608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In contrast to humanism, God says that he</a:t>
            </a:r>
            <a:r>
              <a:rPr lang="en-US" baseline="0" dirty="0"/>
              <a:t> will judge the world, but then renew it—or restore it.</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B64A6273-0A40-6A48-94E5-099303BCD12F}" type="slidenum">
              <a:rPr lang="en-US" sz="1200">
                <a:solidFill>
                  <a:srgbClr val="000000"/>
                </a:solidFill>
                <a:latin typeface="Calibri" charset="0"/>
              </a:rPr>
              <a:pPr eaLnBrk="1" hangingPunct="1"/>
              <a:t>5</a:t>
            </a:fld>
            <a:endParaRPr lang="en-US" sz="1200">
              <a:solidFill>
                <a:srgbClr val="000000"/>
              </a:solidFill>
              <a:latin typeface="Calibri" charset="0"/>
            </a:endParaRPr>
          </a:p>
        </p:txBody>
      </p:sp>
      <p:sp>
        <p:nvSpPr>
          <p:cNvPr id="748546"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p:txBody>
          <a:bodyPr/>
          <a:lstStyle/>
          <a:p>
            <a:pPr>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400227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11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10711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1F1FFDF1-98A3-3646-9442-59189C06CDED}" type="slidenum">
              <a:rPr lang="en-GB" sz="1200">
                <a:solidFill>
                  <a:srgbClr val="000000"/>
                </a:solidFill>
                <a:latin typeface="Calibri" charset="0"/>
              </a:rPr>
              <a:pPr eaLnBrk="1" hangingPunct="1"/>
              <a:t>58</a:t>
            </a:fld>
            <a:endParaRPr lang="en-GB" sz="1200">
              <a:solidFill>
                <a:srgbClr val="000000"/>
              </a:solidFill>
              <a:latin typeface="Calibri" charset="0"/>
            </a:endParaRPr>
          </a:p>
        </p:txBody>
      </p:sp>
      <p:sp>
        <p:nvSpPr>
          <p:cNvPr id="1071108" name="Rectangle 1"/>
          <p:cNvSpPr>
            <a:spLocks noGrp="1" noRot="1" noChangeAspect="1" noChangeArrowheads="1"/>
          </p:cNvSpPr>
          <p:nvPr>
            <p:ph type="sldImg"/>
          </p:nvPr>
        </p:nvSpPr>
        <p:spPr>
          <a:xfrm>
            <a:off x="1143000" y="685800"/>
            <a:ext cx="4572000" cy="3429000"/>
          </a:xfrm>
          <a:solidFill>
            <a:srgbClr val="FFFFFF"/>
          </a:solidFill>
          <a:ln/>
        </p:spPr>
      </p:sp>
      <p:sp>
        <p:nvSpPr>
          <p:cNvPr id="1071109" name="Rectangle 2"/>
          <p:cNvSpPr>
            <a:spLocks noGrp="1" noChangeArrowheads="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a:p>
          <a:p>
            <a:pPr eaLnBrk="1" hangingPunct="1">
              <a:spcBef>
                <a:spcPct val="0"/>
              </a:spcBef>
            </a:pPr>
            <a:r>
              <a:rPr lang="en-US"/>
              <a:t>In the late 1600s and early 1700s, Isaac Watts was an English Christian minister, hymn writer, and</a:t>
            </a:r>
            <a:r>
              <a:rPr lang="en-US" baseline="0"/>
              <a:t> </a:t>
            </a:r>
            <a:r>
              <a:rPr lang="en-US"/>
              <a:t>theologian. He was a prolific and popular hymn writer and is credited with some 750 hymns. His theology showed that he believed</a:t>
            </a:r>
            <a:r>
              <a:rPr lang="en-US" baseline="0"/>
              <a:t> in a literal millennium where Jesus would rule even with a renewed sacrificial system. This is evident in his 1719 humn "Jesus Shall Reign." Note the future—that Jesus </a:t>
            </a:r>
            <a:r>
              <a:rPr lang="en-US" i="1" baseline="0"/>
              <a:t>shall</a:t>
            </a:r>
            <a:r>
              <a:rPr lang="en-US" i="0" baseline="0"/>
              <a:t> rule in the days ahead.</a:t>
            </a:r>
            <a:endParaRPr lang="en-US"/>
          </a:p>
          <a:p>
            <a:pPr eaLnBrk="1" hangingPunct="1">
              <a:spcBef>
                <a:spcPct val="0"/>
              </a:spcBef>
            </a:pPr>
            <a:endParaRPr lang="en-US"/>
          </a:p>
          <a:p>
            <a:pPr eaLnBrk="1" hangingPunct="1">
              <a:spcBef>
                <a:spcPct val="0"/>
              </a:spcBef>
            </a:pPr>
            <a:endParaRPr lang="en-US"/>
          </a:p>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22217233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endParaRPr lang="en-US" dirty="0"/>
          </a:p>
          <a:p>
            <a:pPr eaLnBrk="1" hangingPunct="1">
              <a:spcBef>
                <a:spcPct val="0"/>
              </a:spcBef>
            </a:pPr>
            <a:r>
              <a:rPr lang="en-US" dirty="0"/>
              <a:t>Watts understood that Christ's</a:t>
            </a:r>
            <a:r>
              <a:rPr lang="en-US" baseline="0" dirty="0"/>
              <a:t> future rule would be over the entire earth and would be so until the moon no longer waxed and waned. Since the eternal state will have neither sun nor moon (Rev. 21:4), Watts was referring to the earthly reign of Christ in the future millennium after the Second Coming. </a:t>
            </a:r>
            <a:endParaRPr lang="en-US" dirty="0"/>
          </a:p>
          <a:p>
            <a:pPr eaLnBrk="1" hangingPunct="1">
              <a:spcBef>
                <a:spcPct val="0"/>
              </a:spcBef>
            </a:pPr>
            <a:r>
              <a:rPr lang="en-US" dirty="0"/>
              <a:t>______________</a:t>
            </a:r>
          </a:p>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a:p>
            <a:pPr eaLnBrk="1" hangingPunct="1">
              <a:spcBef>
                <a:spcPct val="0"/>
              </a:spcBef>
            </a:pPr>
            <a:endParaRPr lang="en-US" dirty="0"/>
          </a:p>
          <a:p>
            <a:pPr eaLnBrk="1" hangingPunct="1">
              <a:spcBef>
                <a:spcPct val="0"/>
              </a:spcBef>
            </a:pPr>
            <a:r>
              <a:rPr lang="zh-CN" altLang="en-US" dirty="0"/>
              <a:t>瓦茨明白基督未来的统治将覆盖整个地球，并且这种统治将一直持续到月亮不再盈亏。由于在永恒的状态下将没有太阳和月亮（启示录 </a:t>
            </a:r>
            <a:r>
              <a:rPr lang="en-US" altLang="zh-CN" dirty="0"/>
              <a:t>21:4</a:t>
            </a:r>
            <a:r>
              <a:rPr lang="zh-CN" altLang="en-US" dirty="0"/>
              <a:t>），瓦茨指的是基督在第二次降临后的千禧年期间在地上的统治。</a:t>
            </a:r>
            <a:endParaRPr lang="en-US" dirty="0"/>
          </a:p>
        </p:txBody>
      </p:sp>
    </p:spTree>
    <p:extLst>
      <p:ext uri="{BB962C8B-B14F-4D97-AF65-F5344CB8AC3E}">
        <p14:creationId xmlns:p14="http://schemas.microsoft.com/office/powerpoint/2010/main" val="2145294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17011604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16284429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a:t>http://www.lyricsondemand.com/miscellaneouslyrics/christianlyrics/jesusshallreignwhereerthesunlyrics.html</a:t>
            </a:r>
          </a:p>
        </p:txBody>
      </p:sp>
    </p:spTree>
    <p:extLst>
      <p:ext uri="{BB962C8B-B14F-4D97-AF65-F5344CB8AC3E}">
        <p14:creationId xmlns:p14="http://schemas.microsoft.com/office/powerpoint/2010/main" val="22599484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0FA30AD-BCF0-9645-BB0C-3F27196CAF0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63488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317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spcBef>
                <a:spcPct val="0"/>
              </a:spcBef>
            </a:pPr>
            <a:r>
              <a:rPr lang="en-US" dirty="0"/>
              <a:t>http://</a:t>
            </a:r>
            <a:r>
              <a:rPr lang="en-US" dirty="0" err="1"/>
              <a:t>www.lyricsondemand.com</a:t>
            </a:r>
            <a:r>
              <a:rPr lang="en-US" dirty="0"/>
              <a:t>/</a:t>
            </a:r>
            <a:r>
              <a:rPr lang="en-US" dirty="0" err="1"/>
              <a:t>miscellaneouslyrics</a:t>
            </a:r>
            <a:r>
              <a:rPr lang="en-US" dirty="0"/>
              <a:t>/</a:t>
            </a:r>
            <a:r>
              <a:rPr lang="en-US" dirty="0" err="1"/>
              <a:t>christianlyrics</a:t>
            </a:r>
            <a:r>
              <a:rPr lang="en-US" dirty="0"/>
              <a:t>/</a:t>
            </a:r>
            <a:r>
              <a:rPr lang="en-US" dirty="0" err="1"/>
              <a:t>jesusshallreignwhereerthesunlyrics.html</a:t>
            </a:r>
            <a:endParaRPr lang="en-US" dirty="0"/>
          </a:p>
        </p:txBody>
      </p:sp>
    </p:spTree>
    <p:extLst>
      <p:ext uri="{BB962C8B-B14F-4D97-AF65-F5344CB8AC3E}">
        <p14:creationId xmlns:p14="http://schemas.microsoft.com/office/powerpoint/2010/main" val="3608130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899" indent="-285730" eaLnBrk="0" hangingPunct="0">
              <a:defRPr sz="2400">
                <a:solidFill>
                  <a:schemeClr val="tx1"/>
                </a:solidFill>
                <a:latin typeface="Times New Roman" charset="0"/>
                <a:ea typeface="ＭＳ Ｐゴシック" charset="0"/>
              </a:defRPr>
            </a:lvl2pPr>
            <a:lvl3pPr marL="1142922" indent="-228584" eaLnBrk="0" hangingPunct="0">
              <a:defRPr sz="2400">
                <a:solidFill>
                  <a:schemeClr val="tx1"/>
                </a:solidFill>
                <a:latin typeface="Times New Roman" charset="0"/>
                <a:ea typeface="ＭＳ Ｐゴシック" charset="0"/>
              </a:defRPr>
            </a:lvl3pPr>
            <a:lvl4pPr marL="1600089" indent="-228584" eaLnBrk="0" hangingPunct="0">
              <a:defRPr sz="2400">
                <a:solidFill>
                  <a:schemeClr val="tx1"/>
                </a:solidFill>
                <a:latin typeface="Times New Roman" charset="0"/>
                <a:ea typeface="ＭＳ Ｐゴシック" charset="0"/>
              </a:defRPr>
            </a:lvl4pPr>
            <a:lvl5pPr marL="2057258" indent="-228584" eaLnBrk="0" hangingPunct="0">
              <a:defRPr sz="2400">
                <a:solidFill>
                  <a:schemeClr val="tx1"/>
                </a:solidFill>
                <a:latin typeface="Times New Roman" charset="0"/>
                <a:ea typeface="ＭＳ Ｐゴシック" charset="0"/>
              </a:defRPr>
            </a:lvl5pPr>
            <a:lvl6pPr marL="2514427" indent="-228584" eaLnBrk="0" fontAlgn="base" hangingPunct="0">
              <a:spcBef>
                <a:spcPct val="0"/>
              </a:spcBef>
              <a:spcAft>
                <a:spcPct val="0"/>
              </a:spcAft>
              <a:defRPr sz="2400">
                <a:solidFill>
                  <a:schemeClr val="tx1"/>
                </a:solidFill>
                <a:latin typeface="Times New Roman" charset="0"/>
                <a:ea typeface="ＭＳ Ｐゴシック" charset="0"/>
              </a:defRPr>
            </a:lvl6pPr>
            <a:lvl7pPr marL="2971595" indent="-228584" eaLnBrk="0" fontAlgn="base" hangingPunct="0">
              <a:spcBef>
                <a:spcPct val="0"/>
              </a:spcBef>
              <a:spcAft>
                <a:spcPct val="0"/>
              </a:spcAft>
              <a:defRPr sz="2400">
                <a:solidFill>
                  <a:schemeClr val="tx1"/>
                </a:solidFill>
                <a:latin typeface="Times New Roman" charset="0"/>
                <a:ea typeface="ＭＳ Ｐゴシック" charset="0"/>
              </a:defRPr>
            </a:lvl7pPr>
            <a:lvl8pPr marL="3428764" indent="-228584" eaLnBrk="0" fontAlgn="base" hangingPunct="0">
              <a:spcBef>
                <a:spcPct val="0"/>
              </a:spcBef>
              <a:spcAft>
                <a:spcPct val="0"/>
              </a:spcAft>
              <a:defRPr sz="2400">
                <a:solidFill>
                  <a:schemeClr val="tx1"/>
                </a:solidFill>
                <a:latin typeface="Times New Roman" charset="0"/>
                <a:ea typeface="ＭＳ Ｐゴシック" charset="0"/>
              </a:defRPr>
            </a:lvl8pPr>
            <a:lvl9pPr marL="3885932" indent="-228584"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5BC80B-1B5B-224F-986A-A3CFEBAAF4A4}" type="slidenum">
              <a:rPr lang="en-US" sz="1200">
                <a:solidFill>
                  <a:prstClr val="black"/>
                </a:solidFill>
              </a:rPr>
              <a:pPr/>
              <a:t>6</a:t>
            </a:fld>
            <a:endParaRPr lang="en-US" sz="1200">
              <a:solidFill>
                <a:prstClr val="black"/>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899B7DF-D025-C649-8E0F-E837B884CA2B}" type="slidenum">
              <a:rPr lang="en-US" sz="1200">
                <a:solidFill>
                  <a:prstClr val="black"/>
                </a:solidFill>
              </a:rPr>
              <a:pPr/>
              <a:t>7</a:t>
            </a:fld>
            <a:endParaRPr lang="en-US" sz="1200">
              <a:solidFill>
                <a:prstClr val="black"/>
              </a:solidFill>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8BCA3A3-6FE9-6440-8D89-11C87A125EF7}" type="slidenum">
              <a:rPr lang="en-GB"/>
              <a:pPr>
                <a:defRPr/>
              </a:pPr>
              <a:t>‹#›</a:t>
            </a:fld>
            <a:endParaRPr lang="en-GB"/>
          </a:p>
        </p:txBody>
      </p:sp>
    </p:spTree>
    <p:extLst>
      <p:ext uri="{BB962C8B-B14F-4D97-AF65-F5344CB8AC3E}">
        <p14:creationId xmlns:p14="http://schemas.microsoft.com/office/powerpoint/2010/main" val="28316175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C660F49-DE48-934E-B451-DC427D56AB64}" type="slidenum">
              <a:rPr lang="en-GB"/>
              <a:pPr>
                <a:defRPr/>
              </a:pPr>
              <a:t>‹#›</a:t>
            </a:fld>
            <a:endParaRPr lang="en-GB"/>
          </a:p>
        </p:txBody>
      </p:sp>
    </p:spTree>
    <p:extLst>
      <p:ext uri="{BB962C8B-B14F-4D97-AF65-F5344CB8AC3E}">
        <p14:creationId xmlns:p14="http://schemas.microsoft.com/office/powerpoint/2010/main" val="111259190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89667F99-9020-0840-9254-AE081F4102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787386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C6F1FFB5-F8B3-AA42-BB16-041B542BD2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759817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1C8D123E-63CB-B24A-A045-E2AF825BDE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5748153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B5523FE2-F3DA-144D-B344-6C7F555FCA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2065121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0476452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9255599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83430219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3960635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6309254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08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7F8C7CC-CDD0-9D40-A09F-077CB8A9570E}" type="slidenum">
              <a:rPr lang="en-GB"/>
              <a:pPr>
                <a:defRPr/>
              </a:pPr>
              <a:t>‹#›</a:t>
            </a:fld>
            <a:endParaRPr lang="en-GB"/>
          </a:p>
        </p:txBody>
      </p:sp>
    </p:spTree>
    <p:extLst>
      <p:ext uri="{BB962C8B-B14F-4D97-AF65-F5344CB8AC3E}">
        <p14:creationId xmlns:p14="http://schemas.microsoft.com/office/powerpoint/2010/main" val="12711904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353518960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282206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671786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73603306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1912278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pPr>
              <a:defRPr/>
            </a:pPr>
            <a:fld id="{13B8F657-760A-8543-81AC-C9F95E5CB863}" type="slidenum">
              <a:rPr lang="en-US"/>
              <a:pPr>
                <a:defRPr/>
              </a:pPr>
              <a:t>‹#›</a:t>
            </a:fld>
            <a:endParaRPr lang="en-US"/>
          </a:p>
        </p:txBody>
      </p:sp>
    </p:spTree>
    <p:extLst>
      <p:ext uri="{BB962C8B-B14F-4D97-AF65-F5344CB8AC3E}">
        <p14:creationId xmlns:p14="http://schemas.microsoft.com/office/powerpoint/2010/main" val="1156764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1265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2765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31643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826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D679771-6E94-EC45-BAA8-EF2958D259C3}" type="slidenum">
              <a:rPr lang="en-GB"/>
              <a:pPr>
                <a:defRPr/>
              </a:pPr>
              <a:t>‹#›</a:t>
            </a:fld>
            <a:endParaRPr lang="en-GB"/>
          </a:p>
        </p:txBody>
      </p:sp>
    </p:spTree>
    <p:extLst>
      <p:ext uri="{BB962C8B-B14F-4D97-AF65-F5344CB8AC3E}">
        <p14:creationId xmlns:p14="http://schemas.microsoft.com/office/powerpoint/2010/main" val="4751654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727902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3023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8929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38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35518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72783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45392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2839"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altLang="zh-TW" noProof="0"/>
              <a:t>Click to edit Master title style</a:t>
            </a:r>
          </a:p>
        </p:txBody>
      </p:sp>
      <p:sp>
        <p:nvSpPr>
          <p:cNvPr id="63284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altLang="zh-TW" noProof="0"/>
              <a:t>Click to edit Master subtitle style</a:t>
            </a:r>
          </a:p>
        </p:txBody>
      </p:sp>
      <p:sp>
        <p:nvSpPr>
          <p:cNvPr id="9" name="Rectangle 9"/>
          <p:cNvSpPr>
            <a:spLocks noGrp="1" noChangeArrowheads="1"/>
          </p:cNvSpPr>
          <p:nvPr>
            <p:ph type="dt" sz="quarter" idx="10"/>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0" name="Rectangle 10"/>
          <p:cNvSpPr>
            <a:spLocks noGrp="1" noChangeArrowheads="1"/>
          </p:cNvSpPr>
          <p:nvPr>
            <p:ph type="ftr" sz="quarter" idx="11"/>
          </p:nvPr>
        </p:nvSpPr>
        <p:spPr/>
        <p:txBody>
          <a:bodyPr/>
          <a:lstStyle>
            <a:lvl1pPr>
              <a:defRPr smtClean="0"/>
            </a:lvl1pPr>
          </a:lstStyle>
          <a:p>
            <a:pPr>
              <a:defRPr/>
            </a:pPr>
            <a:endParaRPr lang="en-US" altLang="zh-TW">
              <a:solidFill>
                <a:srgbClr val="FFFFCC"/>
              </a:solidFill>
              <a:latin typeface="Times New Roman"/>
              <a:ea typeface="ＭＳ Ｐゴシック"/>
              <a:cs typeface="新細明體"/>
            </a:endParaRPr>
          </a:p>
        </p:txBody>
      </p:sp>
      <p:sp>
        <p:nvSpPr>
          <p:cNvPr id="11" name="Rectangle 11"/>
          <p:cNvSpPr>
            <a:spLocks noGrp="1" noChangeArrowheads="1"/>
          </p:cNvSpPr>
          <p:nvPr>
            <p:ph type="sldNum" sz="quarter" idx="12"/>
          </p:nvPr>
        </p:nvSpPr>
        <p:spPr/>
        <p:txBody>
          <a:bodyPr/>
          <a:lstStyle>
            <a:lvl1pPr>
              <a:defRPr/>
            </a:lvl1pPr>
          </a:lstStyle>
          <a:p>
            <a:fld id="{284572BF-5F62-E545-93AC-A23855C46A2E}"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8520398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D96201BC-D0B9-DC4B-8E4F-253BD73CE96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6836859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FF9DB5B-5027-0F4E-BE78-DC0550C43C2B}"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090008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BE03DABF-FE37-2144-BB5C-7B94490610D6}" type="slidenum">
              <a:rPr lang="en-GB"/>
              <a:pPr>
                <a:defRPr/>
              </a:pPr>
              <a:t>‹#›</a:t>
            </a:fld>
            <a:endParaRPr lang="en-GB"/>
          </a:p>
        </p:txBody>
      </p:sp>
    </p:spTree>
    <p:extLst>
      <p:ext uri="{BB962C8B-B14F-4D97-AF65-F5344CB8AC3E}">
        <p14:creationId xmlns:p14="http://schemas.microsoft.com/office/powerpoint/2010/main" val="19609553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EBB46534-9072-7343-87E4-9D9EF6A90A71}"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91975773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9" name="Rectangle 11"/>
          <p:cNvSpPr>
            <a:spLocks noGrp="1" noChangeArrowheads="1"/>
          </p:cNvSpPr>
          <p:nvPr>
            <p:ph type="sldNum" sz="quarter" idx="12"/>
          </p:nvPr>
        </p:nvSpPr>
        <p:spPr>
          <a:ln/>
        </p:spPr>
        <p:txBody>
          <a:bodyPr/>
          <a:lstStyle>
            <a:lvl1pPr>
              <a:defRPr/>
            </a:lvl1pPr>
          </a:lstStyle>
          <a:p>
            <a:fld id="{6B416A04-3C10-D744-9108-F998B3862AA5}"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6439139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1"/>
          <p:cNvSpPr>
            <a:spLocks noGrp="1" noChangeArrowheads="1"/>
          </p:cNvSpPr>
          <p:nvPr>
            <p:ph type="sldNum" sz="quarter" idx="12"/>
          </p:nvPr>
        </p:nvSpPr>
        <p:spPr>
          <a:ln/>
        </p:spPr>
        <p:txBody>
          <a:bodyPr/>
          <a:lstStyle>
            <a:lvl1pPr>
              <a:defRPr/>
            </a:lvl1pPr>
          </a:lstStyle>
          <a:p>
            <a:fld id="{F7A6FB48-F610-1B48-BC70-9235AE9883D3}"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796127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4" name="Rectangle 11"/>
          <p:cNvSpPr>
            <a:spLocks noGrp="1" noChangeArrowheads="1"/>
          </p:cNvSpPr>
          <p:nvPr>
            <p:ph type="sldNum" sz="quarter" idx="12"/>
          </p:nvPr>
        </p:nvSpPr>
        <p:spPr>
          <a:ln/>
        </p:spPr>
        <p:txBody>
          <a:bodyPr/>
          <a:lstStyle>
            <a:lvl1pPr>
              <a:defRPr/>
            </a:lvl1pPr>
          </a:lstStyle>
          <a:p>
            <a:fld id="{819BBA50-4A93-2A42-A44E-C49124DFDEC0}"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3512092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04343C27-1B15-9347-A518-84A0CFF4CC94}"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4791671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7" name="Rectangle 11"/>
          <p:cNvSpPr>
            <a:spLocks noGrp="1" noChangeArrowheads="1"/>
          </p:cNvSpPr>
          <p:nvPr>
            <p:ph type="sldNum" sz="quarter" idx="12"/>
          </p:nvPr>
        </p:nvSpPr>
        <p:spPr>
          <a:ln/>
        </p:spPr>
        <p:txBody>
          <a:bodyPr/>
          <a:lstStyle>
            <a:lvl1pPr>
              <a:defRPr/>
            </a:lvl1pPr>
          </a:lstStyle>
          <a:p>
            <a:fld id="{7B4B42E3-4A36-B548-ACCA-F14292B72D7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13941836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B419CCB7-B65A-2A4F-BB44-595888B22758}"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58012754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zh-TW">
              <a:solidFill>
                <a:srgbClr val="FFFFCC"/>
              </a:solidFill>
              <a:latin typeface="Times New Roman"/>
              <a:ea typeface="ＭＳ Ｐゴシック"/>
              <a:cs typeface="新細明體"/>
            </a:endParaRPr>
          </a:p>
        </p:txBody>
      </p:sp>
      <p:sp>
        <p:nvSpPr>
          <p:cNvPr id="6" name="Rectangle 11"/>
          <p:cNvSpPr>
            <a:spLocks noGrp="1" noChangeArrowheads="1"/>
          </p:cNvSpPr>
          <p:nvPr>
            <p:ph type="sldNum" sz="quarter" idx="12"/>
          </p:nvPr>
        </p:nvSpPr>
        <p:spPr>
          <a:ln/>
        </p:spPr>
        <p:txBody>
          <a:bodyPr/>
          <a:lstStyle>
            <a:lvl1pPr>
              <a:defRPr/>
            </a:lvl1pPr>
          </a:lstStyle>
          <a:p>
            <a:fld id="{7DED9F39-6F2F-1547-836D-37348D6B952A}" type="slidenum">
              <a:rPr lang="en-US" altLang="zh-TW">
                <a:solidFill>
                  <a:srgbClr val="FFFFCC"/>
                </a:solidFill>
                <a:latin typeface="Times New Roman"/>
              </a:rPr>
              <a:pPr/>
              <a:t>‹#›</a:t>
            </a:fld>
            <a:endParaRPr lang="en-US" altLang="zh-TW">
              <a:solidFill>
                <a:srgbClr val="FFFFCC"/>
              </a:solidFill>
              <a:latin typeface="Times New Roman"/>
            </a:endParaRPr>
          </a:p>
        </p:txBody>
      </p:sp>
    </p:spTree>
    <p:extLst>
      <p:ext uri="{BB962C8B-B14F-4D97-AF65-F5344CB8AC3E}">
        <p14:creationId xmlns:p14="http://schemas.microsoft.com/office/powerpoint/2010/main" val="141606099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hangingPunct="0">
              <a:defRPr/>
            </a:pPr>
            <a:endParaRPr lang="en-US" sz="1800">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defTabSz="914400" eaLnBrk="0" hangingPunct="0"/>
            <a:endParaRPr lang="en-US" sz="1800">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5851"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85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4C793467-CF17-044F-A3E1-7C860E725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470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5330801-DBB1-1F41-8354-A7EAEB6FB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992259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FE404AE-26B8-FD48-ABF7-20E5E3C1D3A8}" type="slidenum">
              <a:rPr lang="en-GB"/>
              <a:pPr>
                <a:defRPr/>
              </a:pPr>
              <a:t>‹#›</a:t>
            </a:fld>
            <a:endParaRPr lang="en-GB"/>
          </a:p>
        </p:txBody>
      </p:sp>
    </p:spTree>
    <p:extLst>
      <p:ext uri="{BB962C8B-B14F-4D97-AF65-F5344CB8AC3E}">
        <p14:creationId xmlns:p14="http://schemas.microsoft.com/office/powerpoint/2010/main" val="17156347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3A96F3C-C1EC-9740-8CF5-21D8DC14E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77065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909DF75F-F7C3-DA4E-A550-282159BA2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9541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5"/>
          <p:cNvSpPr>
            <a:spLocks noGrp="1" noChangeArrowheads="1"/>
          </p:cNvSpPr>
          <p:nvPr>
            <p:ph type="sldNum" sz="quarter" idx="12"/>
          </p:nvPr>
        </p:nvSpPr>
        <p:spPr>
          <a:ln/>
        </p:spPr>
        <p:txBody>
          <a:bodyPr/>
          <a:lstStyle>
            <a:lvl1pPr>
              <a:defRPr/>
            </a:lvl1pPr>
          </a:lstStyle>
          <a:p>
            <a:pPr>
              <a:defRPr/>
            </a:pPr>
            <a:fld id="{CF63F0BB-A5D7-9946-BCEE-143F2A9C8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13522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FADA433-896C-7745-B9C0-EC4E4F547D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33557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5"/>
          <p:cNvSpPr>
            <a:spLocks noGrp="1" noChangeArrowheads="1"/>
          </p:cNvSpPr>
          <p:nvPr>
            <p:ph type="sldNum" sz="quarter" idx="12"/>
          </p:nvPr>
        </p:nvSpPr>
        <p:spPr>
          <a:ln/>
        </p:spPr>
        <p:txBody>
          <a:bodyPr/>
          <a:lstStyle>
            <a:lvl1pPr>
              <a:defRPr/>
            </a:lvl1pPr>
          </a:lstStyle>
          <a:p>
            <a:pPr>
              <a:defRPr/>
            </a:pPr>
            <a:fld id="{73E3B2E9-B125-BB4C-A9F3-66A7632CDC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593198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FBE539E-F466-6C4F-9EAC-9D41EB5E27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016515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EC66634-6A4E-3B4B-9EF4-FB463088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04806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3DFE245-3FC7-6743-8548-F7F2F5459E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71788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BE31079-8564-104C-949F-940801BAF2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4794646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hangingPunct="0">
              <a:defRPr/>
            </a:pPr>
            <a:endParaRPr lang="en-US" sz="1800">
              <a:solidFill>
                <a:srgbClr val="FFFFFF"/>
              </a:solidFill>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defTabSz="914400" eaLnBrk="0" hangingPunct="0"/>
            <a:endParaRPr lang="en-US" sz="1800">
              <a:solidFill>
                <a:srgbClr val="FFFFFF"/>
              </a:solidFill>
            </a:endParaRPr>
          </a:p>
        </p:txBody>
      </p:sp>
      <p:sp>
        <p:nvSpPr>
          <p:cNvPr id="6"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0"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1"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5851"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852"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solidFill>
                <a:srgbClr val="FFFFFF"/>
              </a:solidFill>
              <a:latin typeface="Times New Roman"/>
            </a:endParaRPr>
          </a:p>
        </p:txBody>
      </p:sp>
      <p:sp>
        <p:nvSpPr>
          <p:cNvPr id="14" name="Rectangle 1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15" name="Rectangle 15"/>
          <p:cNvSpPr>
            <a:spLocks noGrp="1" noChangeArrowheads="1"/>
          </p:cNvSpPr>
          <p:nvPr>
            <p:ph type="sldNum" sz="quarter" idx="12"/>
          </p:nvPr>
        </p:nvSpPr>
        <p:spPr/>
        <p:txBody>
          <a:bodyPr/>
          <a:lstStyle>
            <a:lvl1pPr>
              <a:defRPr/>
            </a:lvl1pPr>
          </a:lstStyle>
          <a:p>
            <a:pPr>
              <a:defRPr/>
            </a:pPr>
            <a:fld id="{4C793467-CF17-044F-A3E1-7C860E725F8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885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2362200" y="1981200"/>
            <a:ext cx="31607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5675313" y="1981200"/>
            <a:ext cx="31623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E248DC6C-CF22-DD45-BBC2-A48A082FD33C}" type="slidenum">
              <a:rPr lang="en-GB"/>
              <a:pPr>
                <a:defRPr/>
              </a:pPr>
              <a:t>‹#›</a:t>
            </a:fld>
            <a:endParaRPr lang="en-GB"/>
          </a:p>
        </p:txBody>
      </p:sp>
    </p:spTree>
    <p:extLst>
      <p:ext uri="{BB962C8B-B14F-4D97-AF65-F5344CB8AC3E}">
        <p14:creationId xmlns:p14="http://schemas.microsoft.com/office/powerpoint/2010/main" val="22936049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15330801-DBB1-1F41-8354-A7EAEB6FBD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17930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03A96F3C-C1EC-9740-8CF5-21D8DC14E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223858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909DF75F-F7C3-DA4E-A550-282159BA23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3969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15"/>
          <p:cNvSpPr>
            <a:spLocks noGrp="1" noChangeArrowheads="1"/>
          </p:cNvSpPr>
          <p:nvPr>
            <p:ph type="sldNum" sz="quarter" idx="12"/>
          </p:nvPr>
        </p:nvSpPr>
        <p:spPr>
          <a:ln/>
        </p:spPr>
        <p:txBody>
          <a:bodyPr/>
          <a:lstStyle>
            <a:lvl1pPr>
              <a:defRPr/>
            </a:lvl1pPr>
          </a:lstStyle>
          <a:p>
            <a:pPr>
              <a:defRPr/>
            </a:pPr>
            <a:fld id="{CF63F0BB-A5D7-9946-BCEE-143F2A9C87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88921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15"/>
          <p:cNvSpPr>
            <a:spLocks noGrp="1" noChangeArrowheads="1"/>
          </p:cNvSpPr>
          <p:nvPr>
            <p:ph type="sldNum" sz="quarter" idx="12"/>
          </p:nvPr>
        </p:nvSpPr>
        <p:spPr>
          <a:ln/>
        </p:spPr>
        <p:txBody>
          <a:bodyPr/>
          <a:lstStyle>
            <a:lvl1pPr>
              <a:defRPr/>
            </a:lvl1pPr>
          </a:lstStyle>
          <a:p>
            <a:pPr>
              <a:defRPr/>
            </a:pPr>
            <a:fld id="{4FADA433-896C-7745-B9C0-EC4E4F547D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506430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15"/>
          <p:cNvSpPr>
            <a:spLocks noGrp="1" noChangeArrowheads="1"/>
          </p:cNvSpPr>
          <p:nvPr>
            <p:ph type="sldNum" sz="quarter" idx="12"/>
          </p:nvPr>
        </p:nvSpPr>
        <p:spPr>
          <a:ln/>
        </p:spPr>
        <p:txBody>
          <a:bodyPr/>
          <a:lstStyle>
            <a:lvl1pPr>
              <a:defRPr/>
            </a:lvl1pPr>
          </a:lstStyle>
          <a:p>
            <a:pPr>
              <a:defRPr/>
            </a:pPr>
            <a:fld id="{73E3B2E9-B125-BB4C-A9F3-66A7632CDC0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838611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3FBE539E-F466-6C4F-9EAC-9D41EB5E27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91826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15"/>
          <p:cNvSpPr>
            <a:spLocks noGrp="1" noChangeArrowheads="1"/>
          </p:cNvSpPr>
          <p:nvPr>
            <p:ph type="sldNum" sz="quarter" idx="12"/>
          </p:nvPr>
        </p:nvSpPr>
        <p:spPr>
          <a:ln/>
        </p:spPr>
        <p:txBody>
          <a:bodyPr/>
          <a:lstStyle>
            <a:lvl1pPr>
              <a:defRPr/>
            </a:lvl1pPr>
          </a:lstStyle>
          <a:p>
            <a:pPr>
              <a:defRPr/>
            </a:pPr>
            <a:fld id="{CEC66634-6A4E-3B4B-9EF4-FB463088944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75653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23DFE245-3FC7-6743-8548-F7F2F5459E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703464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1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15"/>
          <p:cNvSpPr>
            <a:spLocks noGrp="1" noChangeArrowheads="1"/>
          </p:cNvSpPr>
          <p:nvPr>
            <p:ph type="sldNum" sz="quarter" idx="12"/>
          </p:nvPr>
        </p:nvSpPr>
        <p:spPr>
          <a:ln/>
        </p:spPr>
        <p:txBody>
          <a:bodyPr/>
          <a:lstStyle>
            <a:lvl1pPr>
              <a:defRPr/>
            </a:lvl1pPr>
          </a:lstStyle>
          <a:p>
            <a:pPr>
              <a:defRPr/>
            </a:pPr>
            <a:fld id="{5BE31079-8564-104C-949F-940801BAF2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03188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56667D94-8435-9F46-8FAB-DC74F87B1364}" type="slidenum">
              <a:rPr lang="en-GB"/>
              <a:pPr>
                <a:defRPr/>
              </a:pPr>
              <a:t>‹#›</a:t>
            </a:fld>
            <a:endParaRPr lang="en-GB"/>
          </a:p>
        </p:txBody>
      </p:sp>
    </p:spTree>
    <p:extLst>
      <p:ext uri="{BB962C8B-B14F-4D97-AF65-F5344CB8AC3E}">
        <p14:creationId xmlns:p14="http://schemas.microsoft.com/office/powerpoint/2010/main" val="324246226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D3002D1-5FDF-9A4E-B4B1-2A0B0A9A2A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1345738"/>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184E78A-CD91-6F47-9B4C-361E2CB9868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0662076"/>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FF99D95-9D9B-8444-B861-AC65C3B624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6538470"/>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9506A0E-72E8-FE4C-B0CC-0C369DB0E8E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2191542"/>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BF1C71EA-6D02-234C-86DC-5BA1B4A0084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2548525"/>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7D6A80DA-EEB4-E94E-B3E4-6F96E08B1A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278959"/>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B66709FA-A9C4-534F-B595-24C794B54F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00866427"/>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F0505F9-9536-E84D-9BBD-5AD0EE0D17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5042565"/>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24A7B1E-8C17-D24E-BD8C-277CC8B10F6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637175"/>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9C8FFC4-7BA6-F745-87B3-5752923D84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9225969"/>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2420CE65-A355-6647-A494-3C8C5993BFE2}" type="slidenum">
              <a:rPr lang="en-GB"/>
              <a:pPr>
                <a:defRPr/>
              </a:pPr>
              <a:t>‹#›</a:t>
            </a:fld>
            <a:endParaRPr lang="en-GB"/>
          </a:p>
        </p:txBody>
      </p:sp>
    </p:spTree>
    <p:extLst>
      <p:ext uri="{BB962C8B-B14F-4D97-AF65-F5344CB8AC3E}">
        <p14:creationId xmlns:p14="http://schemas.microsoft.com/office/powerpoint/2010/main" val="38928488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C413A28-1C2D-FF4B-A432-94824FC18F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422092"/>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49910AE-79BA-F343-9512-2CD994A825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07956177"/>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a:endParaRPr lang="en-US">
                <a:solidFill>
                  <a:srgbClr val="FFFFFF"/>
                </a:solidFill>
                <a:latin typeface="Times New Roman"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a:endParaRPr lang="en-US">
                <a:solidFill>
                  <a:srgbClr val="FFFFFF"/>
                </a:solidFill>
                <a:latin typeface="Times New Roman"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hangingPunct="0"/>
              <a:endParaRPr lang="en-US" sz="1800">
                <a:solidFill>
                  <a:srgbClr val="FFFFFF"/>
                </a:solidFill>
              </a:endParaRPr>
            </a:p>
          </p:txBody>
        </p:sp>
      </p:grpSp>
      <p:sp>
        <p:nvSpPr>
          <p:cNvPr id="28678" name="Rectangle 6"/>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28679"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endParaRPr>
          </a:p>
        </p:txBody>
      </p:sp>
      <p:sp>
        <p:nvSpPr>
          <p:cNvPr id="10" name="Rectangle 10"/>
          <p:cNvSpPr>
            <a:spLocks noGrp="1" noChangeArrowheads="1"/>
          </p:cNvSpPr>
          <p:nvPr>
            <p:ph type="sldNum" sz="quarter" idx="12"/>
          </p:nvPr>
        </p:nvSpPr>
        <p:spPr>
          <a:xfrm>
            <a:off x="6788150" y="6257925"/>
            <a:ext cx="1905000" cy="457200"/>
          </a:xfrm>
        </p:spPr>
        <p:txBody>
          <a:bodyPr/>
          <a:lstStyle>
            <a:lvl1pPr>
              <a:defRPr/>
            </a:lvl1pPr>
          </a:lstStyle>
          <a:p>
            <a:pPr>
              <a:defRPr/>
            </a:pPr>
            <a:fld id="{7560E594-32EA-8747-8440-96910A97D0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8985761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68B4C8-0C9E-254C-9EDC-0D6FE9DB228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232452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2609CFC-E172-F047-97C5-36FAD9F83F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218904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7095DC5-996E-284B-B04E-8AEFED6C3D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812935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5EBE6975-C2E8-294D-9D15-39C6D8F205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960277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9E0AFF2-3A22-C146-9123-4BAC33F193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004776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E4724779-1B1B-B14F-BF6A-43B25ED3C6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7679131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548EF6B-B48D-0C4C-AE43-4785B2E82B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054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9E78B1D7-6095-A146-953C-CBBC5F558B56}" type="slidenum">
              <a:rPr lang="en-GB"/>
              <a:pPr>
                <a:defRPr/>
              </a:pPr>
              <a:t>‹#›</a:t>
            </a:fld>
            <a:endParaRPr lang="en-GB"/>
          </a:p>
        </p:txBody>
      </p:sp>
    </p:spTree>
    <p:extLst>
      <p:ext uri="{BB962C8B-B14F-4D97-AF65-F5344CB8AC3E}">
        <p14:creationId xmlns:p14="http://schemas.microsoft.com/office/powerpoint/2010/main" val="149028377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83D9976-4F13-3E4F-AAA3-886DBF4AEE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6444419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591E3F7-A545-B445-B168-F774026A19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995429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090D329B-C8B1-9346-AD75-A9124C582B3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371833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hangingPunct="0">
                  <a:defRPr/>
                </a:pPr>
                <a:endParaRPr lang="en-US" sz="1800">
                  <a:solidFill>
                    <a:srgbClr val="FFFFFF"/>
                  </a:solidFill>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hangingPunct="0">
                  <a:defRPr/>
                </a:pPr>
                <a:endParaRPr lang="en-US" sz="1800">
                  <a:solidFill>
                    <a:srgbClr val="FFFFFF"/>
                  </a:solidFill>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US" sz="1800">
                  <a:solidFill>
                    <a:srgbClr val="FFFFFF"/>
                  </a:solidFill>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US" sz="1800">
                <a:solidFill>
                  <a:srgbClr val="FFFFFF"/>
                </a:solidFill>
              </a:endParaRPr>
            </a:p>
          </p:txBody>
        </p:sp>
      </p:grpSp>
      <p:sp>
        <p:nvSpPr>
          <p:cNvPr id="18637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863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85F505E7-9FAB-6942-A0A1-CC46039E66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41164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56553F76-C55F-384D-99E0-7279FD381151}"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751747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F0AA234-6302-E742-82EF-64B2534AF69C}"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2988695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F2CD7287-9F62-5748-9A52-D844D9EC251F}"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4367212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8B365450-BFC9-2941-BC8A-F63E4B52E3E4}"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7533380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9C9F3D94-BB94-A343-833B-56CA323701D7}"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6071356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8ADF03FC-9C7E-C945-AA39-132D6333E780}"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859810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AB8B524-1D96-D542-A0E2-A54EF20A0559}" type="slidenum">
              <a:rPr lang="en-GB"/>
              <a:pPr>
                <a:defRPr/>
              </a:pPr>
              <a:t>‹#›</a:t>
            </a:fld>
            <a:endParaRPr lang="en-GB"/>
          </a:p>
        </p:txBody>
      </p:sp>
    </p:spTree>
    <p:extLst>
      <p:ext uri="{BB962C8B-B14F-4D97-AF65-F5344CB8AC3E}">
        <p14:creationId xmlns:p14="http://schemas.microsoft.com/office/powerpoint/2010/main" val="294063413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042AF670-5ACD-D24B-AB28-52B81F9765DB}"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28086218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10ADFEE1-DBB2-6E41-BFE6-B08188F0B9F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33135350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F2913583-10A4-F542-815E-278FD96E192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4958732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E81E48C-B884-E84B-85BD-3255FA35D100}"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18427529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7B3BF2-6F70-BD48-B420-3EE7EE0B0E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73866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ABAF2B-C9C5-1745-821D-613E93FC74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64527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43D59F-2A1C-804A-82E7-3D3A5CAE73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48845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DDE9D7-BADA-E145-9504-EEBABD1270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367871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670CEEA0-990B-9145-AB94-CC75B4E56A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76142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FA184A29-1886-9547-B74D-C2B5498A69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5945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2E1C341-1A6E-E14D-A1CF-5D2723EB05CF}" type="slidenum">
              <a:rPr lang="en-GB"/>
              <a:pPr>
                <a:defRPr/>
              </a:pPr>
              <a:t>‹#›</a:t>
            </a:fld>
            <a:endParaRPr lang="en-GB"/>
          </a:p>
        </p:txBody>
      </p:sp>
    </p:spTree>
    <p:extLst>
      <p:ext uri="{BB962C8B-B14F-4D97-AF65-F5344CB8AC3E}">
        <p14:creationId xmlns:p14="http://schemas.microsoft.com/office/powerpoint/2010/main" val="1269748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7275340-F00C-6745-8650-DEA9800C1272}" type="slidenum">
              <a:rPr lang="en-GB"/>
              <a:pPr>
                <a:defRPr/>
              </a:pPr>
              <a:t>‹#›</a:t>
            </a:fld>
            <a:endParaRPr lang="en-GB"/>
          </a:p>
        </p:txBody>
      </p:sp>
    </p:spTree>
    <p:extLst>
      <p:ext uri="{BB962C8B-B14F-4D97-AF65-F5344CB8AC3E}">
        <p14:creationId xmlns:p14="http://schemas.microsoft.com/office/powerpoint/2010/main" val="352895683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B8D2B3-3C93-CF45-BC5A-2B226B053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13650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9DF330-5B25-204B-848C-EE42049F73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75521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7F731BD5-11E2-D44B-A633-D39D430F13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147557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42BCC0-9F1B-6B49-A07F-1A0CA81D7F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7886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48D771-39F6-984A-923E-2FAD7B841D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59332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a:lvl1pPr>
          </a:lstStyle>
          <a:p>
            <a:r>
              <a:rPr lang="en-US"/>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a:lvl1pPr>
          </a:lstStyle>
          <a:p>
            <a:fld id="{4CF76C27-5A9B-4DE1-A6EC-0E2E45557D83}" type="datetime1">
              <a:rPr lang="en-US"/>
              <a:pPr/>
              <a:t>4/18/26</a:t>
            </a:fld>
            <a:endParaRPr lang="en-US"/>
          </a:p>
        </p:txBody>
      </p:sp>
      <p:sp>
        <p:nvSpPr>
          <p:cNvPr id="5" name="Rectangle 1029"/>
          <p:cNvSpPr>
            <a:spLocks noGrp="1" noChangeArrowheads="1"/>
          </p:cNvSpPr>
          <p:nvPr>
            <p:ph type="ftr" sz="quarter" idx="11"/>
          </p:nvPr>
        </p:nvSpPr>
        <p:spPr>
          <a:xfrm>
            <a:off x="3124200" y="6324600"/>
            <a:ext cx="2895600" cy="457200"/>
          </a:xfrm>
          <a:noFill/>
          <a:ln w="12700" cap="sq">
            <a:miter lim="800000"/>
            <a:headEnd type="none" w="sm" len="sm"/>
            <a:tailEnd type="none" w="sm" len="sm"/>
          </a:ln>
          <a:effectLst/>
        </p:spPr>
        <p:txBody>
          <a:bodyPr/>
          <a:lstStyle>
            <a:lvl1pPr>
              <a:defRPr/>
            </a:lvl1pPr>
          </a:lstStyle>
          <a:p>
            <a:endParaRPr lang="en-US"/>
          </a:p>
        </p:txBody>
      </p:sp>
      <p:sp>
        <p:nvSpPr>
          <p:cNvPr id="6" name="Rectangle 1030"/>
          <p:cNvSpPr>
            <a:spLocks noGrp="1" noChangeArrowheads="1"/>
          </p:cNvSpPr>
          <p:nvPr>
            <p:ph type="sldNum" sz="quarter" idx="12"/>
          </p:nvPr>
        </p:nvSpPr>
        <p:spPr/>
        <p:txBody>
          <a:bodyPr/>
          <a:lstStyle>
            <a:lvl1pPr>
              <a:defRPr/>
            </a:lvl1pPr>
          </a:lstStyle>
          <a:p>
            <a:fld id="{D032EBBB-2741-4801-AE89-3BC356636948}" type="slidenum">
              <a:rPr lang="en-US"/>
              <a:pPr/>
              <a:t>‹#›</a:t>
            </a:fld>
            <a:endParaRPr lang="en-US"/>
          </a:p>
        </p:txBody>
      </p:sp>
    </p:spTree>
    <p:extLst>
      <p:ext uri="{BB962C8B-B14F-4D97-AF65-F5344CB8AC3E}">
        <p14:creationId xmlns:p14="http://schemas.microsoft.com/office/powerpoint/2010/main" val="408631647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1DA7F77B-085B-4F52-B15D-A8AF7BD58866}" type="datetime1">
              <a:rPr lang="en-US"/>
              <a:pPr/>
              <a:t>4/18/26</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761A3FF9-EE80-4DDE-ABC2-B2228B695720}" type="slidenum">
              <a:rPr lang="en-US"/>
              <a:pPr/>
              <a:t>‹#›</a:t>
            </a:fld>
            <a:endParaRPr lang="en-US"/>
          </a:p>
        </p:txBody>
      </p:sp>
    </p:spTree>
    <p:extLst>
      <p:ext uri="{BB962C8B-B14F-4D97-AF65-F5344CB8AC3E}">
        <p14:creationId xmlns:p14="http://schemas.microsoft.com/office/powerpoint/2010/main" val="22345681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a:ln/>
        </p:spPr>
        <p:txBody>
          <a:bodyPr/>
          <a:lstStyle>
            <a:lvl1pPr>
              <a:defRPr/>
            </a:lvl1pPr>
          </a:lstStyle>
          <a:p>
            <a:fld id="{C38C24F3-0AE2-4B83-84EF-7366282F9B6C}" type="datetime1">
              <a:rPr lang="en-US"/>
              <a:pPr/>
              <a:t>4/18/26</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27338B1A-FE39-4FBC-8248-FA8EA4617305}" type="slidenum">
              <a:rPr lang="en-US"/>
              <a:pPr/>
              <a:t>‹#›</a:t>
            </a:fld>
            <a:endParaRPr lang="en-US"/>
          </a:p>
        </p:txBody>
      </p:sp>
    </p:spTree>
    <p:extLst>
      <p:ext uri="{BB962C8B-B14F-4D97-AF65-F5344CB8AC3E}">
        <p14:creationId xmlns:p14="http://schemas.microsoft.com/office/powerpoint/2010/main" val="28064268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fld id="{F00E6C02-9506-48E2-9826-1C9E9874A01B}" type="datetime1">
              <a:rPr lang="en-US"/>
              <a:pPr/>
              <a:t>4/18/26</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97C8605-BD2E-46BF-8C01-44371A04F60A}" type="slidenum">
              <a:rPr lang="en-US"/>
              <a:pPr/>
              <a:t>‹#›</a:t>
            </a:fld>
            <a:endParaRPr lang="en-US"/>
          </a:p>
        </p:txBody>
      </p:sp>
    </p:spTree>
    <p:extLst>
      <p:ext uri="{BB962C8B-B14F-4D97-AF65-F5344CB8AC3E}">
        <p14:creationId xmlns:p14="http://schemas.microsoft.com/office/powerpoint/2010/main" val="103654746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a:ln/>
        </p:spPr>
        <p:txBody>
          <a:bodyPr/>
          <a:lstStyle>
            <a:lvl1pPr>
              <a:defRPr/>
            </a:lvl1pPr>
          </a:lstStyle>
          <a:p>
            <a:fld id="{F62564CC-93E6-4FF4-80DF-FE309A7DB08A}" type="datetime1">
              <a:rPr lang="en-US"/>
              <a:pPr/>
              <a:t>4/18/26</a:t>
            </a:fld>
            <a:endParaRPr lang="en-US"/>
          </a:p>
        </p:txBody>
      </p:sp>
      <p:sp>
        <p:nvSpPr>
          <p:cNvPr id="8" name="Rectangle 1028"/>
          <p:cNvSpPr>
            <a:spLocks noGrp="1" noChangeArrowheads="1"/>
          </p:cNvSpPr>
          <p:nvPr>
            <p:ph type="ftr" sz="quarter" idx="11"/>
          </p:nvPr>
        </p:nvSpPr>
        <p:spPr>
          <a:ln/>
        </p:spPr>
        <p:txBody>
          <a:bodyPr/>
          <a:lstStyle>
            <a:lvl1pPr>
              <a:defRPr/>
            </a:lvl1pPr>
          </a:lstStyle>
          <a:p>
            <a:endParaRPr lang="en-US"/>
          </a:p>
        </p:txBody>
      </p:sp>
      <p:sp>
        <p:nvSpPr>
          <p:cNvPr id="9" name="Rectangle 1029"/>
          <p:cNvSpPr>
            <a:spLocks noGrp="1" noChangeArrowheads="1"/>
          </p:cNvSpPr>
          <p:nvPr>
            <p:ph type="sldNum" sz="quarter" idx="12"/>
          </p:nvPr>
        </p:nvSpPr>
        <p:spPr>
          <a:ln/>
        </p:spPr>
        <p:txBody>
          <a:bodyPr/>
          <a:lstStyle>
            <a:lvl1pPr>
              <a:defRPr/>
            </a:lvl1pPr>
          </a:lstStyle>
          <a:p>
            <a:fld id="{65D80B33-9B1E-4FC6-8AFD-D0B1F1C2F5BE}" type="slidenum">
              <a:rPr lang="en-US"/>
              <a:pPr/>
              <a:t>‹#›</a:t>
            </a:fld>
            <a:endParaRPr lang="en-US"/>
          </a:p>
        </p:txBody>
      </p:sp>
    </p:spTree>
    <p:extLst>
      <p:ext uri="{BB962C8B-B14F-4D97-AF65-F5344CB8AC3E}">
        <p14:creationId xmlns:p14="http://schemas.microsoft.com/office/powerpoint/2010/main" val="25384617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583CE9ED-3D80-044B-9D80-4DADEEFF905E}" type="slidenum">
              <a:rPr lang="en-GB"/>
              <a:pPr>
                <a:defRPr/>
              </a:pPr>
              <a:t>‹#›</a:t>
            </a:fld>
            <a:endParaRPr lang="en-GB"/>
          </a:p>
        </p:txBody>
      </p:sp>
    </p:spTree>
    <p:extLst>
      <p:ext uri="{BB962C8B-B14F-4D97-AF65-F5344CB8AC3E}">
        <p14:creationId xmlns:p14="http://schemas.microsoft.com/office/powerpoint/2010/main" val="42461405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a:ln/>
        </p:spPr>
        <p:txBody>
          <a:bodyPr/>
          <a:lstStyle>
            <a:lvl1pPr>
              <a:defRPr/>
            </a:lvl1pPr>
          </a:lstStyle>
          <a:p>
            <a:fld id="{B2B725DF-2E50-488F-AA19-FFD62D71D63B}" type="datetime1">
              <a:rPr lang="en-US"/>
              <a:pPr/>
              <a:t>4/18/26</a:t>
            </a:fld>
            <a:endParaRPr lang="en-US"/>
          </a:p>
        </p:txBody>
      </p:sp>
      <p:sp>
        <p:nvSpPr>
          <p:cNvPr id="4" name="Rectangle 1028"/>
          <p:cNvSpPr>
            <a:spLocks noGrp="1" noChangeArrowheads="1"/>
          </p:cNvSpPr>
          <p:nvPr>
            <p:ph type="ftr" sz="quarter" idx="11"/>
          </p:nvPr>
        </p:nvSpPr>
        <p:spPr>
          <a:ln/>
        </p:spPr>
        <p:txBody>
          <a:bodyPr/>
          <a:lstStyle>
            <a:lvl1pPr>
              <a:defRPr/>
            </a:lvl1pPr>
          </a:lstStyle>
          <a:p>
            <a:endParaRPr lang="en-US"/>
          </a:p>
        </p:txBody>
      </p:sp>
      <p:sp>
        <p:nvSpPr>
          <p:cNvPr id="5" name="Rectangle 1029"/>
          <p:cNvSpPr>
            <a:spLocks noGrp="1" noChangeArrowheads="1"/>
          </p:cNvSpPr>
          <p:nvPr>
            <p:ph type="sldNum" sz="quarter" idx="12"/>
          </p:nvPr>
        </p:nvSpPr>
        <p:spPr>
          <a:ln/>
        </p:spPr>
        <p:txBody>
          <a:bodyPr/>
          <a:lstStyle>
            <a:lvl1pPr>
              <a:defRPr/>
            </a:lvl1pPr>
          </a:lstStyle>
          <a:p>
            <a:fld id="{404060DA-6977-47B0-BEE6-3FA2BCDA00D8}" type="slidenum">
              <a:rPr lang="en-US"/>
              <a:pPr/>
              <a:t>‹#›</a:t>
            </a:fld>
            <a:endParaRPr lang="en-US"/>
          </a:p>
        </p:txBody>
      </p:sp>
    </p:spTree>
    <p:extLst>
      <p:ext uri="{BB962C8B-B14F-4D97-AF65-F5344CB8AC3E}">
        <p14:creationId xmlns:p14="http://schemas.microsoft.com/office/powerpoint/2010/main" val="26433302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a:lvl1pPr>
          </a:lstStyle>
          <a:p>
            <a:fld id="{40FF76E5-4B19-48E6-834D-0423FD4BBC92}" type="datetime1">
              <a:rPr lang="en-US"/>
              <a:pPr/>
              <a:t>4/18/26</a:t>
            </a:fld>
            <a:endParaRPr lang="en-US"/>
          </a:p>
        </p:txBody>
      </p:sp>
      <p:sp>
        <p:nvSpPr>
          <p:cNvPr id="3" name="Rectangle 1028"/>
          <p:cNvSpPr>
            <a:spLocks noGrp="1" noChangeArrowheads="1"/>
          </p:cNvSpPr>
          <p:nvPr>
            <p:ph type="ftr" sz="quarter" idx="11"/>
          </p:nvPr>
        </p:nvSpPr>
        <p:spPr>
          <a:ln/>
        </p:spPr>
        <p:txBody>
          <a:bodyPr/>
          <a:lstStyle>
            <a:lvl1pPr>
              <a:defRPr/>
            </a:lvl1pPr>
          </a:lstStyle>
          <a:p>
            <a:endParaRPr lang="en-US"/>
          </a:p>
        </p:txBody>
      </p:sp>
      <p:sp>
        <p:nvSpPr>
          <p:cNvPr id="4" name="Rectangle 1029"/>
          <p:cNvSpPr>
            <a:spLocks noGrp="1" noChangeArrowheads="1"/>
          </p:cNvSpPr>
          <p:nvPr>
            <p:ph type="sldNum" sz="quarter" idx="12"/>
          </p:nvPr>
        </p:nvSpPr>
        <p:spPr>
          <a:ln/>
        </p:spPr>
        <p:txBody>
          <a:bodyPr/>
          <a:lstStyle>
            <a:lvl1pPr>
              <a:defRPr/>
            </a:lvl1pPr>
          </a:lstStyle>
          <a:p>
            <a:fld id="{4DDF5DA3-32AC-4E08-B825-F6FB18D8BCED}" type="slidenum">
              <a:rPr lang="en-US"/>
              <a:pPr/>
              <a:t>‹#›</a:t>
            </a:fld>
            <a:endParaRPr lang="en-US"/>
          </a:p>
        </p:txBody>
      </p:sp>
    </p:spTree>
    <p:extLst>
      <p:ext uri="{BB962C8B-B14F-4D97-AF65-F5344CB8AC3E}">
        <p14:creationId xmlns:p14="http://schemas.microsoft.com/office/powerpoint/2010/main" val="389079099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3619F45C-7753-4E00-8ED0-B7FBE04C17AD}" type="datetime1">
              <a:rPr lang="en-US"/>
              <a:pPr/>
              <a:t>4/18/26</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860E99C0-B80E-4C22-A952-562ED8409F31}" type="slidenum">
              <a:rPr lang="en-US"/>
              <a:pPr/>
              <a:t>‹#›</a:t>
            </a:fld>
            <a:endParaRPr lang="en-US"/>
          </a:p>
        </p:txBody>
      </p:sp>
    </p:spTree>
    <p:extLst>
      <p:ext uri="{BB962C8B-B14F-4D97-AF65-F5344CB8AC3E}">
        <p14:creationId xmlns:p14="http://schemas.microsoft.com/office/powerpoint/2010/main" val="15114328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a:ln/>
        </p:spPr>
        <p:txBody>
          <a:bodyPr/>
          <a:lstStyle>
            <a:lvl1pPr>
              <a:defRPr/>
            </a:lvl1pPr>
          </a:lstStyle>
          <a:p>
            <a:fld id="{46FCCCF6-AA81-4CEB-BE98-4D02A5E13B7C}" type="datetime1">
              <a:rPr lang="en-US"/>
              <a:pPr/>
              <a:t>4/18/26</a:t>
            </a:fld>
            <a:endParaRPr lang="en-US"/>
          </a:p>
        </p:txBody>
      </p:sp>
      <p:sp>
        <p:nvSpPr>
          <p:cNvPr id="6" name="Rectangle 1028"/>
          <p:cNvSpPr>
            <a:spLocks noGrp="1" noChangeArrowheads="1"/>
          </p:cNvSpPr>
          <p:nvPr>
            <p:ph type="ftr" sz="quarter" idx="11"/>
          </p:nvPr>
        </p:nvSpPr>
        <p:spPr>
          <a:ln/>
        </p:spPr>
        <p:txBody>
          <a:bodyPr/>
          <a:lstStyle>
            <a:lvl1pPr>
              <a:defRPr/>
            </a:lvl1pPr>
          </a:lstStyle>
          <a:p>
            <a:endParaRPr lang="en-US"/>
          </a:p>
        </p:txBody>
      </p:sp>
      <p:sp>
        <p:nvSpPr>
          <p:cNvPr id="7" name="Rectangle 1029"/>
          <p:cNvSpPr>
            <a:spLocks noGrp="1" noChangeArrowheads="1"/>
          </p:cNvSpPr>
          <p:nvPr>
            <p:ph type="sldNum" sz="quarter" idx="12"/>
          </p:nvPr>
        </p:nvSpPr>
        <p:spPr>
          <a:ln/>
        </p:spPr>
        <p:txBody>
          <a:bodyPr/>
          <a:lstStyle>
            <a:lvl1pPr>
              <a:defRPr/>
            </a:lvl1pPr>
          </a:lstStyle>
          <a:p>
            <a:fld id="{7566E2E5-CF14-4B9B-B51C-7365C368CC5F}" type="slidenum">
              <a:rPr lang="en-US"/>
              <a:pPr/>
              <a:t>‹#›</a:t>
            </a:fld>
            <a:endParaRPr lang="en-US"/>
          </a:p>
        </p:txBody>
      </p:sp>
    </p:spTree>
    <p:extLst>
      <p:ext uri="{BB962C8B-B14F-4D97-AF65-F5344CB8AC3E}">
        <p14:creationId xmlns:p14="http://schemas.microsoft.com/office/powerpoint/2010/main" val="123727773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0DB38A47-ACD6-4244-962D-4E6AB4AF3F85}" type="datetime1">
              <a:rPr lang="en-US"/>
              <a:pPr/>
              <a:t>4/18/26</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1594E94E-E876-4826-A2FB-928F66EF2731}" type="slidenum">
              <a:rPr lang="en-US"/>
              <a:pPr/>
              <a:t>‹#›</a:t>
            </a:fld>
            <a:endParaRPr lang="en-US"/>
          </a:p>
        </p:txBody>
      </p:sp>
    </p:spTree>
    <p:extLst>
      <p:ext uri="{BB962C8B-B14F-4D97-AF65-F5344CB8AC3E}">
        <p14:creationId xmlns:p14="http://schemas.microsoft.com/office/powerpoint/2010/main" val="43531642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a:ln/>
        </p:spPr>
        <p:txBody>
          <a:bodyPr/>
          <a:lstStyle>
            <a:lvl1pPr>
              <a:defRPr/>
            </a:lvl1pPr>
          </a:lstStyle>
          <a:p>
            <a:fld id="{C5CC73A0-DA0F-4E1E-A8C6-55A7A1203B48}" type="datetime1">
              <a:rPr lang="en-US"/>
              <a:pPr/>
              <a:t>4/18/26</a:t>
            </a:fld>
            <a:endParaRPr lang="en-US"/>
          </a:p>
        </p:txBody>
      </p:sp>
      <p:sp>
        <p:nvSpPr>
          <p:cNvPr id="5" name="Rectangle 1028"/>
          <p:cNvSpPr>
            <a:spLocks noGrp="1" noChangeArrowheads="1"/>
          </p:cNvSpPr>
          <p:nvPr>
            <p:ph type="ftr" sz="quarter" idx="11"/>
          </p:nvPr>
        </p:nvSpPr>
        <p:spPr>
          <a:ln/>
        </p:spPr>
        <p:txBody>
          <a:bodyPr/>
          <a:lstStyle>
            <a:lvl1pPr>
              <a:defRPr/>
            </a:lvl1pPr>
          </a:lstStyle>
          <a:p>
            <a:endParaRPr lang="en-US"/>
          </a:p>
        </p:txBody>
      </p:sp>
      <p:sp>
        <p:nvSpPr>
          <p:cNvPr id="6" name="Rectangle 1029"/>
          <p:cNvSpPr>
            <a:spLocks noGrp="1" noChangeArrowheads="1"/>
          </p:cNvSpPr>
          <p:nvPr>
            <p:ph type="sldNum" sz="quarter" idx="12"/>
          </p:nvPr>
        </p:nvSpPr>
        <p:spPr>
          <a:ln/>
        </p:spPr>
        <p:txBody>
          <a:bodyPr/>
          <a:lstStyle>
            <a:lvl1pPr>
              <a:defRPr/>
            </a:lvl1pPr>
          </a:lstStyle>
          <a:p>
            <a:fld id="{0BDE95C9-6289-480A-A635-1F6AC349AA74}" type="slidenum">
              <a:rPr lang="en-US"/>
              <a:pPr/>
              <a:t>‹#›</a:t>
            </a:fld>
            <a:endParaRPr lang="en-US"/>
          </a:p>
        </p:txBody>
      </p:sp>
    </p:spTree>
    <p:extLst>
      <p:ext uri="{BB962C8B-B14F-4D97-AF65-F5344CB8AC3E}">
        <p14:creationId xmlns:p14="http://schemas.microsoft.com/office/powerpoint/2010/main" val="255259831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25B2E-7483-D94B-B18F-A5FC9F5B4D03}" type="slidenum">
              <a:rPr lang="en-US"/>
              <a:pPr>
                <a:defRPr/>
              </a:pPr>
              <a:t>‹#›</a:t>
            </a:fld>
            <a:endParaRPr lang="en-US"/>
          </a:p>
        </p:txBody>
      </p:sp>
    </p:spTree>
    <p:extLst>
      <p:ext uri="{BB962C8B-B14F-4D97-AF65-F5344CB8AC3E}">
        <p14:creationId xmlns:p14="http://schemas.microsoft.com/office/powerpoint/2010/main" val="5795119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3DC2-758C-E84C-983F-D882543EE981}" type="slidenum">
              <a:rPr lang="en-US"/>
              <a:pPr>
                <a:defRPr/>
              </a:pPr>
              <a:t>‹#›</a:t>
            </a:fld>
            <a:endParaRPr lang="en-US"/>
          </a:p>
        </p:txBody>
      </p:sp>
    </p:spTree>
    <p:extLst>
      <p:ext uri="{BB962C8B-B14F-4D97-AF65-F5344CB8AC3E}">
        <p14:creationId xmlns:p14="http://schemas.microsoft.com/office/powerpoint/2010/main" val="18614195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75C8DDF-3051-E044-8BCD-56621A3E5DA9}" type="slidenum">
              <a:rPr lang="en-US"/>
              <a:pPr>
                <a:defRPr/>
              </a:pPr>
              <a:t>‹#›</a:t>
            </a:fld>
            <a:endParaRPr lang="en-US"/>
          </a:p>
        </p:txBody>
      </p:sp>
    </p:spTree>
    <p:extLst>
      <p:ext uri="{BB962C8B-B14F-4D97-AF65-F5344CB8AC3E}">
        <p14:creationId xmlns:p14="http://schemas.microsoft.com/office/powerpoint/2010/main" val="214794951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0F7C2-31A5-074B-BCBE-FA79D9EFE838}" type="slidenum">
              <a:rPr lang="en-US"/>
              <a:pPr>
                <a:defRPr/>
              </a:pPr>
              <a:t>‹#›</a:t>
            </a:fld>
            <a:endParaRPr lang="en-US"/>
          </a:p>
        </p:txBody>
      </p:sp>
    </p:spTree>
    <p:extLst>
      <p:ext uri="{BB962C8B-B14F-4D97-AF65-F5344CB8AC3E}">
        <p14:creationId xmlns:p14="http://schemas.microsoft.com/office/powerpoint/2010/main" val="74656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7663" cy="57896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2362200" y="304800"/>
            <a:ext cx="4705350" cy="57896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EDFD86D2-6F41-3847-BD95-5608694F7C67}" type="slidenum">
              <a:rPr lang="en-GB"/>
              <a:pPr>
                <a:defRPr/>
              </a:pPr>
              <a:t>‹#›</a:t>
            </a:fld>
            <a:endParaRPr lang="en-GB"/>
          </a:p>
        </p:txBody>
      </p:sp>
    </p:spTree>
    <p:extLst>
      <p:ext uri="{BB962C8B-B14F-4D97-AF65-F5344CB8AC3E}">
        <p14:creationId xmlns:p14="http://schemas.microsoft.com/office/powerpoint/2010/main" val="392330406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429AD3C-758A-B942-BC80-3BF82357D60B}" type="slidenum">
              <a:rPr lang="en-US"/>
              <a:pPr>
                <a:defRPr/>
              </a:pPr>
              <a:t>‹#›</a:t>
            </a:fld>
            <a:endParaRPr lang="en-US"/>
          </a:p>
        </p:txBody>
      </p:sp>
    </p:spTree>
    <p:extLst>
      <p:ext uri="{BB962C8B-B14F-4D97-AF65-F5344CB8AC3E}">
        <p14:creationId xmlns:p14="http://schemas.microsoft.com/office/powerpoint/2010/main" val="33984250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4E26B1-B272-CC49-91A3-E0F6B653ECC1}" type="slidenum">
              <a:rPr lang="en-US"/>
              <a:pPr>
                <a:defRPr/>
              </a:pPr>
              <a:t>‹#›</a:t>
            </a:fld>
            <a:endParaRPr lang="en-US"/>
          </a:p>
        </p:txBody>
      </p:sp>
    </p:spTree>
    <p:extLst>
      <p:ext uri="{BB962C8B-B14F-4D97-AF65-F5344CB8AC3E}">
        <p14:creationId xmlns:p14="http://schemas.microsoft.com/office/powerpoint/2010/main" val="34826781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98714C-65F3-6B47-948F-A3C51F0CAB8C}" type="slidenum">
              <a:rPr lang="en-US"/>
              <a:pPr>
                <a:defRPr/>
              </a:pPr>
              <a:t>‹#›</a:t>
            </a:fld>
            <a:endParaRPr lang="en-US"/>
          </a:p>
        </p:txBody>
      </p:sp>
    </p:spTree>
    <p:extLst>
      <p:ext uri="{BB962C8B-B14F-4D97-AF65-F5344CB8AC3E}">
        <p14:creationId xmlns:p14="http://schemas.microsoft.com/office/powerpoint/2010/main" val="176351838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D1EA78-310E-D941-97E9-D029B248149D}" type="slidenum">
              <a:rPr lang="en-US"/>
              <a:pPr>
                <a:defRPr/>
              </a:pPr>
              <a:t>‹#›</a:t>
            </a:fld>
            <a:endParaRPr lang="en-US"/>
          </a:p>
        </p:txBody>
      </p:sp>
    </p:spTree>
    <p:extLst>
      <p:ext uri="{BB962C8B-B14F-4D97-AF65-F5344CB8AC3E}">
        <p14:creationId xmlns:p14="http://schemas.microsoft.com/office/powerpoint/2010/main" val="46529977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672415-B5F5-4340-AEDA-6071DAB45743}" type="slidenum">
              <a:rPr lang="en-US"/>
              <a:pPr>
                <a:defRPr/>
              </a:pPr>
              <a:t>‹#›</a:t>
            </a:fld>
            <a:endParaRPr lang="en-US"/>
          </a:p>
        </p:txBody>
      </p:sp>
    </p:spTree>
    <p:extLst>
      <p:ext uri="{BB962C8B-B14F-4D97-AF65-F5344CB8AC3E}">
        <p14:creationId xmlns:p14="http://schemas.microsoft.com/office/powerpoint/2010/main" val="4315237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90EC68-CA5E-544C-A518-79358D92BF64}" type="slidenum">
              <a:rPr lang="en-US"/>
              <a:pPr>
                <a:defRPr/>
              </a:pPr>
              <a:t>‹#›</a:t>
            </a:fld>
            <a:endParaRPr lang="en-US"/>
          </a:p>
        </p:txBody>
      </p:sp>
    </p:spTree>
    <p:extLst>
      <p:ext uri="{BB962C8B-B14F-4D97-AF65-F5344CB8AC3E}">
        <p14:creationId xmlns:p14="http://schemas.microsoft.com/office/powerpoint/2010/main" val="296407659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0BE4E-0E9D-E74C-AD10-77F460FEFFCF}" type="slidenum">
              <a:rPr lang="en-US"/>
              <a:pPr>
                <a:defRPr/>
              </a:pPr>
              <a:t>‹#›</a:t>
            </a:fld>
            <a:endParaRPr lang="en-US"/>
          </a:p>
        </p:txBody>
      </p:sp>
    </p:spTree>
    <p:extLst>
      <p:ext uri="{BB962C8B-B14F-4D97-AF65-F5344CB8AC3E}">
        <p14:creationId xmlns:p14="http://schemas.microsoft.com/office/powerpoint/2010/main" val="7131779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E79448-296A-894E-8863-8917D83B5B12}" type="slidenum">
              <a:rPr lang="en-US"/>
              <a:pPr>
                <a:defRPr/>
              </a:pPr>
              <a:t>‹#›</a:t>
            </a:fld>
            <a:endParaRPr lang="en-US"/>
          </a:p>
        </p:txBody>
      </p:sp>
    </p:spTree>
    <p:extLst>
      <p:ext uri="{BB962C8B-B14F-4D97-AF65-F5344CB8AC3E}">
        <p14:creationId xmlns:p14="http://schemas.microsoft.com/office/powerpoint/2010/main" val="175206266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CDE0CEA-4E97-6A4A-9959-605F7D81621A}" type="slidenum">
              <a:rPr lang="en-US"/>
              <a:pPr>
                <a:defRPr/>
              </a:pPr>
              <a:t>‹#›</a:t>
            </a:fld>
            <a:endParaRPr lang="en-US"/>
          </a:p>
        </p:txBody>
      </p:sp>
    </p:spTree>
    <p:extLst>
      <p:ext uri="{BB962C8B-B14F-4D97-AF65-F5344CB8AC3E}">
        <p14:creationId xmlns:p14="http://schemas.microsoft.com/office/powerpoint/2010/main" val="21308125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4/18/26</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125993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D840A39F-BA91-7941-9B79-9948D12EC161}" type="slidenum">
              <a:rPr lang="en-GB"/>
              <a:pPr>
                <a:defRPr/>
              </a:pPr>
              <a:t>‹#›</a:t>
            </a:fld>
            <a:endParaRPr lang="en-GB"/>
          </a:p>
        </p:txBody>
      </p:sp>
    </p:spTree>
    <p:extLst>
      <p:ext uri="{BB962C8B-B14F-4D97-AF65-F5344CB8AC3E}">
        <p14:creationId xmlns:p14="http://schemas.microsoft.com/office/powerpoint/2010/main" val="246090380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4/18/26</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57821764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4/18/26</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265130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4/18/26</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54400510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4/18/26</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65600256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4/18/26</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5395465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4/18/26</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3321634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4/18/26</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2484027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4/18/26</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21119478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4/18/26</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2117818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4/18/26</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25951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786C3E8-22C3-FB43-9C0A-FF1475DC920D}" type="slidenum">
              <a:rPr lang="en-GB"/>
              <a:pPr>
                <a:defRPr/>
              </a:pPr>
              <a:t>‹#›</a:t>
            </a:fld>
            <a:endParaRPr lang="en-GB"/>
          </a:p>
        </p:txBody>
      </p:sp>
    </p:spTree>
    <p:extLst>
      <p:ext uri="{BB962C8B-B14F-4D97-AF65-F5344CB8AC3E}">
        <p14:creationId xmlns:p14="http://schemas.microsoft.com/office/powerpoint/2010/main" val="63726952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8" charset="0"/>
              </a:defRPr>
            </a:lvl1pPr>
          </a:lstStyle>
          <a:p>
            <a:r>
              <a:rPr lang="en-US"/>
              <a:t>Click to edit Master title style</a:t>
            </a:r>
          </a:p>
        </p:txBody>
      </p:sp>
      <p:sp>
        <p:nvSpPr>
          <p:cNvPr id="178179" name="Rectangle 3"/>
          <p:cNvSpPr>
            <a:spLocks noGrp="1" noChangeArrowheads="1"/>
          </p:cNvSpPr>
          <p:nvPr>
            <p:ph type="subTitle" idx="1"/>
          </p:nvPr>
        </p:nvSpPr>
        <p:spPr>
          <a:xfrm>
            <a:off x="3581400" y="4191000"/>
            <a:ext cx="5105400" cy="1447800"/>
          </a:xfrm>
        </p:spPr>
        <p:txBody>
          <a:bodyPr/>
          <a:lstStyle>
            <a:lvl1pPr marL="0" indent="0" algn="ctr">
              <a:buFont typeface="Wingdings" pitchFamily="2" charset="2"/>
              <a:buNone/>
              <a:defRPr>
                <a:latin typeface="Times New Roman" pitchFamily="18"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smtClean="0">
                <a:latin typeface="Times New Roman" pitchFamily="18"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3124200" cy="457200"/>
          </a:xfrm>
        </p:spPr>
        <p:txBody>
          <a:bodyPr/>
          <a:lstStyle>
            <a:lvl1pPr>
              <a:defRPr smtClean="0">
                <a:latin typeface="Times New Roman" pitchFamily="18"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fld id="{AB7AB4FE-1DF7-5541-99D3-4656D4ED835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1604656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88A838E5-FC7F-D243-9066-D825E95641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8686832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E7B59E6C-C62B-7948-A00B-6D950B3D25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76487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378F387B-7D4B-1244-A5D1-6DA4E09E6CC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313158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fld id="{F93A01AE-6411-B043-9D32-68038508D0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094152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fld id="{B49CD89F-82D8-D64D-BCCC-DA49028A39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7635737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fld id="{6A68886B-E5A4-C446-A017-BBB9E4BC123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248540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E46E73FD-B26D-A34D-9D35-4950298AF1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350675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fld id="{0AFA6DEE-46B0-4C45-8DFF-E065E7314B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91832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21C16F0E-3D04-8940-8683-CFA572DEA3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13237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4B032643-8C1F-B649-95B7-D134AA933464}" type="slidenum">
              <a:rPr lang="en-GB"/>
              <a:pPr>
                <a:defRPr/>
              </a:pPr>
              <a:t>‹#›</a:t>
            </a:fld>
            <a:endParaRPr lang="en-GB"/>
          </a:p>
        </p:txBody>
      </p:sp>
    </p:spTree>
    <p:extLst>
      <p:ext uri="{BB962C8B-B14F-4D97-AF65-F5344CB8AC3E}">
        <p14:creationId xmlns:p14="http://schemas.microsoft.com/office/powerpoint/2010/main" val="260082471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fld id="{B2523163-B979-684E-B147-BAA9820308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598969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474474"/>
      </p:ext>
    </p:extLst>
  </p:cSld>
  <p:clrMapOvr>
    <a:masterClrMapping/>
  </p:clrMapOvr>
  <p:transition>
    <p:wheel spokes="0"/>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2165775574"/>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252411116"/>
      </p:ext>
    </p:extLst>
  </p:cSld>
  <p:clrMapOvr>
    <a:masterClrMapping/>
  </p:clrMapOvr>
  <p:transition spd="med">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3315882017"/>
      </p:ext>
    </p:extLst>
  </p:cSld>
  <p:clrMapOvr>
    <a:masterClrMapping/>
  </p:clrMapOvr>
  <p:transition spd="med">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313833325"/>
      </p:ext>
    </p:extLst>
  </p:cSld>
  <p:clrMapOvr>
    <a:masterClrMapping/>
  </p:clrMapOvr>
  <p:transition spd="med">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3158783714"/>
      </p:ext>
    </p:extLst>
  </p:cSld>
  <p:clrMapOvr>
    <a:masterClrMapping/>
  </p:clrMapOvr>
  <p:transition spd="med">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203463593"/>
      </p:ext>
    </p:extLst>
  </p:cSld>
  <p:clrMapOvr>
    <a:masterClrMapping/>
  </p:clrMapOvr>
  <p:transition spd="med">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2845507353"/>
      </p:ext>
    </p:extLst>
  </p:cSld>
  <p:clrMapOvr>
    <a:masterClrMapping/>
  </p:clrMapOvr>
  <p:transition spd="med">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631893123"/>
      </p:ext>
    </p:extLst>
  </p:cSld>
  <p:clrMapOvr>
    <a:masterClrMapping/>
  </p:clrMapOvr>
  <p:transition spd="med">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EAA1B80-2E17-9145-A20C-BCC5C52B2B5F}" type="slidenum">
              <a:rPr lang="en-GB"/>
              <a:pPr>
                <a:defRPr/>
              </a:pPr>
              <a:t>‹#›</a:t>
            </a:fld>
            <a:endParaRPr lang="en-GB"/>
          </a:p>
        </p:txBody>
      </p:sp>
    </p:spTree>
    <p:extLst>
      <p:ext uri="{BB962C8B-B14F-4D97-AF65-F5344CB8AC3E}">
        <p14:creationId xmlns:p14="http://schemas.microsoft.com/office/powerpoint/2010/main" val="92979375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4043291884"/>
      </p:ext>
    </p:extLst>
  </p:cSld>
  <p:clrMapOvr>
    <a:masterClrMapping/>
  </p:clrMapOvr>
  <p:transition spd="med">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939648863"/>
      </p:ext>
    </p:extLst>
  </p:cSld>
  <p:clrMapOvr>
    <a:masterClrMapping/>
  </p:clrMapOvr>
  <p:transition spd="med">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3468462011"/>
      </p:ext>
    </p:extLst>
  </p:cSld>
  <p:clrMapOvr>
    <a:masterClrMapping/>
  </p:clrMapOvr>
  <p:transition spd="med">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1517636106"/>
      </p:ext>
    </p:extLst>
  </p:cSld>
  <p:clrMapOvr>
    <a:masterClrMapping/>
  </p:clrMapOvr>
  <p:transition spd="med">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4"/>
          <p:cNvSpPr>
            <a:spLocks noGrp="1" noChangeArrowheads="1"/>
          </p:cNvSpPr>
          <p:nvPr>
            <p:ph type="sldNum" sz="quarter" idx="12"/>
          </p:nvPr>
        </p:nvSpPr>
        <p:spPr>
          <a:ln/>
        </p:spPr>
        <p:txBody>
          <a:bodyPr/>
          <a:lstStyle>
            <a:lvl1pPr>
              <a:defRPr/>
            </a:lvl1pPr>
          </a:lstStyle>
          <a:p>
            <a:pPr>
              <a:defRPr/>
            </a:pPr>
            <a:fld id="{C8743CA1-E4E2-A14F-8338-E2604CA33DA7}" type="slidenum">
              <a:rPr lang="zh-CN" altLang="en-US"/>
              <a:pPr>
                <a:defRPr/>
              </a:pPr>
              <a:t>‹#›</a:t>
            </a:fld>
            <a:endParaRPr lang="en-US" altLang="zh-CN"/>
          </a:p>
        </p:txBody>
      </p:sp>
    </p:spTree>
    <p:extLst>
      <p:ext uri="{BB962C8B-B14F-4D97-AF65-F5344CB8AC3E}">
        <p14:creationId xmlns:p14="http://schemas.microsoft.com/office/powerpoint/2010/main" val="25896440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p:txBody>
          <a:bodyPr/>
          <a:lstStyle>
            <a:lvl1pPr>
              <a:defRPr/>
            </a:lvl1pPr>
          </a:lstStyle>
          <a:p>
            <a:endParaRPr lang="en-US" altLang="zh-TW">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endParaRPr lang="en-US" altLang="zh-TW">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fld id="{C5293488-5DC5-CC46-8C86-51D9FFBF6F3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75932561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4711BC31-8CA6-7840-872C-143074D10636}"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22709746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31489886-BA66-1449-8371-E390DBCE039B}"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85546599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fld id="{64F63867-B195-164F-94AA-DA9CBC97AB7C}"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0760263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fld id="{A7546D63-B2CC-764A-A6A7-CA619E6F8469}"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952268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FBB3D73-5398-9C4D-92AF-1A155390C0FB}" type="slidenum">
              <a:rPr lang="en-GB"/>
              <a:pPr>
                <a:defRPr/>
              </a:pPr>
              <a:t>‹#›</a:t>
            </a:fld>
            <a:endParaRPr lang="en-GB"/>
          </a:p>
        </p:txBody>
      </p:sp>
    </p:spTree>
    <p:extLst>
      <p:ext uri="{BB962C8B-B14F-4D97-AF65-F5344CB8AC3E}">
        <p14:creationId xmlns:p14="http://schemas.microsoft.com/office/powerpoint/2010/main" val="58905233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fld id="{CBEA26A0-6520-7143-8B1B-96B4C26C0A74}"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4720735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fld id="{8BA50360-AF96-074D-BF28-E0785362A0B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326873424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fld id="{FCD53053-27C4-FF4E-90ED-0E285E211F16}"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5336470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fld id="{575956EA-509A-BB47-B816-F111AF09DA47}"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195423342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B616D86F-D63E-1740-84C6-C5DCB5AAD143}"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8936140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820FC512-7D54-7640-9422-2FE7EE239B9E}"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406037250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fld id="{4C83AD9C-EB9E-D744-B302-459A34E330B0}"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65956587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endParaRPr lang="en-US" altLang="zh-TW">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endParaRPr lang="en-US" altLang="zh-TW">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fld id="{9A1E98AE-1481-9A40-97B3-6B40C0DAB39A}" type="slidenum">
              <a:rPr lang="en-US" altLang="zh-TW">
                <a:solidFill>
                  <a:srgbClr val="FFFFCC"/>
                </a:solidFill>
              </a:rPr>
              <a:pPr/>
              <a:t>‹#›</a:t>
            </a:fld>
            <a:endParaRPr lang="en-US" altLang="zh-TW">
              <a:solidFill>
                <a:srgbClr val="FFFFCC"/>
              </a:solidFill>
            </a:endParaRPr>
          </a:p>
        </p:txBody>
      </p:sp>
    </p:spTree>
    <p:extLst>
      <p:ext uri="{BB962C8B-B14F-4D97-AF65-F5344CB8AC3E}">
        <p14:creationId xmlns:p14="http://schemas.microsoft.com/office/powerpoint/2010/main" val="295421185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078033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536092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88D42215-7BB0-AE49-B8A6-46BE8C166672}" type="slidenum">
              <a:rPr lang="en-GB"/>
              <a:pPr>
                <a:defRPr/>
              </a:pPr>
              <a:t>‹#›</a:t>
            </a:fld>
            <a:endParaRPr lang="en-GB"/>
          </a:p>
        </p:txBody>
      </p:sp>
    </p:spTree>
    <p:extLst>
      <p:ext uri="{BB962C8B-B14F-4D97-AF65-F5344CB8AC3E}">
        <p14:creationId xmlns:p14="http://schemas.microsoft.com/office/powerpoint/2010/main" val="253452464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9468975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16323233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3772328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22631416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0699284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5293958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21307774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296751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70841365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18212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9702272-9EC6-714C-8564-5028E8374ACD}" type="slidenum">
              <a:rPr lang="en-GB"/>
              <a:pPr>
                <a:defRPr/>
              </a:pPr>
              <a:t>‹#›</a:t>
            </a:fld>
            <a:endParaRPr lang="en-GB"/>
          </a:p>
        </p:txBody>
      </p:sp>
    </p:spTree>
    <p:extLst>
      <p:ext uri="{BB962C8B-B14F-4D97-AF65-F5344CB8AC3E}">
        <p14:creationId xmlns:p14="http://schemas.microsoft.com/office/powerpoint/2010/main" val="27750944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064563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D2E6736C-0B94-C640-A9CD-B977B920D6B4}" type="slidenum">
              <a:rPr lang="en-GB"/>
              <a:pPr>
                <a:defRPr/>
              </a:pPr>
              <a:t>‹#›</a:t>
            </a:fld>
            <a:endParaRPr lang="en-GB"/>
          </a:p>
        </p:txBody>
      </p:sp>
    </p:spTree>
    <p:extLst>
      <p:ext uri="{BB962C8B-B14F-4D97-AF65-F5344CB8AC3E}">
        <p14:creationId xmlns:p14="http://schemas.microsoft.com/office/powerpoint/2010/main" val="2272724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C40A595-7724-7C4D-B28B-6278BF3860C2}" type="slidenum">
              <a:rPr lang="en-GB"/>
              <a:pPr>
                <a:defRPr/>
              </a:pPr>
              <a:t>‹#›</a:t>
            </a:fld>
            <a:endParaRPr lang="en-GB"/>
          </a:p>
        </p:txBody>
      </p:sp>
    </p:spTree>
    <p:extLst>
      <p:ext uri="{BB962C8B-B14F-4D97-AF65-F5344CB8AC3E}">
        <p14:creationId xmlns:p14="http://schemas.microsoft.com/office/powerpoint/2010/main" val="2785495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BDECCD53-9DC7-8542-8D1F-01D1C2BAD0DF}" type="slidenum">
              <a:rPr lang="en-GB"/>
              <a:pPr>
                <a:defRPr/>
              </a:pPr>
              <a:t>‹#›</a:t>
            </a:fld>
            <a:endParaRPr lang="en-GB"/>
          </a:p>
        </p:txBody>
      </p:sp>
    </p:spTree>
    <p:extLst>
      <p:ext uri="{BB962C8B-B14F-4D97-AF65-F5344CB8AC3E}">
        <p14:creationId xmlns:p14="http://schemas.microsoft.com/office/powerpoint/2010/main" val="216812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F8F67E-99D5-7449-9668-EECDF8A31C6D}" type="slidenum">
              <a:rPr lang="en-GB"/>
              <a:pPr>
                <a:defRPr/>
              </a:pPr>
              <a:t>‹#›</a:t>
            </a:fld>
            <a:endParaRPr lang="en-GB"/>
          </a:p>
        </p:txBody>
      </p:sp>
    </p:spTree>
    <p:extLst>
      <p:ext uri="{BB962C8B-B14F-4D97-AF65-F5344CB8AC3E}">
        <p14:creationId xmlns:p14="http://schemas.microsoft.com/office/powerpoint/2010/main" val="1967954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19AB7868-C8F6-104F-B312-34ACEC5A0A7E}" type="slidenum">
              <a:rPr lang="en-GB"/>
              <a:pPr>
                <a:defRPr/>
              </a:pPr>
              <a:t>‹#›</a:t>
            </a:fld>
            <a:endParaRPr lang="en-GB"/>
          </a:p>
        </p:txBody>
      </p:sp>
    </p:spTree>
    <p:extLst>
      <p:ext uri="{BB962C8B-B14F-4D97-AF65-F5344CB8AC3E}">
        <p14:creationId xmlns:p14="http://schemas.microsoft.com/office/powerpoint/2010/main" val="1141616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C8384D9A-55AC-5E43-8E4A-071BEC805348}" type="slidenum">
              <a:rPr lang="en-GB"/>
              <a:pPr>
                <a:defRPr/>
              </a:pPr>
              <a:t>‹#›</a:t>
            </a:fld>
            <a:endParaRPr lang="en-GB"/>
          </a:p>
        </p:txBody>
      </p:sp>
    </p:spTree>
    <p:extLst>
      <p:ext uri="{BB962C8B-B14F-4D97-AF65-F5344CB8AC3E}">
        <p14:creationId xmlns:p14="http://schemas.microsoft.com/office/powerpoint/2010/main" val="5842415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D9D1A7B0-A439-F443-AC44-502EA6992706}" type="slidenum">
              <a:rPr lang="en-GB"/>
              <a:pPr>
                <a:defRPr/>
              </a:pPr>
              <a:t>‹#›</a:t>
            </a:fld>
            <a:endParaRPr lang="en-GB"/>
          </a:p>
        </p:txBody>
      </p:sp>
    </p:spTree>
    <p:extLst>
      <p:ext uri="{BB962C8B-B14F-4D97-AF65-F5344CB8AC3E}">
        <p14:creationId xmlns:p14="http://schemas.microsoft.com/office/powerpoint/2010/main" val="8147714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sldNum" idx="10"/>
          </p:nvPr>
        </p:nvSpPr>
        <p:spPr>
          <a:ln/>
        </p:spPr>
        <p:txBody>
          <a:bodyPr/>
          <a:lstStyle>
            <a:lvl1pPr>
              <a:defRPr/>
            </a:lvl1pPr>
          </a:lstStyle>
          <a:p>
            <a:pPr>
              <a:defRPr/>
            </a:pPr>
            <a:fld id="{D5A9A555-2AC4-E647-B0F1-70E89C700B0C}" type="slidenum">
              <a:rPr lang="en-GB"/>
              <a:pPr>
                <a:defRPr/>
              </a:pPr>
              <a:t>‹#›</a:t>
            </a:fld>
            <a:endParaRPr lang="en-GB"/>
          </a:p>
        </p:txBody>
      </p:sp>
    </p:spTree>
    <p:extLst>
      <p:ext uri="{BB962C8B-B14F-4D97-AF65-F5344CB8AC3E}">
        <p14:creationId xmlns:p14="http://schemas.microsoft.com/office/powerpoint/2010/main" val="763971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457200" y="1600200"/>
            <a:ext cx="4037013"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600200"/>
            <a:ext cx="40386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8"/>
          <p:cNvSpPr>
            <a:spLocks noGrp="1" noChangeArrowheads="1"/>
          </p:cNvSpPr>
          <p:nvPr>
            <p:ph type="sldNum" idx="10"/>
          </p:nvPr>
        </p:nvSpPr>
        <p:spPr>
          <a:ln/>
        </p:spPr>
        <p:txBody>
          <a:bodyPr/>
          <a:lstStyle>
            <a:lvl1pPr>
              <a:defRPr/>
            </a:lvl1pPr>
          </a:lstStyle>
          <a:p>
            <a:pPr>
              <a:defRPr/>
            </a:pPr>
            <a:fld id="{B21F366E-B029-9340-AAFF-87FD27618291}" type="slidenum">
              <a:rPr lang="en-GB"/>
              <a:pPr>
                <a:defRPr/>
              </a:pPr>
              <a:t>‹#›</a:t>
            </a:fld>
            <a:endParaRPr lang="en-GB"/>
          </a:p>
        </p:txBody>
      </p:sp>
    </p:spTree>
    <p:extLst>
      <p:ext uri="{BB962C8B-B14F-4D97-AF65-F5344CB8AC3E}">
        <p14:creationId xmlns:p14="http://schemas.microsoft.com/office/powerpoint/2010/main" val="36014771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8"/>
          <p:cNvSpPr>
            <a:spLocks noGrp="1" noChangeArrowheads="1"/>
          </p:cNvSpPr>
          <p:nvPr>
            <p:ph type="sldNum" idx="10"/>
          </p:nvPr>
        </p:nvSpPr>
        <p:spPr>
          <a:ln/>
        </p:spPr>
        <p:txBody>
          <a:bodyPr/>
          <a:lstStyle>
            <a:lvl1pPr>
              <a:defRPr/>
            </a:lvl1pPr>
          </a:lstStyle>
          <a:p>
            <a:pPr>
              <a:defRPr/>
            </a:pPr>
            <a:fld id="{204CE08A-5736-3441-8561-09C7CE6DA609}" type="slidenum">
              <a:rPr lang="en-GB"/>
              <a:pPr>
                <a:defRPr/>
              </a:pPr>
              <a:t>‹#›</a:t>
            </a:fld>
            <a:endParaRPr lang="en-GB"/>
          </a:p>
        </p:txBody>
      </p:sp>
    </p:spTree>
    <p:extLst>
      <p:ext uri="{BB962C8B-B14F-4D97-AF65-F5344CB8AC3E}">
        <p14:creationId xmlns:p14="http://schemas.microsoft.com/office/powerpoint/2010/main" val="2813359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8"/>
          <p:cNvSpPr>
            <a:spLocks noGrp="1" noChangeArrowheads="1"/>
          </p:cNvSpPr>
          <p:nvPr>
            <p:ph type="sldNum" idx="10"/>
          </p:nvPr>
        </p:nvSpPr>
        <p:spPr>
          <a:ln/>
        </p:spPr>
        <p:txBody>
          <a:bodyPr/>
          <a:lstStyle>
            <a:lvl1pPr>
              <a:defRPr/>
            </a:lvl1pPr>
          </a:lstStyle>
          <a:p>
            <a:pPr>
              <a:defRPr/>
            </a:pPr>
            <a:fld id="{8F5A9C7F-DF68-3E47-9B7C-EC3A73EC43C8}" type="slidenum">
              <a:rPr lang="en-GB"/>
              <a:pPr>
                <a:defRPr/>
              </a:pPr>
              <a:t>‹#›</a:t>
            </a:fld>
            <a:endParaRPr lang="en-GB"/>
          </a:p>
        </p:txBody>
      </p:sp>
    </p:spTree>
    <p:extLst>
      <p:ext uri="{BB962C8B-B14F-4D97-AF65-F5344CB8AC3E}">
        <p14:creationId xmlns:p14="http://schemas.microsoft.com/office/powerpoint/2010/main" val="288949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8D940CB0-5246-E54E-95EE-52CD20FDDB3A}" type="slidenum">
              <a:rPr lang="en-GB"/>
              <a:pPr>
                <a:defRPr/>
              </a:pPr>
              <a:t>‹#›</a:t>
            </a:fld>
            <a:endParaRPr lang="en-GB"/>
          </a:p>
        </p:txBody>
      </p:sp>
    </p:spTree>
    <p:extLst>
      <p:ext uri="{BB962C8B-B14F-4D97-AF65-F5344CB8AC3E}">
        <p14:creationId xmlns:p14="http://schemas.microsoft.com/office/powerpoint/2010/main" val="1117024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sldNum" idx="10"/>
          </p:nvPr>
        </p:nvSpPr>
        <p:spPr>
          <a:ln/>
        </p:spPr>
        <p:txBody>
          <a:bodyPr/>
          <a:lstStyle>
            <a:lvl1pPr>
              <a:defRPr/>
            </a:lvl1pPr>
          </a:lstStyle>
          <a:p>
            <a:pPr>
              <a:defRPr/>
            </a:pPr>
            <a:fld id="{F2B84C59-C2AA-3243-8A91-B17AEB6F4FA3}" type="slidenum">
              <a:rPr lang="en-GB"/>
              <a:pPr>
                <a:defRPr/>
              </a:pPr>
              <a:t>‹#›</a:t>
            </a:fld>
            <a:endParaRPr lang="en-GB"/>
          </a:p>
        </p:txBody>
      </p:sp>
    </p:spTree>
    <p:extLst>
      <p:ext uri="{BB962C8B-B14F-4D97-AF65-F5344CB8AC3E}">
        <p14:creationId xmlns:p14="http://schemas.microsoft.com/office/powerpoint/2010/main" val="36912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AFAC49AD-4DB9-CE41-9723-949EE389B695}" type="slidenum">
              <a:rPr lang="en-GB"/>
              <a:pPr>
                <a:defRPr/>
              </a:pPr>
              <a:t>‹#›</a:t>
            </a:fld>
            <a:endParaRPr lang="en-GB"/>
          </a:p>
        </p:txBody>
      </p:sp>
    </p:spTree>
    <p:extLst>
      <p:ext uri="{BB962C8B-B14F-4D97-AF65-F5344CB8AC3E}">
        <p14:creationId xmlns:p14="http://schemas.microsoft.com/office/powerpoint/2010/main" val="13805246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sldNum" idx="10"/>
          </p:nvPr>
        </p:nvSpPr>
        <p:spPr>
          <a:ln/>
        </p:spPr>
        <p:txBody>
          <a:bodyPr/>
          <a:lstStyle>
            <a:lvl1pPr>
              <a:defRPr/>
            </a:lvl1pPr>
          </a:lstStyle>
          <a:p>
            <a:pPr>
              <a:defRPr/>
            </a:pPr>
            <a:fld id="{03E65602-85CE-554F-9453-77A05771C7DE}" type="slidenum">
              <a:rPr lang="en-GB"/>
              <a:pPr>
                <a:defRPr/>
              </a:pPr>
              <a:t>‹#›</a:t>
            </a:fld>
            <a:endParaRPr lang="en-GB"/>
          </a:p>
        </p:txBody>
      </p:sp>
    </p:spTree>
    <p:extLst>
      <p:ext uri="{BB962C8B-B14F-4D97-AF65-F5344CB8AC3E}">
        <p14:creationId xmlns:p14="http://schemas.microsoft.com/office/powerpoint/2010/main" val="27642174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64EFC266-3E8C-3E4F-BC84-BFAFCD129BD2}" type="slidenum">
              <a:rPr lang="en-GB"/>
              <a:pPr>
                <a:defRPr/>
              </a:pPr>
              <a:t>‹#›</a:t>
            </a:fld>
            <a:endParaRPr lang="en-GB"/>
          </a:p>
        </p:txBody>
      </p:sp>
    </p:spTree>
    <p:extLst>
      <p:ext uri="{BB962C8B-B14F-4D97-AF65-F5344CB8AC3E}">
        <p14:creationId xmlns:p14="http://schemas.microsoft.com/office/powerpoint/2010/main" val="17891744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19775"/>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457200" y="274638"/>
            <a:ext cx="6019800" cy="58197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8"/>
          <p:cNvSpPr>
            <a:spLocks noGrp="1" noChangeArrowheads="1"/>
          </p:cNvSpPr>
          <p:nvPr>
            <p:ph type="sldNum" idx="10"/>
          </p:nvPr>
        </p:nvSpPr>
        <p:spPr>
          <a:ln/>
        </p:spPr>
        <p:txBody>
          <a:bodyPr/>
          <a:lstStyle>
            <a:lvl1pPr>
              <a:defRPr/>
            </a:lvl1pPr>
          </a:lstStyle>
          <a:p>
            <a:pPr>
              <a:defRPr/>
            </a:pPr>
            <a:fld id="{53F175E7-ABD3-1E4E-9940-416880D79D58}" type="slidenum">
              <a:rPr lang="en-GB"/>
              <a:pPr>
                <a:defRPr/>
              </a:pPr>
              <a:t>‹#›</a:t>
            </a:fld>
            <a:endParaRPr lang="en-GB"/>
          </a:p>
        </p:txBody>
      </p:sp>
    </p:spTree>
    <p:extLst>
      <p:ext uri="{BB962C8B-B14F-4D97-AF65-F5344CB8AC3E}">
        <p14:creationId xmlns:p14="http://schemas.microsoft.com/office/powerpoint/2010/main" val="1570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574ACCA-25B9-4E41-8889-DEFDF71C152C}" type="slidenum">
              <a:rPr lang="en-GB"/>
              <a:pPr>
                <a:defRPr/>
              </a:pPr>
              <a:t>‹#›</a:t>
            </a:fld>
            <a:endParaRPr lang="en-GB"/>
          </a:p>
        </p:txBody>
      </p:sp>
    </p:spTree>
    <p:extLst>
      <p:ext uri="{BB962C8B-B14F-4D97-AF65-F5344CB8AC3E}">
        <p14:creationId xmlns:p14="http://schemas.microsoft.com/office/powerpoint/2010/main" val="31522563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FD00041-9A8C-9541-AAF7-39EC03703A46}" type="slidenum">
              <a:rPr lang="en-GB"/>
              <a:pPr>
                <a:defRPr/>
              </a:pPr>
              <a:t>‹#›</a:t>
            </a:fld>
            <a:endParaRPr lang="en-GB"/>
          </a:p>
        </p:txBody>
      </p:sp>
    </p:spTree>
    <p:extLst>
      <p:ext uri="{BB962C8B-B14F-4D97-AF65-F5344CB8AC3E}">
        <p14:creationId xmlns:p14="http://schemas.microsoft.com/office/powerpoint/2010/main" val="18656060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1642FBF3-B5BF-DB48-8EC3-C9CB4809B544}" type="slidenum">
              <a:rPr lang="en-GB"/>
              <a:pPr>
                <a:defRPr/>
              </a:pPr>
              <a:t>‹#›</a:t>
            </a:fld>
            <a:endParaRPr lang="en-GB"/>
          </a:p>
        </p:txBody>
      </p:sp>
    </p:spTree>
    <p:extLst>
      <p:ext uri="{BB962C8B-B14F-4D97-AF65-F5344CB8AC3E}">
        <p14:creationId xmlns:p14="http://schemas.microsoft.com/office/powerpoint/2010/main" val="3511730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4B49E889-FA31-8D4F-A777-7EDBC97ADD40}" type="slidenum">
              <a:rPr lang="en-GB"/>
              <a:pPr>
                <a:defRPr/>
              </a:pPr>
              <a:t>‹#›</a:t>
            </a:fld>
            <a:endParaRPr lang="en-GB"/>
          </a:p>
        </p:txBody>
      </p:sp>
    </p:spTree>
    <p:extLst>
      <p:ext uri="{BB962C8B-B14F-4D97-AF65-F5344CB8AC3E}">
        <p14:creationId xmlns:p14="http://schemas.microsoft.com/office/powerpoint/2010/main" val="2319185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6B4DF04D-E9FC-BC49-B524-38CA9262AAB4}" type="slidenum">
              <a:rPr lang="en-GB"/>
              <a:pPr>
                <a:defRPr/>
              </a:pPr>
              <a:t>‹#›</a:t>
            </a:fld>
            <a:endParaRPr lang="en-GB"/>
          </a:p>
        </p:txBody>
      </p:sp>
    </p:spTree>
    <p:extLst>
      <p:ext uri="{BB962C8B-B14F-4D97-AF65-F5344CB8AC3E}">
        <p14:creationId xmlns:p14="http://schemas.microsoft.com/office/powerpoint/2010/main" val="27670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465A8E62-A671-1144-B0CD-C8235F642AB8}" type="slidenum">
              <a:rPr lang="en-GB"/>
              <a:pPr>
                <a:defRPr/>
              </a:pPr>
              <a:t>‹#›</a:t>
            </a:fld>
            <a:endParaRPr lang="en-GB"/>
          </a:p>
        </p:txBody>
      </p:sp>
    </p:spTree>
    <p:extLst>
      <p:ext uri="{BB962C8B-B14F-4D97-AF65-F5344CB8AC3E}">
        <p14:creationId xmlns:p14="http://schemas.microsoft.com/office/powerpoint/2010/main" val="25097973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44E6B891-2EEA-3B43-ABCD-88F14C5B0E0B}" type="slidenum">
              <a:rPr lang="en-GB"/>
              <a:pPr>
                <a:defRPr/>
              </a:pPr>
              <a:t>‹#›</a:t>
            </a:fld>
            <a:endParaRPr lang="en-GB"/>
          </a:p>
        </p:txBody>
      </p:sp>
    </p:spTree>
    <p:extLst>
      <p:ext uri="{BB962C8B-B14F-4D97-AF65-F5344CB8AC3E}">
        <p14:creationId xmlns:p14="http://schemas.microsoft.com/office/powerpoint/2010/main" val="3429639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A4200419-1A47-6A40-9D60-74474983EF79}" type="slidenum">
              <a:rPr lang="en-GB"/>
              <a:pPr>
                <a:defRPr/>
              </a:pPr>
              <a:t>‹#›</a:t>
            </a:fld>
            <a:endParaRPr lang="en-GB"/>
          </a:p>
        </p:txBody>
      </p:sp>
    </p:spTree>
    <p:extLst>
      <p:ext uri="{BB962C8B-B14F-4D97-AF65-F5344CB8AC3E}">
        <p14:creationId xmlns:p14="http://schemas.microsoft.com/office/powerpoint/2010/main" val="2253851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3CE0120-770B-F345-A2B9-37B6CFFA6CE6}" type="slidenum">
              <a:rPr lang="en-GB"/>
              <a:pPr>
                <a:defRPr/>
              </a:pPr>
              <a:t>‹#›</a:t>
            </a:fld>
            <a:endParaRPr lang="en-GB"/>
          </a:p>
        </p:txBody>
      </p:sp>
    </p:spTree>
    <p:extLst>
      <p:ext uri="{BB962C8B-B14F-4D97-AF65-F5344CB8AC3E}">
        <p14:creationId xmlns:p14="http://schemas.microsoft.com/office/powerpoint/2010/main" val="14323795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81654A0A-C870-4344-94EB-02B426043C6B}" type="slidenum">
              <a:rPr lang="en-GB"/>
              <a:pPr>
                <a:defRPr/>
              </a:pPr>
              <a:t>‹#›</a:t>
            </a:fld>
            <a:endParaRPr lang="en-GB"/>
          </a:p>
        </p:txBody>
      </p:sp>
    </p:spTree>
    <p:extLst>
      <p:ext uri="{BB962C8B-B14F-4D97-AF65-F5344CB8AC3E}">
        <p14:creationId xmlns:p14="http://schemas.microsoft.com/office/powerpoint/2010/main" val="20091310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3FEBB7D-F959-BE4D-95D8-C344F706E156}" type="slidenum">
              <a:rPr lang="en-GB"/>
              <a:pPr>
                <a:defRPr/>
              </a:pPr>
              <a:t>‹#›</a:t>
            </a:fld>
            <a:endParaRPr lang="en-GB"/>
          </a:p>
        </p:txBody>
      </p:sp>
    </p:spTree>
    <p:extLst>
      <p:ext uri="{BB962C8B-B14F-4D97-AF65-F5344CB8AC3E}">
        <p14:creationId xmlns:p14="http://schemas.microsoft.com/office/powerpoint/2010/main" val="32087284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A43EAE4-75DA-A940-92EF-E3B95007F83A}" type="slidenum">
              <a:rPr lang="en-GB"/>
              <a:pPr>
                <a:defRPr/>
              </a:pPr>
              <a:t>‹#›</a:t>
            </a:fld>
            <a:endParaRPr lang="en-GB"/>
          </a:p>
        </p:txBody>
      </p:sp>
    </p:spTree>
    <p:extLst>
      <p:ext uri="{BB962C8B-B14F-4D97-AF65-F5344CB8AC3E}">
        <p14:creationId xmlns:p14="http://schemas.microsoft.com/office/powerpoint/2010/main" val="9291690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7FA06EDA-2106-FF49-B8DA-A2E79666BAA5}" type="slidenum">
              <a:rPr lang="en-US"/>
              <a:pPr>
                <a:defRPr/>
              </a:pPr>
              <a:t>‹#›</a:t>
            </a:fld>
            <a:endParaRPr lang="en-US"/>
          </a:p>
        </p:txBody>
      </p:sp>
    </p:spTree>
    <p:extLst>
      <p:ext uri="{BB962C8B-B14F-4D97-AF65-F5344CB8AC3E}">
        <p14:creationId xmlns:p14="http://schemas.microsoft.com/office/powerpoint/2010/main" val="36081018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C0C0918B-DFD5-F14C-95D1-DB70C7844BA3}" type="slidenum">
              <a:rPr lang="en-US"/>
              <a:pPr>
                <a:defRPr/>
              </a:pPr>
              <a:t>‹#›</a:t>
            </a:fld>
            <a:endParaRPr lang="en-US"/>
          </a:p>
        </p:txBody>
      </p:sp>
    </p:spTree>
    <p:extLst>
      <p:ext uri="{BB962C8B-B14F-4D97-AF65-F5344CB8AC3E}">
        <p14:creationId xmlns:p14="http://schemas.microsoft.com/office/powerpoint/2010/main" val="21589675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5FA9A46-E303-A742-AFC8-5E4323DC6074}" type="slidenum">
              <a:rPr lang="en-US"/>
              <a:pPr>
                <a:defRPr/>
              </a:pPr>
              <a:t>‹#›</a:t>
            </a:fld>
            <a:endParaRPr lang="en-US"/>
          </a:p>
        </p:txBody>
      </p:sp>
    </p:spTree>
    <p:extLst>
      <p:ext uri="{BB962C8B-B14F-4D97-AF65-F5344CB8AC3E}">
        <p14:creationId xmlns:p14="http://schemas.microsoft.com/office/powerpoint/2010/main" val="6476460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764F230-EE0C-894A-8D00-D7849E2B6790}" type="slidenum">
              <a:rPr lang="en-US"/>
              <a:pPr>
                <a:defRPr/>
              </a:pPr>
              <a:t>‹#›</a:t>
            </a:fld>
            <a:endParaRPr lang="en-US"/>
          </a:p>
        </p:txBody>
      </p:sp>
    </p:spTree>
    <p:extLst>
      <p:ext uri="{BB962C8B-B14F-4D97-AF65-F5344CB8AC3E}">
        <p14:creationId xmlns:p14="http://schemas.microsoft.com/office/powerpoint/2010/main" val="86259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4A55990-0695-A343-A76F-2D0D8A0EAA2D}" type="slidenum">
              <a:rPr lang="en-GB"/>
              <a:pPr>
                <a:defRPr/>
              </a:pPr>
              <a:t>‹#›</a:t>
            </a:fld>
            <a:endParaRPr lang="en-GB"/>
          </a:p>
        </p:txBody>
      </p:sp>
    </p:spTree>
    <p:extLst>
      <p:ext uri="{BB962C8B-B14F-4D97-AF65-F5344CB8AC3E}">
        <p14:creationId xmlns:p14="http://schemas.microsoft.com/office/powerpoint/2010/main" val="891241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defTabSz="449263">
              <a:buSzTx/>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defRPr/>
            </a:lvl1pPr>
          </a:lstStyle>
          <a:p>
            <a:pPr>
              <a:defRPr/>
            </a:pPr>
            <a:fld id="{F79D0AFF-4E7D-7345-8507-3C841CBE2115}" type="slidenum">
              <a:rPr lang="en-US"/>
              <a:pPr>
                <a:defRPr/>
              </a:pPr>
              <a:t>‹#›</a:t>
            </a:fld>
            <a:endParaRPr lang="en-US"/>
          </a:p>
        </p:txBody>
      </p:sp>
    </p:spTree>
    <p:extLst>
      <p:ext uri="{BB962C8B-B14F-4D97-AF65-F5344CB8AC3E}">
        <p14:creationId xmlns:p14="http://schemas.microsoft.com/office/powerpoint/2010/main" val="35713163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p:txBody>
          <a:bodyPr/>
          <a:lstStyle>
            <a:lvl1pPr defTabSz="449263">
              <a:buSzTx/>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defRPr/>
            </a:lvl1pPr>
          </a:lstStyle>
          <a:p>
            <a:pPr>
              <a:defRPr/>
            </a:pPr>
            <a:fld id="{844EAC11-85A8-7B40-8738-28CCE484BB28}" type="slidenum">
              <a:rPr lang="en-US"/>
              <a:pPr>
                <a:defRPr/>
              </a:pPr>
              <a:t>‹#›</a:t>
            </a:fld>
            <a:endParaRPr lang="en-US"/>
          </a:p>
        </p:txBody>
      </p:sp>
    </p:spTree>
    <p:extLst>
      <p:ext uri="{BB962C8B-B14F-4D97-AF65-F5344CB8AC3E}">
        <p14:creationId xmlns:p14="http://schemas.microsoft.com/office/powerpoint/2010/main" val="37454906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defRPr/>
            </a:lvl1pPr>
          </a:lstStyle>
          <a:p>
            <a:pPr>
              <a:defRPr/>
            </a:pPr>
            <a:fld id="{E5449010-F535-2D48-BBDD-1DA796D9207F}" type="slidenum">
              <a:rPr lang="en-US"/>
              <a:pPr>
                <a:defRPr/>
              </a:pPr>
              <a:t>‹#›</a:t>
            </a:fld>
            <a:endParaRPr lang="en-US"/>
          </a:p>
        </p:txBody>
      </p:sp>
    </p:spTree>
    <p:extLst>
      <p:ext uri="{BB962C8B-B14F-4D97-AF65-F5344CB8AC3E}">
        <p14:creationId xmlns:p14="http://schemas.microsoft.com/office/powerpoint/2010/main" val="3697579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3F7DC756-8E0A-E84C-AC8F-EA45BE5464D3}" type="slidenum">
              <a:rPr lang="en-US"/>
              <a:pPr>
                <a:defRPr/>
              </a:pPr>
              <a:t>‹#›</a:t>
            </a:fld>
            <a:endParaRPr lang="en-US"/>
          </a:p>
        </p:txBody>
      </p:sp>
    </p:spTree>
    <p:extLst>
      <p:ext uri="{BB962C8B-B14F-4D97-AF65-F5344CB8AC3E}">
        <p14:creationId xmlns:p14="http://schemas.microsoft.com/office/powerpoint/2010/main" val="242170936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C70B3D7-4719-004D-9DA2-2DEA1E017C5F}" type="slidenum">
              <a:rPr lang="en-US"/>
              <a:pPr>
                <a:defRPr/>
              </a:pPr>
              <a:t>‹#›</a:t>
            </a:fld>
            <a:endParaRPr lang="en-US"/>
          </a:p>
        </p:txBody>
      </p:sp>
    </p:spTree>
    <p:extLst>
      <p:ext uri="{BB962C8B-B14F-4D97-AF65-F5344CB8AC3E}">
        <p14:creationId xmlns:p14="http://schemas.microsoft.com/office/powerpoint/2010/main" val="348889827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915932FD-2586-9F4B-BCB3-18316AFCDB6C}" type="slidenum">
              <a:rPr lang="en-US"/>
              <a:pPr>
                <a:defRPr/>
              </a:pPr>
              <a:t>‹#›</a:t>
            </a:fld>
            <a:endParaRPr lang="en-US"/>
          </a:p>
        </p:txBody>
      </p:sp>
    </p:spTree>
    <p:extLst>
      <p:ext uri="{BB962C8B-B14F-4D97-AF65-F5344CB8AC3E}">
        <p14:creationId xmlns:p14="http://schemas.microsoft.com/office/powerpoint/2010/main" val="13304120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18583F8-D499-EE46-87AE-4FE6909252FE}" type="slidenum">
              <a:rPr lang="en-US"/>
              <a:pPr>
                <a:defRPr/>
              </a:pPr>
              <a:t>‹#›</a:t>
            </a:fld>
            <a:endParaRPr lang="en-US"/>
          </a:p>
        </p:txBody>
      </p:sp>
    </p:spTree>
    <p:extLst>
      <p:ext uri="{BB962C8B-B14F-4D97-AF65-F5344CB8AC3E}">
        <p14:creationId xmlns:p14="http://schemas.microsoft.com/office/powerpoint/2010/main" val="764157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3083"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3084"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D8746E5B-B59E-E047-88A3-359310E3E0C8}" type="slidenum">
              <a:rPr lang="en-US"/>
              <a:pPr>
                <a:defRPr/>
              </a:pPr>
              <a:t>‹#›</a:t>
            </a:fld>
            <a:endParaRPr lang="en-US"/>
          </a:p>
        </p:txBody>
      </p:sp>
    </p:spTree>
    <p:extLst>
      <p:ext uri="{BB962C8B-B14F-4D97-AF65-F5344CB8AC3E}">
        <p14:creationId xmlns:p14="http://schemas.microsoft.com/office/powerpoint/2010/main" val="157780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50BA77A1-8FE4-9447-AC36-0CAB267E9059}" type="slidenum">
              <a:rPr lang="en-US"/>
              <a:pPr>
                <a:defRPr/>
              </a:pPr>
              <a:t>‹#›</a:t>
            </a:fld>
            <a:endParaRPr lang="en-US"/>
          </a:p>
        </p:txBody>
      </p:sp>
    </p:spTree>
    <p:extLst>
      <p:ext uri="{BB962C8B-B14F-4D97-AF65-F5344CB8AC3E}">
        <p14:creationId xmlns:p14="http://schemas.microsoft.com/office/powerpoint/2010/main" val="21548732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F3312E9F-FD4F-0D40-8BF6-C466090AC8C1}" type="slidenum">
              <a:rPr lang="en-US"/>
              <a:pPr>
                <a:defRPr/>
              </a:pPr>
              <a:t>‹#›</a:t>
            </a:fld>
            <a:endParaRPr lang="en-US"/>
          </a:p>
        </p:txBody>
      </p:sp>
    </p:spTree>
    <p:extLst>
      <p:ext uri="{BB962C8B-B14F-4D97-AF65-F5344CB8AC3E}">
        <p14:creationId xmlns:p14="http://schemas.microsoft.com/office/powerpoint/2010/main" val="3899176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E00C65A-29CC-8243-ACBF-006DF4802CA4}" type="slidenum">
              <a:rPr lang="en-GB"/>
              <a:pPr>
                <a:defRPr/>
              </a:pPr>
              <a:t>‹#›</a:t>
            </a:fld>
            <a:endParaRPr lang="en-GB"/>
          </a:p>
        </p:txBody>
      </p:sp>
    </p:spTree>
    <p:extLst>
      <p:ext uri="{BB962C8B-B14F-4D97-AF65-F5344CB8AC3E}">
        <p14:creationId xmlns:p14="http://schemas.microsoft.com/office/powerpoint/2010/main" val="22444579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6DABECC-A182-C44A-969F-083368A0340B}" type="slidenum">
              <a:rPr lang="en-US"/>
              <a:pPr>
                <a:defRPr/>
              </a:pPr>
              <a:t>‹#›</a:t>
            </a:fld>
            <a:endParaRPr lang="en-US"/>
          </a:p>
        </p:txBody>
      </p:sp>
    </p:spTree>
    <p:extLst>
      <p:ext uri="{BB962C8B-B14F-4D97-AF65-F5344CB8AC3E}">
        <p14:creationId xmlns:p14="http://schemas.microsoft.com/office/powerpoint/2010/main" val="11133833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CA9A223-6634-524E-8F5C-033FA7A715FA}" type="slidenum">
              <a:rPr lang="en-US"/>
              <a:pPr>
                <a:defRPr/>
              </a:pPr>
              <a:t>‹#›</a:t>
            </a:fld>
            <a:endParaRPr lang="en-US"/>
          </a:p>
        </p:txBody>
      </p:sp>
    </p:spTree>
    <p:extLst>
      <p:ext uri="{BB962C8B-B14F-4D97-AF65-F5344CB8AC3E}">
        <p14:creationId xmlns:p14="http://schemas.microsoft.com/office/powerpoint/2010/main" val="193295500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B89444F9-C725-1F47-BBD5-8E101D7F0ABD}" type="slidenum">
              <a:rPr lang="en-US"/>
              <a:pPr>
                <a:defRPr/>
              </a:pPr>
              <a:t>‹#›</a:t>
            </a:fld>
            <a:endParaRPr lang="en-US"/>
          </a:p>
        </p:txBody>
      </p:sp>
    </p:spTree>
    <p:extLst>
      <p:ext uri="{BB962C8B-B14F-4D97-AF65-F5344CB8AC3E}">
        <p14:creationId xmlns:p14="http://schemas.microsoft.com/office/powerpoint/2010/main" val="7144165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9DB53A5-CFD8-EE4A-8954-DBC6ECE96E29}" type="slidenum">
              <a:rPr lang="en-US"/>
              <a:pPr>
                <a:defRPr/>
              </a:pPr>
              <a:t>‹#›</a:t>
            </a:fld>
            <a:endParaRPr lang="en-US"/>
          </a:p>
        </p:txBody>
      </p:sp>
    </p:spTree>
    <p:extLst>
      <p:ext uri="{BB962C8B-B14F-4D97-AF65-F5344CB8AC3E}">
        <p14:creationId xmlns:p14="http://schemas.microsoft.com/office/powerpoint/2010/main" val="2729172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DD929EE-20EB-5844-89F3-CA5A64A452B6}" type="slidenum">
              <a:rPr lang="en-US"/>
              <a:pPr>
                <a:defRPr/>
              </a:pPr>
              <a:t>‹#›</a:t>
            </a:fld>
            <a:endParaRPr lang="en-US"/>
          </a:p>
        </p:txBody>
      </p:sp>
    </p:spTree>
    <p:extLst>
      <p:ext uri="{BB962C8B-B14F-4D97-AF65-F5344CB8AC3E}">
        <p14:creationId xmlns:p14="http://schemas.microsoft.com/office/powerpoint/2010/main" val="41261381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A7CF75A1-9D62-C44B-9D17-B433C5578708}" type="slidenum">
              <a:rPr lang="en-US"/>
              <a:pPr>
                <a:defRPr/>
              </a:pPr>
              <a:t>‹#›</a:t>
            </a:fld>
            <a:endParaRPr lang="en-US"/>
          </a:p>
        </p:txBody>
      </p:sp>
    </p:spTree>
    <p:extLst>
      <p:ext uri="{BB962C8B-B14F-4D97-AF65-F5344CB8AC3E}">
        <p14:creationId xmlns:p14="http://schemas.microsoft.com/office/powerpoint/2010/main" val="7317354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6A5CF4F-4792-4F4E-9B49-361E237C8E4C}" type="slidenum">
              <a:rPr lang="en-US"/>
              <a:pPr>
                <a:defRPr/>
              </a:pPr>
              <a:t>‹#›</a:t>
            </a:fld>
            <a:endParaRPr lang="en-US"/>
          </a:p>
        </p:txBody>
      </p:sp>
    </p:spTree>
    <p:extLst>
      <p:ext uri="{BB962C8B-B14F-4D97-AF65-F5344CB8AC3E}">
        <p14:creationId xmlns:p14="http://schemas.microsoft.com/office/powerpoint/2010/main" val="41360619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F5FD30-7AE8-2543-A2BA-C511E7D9CEDF}" type="slidenum">
              <a:rPr lang="en-US"/>
              <a:pPr>
                <a:defRPr/>
              </a:pPr>
              <a:t>‹#›</a:t>
            </a:fld>
            <a:endParaRPr lang="en-US"/>
          </a:p>
        </p:txBody>
      </p:sp>
    </p:spTree>
    <p:extLst>
      <p:ext uri="{BB962C8B-B14F-4D97-AF65-F5344CB8AC3E}">
        <p14:creationId xmlns:p14="http://schemas.microsoft.com/office/powerpoint/2010/main" val="24529485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10CC26C6-7DA8-B14F-BBA5-F8DD03B672B8}" type="slidenum">
              <a:rPr lang="en-US"/>
              <a:pPr>
                <a:defRPr/>
              </a:pPr>
              <a:t>‹#›</a:t>
            </a:fld>
            <a:endParaRPr lang="en-US"/>
          </a:p>
        </p:txBody>
      </p:sp>
    </p:spTree>
    <p:extLst>
      <p:ext uri="{BB962C8B-B14F-4D97-AF65-F5344CB8AC3E}">
        <p14:creationId xmlns:p14="http://schemas.microsoft.com/office/powerpoint/2010/main" val="37550347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22278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C110249-253F-9341-A493-F94263F0B725}" type="slidenum">
              <a:rPr lang="en-GB"/>
              <a:pPr>
                <a:defRPr/>
              </a:pPr>
              <a:t>‹#›</a:t>
            </a:fld>
            <a:endParaRPr lang="en-GB"/>
          </a:p>
        </p:txBody>
      </p:sp>
    </p:spTree>
    <p:extLst>
      <p:ext uri="{BB962C8B-B14F-4D97-AF65-F5344CB8AC3E}">
        <p14:creationId xmlns:p14="http://schemas.microsoft.com/office/powerpoint/2010/main" val="9995334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8151087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468577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851253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2449083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611288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1355096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0903902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00632269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9979226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08390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A0EE006F-7EC5-2943-8A9B-1F3BE193F828}" type="slidenum">
              <a:rPr lang="en-GB"/>
              <a:pPr>
                <a:defRPr/>
              </a:pPr>
              <a:t>‹#›</a:t>
            </a:fld>
            <a:endParaRPr lang="en-GB"/>
          </a:p>
        </p:txBody>
      </p:sp>
    </p:spTree>
    <p:extLst>
      <p:ext uri="{BB962C8B-B14F-4D97-AF65-F5344CB8AC3E}">
        <p14:creationId xmlns:p14="http://schemas.microsoft.com/office/powerpoint/2010/main" val="7713066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86607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60733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3E8A877F-D29B-F643-91AB-4AF25E522C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73321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C427EFF-0A2A-FF42-A7F9-3E7436DB98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102368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52C31F3-CB67-5948-BDEE-AE0C598DEC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162734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9C1161E1-1C32-2747-8CBB-5FD9E2F569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760073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E0B47EC-AD8C-674C-851C-C2AA81E14A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933384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A583978C-E9E2-584E-90FA-FEB1111B47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638098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2CDCB973-8608-8149-ADE7-D06A7C8F36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418209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2DBE6CA4-1481-B243-8064-961FD8DB24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57478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1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4.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6.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7.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8.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9.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7.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0.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9.jpeg"/><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2.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10.jpe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3.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5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5.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6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slideLayout" Target="../slideLayouts/slideLayout290.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slideLayout" Target="../slideLayouts/slideLayout289.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 Id="rId14" Type="http://schemas.openxmlformats.org/officeDocument/2006/relationships/theme" Target="../theme/theme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7.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6.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5.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02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0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029"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a:defRPr/>
            </a:pPr>
            <a:fld id="{8C8E5C28-7819-B248-9DDC-4CA1363C40B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00" r:id="rId1"/>
    <p:sldLayoutId id="2147500401" r:id="rId2"/>
    <p:sldLayoutId id="2147500402" r:id="rId3"/>
    <p:sldLayoutId id="2147500403" r:id="rId4"/>
    <p:sldLayoutId id="2147500404" r:id="rId5"/>
    <p:sldLayoutId id="2147500405" r:id="rId6"/>
    <p:sldLayoutId id="2147500406" r:id="rId7"/>
    <p:sldLayoutId id="2147500407" r:id="rId8"/>
    <p:sldLayoutId id="2147500408" r:id="rId9"/>
    <p:sldLayoutId id="2147500409" r:id="rId10"/>
    <p:sldLayoutId id="214750041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hangingPunct="0"/>
            <a:endParaRPr lang="en-US">
              <a:solidFill>
                <a:srgbClr val="000000"/>
              </a:solidFill>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hangingPunct="0"/>
            <a:endParaRPr lang="en-US">
              <a:solidFill>
                <a:srgbClr val="000000"/>
              </a:solidFill>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hangingPunct="0"/>
            <a:fld id="{5C2F5268-F079-4549-B7BC-B8D4242C6860}" type="slidenum">
              <a:rPr lang="en-US" smtClean="0">
                <a:solidFill>
                  <a:srgbClr val="000000"/>
                </a:solidFill>
                <a:ea typeface="ヒラギノ角ゴ Pro W3" charset="0"/>
                <a:cs typeface="ヒラギノ角ゴ Pro W3" charset="0"/>
              </a:rPr>
              <a:pPr defTabSz="914400" eaLnBrk="0" hangingPunct="0"/>
              <a:t>‹#›</a:t>
            </a:fld>
            <a:endParaRPr lang="en-US">
              <a:solidFill>
                <a:srgbClr val="000000"/>
              </a:solidFill>
              <a:ea typeface="ヒラギノ角ゴ Pro W3" charset="0"/>
              <a:cs typeface="ヒラギノ角ゴ Pro W3" charset="0"/>
            </a:endParaRPr>
          </a:p>
        </p:txBody>
      </p:sp>
    </p:spTree>
    <p:extLst>
      <p:ext uri="{BB962C8B-B14F-4D97-AF65-F5344CB8AC3E}">
        <p14:creationId xmlns:p14="http://schemas.microsoft.com/office/powerpoint/2010/main" val="53794078"/>
      </p:ext>
    </p:extLst>
  </p:cSld>
  <p:clrMap bg1="lt1" tx1="dk1" bg2="lt2" tx2="dk2" accent1="accent1" accent2="accent2" accent3="accent3" accent4="accent4" accent5="accent5" accent6="accent6" hlink="hlink" folHlink="folHlink"/>
  <p:sldLayoutIdLst>
    <p:sldLayoutId id="2147501108" r:id="rId1"/>
    <p:sldLayoutId id="2147501109" r:id="rId2"/>
    <p:sldLayoutId id="2147501110" r:id="rId3"/>
    <p:sldLayoutId id="2147501111" r:id="rId4"/>
    <p:sldLayoutId id="2147501112" r:id="rId5"/>
    <p:sldLayoutId id="2147501113" r:id="rId6"/>
    <p:sldLayoutId id="2147501114" r:id="rId7"/>
    <p:sldLayoutId id="2147501115" r:id="rId8"/>
    <p:sldLayoutId id="2147501116" r:id="rId9"/>
    <p:sldLayoutId id="2147501117" r:id="rId10"/>
    <p:sldLayoutId id="214750111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1"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defTabSz="914400"/>
            <a:endParaRPr kumimoji="1" lang="en-US">
              <a:solidFill>
                <a:srgbClr val="FFFFCC"/>
              </a:solidFill>
              <a:latin typeface="Times New Roman" charset="0"/>
            </a:endParaRPr>
          </a:p>
        </p:txBody>
      </p:sp>
      <p:sp>
        <p:nvSpPr>
          <p:cNvPr id="101382" name="Freeform 6"/>
          <p:cNvSpPr>
            <a:spLocks/>
          </p:cNvSpPr>
          <p:nvPr/>
        </p:nvSpPr>
        <p:spPr bwMode="auto">
          <a:xfrm>
            <a:off x="3586163" y="452438"/>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3" name="Freeform 7"/>
          <p:cNvSpPr>
            <a:spLocks/>
          </p:cNvSpPr>
          <p:nvPr/>
        </p:nvSpPr>
        <p:spPr bwMode="auto">
          <a:xfrm>
            <a:off x="3586163"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4"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5" name="Freeform 9"/>
          <p:cNvSpPr>
            <a:spLocks/>
          </p:cNvSpPr>
          <p:nvPr/>
        </p:nvSpPr>
        <p:spPr bwMode="auto">
          <a:xfrm>
            <a:off x="4868863"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6" name="Freeform 10"/>
          <p:cNvSpPr>
            <a:spLocks/>
          </p:cNvSpPr>
          <p:nvPr/>
        </p:nvSpPr>
        <p:spPr bwMode="auto">
          <a:xfrm>
            <a:off x="3605213" y="19050"/>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87"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grpSp>
        <p:nvGrpSpPr>
          <p:cNvPr id="101388" name="Group 12"/>
          <p:cNvGrpSpPr>
            <a:grpSpLocks/>
          </p:cNvGrpSpPr>
          <p:nvPr/>
        </p:nvGrpSpPr>
        <p:grpSpPr bwMode="auto">
          <a:xfrm>
            <a:off x="63500" y="153988"/>
            <a:ext cx="3435350" cy="520700"/>
            <a:chOff x="40" y="97"/>
            <a:chExt cx="2164" cy="328"/>
          </a:xfrm>
        </p:grpSpPr>
        <p:sp>
          <p:nvSpPr>
            <p:cNvPr id="101398"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9"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400"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401"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402"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grpSp>
      <p:grpSp>
        <p:nvGrpSpPr>
          <p:cNvPr id="101389" name="Group 18"/>
          <p:cNvGrpSpPr>
            <a:grpSpLocks/>
          </p:cNvGrpSpPr>
          <p:nvPr/>
        </p:nvGrpSpPr>
        <p:grpSpPr bwMode="auto">
          <a:xfrm>
            <a:off x="5646738" y="153988"/>
            <a:ext cx="3435350" cy="552450"/>
            <a:chOff x="3557" y="97"/>
            <a:chExt cx="2164" cy="348"/>
          </a:xfrm>
        </p:grpSpPr>
        <p:sp>
          <p:nvSpPr>
            <p:cNvPr id="101393"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4"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5"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6"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sp>
          <p:nvSpPr>
            <p:cNvPr id="101397"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CC"/>
                </a:solidFill>
              </a:endParaRPr>
            </a:p>
          </p:txBody>
        </p:sp>
      </p:grpSp>
      <p:sp>
        <p:nvSpPr>
          <p:cNvPr id="8501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defRPr sz="1400">
                <a:solidFill>
                  <a:srgbClr val="FFFFCC"/>
                </a:solidFill>
                <a:latin typeface="Times New Roman" pitchFamily="-112" charset="0"/>
                <a:ea typeface="+mn-ea"/>
                <a:cs typeface="+mn-cs"/>
              </a:defRPr>
            </a:lvl1pPr>
          </a:lstStyle>
          <a:p>
            <a:pPr defTabSz="914400">
              <a:defRPr/>
            </a:pPr>
            <a:endParaRPr lang="en-US"/>
          </a:p>
        </p:txBody>
      </p:sp>
      <p:sp>
        <p:nvSpPr>
          <p:cNvPr id="8501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CC"/>
                </a:solidFill>
                <a:latin typeface="Times New Roman" pitchFamily="-112" charset="0"/>
                <a:ea typeface="+mn-ea"/>
                <a:cs typeface="+mn-cs"/>
              </a:defRPr>
            </a:lvl1pPr>
          </a:lstStyle>
          <a:p>
            <a:pPr defTabSz="914400">
              <a:defRPr/>
            </a:pPr>
            <a:endParaRPr lang="en-US"/>
          </a:p>
        </p:txBody>
      </p:sp>
      <p:sp>
        <p:nvSpPr>
          <p:cNvPr id="8501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CC"/>
                </a:solidFill>
                <a:latin typeface="Times New Roman" charset="0"/>
              </a:defRPr>
            </a:lvl1pPr>
          </a:lstStyle>
          <a:p>
            <a:pPr defTabSz="914400">
              <a:defRPr/>
            </a:pPr>
            <a:fld id="{0D1882BC-64F8-6E4E-BEE4-BA3836FA0671}" type="slidenum">
              <a:rPr lang="en-US"/>
              <a:pPr defTabSz="914400">
                <a:defRPr/>
              </a:pPr>
              <a:t>‹#›</a:t>
            </a:fld>
            <a:endParaRPr lang="en-US"/>
          </a:p>
        </p:txBody>
      </p:sp>
    </p:spTree>
    <p:extLst>
      <p:ext uri="{BB962C8B-B14F-4D97-AF65-F5344CB8AC3E}">
        <p14:creationId xmlns:p14="http://schemas.microsoft.com/office/powerpoint/2010/main" val="389549678"/>
      </p:ext>
    </p:extLst>
  </p:cSld>
  <p:clrMap bg1="dk2" tx1="lt1" bg2="dk1" tx2="lt2" accent1="accent1" accent2="accent2" accent3="accent3" accent4="accent4" accent5="accent5" accent6="accent6" hlink="hlink" folHlink="folHlink"/>
  <p:sldLayoutIdLst>
    <p:sldLayoutId id="21475011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75000"/>
        <a:buFont typeface="Wingdings" pitchFamily="-108" charset="2"/>
        <a:buChar char="v"/>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defTabSz="91440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defTabSz="91440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a:defRPr/>
            </a:pPr>
            <a:fld id="{2519E34F-AF5F-FF4D-9C28-0E117E7BCF2B}" type="slidenum">
              <a:rPr lang="en-US">
                <a:solidFill>
                  <a:srgbClr val="000000"/>
                </a:solidFill>
                <a:latin typeface="Times New Roman" charset="0"/>
              </a:rPr>
              <a:pPr defTabSz="914400">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262024468"/>
      </p:ext>
    </p:extLst>
  </p:cSld>
  <p:clrMap bg1="lt1" tx1="dk1" bg2="lt2" tx2="dk2" accent1="accent1" accent2="accent2" accent3="accent3" accent4="accent4" accent5="accent5" accent6="accent6" hlink="hlink" folHlink="folHlink"/>
  <p:sldLayoutIdLst>
    <p:sldLayoutId id="2147501189" r:id="rId1"/>
    <p:sldLayoutId id="2147501190" r:id="rId2"/>
    <p:sldLayoutId id="2147501191" r:id="rId3"/>
    <p:sldLayoutId id="2147501192" r:id="rId4"/>
    <p:sldLayoutId id="2147501193" r:id="rId5"/>
    <p:sldLayoutId id="2147501194" r:id="rId6"/>
    <p:sldLayoutId id="2147501195" r:id="rId7"/>
    <p:sldLayoutId id="2147501196" r:id="rId8"/>
    <p:sldLayoutId id="2147501197" r:id="rId9"/>
    <p:sldLayoutId id="2147501198" r:id="rId10"/>
    <p:sldLayoutId id="2147501199"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a:solidFill>
            <a:schemeClr val="bg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sz="24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sz="2000" b="1">
          <a:solidFill>
            <a:schemeClr val="bg1"/>
          </a:solidFill>
          <a:effectLst>
            <a:outerShdw blurRad="38100" dist="38100" dir="2700000" algn="tl">
              <a:srgbClr val="000000">
                <a:alpha val="43137"/>
              </a:srgbClr>
            </a:outerShdw>
          </a:effectLst>
          <a:latin typeface="Arial"/>
          <a:ea typeface="ＭＳ Ｐゴシック" pitchFamily="2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457200" y="992188"/>
            <a:ext cx="8153400" cy="1600200"/>
            <a:chOff x="288" y="625"/>
            <a:chExt cx="5136" cy="1008"/>
          </a:xfrm>
        </p:grpSpPr>
        <p:sp>
          <p:nvSpPr>
            <p:cNvPr id="63181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 xmlns:a14="http://schemas.microsoft.com/office/drawing/2010/main" w="9525" cap="rnd">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sp>
          <p:nvSpPr>
            <p:cNvPr id="63181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hangingPunct="0">
                <a:defRPr/>
              </a:pPr>
              <a:endParaRPr lang="en-US">
                <a:solidFill>
                  <a:srgbClr val="FFFFCC"/>
                </a:solidFill>
              </a:endParaRPr>
            </a:p>
          </p:txBody>
        </p:sp>
      </p:grpSp>
      <p:sp>
        <p:nvSpPr>
          <p:cNvPr id="631815"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631816"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631817"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8"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ctr">
              <a:defRPr kumimoji="1" sz="1400" smtClean="0">
                <a:cs typeface="+mn-cs"/>
              </a:defRPr>
            </a:lvl1pPr>
          </a:lstStyle>
          <a:p>
            <a:pPr defTabSz="914400" eaLnBrk="0" hangingPunct="0">
              <a:defRPr/>
            </a:pPr>
            <a:endParaRPr lang="en-US" altLang="zh-TW">
              <a:solidFill>
                <a:srgbClr val="FFFFCC"/>
              </a:solidFill>
              <a:cs typeface="新細明體"/>
            </a:endParaRPr>
          </a:p>
        </p:txBody>
      </p:sp>
      <p:sp>
        <p:nvSpPr>
          <p:cNvPr id="631819"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kumimoji="1" sz="1400">
                <a:ea typeface="新細明體" charset="0"/>
                <a:cs typeface="新細明體" charset="0"/>
              </a:defRPr>
            </a:lvl1pPr>
          </a:lstStyle>
          <a:p>
            <a:pPr defTabSz="914400" eaLnBrk="0" hangingPunct="0"/>
            <a:fld id="{12883ED8-D363-8742-B62A-973D3186F1D5}"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4045626008"/>
      </p:ext>
    </p:extLst>
  </p:cSld>
  <p:clrMap bg1="dk2" tx1="lt1" bg2="dk1" tx2="lt2" accent1="accent1" accent2="accent2" accent3="accent3" accent4="accent4" accent5="accent5" accent6="accent6" hlink="hlink" folHlink="folHlink"/>
  <p:sldLayoutIdLst>
    <p:sldLayoutId id="2147501201" r:id="rId1"/>
    <p:sldLayoutId id="2147501202" r:id="rId2"/>
    <p:sldLayoutId id="2147501203" r:id="rId3"/>
    <p:sldLayoutId id="2147501204" r:id="rId4"/>
    <p:sldLayoutId id="2147501205" r:id="rId5"/>
    <p:sldLayoutId id="2147501206" r:id="rId6"/>
    <p:sldLayoutId id="2147501207" r:id="rId7"/>
    <p:sldLayoutId id="2147501208" r:id="rId8"/>
    <p:sldLayoutId id="2147501209" r:id="rId9"/>
    <p:sldLayoutId id="2147501210" r:id="rId10"/>
    <p:sldLayoutId id="2147501211"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hangingPunct="0">
              <a:defRPr/>
            </a:pPr>
            <a:endParaRPr lang="en-US" sz="1800">
              <a:solidFill>
                <a:srgbClr val="FFFFFF"/>
              </a:solidFill>
            </a:endParaRPr>
          </a:p>
        </p:txBody>
      </p:sp>
      <p:sp>
        <p:nvSpPr>
          <p:cNvPr id="37891"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defTabSz="914400" eaLnBrk="0" hangingPunct="0"/>
            <a:endParaRPr lang="en-US" sz="1800">
              <a:solidFill>
                <a:srgbClr val="FFFFFF"/>
              </a:solidFill>
            </a:endParaRPr>
          </a:p>
        </p:txBody>
      </p:sp>
      <p:sp>
        <p:nvSpPr>
          <p:cNvPr id="37892"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3"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4"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5"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6"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7"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8"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9"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00"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hangingPunct="0">
              <a:defRPr/>
            </a:pPr>
            <a:endParaRPr lang="en-US">
              <a:solidFill>
                <a:srgbClr val="FFFFFF"/>
              </a:solidFill>
              <a:latin typeface="Times New Roman"/>
            </a:endParaRPr>
          </a:p>
        </p:txBody>
      </p:sp>
      <p:sp>
        <p:nvSpPr>
          <p:cNvPr id="3483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hangingPunct="0">
              <a:defRPr/>
            </a:pPr>
            <a:endParaRPr lang="en-US">
              <a:solidFill>
                <a:srgbClr val="FFFFFF"/>
              </a:solidFill>
              <a:latin typeface="Times New Roman"/>
            </a:endParaRPr>
          </a:p>
        </p:txBody>
      </p:sp>
      <p:sp>
        <p:nvSpPr>
          <p:cNvPr id="3483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defTabSz="914400" eaLnBrk="0" hangingPunct="0">
              <a:defRPr/>
            </a:pPr>
            <a:fld id="{77FA800A-BE4D-1946-8611-61DA7B4FCEFB}" type="slidenum">
              <a:rPr lang="en-US">
                <a:solidFill>
                  <a:srgbClr val="FFFFFF"/>
                </a:solidFill>
              </a:rPr>
              <a:pPr defTabSz="914400" eaLnBrk="0" hangingPunct="0">
                <a:defRPr/>
              </a:pPr>
              <a:t>‹#›</a:t>
            </a:fld>
            <a:endParaRPr lang="en-US">
              <a:solidFill>
                <a:srgbClr val="FFFFFF"/>
              </a:solidFill>
            </a:endParaRPr>
          </a:p>
        </p:txBody>
      </p:sp>
    </p:spTree>
    <p:extLst>
      <p:ext uri="{BB962C8B-B14F-4D97-AF65-F5344CB8AC3E}">
        <p14:creationId xmlns:p14="http://schemas.microsoft.com/office/powerpoint/2010/main" val="2766686330"/>
      </p:ext>
    </p:extLst>
  </p:cSld>
  <p:clrMap bg1="dk2" tx1="lt1" bg2="dk1" tx2="lt2" accent1="accent1" accent2="accent2" accent3="accent3" accent4="accent4" accent5="accent5" accent6="accent6" hlink="hlink" folHlink="folHlink"/>
  <p:sldLayoutIdLst>
    <p:sldLayoutId id="2147501213" r:id="rId1"/>
    <p:sldLayoutId id="2147501214" r:id="rId2"/>
    <p:sldLayoutId id="2147501215" r:id="rId3"/>
    <p:sldLayoutId id="2147501216" r:id="rId4"/>
    <p:sldLayoutId id="2147501217" r:id="rId5"/>
    <p:sldLayoutId id="2147501218" r:id="rId6"/>
    <p:sldLayoutId id="2147501219" r:id="rId7"/>
    <p:sldLayoutId id="2147501220" r:id="rId8"/>
    <p:sldLayoutId id="2147501221" r:id="rId9"/>
    <p:sldLayoutId id="2147501222" r:id="rId10"/>
    <p:sldLayoutId id="2147501223"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48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defTabSz="914400" eaLnBrk="0" hangingPunct="0">
              <a:defRPr/>
            </a:pPr>
            <a:endParaRPr lang="en-US" sz="1800">
              <a:solidFill>
                <a:srgbClr val="FFFFFF"/>
              </a:solidFill>
            </a:endParaRPr>
          </a:p>
        </p:txBody>
      </p:sp>
      <p:sp>
        <p:nvSpPr>
          <p:cNvPr id="37891"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430947550 w 3625"/>
              <a:gd name="T5" fmla="*/ 7561263 h 1492"/>
              <a:gd name="T6" fmla="*/ 894656340 w 3625"/>
              <a:gd name="T7" fmla="*/ 22682200 h 1492"/>
              <a:gd name="T8" fmla="*/ 1257558872 w 3625"/>
              <a:gd name="T9" fmla="*/ 52924075 h 1492"/>
              <a:gd name="T10" fmla="*/ 1638101705 w 3625"/>
              <a:gd name="T11" fmla="*/ 90725625 h 1492"/>
              <a:gd name="T12" fmla="*/ 2038807377 w 3625"/>
              <a:gd name="T13" fmla="*/ 136088438 h 1492"/>
              <a:gd name="T14" fmla="*/ 2147483647 w 3625"/>
              <a:gd name="T15" fmla="*/ 196572188 h 1492"/>
              <a:gd name="T16" fmla="*/ 2147483647 w 3625"/>
              <a:gd name="T17" fmla="*/ 264617200 h 1492"/>
              <a:gd name="T18" fmla="*/ 2147483647 w 3625"/>
              <a:gd name="T19" fmla="*/ 335181575 h 1492"/>
              <a:gd name="T20" fmla="*/ 2147483647 w 3625"/>
              <a:gd name="T21" fmla="*/ 441028138 h 1492"/>
              <a:gd name="T22" fmla="*/ 2147483647 w 3625"/>
              <a:gd name="T23" fmla="*/ 546874700 h 1492"/>
              <a:gd name="T24" fmla="*/ 2147483647 w 3625"/>
              <a:gd name="T25" fmla="*/ 677922825 h 1492"/>
              <a:gd name="T26" fmla="*/ 2147483647 w 3625"/>
              <a:gd name="T27" fmla="*/ 776208125 h 1492"/>
              <a:gd name="T28" fmla="*/ 2147483647 w 3625"/>
              <a:gd name="T29" fmla="*/ 967740000 h 1492"/>
              <a:gd name="T30" fmla="*/ 2147483647 w 3625"/>
              <a:gd name="T31" fmla="*/ 1118949375 h 1492"/>
              <a:gd name="T32" fmla="*/ 2147483647 w 3625"/>
              <a:gd name="T33" fmla="*/ 1378526263 h 1492"/>
              <a:gd name="T34" fmla="*/ 2147483647 w 3625"/>
              <a:gd name="T35" fmla="*/ 1668343438 h 1492"/>
              <a:gd name="T36" fmla="*/ 2147483647 w 3625"/>
              <a:gd name="T37" fmla="*/ 1980842813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pPr defTabSz="914400" eaLnBrk="0" hangingPunct="0"/>
            <a:endParaRPr lang="en-US" sz="1800">
              <a:solidFill>
                <a:srgbClr val="FFFFFF"/>
              </a:solidFill>
            </a:endParaRPr>
          </a:p>
        </p:txBody>
      </p:sp>
      <p:sp>
        <p:nvSpPr>
          <p:cNvPr id="37892" name="Freeform 4"/>
          <p:cNvSpPr>
            <a:spLocks/>
          </p:cNvSpPr>
          <p:nvPr/>
        </p:nvSpPr>
        <p:spPr bwMode="white">
          <a:xfrm>
            <a:off x="0" y="3817938"/>
            <a:ext cx="8164513" cy="3019425"/>
          </a:xfrm>
          <a:custGeom>
            <a:avLst/>
            <a:gdLst>
              <a:gd name="T0" fmla="*/ 2147483647 w 5143"/>
              <a:gd name="T1" fmla="*/ 1020664075 h 1902"/>
              <a:gd name="T2" fmla="*/ 2147483647 w 5143"/>
              <a:gd name="T3" fmla="*/ 839212825 h 1902"/>
              <a:gd name="T4" fmla="*/ 2147483647 w 5143"/>
              <a:gd name="T5" fmla="*/ 657761575 h 1902"/>
              <a:gd name="T6" fmla="*/ 2147483647 w 5143"/>
              <a:gd name="T7" fmla="*/ 498990938 h 1902"/>
              <a:gd name="T8" fmla="*/ 2147483647 w 5143"/>
              <a:gd name="T9" fmla="*/ 385584700 h 1902"/>
              <a:gd name="T10" fmla="*/ 2147483647 w 5143"/>
              <a:gd name="T11" fmla="*/ 279738138 h 1902"/>
              <a:gd name="T12" fmla="*/ 2147483647 w 5143"/>
              <a:gd name="T13" fmla="*/ 189012513 h 1902"/>
              <a:gd name="T14" fmla="*/ 2147483647 w 5143"/>
              <a:gd name="T15" fmla="*/ 120967500 h 1902"/>
              <a:gd name="T16" fmla="*/ 1882557628 w 5143"/>
              <a:gd name="T17" fmla="*/ 75604688 h 1902"/>
              <a:gd name="T18" fmla="*/ 1262599152 w 5143"/>
              <a:gd name="T19" fmla="*/ 37803138 h 1902"/>
              <a:gd name="T20" fmla="*/ 619958475 w 5143"/>
              <a:gd name="T21" fmla="*/ 7561263 h 1902"/>
              <a:gd name="T22" fmla="*/ 0 w 5143"/>
              <a:gd name="T23" fmla="*/ 0 h 1902"/>
              <a:gd name="T24" fmla="*/ 0 w 5143"/>
              <a:gd name="T25" fmla="*/ 693043763 h 1902"/>
              <a:gd name="T26" fmla="*/ 0 w 5143"/>
              <a:gd name="T27" fmla="*/ 869454700 h 1902"/>
              <a:gd name="T28" fmla="*/ 0 w 5143"/>
              <a:gd name="T29" fmla="*/ 693043763 h 1902"/>
              <a:gd name="T30" fmla="*/ 0 w 5143"/>
              <a:gd name="T31" fmla="*/ 861893438 h 1902"/>
              <a:gd name="T32" fmla="*/ 854333815 w 5143"/>
              <a:gd name="T33" fmla="*/ 884575638 h 1902"/>
              <a:gd name="T34" fmla="*/ 1527214781 w 5143"/>
              <a:gd name="T35" fmla="*/ 937498125 h 1902"/>
              <a:gd name="T36" fmla="*/ 2147173256 w 5143"/>
              <a:gd name="T37" fmla="*/ 1005543138 h 1902"/>
              <a:gd name="T38" fmla="*/ 2147483647 w 5143"/>
              <a:gd name="T39" fmla="*/ 1096268763 h 1902"/>
              <a:gd name="T40" fmla="*/ 2147483647 w 5143"/>
              <a:gd name="T41" fmla="*/ 1194554063 h 1902"/>
              <a:gd name="T42" fmla="*/ 2147483647 w 5143"/>
              <a:gd name="T43" fmla="*/ 1360884375 h 1902"/>
              <a:gd name="T44" fmla="*/ 2147483647 w 5143"/>
              <a:gd name="T45" fmla="*/ 1519655013 h 1902"/>
              <a:gd name="T46" fmla="*/ 2147483647 w 5143"/>
              <a:gd name="T47" fmla="*/ 1708665938 h 1902"/>
              <a:gd name="T48" fmla="*/ 2147483647 w 5143"/>
              <a:gd name="T49" fmla="*/ 1882557513 h 1902"/>
              <a:gd name="T50" fmla="*/ 2147483647 w 5143"/>
              <a:gd name="T51" fmla="*/ 2147173125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018645950 h 1902"/>
              <a:gd name="T86" fmla="*/ 2147483647 w 5143"/>
              <a:gd name="T87" fmla="*/ 1769149688 h 1902"/>
              <a:gd name="T88" fmla="*/ 2147483647 w 5143"/>
              <a:gd name="T89" fmla="*/ 1481851875 h 1902"/>
              <a:gd name="T90" fmla="*/ 2147483647 w 5143"/>
              <a:gd name="T91" fmla="*/ 1232357200 h 1902"/>
              <a:gd name="T92" fmla="*/ 2147483647 w 5143"/>
              <a:gd name="T93" fmla="*/ 102066407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3" name="Freeform 5"/>
          <p:cNvSpPr>
            <a:spLocks/>
          </p:cNvSpPr>
          <p:nvPr/>
        </p:nvSpPr>
        <p:spPr bwMode="white">
          <a:xfrm>
            <a:off x="0" y="3146425"/>
            <a:ext cx="9144000" cy="3690938"/>
          </a:xfrm>
          <a:custGeom>
            <a:avLst/>
            <a:gdLst>
              <a:gd name="T0" fmla="*/ 0 w 5760"/>
              <a:gd name="T1" fmla="*/ 0 h 2325"/>
              <a:gd name="T2" fmla="*/ 0 w 5760"/>
              <a:gd name="T3" fmla="*/ 854333878 h 2325"/>
              <a:gd name="T4" fmla="*/ 1406247188 w 5760"/>
              <a:gd name="T5" fmla="*/ 899696697 h 2325"/>
              <a:gd name="T6" fmla="*/ 2033766888 w 5760"/>
              <a:gd name="T7" fmla="*/ 945059516 h 2325"/>
              <a:gd name="T8" fmla="*/ 2147483647 w 5760"/>
              <a:gd name="T9" fmla="*/ 1005543274 h 2325"/>
              <a:gd name="T10" fmla="*/ 2147483647 w 5760"/>
              <a:gd name="T11" fmla="*/ 1073586708 h 2325"/>
              <a:gd name="T12" fmla="*/ 2147483647 w 5760"/>
              <a:gd name="T13" fmla="*/ 1171873609 h 2325"/>
              <a:gd name="T14" fmla="*/ 2147483647 w 5760"/>
              <a:gd name="T15" fmla="*/ 1285279862 h 2325"/>
              <a:gd name="T16" fmla="*/ 2147483647 w 5760"/>
              <a:gd name="T17" fmla="*/ 1436489257 h 2325"/>
              <a:gd name="T18" fmla="*/ 2147483647 w 5760"/>
              <a:gd name="T19" fmla="*/ 1587698653 h 2325"/>
              <a:gd name="T20" fmla="*/ 2147483647 w 5760"/>
              <a:gd name="T21" fmla="*/ 1731348372 h 2325"/>
              <a:gd name="T22" fmla="*/ 2147483647 w 5760"/>
              <a:gd name="T23" fmla="*/ 1912799647 h 2325"/>
              <a:gd name="T24" fmla="*/ 2147483647 w 5760"/>
              <a:gd name="T25" fmla="*/ 2109371861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09371861 h 2325"/>
              <a:gd name="T62" fmla="*/ 2147483647 w 5760"/>
              <a:gd name="T63" fmla="*/ 1943041526 h 2325"/>
              <a:gd name="T64" fmla="*/ 2147483647 w 5760"/>
              <a:gd name="T65" fmla="*/ 1791832130 h 2325"/>
              <a:gd name="T66" fmla="*/ 2147483647 w 5760"/>
              <a:gd name="T67" fmla="*/ 1640622735 h 2325"/>
              <a:gd name="T68" fmla="*/ 2147483647 w 5760"/>
              <a:gd name="T69" fmla="*/ 1512093955 h 2325"/>
              <a:gd name="T70" fmla="*/ 2147483647 w 5760"/>
              <a:gd name="T71" fmla="*/ 1391126438 h 2325"/>
              <a:gd name="T72" fmla="*/ 2147483647 w 5760"/>
              <a:gd name="T73" fmla="*/ 1217236427 h 2325"/>
              <a:gd name="T74" fmla="*/ 2147483647 w 5760"/>
              <a:gd name="T75" fmla="*/ 1066027032 h 2325"/>
              <a:gd name="T76" fmla="*/ 2147483647 w 5760"/>
              <a:gd name="T77" fmla="*/ 945059516 h 2325"/>
              <a:gd name="T78" fmla="*/ 2147483647 w 5760"/>
              <a:gd name="T79" fmla="*/ 786288857 h 2325"/>
              <a:gd name="T80" fmla="*/ 2147483647 w 5760"/>
              <a:gd name="T81" fmla="*/ 657761664 h 2325"/>
              <a:gd name="T82" fmla="*/ 2147483647 w 5760"/>
              <a:gd name="T83" fmla="*/ 536794148 h 2325"/>
              <a:gd name="T84" fmla="*/ 2147483647 w 5760"/>
              <a:gd name="T85" fmla="*/ 430947571 h 2325"/>
              <a:gd name="T86" fmla="*/ 2147483647 w 5760"/>
              <a:gd name="T87" fmla="*/ 347781610 h 2325"/>
              <a:gd name="T88" fmla="*/ 2147483647 w 5760"/>
              <a:gd name="T89" fmla="*/ 272176912 h 2325"/>
              <a:gd name="T90" fmla="*/ 2147483647 w 5760"/>
              <a:gd name="T91" fmla="*/ 204133478 h 2325"/>
              <a:gd name="T92" fmla="*/ 2147483647 w 5760"/>
              <a:gd name="T93" fmla="*/ 151209395 h 2325"/>
              <a:gd name="T94" fmla="*/ 2147483647 w 5760"/>
              <a:gd name="T95" fmla="*/ 90725637 h 2325"/>
              <a:gd name="T96" fmla="*/ 2086689375 w 5760"/>
              <a:gd name="T97" fmla="*/ 52924082 h 2325"/>
              <a:gd name="T98" fmla="*/ 1406247188 w 5760"/>
              <a:gd name="T99" fmla="*/ 30241879 h 2325"/>
              <a:gd name="T100" fmla="*/ 710684063 w 5760"/>
              <a:gd name="T101" fmla="*/ 7561264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4" name="Freeform 6"/>
          <p:cNvSpPr>
            <a:spLocks/>
          </p:cNvSpPr>
          <p:nvPr/>
        </p:nvSpPr>
        <p:spPr bwMode="white">
          <a:xfrm>
            <a:off x="0" y="2460625"/>
            <a:ext cx="9144000" cy="2497138"/>
          </a:xfrm>
          <a:custGeom>
            <a:avLst/>
            <a:gdLst>
              <a:gd name="T0" fmla="*/ 0 w 5760"/>
              <a:gd name="T1" fmla="*/ 0 h 1573"/>
              <a:gd name="T2" fmla="*/ 0 w 5760"/>
              <a:gd name="T3" fmla="*/ 884575815 h 1573"/>
              <a:gd name="T4" fmla="*/ 710684063 w 5760"/>
              <a:gd name="T5" fmla="*/ 899696755 h 1573"/>
              <a:gd name="T6" fmla="*/ 1580138763 w 5760"/>
              <a:gd name="T7" fmla="*/ 914817696 h 1573"/>
              <a:gd name="T8" fmla="*/ 2147483647 w 5760"/>
              <a:gd name="T9" fmla="*/ 945059577 h 1573"/>
              <a:gd name="T10" fmla="*/ 2147483647 w 5760"/>
              <a:gd name="T11" fmla="*/ 990422398 h 1573"/>
              <a:gd name="T12" fmla="*/ 2147483647 w 5760"/>
              <a:gd name="T13" fmla="*/ 1035785220 h 1573"/>
              <a:gd name="T14" fmla="*/ 2147483647 w 5760"/>
              <a:gd name="T15" fmla="*/ 1096268982 h 1573"/>
              <a:gd name="T16" fmla="*/ 2147483647 w 5760"/>
              <a:gd name="T17" fmla="*/ 1164312421 h 1573"/>
              <a:gd name="T18" fmla="*/ 2147483647 w 5760"/>
              <a:gd name="T19" fmla="*/ 1270159004 h 1573"/>
              <a:gd name="T20" fmla="*/ 2147483647 w 5760"/>
              <a:gd name="T21" fmla="*/ 1383566852 h 1573"/>
              <a:gd name="T22" fmla="*/ 2147483647 w 5760"/>
              <a:gd name="T23" fmla="*/ 1504534376 h 1573"/>
              <a:gd name="T24" fmla="*/ 2147483647 w 5760"/>
              <a:gd name="T25" fmla="*/ 1633061577 h 1573"/>
              <a:gd name="T26" fmla="*/ 2147483647 w 5760"/>
              <a:gd name="T27" fmla="*/ 1784270982 h 1573"/>
              <a:gd name="T28" fmla="*/ 2147483647 w 5760"/>
              <a:gd name="T29" fmla="*/ 1890117566 h 1573"/>
              <a:gd name="T30" fmla="*/ 2147483647 w 5760"/>
              <a:gd name="T31" fmla="*/ 2041326971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1595260019 h 1573"/>
              <a:gd name="T54" fmla="*/ 2147483647 w 5760"/>
              <a:gd name="T55" fmla="*/ 1436489350 h 1573"/>
              <a:gd name="T56" fmla="*/ 2147483647 w 5760"/>
              <a:gd name="T57" fmla="*/ 1262599328 h 1573"/>
              <a:gd name="T58" fmla="*/ 2147483647 w 5760"/>
              <a:gd name="T59" fmla="*/ 1118949599 h 1573"/>
              <a:gd name="T60" fmla="*/ 2147483647 w 5760"/>
              <a:gd name="T61" fmla="*/ 997982075 h 1573"/>
              <a:gd name="T62" fmla="*/ 2147483647 w 5760"/>
              <a:gd name="T63" fmla="*/ 877014551 h 1573"/>
              <a:gd name="T64" fmla="*/ 2147483647 w 5760"/>
              <a:gd name="T65" fmla="*/ 740926086 h 1573"/>
              <a:gd name="T66" fmla="*/ 2147483647 w 5760"/>
              <a:gd name="T67" fmla="*/ 635079502 h 1573"/>
              <a:gd name="T68" fmla="*/ 2147483647 w 5760"/>
              <a:gd name="T69" fmla="*/ 536794182 h 1573"/>
              <a:gd name="T70" fmla="*/ 2147483647 w 5760"/>
              <a:gd name="T71" fmla="*/ 461189480 h 1573"/>
              <a:gd name="T72" fmla="*/ 2147483647 w 5760"/>
              <a:gd name="T73" fmla="*/ 385584777 h 1573"/>
              <a:gd name="T74" fmla="*/ 2147483647 w 5760"/>
              <a:gd name="T75" fmla="*/ 325101015 h 1573"/>
              <a:gd name="T76" fmla="*/ 2147483647 w 5760"/>
              <a:gd name="T77" fmla="*/ 264617253 h 1573"/>
              <a:gd name="T78" fmla="*/ 2147483647 w 5760"/>
              <a:gd name="T79" fmla="*/ 219254431 h 1573"/>
              <a:gd name="T80" fmla="*/ 2147483647 w 5760"/>
              <a:gd name="T81" fmla="*/ 166330346 h 1573"/>
              <a:gd name="T82" fmla="*/ 2147483647 w 5760"/>
              <a:gd name="T83" fmla="*/ 120967524 h 1573"/>
              <a:gd name="T84" fmla="*/ 2147483647 w 5760"/>
              <a:gd name="T85" fmla="*/ 98286907 h 1573"/>
              <a:gd name="T86" fmla="*/ 2147483647 w 5760"/>
              <a:gd name="T87" fmla="*/ 68045026 h 1573"/>
              <a:gd name="T88" fmla="*/ 2147483647 w 5760"/>
              <a:gd name="T89" fmla="*/ 37803145 h 1573"/>
              <a:gd name="T90" fmla="*/ 1799391563 w 5760"/>
              <a:gd name="T91" fmla="*/ 30241881 h 1573"/>
              <a:gd name="T92" fmla="*/ 1285279688 w 5760"/>
              <a:gd name="T93" fmla="*/ 15120941 h 1573"/>
              <a:gd name="T94" fmla="*/ 61239876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5" name="Freeform 7"/>
          <p:cNvSpPr>
            <a:spLocks/>
          </p:cNvSpPr>
          <p:nvPr/>
        </p:nvSpPr>
        <p:spPr bwMode="white">
          <a:xfrm>
            <a:off x="0" y="1793875"/>
            <a:ext cx="9144000" cy="1539875"/>
          </a:xfrm>
          <a:custGeom>
            <a:avLst/>
            <a:gdLst>
              <a:gd name="T0" fmla="*/ 0 w 5760"/>
              <a:gd name="T1" fmla="*/ 0 h 970"/>
              <a:gd name="T2" fmla="*/ 0 w 5760"/>
              <a:gd name="T3" fmla="*/ 854333763 h 970"/>
              <a:gd name="T4" fmla="*/ 801409688 w 5760"/>
              <a:gd name="T5" fmla="*/ 861893438 h 970"/>
              <a:gd name="T6" fmla="*/ 1489413138 w 5760"/>
              <a:gd name="T7" fmla="*/ 877014375 h 970"/>
              <a:gd name="T8" fmla="*/ 2132052188 w 5760"/>
              <a:gd name="T9" fmla="*/ 892135313 h 970"/>
              <a:gd name="T10" fmla="*/ 2147483647 w 5760"/>
              <a:gd name="T11" fmla="*/ 907256250 h 970"/>
              <a:gd name="T12" fmla="*/ 2147483647 w 5760"/>
              <a:gd name="T13" fmla="*/ 922377188 h 970"/>
              <a:gd name="T14" fmla="*/ 2147483647 w 5760"/>
              <a:gd name="T15" fmla="*/ 960180325 h 970"/>
              <a:gd name="T16" fmla="*/ 2147483647 w 5760"/>
              <a:gd name="T17" fmla="*/ 1005543138 h 970"/>
              <a:gd name="T18" fmla="*/ 2147483647 w 5760"/>
              <a:gd name="T19" fmla="*/ 1058465625 h 970"/>
              <a:gd name="T20" fmla="*/ 2147483647 w 5760"/>
              <a:gd name="T21" fmla="*/ 1141631575 h 970"/>
              <a:gd name="T22" fmla="*/ 2147483647 w 5760"/>
              <a:gd name="T23" fmla="*/ 1202115325 h 970"/>
              <a:gd name="T24" fmla="*/ 2147483647 w 5760"/>
              <a:gd name="T25" fmla="*/ 1277720013 h 970"/>
              <a:gd name="T26" fmla="*/ 2147483647 w 5760"/>
              <a:gd name="T27" fmla="*/ 1368445638 h 970"/>
              <a:gd name="T28" fmla="*/ 2147483647 w 5760"/>
              <a:gd name="T29" fmla="*/ 1474292200 h 970"/>
              <a:gd name="T30" fmla="*/ 2147483647 w 5760"/>
              <a:gd name="T31" fmla="*/ 1557456563 h 970"/>
              <a:gd name="T32" fmla="*/ 2147483647 w 5760"/>
              <a:gd name="T33" fmla="*/ 1685985325 h 970"/>
              <a:gd name="T34" fmla="*/ 2147483647 w 5760"/>
              <a:gd name="T35" fmla="*/ 1829633438 h 970"/>
              <a:gd name="T36" fmla="*/ 2147483647 w 5760"/>
              <a:gd name="T37" fmla="*/ 1980842813 h 970"/>
              <a:gd name="T38" fmla="*/ 2147483647 w 5760"/>
              <a:gd name="T39" fmla="*/ 2132052188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6" name="Freeform 8"/>
          <p:cNvSpPr>
            <a:spLocks/>
          </p:cNvSpPr>
          <p:nvPr/>
        </p:nvSpPr>
        <p:spPr bwMode="white">
          <a:xfrm>
            <a:off x="0" y="-20638"/>
            <a:ext cx="9144000" cy="1682751"/>
          </a:xfrm>
          <a:custGeom>
            <a:avLst/>
            <a:gdLst>
              <a:gd name="T0" fmla="*/ 0 w 5760"/>
              <a:gd name="T1" fmla="*/ 1897679578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1693251 h 1060"/>
              <a:gd name="T12" fmla="*/ 2147483647 w 5760"/>
              <a:gd name="T13" fmla="*/ 400705876 h 1060"/>
              <a:gd name="T14" fmla="*/ 2147483647 w 5760"/>
              <a:gd name="T15" fmla="*/ 559475020 h 1060"/>
              <a:gd name="T16" fmla="*/ 2147483647 w 5760"/>
              <a:gd name="T17" fmla="*/ 672882912 h 1060"/>
              <a:gd name="T18" fmla="*/ 2147483647 w 5760"/>
              <a:gd name="T19" fmla="*/ 816531110 h 1060"/>
              <a:gd name="T20" fmla="*/ 2147483647 w 5760"/>
              <a:gd name="T21" fmla="*/ 922377736 h 1060"/>
              <a:gd name="T22" fmla="*/ 2147483647 w 5760"/>
              <a:gd name="T23" fmla="*/ 1043345308 h 1060"/>
              <a:gd name="T24" fmla="*/ 2147483647 w 5760"/>
              <a:gd name="T25" fmla="*/ 1179433826 h 1060"/>
              <a:gd name="T26" fmla="*/ 2147483647 w 5760"/>
              <a:gd name="T27" fmla="*/ 1270159505 h 1060"/>
              <a:gd name="T28" fmla="*/ 2147483647 w 5760"/>
              <a:gd name="T29" fmla="*/ 1368446451 h 1060"/>
              <a:gd name="T30" fmla="*/ 2147483647 w 5760"/>
              <a:gd name="T31" fmla="*/ 1459172130 h 1060"/>
              <a:gd name="T32" fmla="*/ 2147483647 w 5760"/>
              <a:gd name="T33" fmla="*/ 1527217183 h 1060"/>
              <a:gd name="T34" fmla="*/ 2147483647 w 5760"/>
              <a:gd name="T35" fmla="*/ 1595260648 h 1060"/>
              <a:gd name="T36" fmla="*/ 2147483647 w 5760"/>
              <a:gd name="T37" fmla="*/ 1648184754 h 1060"/>
              <a:gd name="T38" fmla="*/ 2147483647 w 5760"/>
              <a:gd name="T39" fmla="*/ 1701107273 h 1060"/>
              <a:gd name="T40" fmla="*/ 2147483647 w 5760"/>
              <a:gd name="T41" fmla="*/ 1746470113 h 1060"/>
              <a:gd name="T42" fmla="*/ 2147483647 w 5760"/>
              <a:gd name="T43" fmla="*/ 1784273273 h 1060"/>
              <a:gd name="T44" fmla="*/ 2147483647 w 5760"/>
              <a:gd name="T45" fmla="*/ 1814515166 h 1060"/>
              <a:gd name="T46" fmla="*/ 2147483647 w 5760"/>
              <a:gd name="T47" fmla="*/ 1844757059 h 1060"/>
              <a:gd name="T48" fmla="*/ 2147483647 w 5760"/>
              <a:gd name="T49" fmla="*/ 1859878005 h 1060"/>
              <a:gd name="T50" fmla="*/ 1345763438 w 5760"/>
              <a:gd name="T51" fmla="*/ 1882558631 h 1060"/>
              <a:gd name="T52" fmla="*/ 506552200 w 5760"/>
              <a:gd name="T53" fmla="*/ 1897679578 h 1060"/>
              <a:gd name="T54" fmla="*/ 0 w 5760"/>
              <a:gd name="T55" fmla="*/ 1897679578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7" name="Freeform 9"/>
          <p:cNvSpPr>
            <a:spLocks/>
          </p:cNvSpPr>
          <p:nvPr/>
        </p:nvSpPr>
        <p:spPr bwMode="white">
          <a:xfrm>
            <a:off x="0" y="-20638"/>
            <a:ext cx="8388350" cy="1068388"/>
          </a:xfrm>
          <a:custGeom>
            <a:avLst/>
            <a:gdLst>
              <a:gd name="T0" fmla="*/ 0 w 5284"/>
              <a:gd name="T1" fmla="*/ 922377619 h 673"/>
              <a:gd name="T2" fmla="*/ 0 w 5284"/>
              <a:gd name="T3" fmla="*/ 1693545793 h 673"/>
              <a:gd name="T4" fmla="*/ 763608138 w 5284"/>
              <a:gd name="T5" fmla="*/ 1693545793 h 673"/>
              <a:gd name="T6" fmla="*/ 1822073763 w 5284"/>
              <a:gd name="T7" fmla="*/ 1670865169 h 673"/>
              <a:gd name="T8" fmla="*/ 2147483647 w 5284"/>
              <a:gd name="T9" fmla="*/ 1648182959 h 673"/>
              <a:gd name="T10" fmla="*/ 2147483647 w 5284"/>
              <a:gd name="T11" fmla="*/ 1617941070 h 673"/>
              <a:gd name="T12" fmla="*/ 2147483647 w 5284"/>
              <a:gd name="T13" fmla="*/ 1587699181 h 673"/>
              <a:gd name="T14" fmla="*/ 2147483647 w 5284"/>
              <a:gd name="T15" fmla="*/ 1549897613 h 673"/>
              <a:gd name="T16" fmla="*/ 2147483647 w 5284"/>
              <a:gd name="T17" fmla="*/ 1527215402 h 673"/>
              <a:gd name="T18" fmla="*/ 2147483647 w 5284"/>
              <a:gd name="T19" fmla="*/ 1481852568 h 673"/>
              <a:gd name="T20" fmla="*/ 2147483647 w 5284"/>
              <a:gd name="T21" fmla="*/ 1436489735 h 673"/>
              <a:gd name="T22" fmla="*/ 2147483647 w 5284"/>
              <a:gd name="T23" fmla="*/ 1376005956 h 673"/>
              <a:gd name="T24" fmla="*/ 2147483647 w 5284"/>
              <a:gd name="T25" fmla="*/ 1330643123 h 673"/>
              <a:gd name="T26" fmla="*/ 2147483647 w 5284"/>
              <a:gd name="T27" fmla="*/ 1255038400 h 673"/>
              <a:gd name="T28" fmla="*/ 2147483647 w 5284"/>
              <a:gd name="T29" fmla="*/ 1194554622 h 673"/>
              <a:gd name="T30" fmla="*/ 2147483647 w 5284"/>
              <a:gd name="T31" fmla="*/ 1126511165 h 673"/>
              <a:gd name="T32" fmla="*/ 2147483647 w 5284"/>
              <a:gd name="T33" fmla="*/ 1058466120 h 673"/>
              <a:gd name="T34" fmla="*/ 2147483647 w 5284"/>
              <a:gd name="T35" fmla="*/ 967740453 h 673"/>
              <a:gd name="T36" fmla="*/ 2147483647 w 5284"/>
              <a:gd name="T37" fmla="*/ 884576051 h 673"/>
              <a:gd name="T38" fmla="*/ 2147483647 w 5284"/>
              <a:gd name="T39" fmla="*/ 801410063 h 673"/>
              <a:gd name="T40" fmla="*/ 2147483647 w 5284"/>
              <a:gd name="T41" fmla="*/ 703124717 h 673"/>
              <a:gd name="T42" fmla="*/ 2147483647 w 5284"/>
              <a:gd name="T43" fmla="*/ 597278105 h 673"/>
              <a:gd name="T44" fmla="*/ 2147483647 w 5284"/>
              <a:gd name="T45" fmla="*/ 483870226 h 673"/>
              <a:gd name="T46" fmla="*/ 2147483647 w 5284"/>
              <a:gd name="T47" fmla="*/ 370463936 h 673"/>
              <a:gd name="T48" fmla="*/ 2147483647 w 5284"/>
              <a:gd name="T49" fmla="*/ 226814169 h 673"/>
              <a:gd name="T50" fmla="*/ 2147483647 w 5284"/>
              <a:gd name="T51" fmla="*/ 105846612 h 673"/>
              <a:gd name="T52" fmla="*/ 2147483647 w 5284"/>
              <a:gd name="T53" fmla="*/ 0 h 673"/>
              <a:gd name="T54" fmla="*/ 2147483647 w 5284"/>
              <a:gd name="T55" fmla="*/ 0 h 673"/>
              <a:gd name="T56" fmla="*/ 2147483647 w 5284"/>
              <a:gd name="T57" fmla="*/ 143649767 h 673"/>
              <a:gd name="T58" fmla="*/ 2147483647 w 5284"/>
              <a:gd name="T59" fmla="*/ 272177002 h 673"/>
              <a:gd name="T60" fmla="*/ 2147483647 w 5284"/>
              <a:gd name="T61" fmla="*/ 378023614 h 673"/>
              <a:gd name="T62" fmla="*/ 2147483647 w 5284"/>
              <a:gd name="T63" fmla="*/ 461189603 h 673"/>
              <a:gd name="T64" fmla="*/ 2147483647 w 5284"/>
              <a:gd name="T65" fmla="*/ 536794326 h 673"/>
              <a:gd name="T66" fmla="*/ 2147483647 w 5284"/>
              <a:gd name="T67" fmla="*/ 612399049 h 673"/>
              <a:gd name="T68" fmla="*/ 2147483647 w 5284"/>
              <a:gd name="T69" fmla="*/ 688003772 h 673"/>
              <a:gd name="T70" fmla="*/ 2147483647 w 5284"/>
              <a:gd name="T71" fmla="*/ 748487550 h 673"/>
              <a:gd name="T72" fmla="*/ 2147483647 w 5284"/>
              <a:gd name="T73" fmla="*/ 786289118 h 673"/>
              <a:gd name="T74" fmla="*/ 2147483647 w 5284"/>
              <a:gd name="T75" fmla="*/ 831651952 h 673"/>
              <a:gd name="T76" fmla="*/ 2147483647 w 5284"/>
              <a:gd name="T77" fmla="*/ 861893841 h 673"/>
              <a:gd name="T78" fmla="*/ 1754028750 w 5284"/>
              <a:gd name="T79" fmla="*/ 892135730 h 673"/>
              <a:gd name="T80" fmla="*/ 1262599075 w 5284"/>
              <a:gd name="T81" fmla="*/ 907256675 h 673"/>
              <a:gd name="T82" fmla="*/ 703124388 w 5284"/>
              <a:gd name="T83" fmla="*/ 922377619 h 673"/>
              <a:gd name="T84" fmla="*/ 249496263 w 5284"/>
              <a:gd name="T85" fmla="*/ 929938885 h 673"/>
              <a:gd name="T86" fmla="*/ 0 w 5284"/>
              <a:gd name="T87" fmla="*/ 922377619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8" name="Freeform 10"/>
          <p:cNvSpPr>
            <a:spLocks/>
          </p:cNvSpPr>
          <p:nvPr/>
        </p:nvSpPr>
        <p:spPr bwMode="white">
          <a:xfrm>
            <a:off x="0" y="-20638"/>
            <a:ext cx="4578350" cy="454026"/>
          </a:xfrm>
          <a:custGeom>
            <a:avLst/>
            <a:gdLst>
              <a:gd name="T0" fmla="*/ 0 w 2884"/>
              <a:gd name="T1" fmla="*/ 0 h 286"/>
              <a:gd name="T2" fmla="*/ 0 w 2884"/>
              <a:gd name="T3" fmla="*/ 718246907 h 286"/>
              <a:gd name="T4" fmla="*/ 483870000 w 2884"/>
              <a:gd name="T5" fmla="*/ 718246907 h 286"/>
              <a:gd name="T6" fmla="*/ 967740000 w 2884"/>
              <a:gd name="T7" fmla="*/ 710687215 h 286"/>
              <a:gd name="T8" fmla="*/ 1459171263 w 2884"/>
              <a:gd name="T9" fmla="*/ 695566244 h 286"/>
              <a:gd name="T10" fmla="*/ 1988404075 w 2884"/>
              <a:gd name="T11" fmla="*/ 672883995 h 286"/>
              <a:gd name="T12" fmla="*/ 2147483647 w 2884"/>
              <a:gd name="T13" fmla="*/ 650203332 h 286"/>
              <a:gd name="T14" fmla="*/ 2147483647 w 2884"/>
              <a:gd name="T15" fmla="*/ 619961390 h 286"/>
              <a:gd name="T16" fmla="*/ 2147483647 w 2884"/>
              <a:gd name="T17" fmla="*/ 589719449 h 286"/>
              <a:gd name="T18" fmla="*/ 2147483647 w 2884"/>
              <a:gd name="T19" fmla="*/ 559477507 h 286"/>
              <a:gd name="T20" fmla="*/ 2147483647 w 2884"/>
              <a:gd name="T21" fmla="*/ 506553316 h 286"/>
              <a:gd name="T22" fmla="*/ 2147483647 w 2884"/>
              <a:gd name="T23" fmla="*/ 400706520 h 286"/>
              <a:gd name="T24" fmla="*/ 2147483647 w 2884"/>
              <a:gd name="T25" fmla="*/ 294859724 h 286"/>
              <a:gd name="T26" fmla="*/ 2147483647 w 2884"/>
              <a:gd name="T27" fmla="*/ 151209708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defTabSz="914400" eaLnBrk="0" hangingPunct="0"/>
            <a:endParaRPr lang="en-US" sz="1800">
              <a:solidFill>
                <a:srgbClr val="FFFFFF"/>
              </a:solidFill>
            </a:endParaRPr>
          </a:p>
        </p:txBody>
      </p:sp>
      <p:sp>
        <p:nvSpPr>
          <p:cNvPr id="37899"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00" name="Rectangle 1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4829"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hangingPunct="0">
              <a:defRPr/>
            </a:pPr>
            <a:endParaRPr lang="en-US">
              <a:solidFill>
                <a:srgbClr val="FFFFFF"/>
              </a:solidFill>
              <a:latin typeface="Times New Roman"/>
            </a:endParaRPr>
          </a:p>
        </p:txBody>
      </p:sp>
      <p:sp>
        <p:nvSpPr>
          <p:cNvPr id="34830"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hangingPunct="0">
              <a:defRPr/>
            </a:pPr>
            <a:endParaRPr lang="en-US">
              <a:solidFill>
                <a:srgbClr val="FFFFFF"/>
              </a:solidFill>
              <a:latin typeface="Times New Roman"/>
            </a:endParaRPr>
          </a:p>
        </p:txBody>
      </p:sp>
      <p:sp>
        <p:nvSpPr>
          <p:cNvPr id="34831"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cs typeface="+mn-cs"/>
              </a:defRPr>
            </a:lvl1pPr>
          </a:lstStyle>
          <a:p>
            <a:pPr defTabSz="914400" eaLnBrk="0" hangingPunct="0">
              <a:defRPr/>
            </a:pPr>
            <a:fld id="{77FA800A-BE4D-1946-8611-61DA7B4FCEFB}" type="slidenum">
              <a:rPr lang="en-US">
                <a:solidFill>
                  <a:srgbClr val="FFFFFF"/>
                </a:solidFill>
              </a:rPr>
              <a:pPr defTabSz="914400" eaLnBrk="0" hangingPunct="0">
                <a:defRPr/>
              </a:pPr>
              <a:t>‹#›</a:t>
            </a:fld>
            <a:endParaRPr lang="en-US">
              <a:solidFill>
                <a:srgbClr val="FFFFFF"/>
              </a:solidFill>
            </a:endParaRPr>
          </a:p>
        </p:txBody>
      </p:sp>
    </p:spTree>
    <p:extLst>
      <p:ext uri="{BB962C8B-B14F-4D97-AF65-F5344CB8AC3E}">
        <p14:creationId xmlns:p14="http://schemas.microsoft.com/office/powerpoint/2010/main" val="1758574084"/>
      </p:ext>
    </p:extLst>
  </p:cSld>
  <p:clrMap bg1="dk2" tx1="lt1" bg2="dk1" tx2="lt2" accent1="accent1" accent2="accent2" accent3="accent3" accent4="accent4" accent5="accent5" accent6="accent6" hlink="hlink" folHlink="folHlink"/>
  <p:sldLayoutIdLst>
    <p:sldLayoutId id="2147501225" r:id="rId1"/>
    <p:sldLayoutId id="2147501226" r:id="rId2"/>
    <p:sldLayoutId id="2147501227" r:id="rId3"/>
    <p:sldLayoutId id="2147501228" r:id="rId4"/>
    <p:sldLayoutId id="2147501229" r:id="rId5"/>
    <p:sldLayoutId id="2147501230" r:id="rId6"/>
    <p:sldLayoutId id="2147501231" r:id="rId7"/>
    <p:sldLayoutId id="2147501232" r:id="rId8"/>
    <p:sldLayoutId id="2147501233" r:id="rId9"/>
    <p:sldLayoutId id="2147501234" r:id="rId10"/>
    <p:sldLayoutId id="2147501235"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34818"/>
                                        </p:tgtEl>
                                        <p:attrNameLst>
                                          <p:attrName>style.visibility</p:attrName>
                                        </p:attrNameLst>
                                      </p:cBhvr>
                                      <p:to>
                                        <p:strVal val="visible"/>
                                      </p:to>
                                    </p:set>
                                    <p:anim calcmode="lin" valueType="num">
                                      <p:cBhvr additive="base">
                                        <p:cTn id="7" dur="500" fill="hold"/>
                                        <p:tgtEl>
                                          <p:spTgt spid="34818"/>
                                        </p:tgtEl>
                                        <p:attrNameLst>
                                          <p:attrName>ppt_x</p:attrName>
                                        </p:attrNameLst>
                                      </p:cBhvr>
                                      <p:tavLst>
                                        <p:tav tm="0">
                                          <p:val>
                                            <p:strVal val="0-#ppt_w/2"/>
                                          </p:val>
                                        </p:tav>
                                        <p:tav tm="100000">
                                          <p:val>
                                            <p:strVal val="#ppt_x"/>
                                          </p:val>
                                        </p:tav>
                                      </p:tavLst>
                                    </p:anim>
                                    <p:anim calcmode="lin" valueType="num">
                                      <p:cBhvr additive="base">
                                        <p:cTn id="8" dur="500" fill="hold"/>
                                        <p:tgtEl>
                                          <p:spTgt spid="34818"/>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3481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p:bldLst>
  </p:timing>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1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charset="0"/>
              </a:defRPr>
            </a:lvl1pPr>
          </a:lstStyle>
          <a:p>
            <a:pPr defTabSz="914400"/>
            <a:endParaRPr lang="en-US">
              <a:solidFill>
                <a:srgbClr val="000000"/>
              </a:solidFill>
            </a:endParaRPr>
          </a:p>
        </p:txBody>
      </p:sp>
      <p:sp>
        <p:nvSpPr>
          <p:cNvPr id="101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charset="0"/>
              </a:defRPr>
            </a:lvl1pPr>
          </a:lstStyle>
          <a:p>
            <a:pPr defTabSz="914400"/>
            <a:endParaRPr lang="en-US">
              <a:solidFill>
                <a:srgbClr val="000000"/>
              </a:solidFill>
            </a:endParaRPr>
          </a:p>
        </p:txBody>
      </p:sp>
      <p:sp>
        <p:nvSpPr>
          <p:cNvPr id="101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charset="0"/>
              </a:defRPr>
            </a:lvl1pPr>
          </a:lstStyle>
          <a:p>
            <a:pPr defTabSz="914400"/>
            <a:fld id="{0B046E4A-DFBB-E649-8F21-93E6D91BD584}" type="slidenum">
              <a:rPr lang="en-US">
                <a:solidFill>
                  <a:srgbClr val="000000"/>
                </a:solidFill>
              </a:rPr>
              <a:pPr defTabSz="914400"/>
              <a:t>‹#›</a:t>
            </a:fld>
            <a:endParaRPr lang="en-US">
              <a:solidFill>
                <a:srgbClr val="000000"/>
              </a:solidFill>
            </a:endParaRPr>
          </a:p>
        </p:txBody>
      </p:sp>
    </p:spTree>
    <p:extLst>
      <p:ext uri="{BB962C8B-B14F-4D97-AF65-F5344CB8AC3E}">
        <p14:creationId xmlns:p14="http://schemas.microsoft.com/office/powerpoint/2010/main" val="1331446023"/>
      </p:ext>
    </p:extLst>
  </p:cSld>
  <p:clrMap bg1="lt1" tx1="dk1" bg2="lt2" tx2="dk2" accent1="accent1" accent2="accent2" accent3="accent3" accent4="accent4" accent5="accent5" accent6="accent6" hlink="hlink" folHlink="folHlink"/>
  <p:sldLayoutIdLst>
    <p:sldLayoutId id="2147501237" r:id="rId1"/>
    <p:sldLayoutId id="2147501238" r:id="rId2"/>
    <p:sldLayoutId id="2147501239" r:id="rId3"/>
    <p:sldLayoutId id="2147501240" r:id="rId4"/>
    <p:sldLayoutId id="2147501241" r:id="rId5"/>
    <p:sldLayoutId id="2147501242" r:id="rId6"/>
    <p:sldLayoutId id="2147501243" r:id="rId7"/>
    <p:sldLayoutId id="2147501244" r:id="rId8"/>
    <p:sldLayoutId id="2147501245" r:id="rId9"/>
    <p:sldLayoutId id="2147501246" r:id="rId10"/>
    <p:sldLayoutId id="2147501247" r:id="rId11"/>
    <p:sldLayoutId id="2147501248"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a:endParaRPr lang="en-US">
                <a:solidFill>
                  <a:srgbClr val="FFFFFF"/>
                </a:solidFill>
                <a:latin typeface="Times New Roman"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a:endParaRPr lang="en-US">
                <a:solidFill>
                  <a:srgbClr val="FFFFFF"/>
                </a:solidFill>
                <a:latin typeface="Times New Roman"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eaLnBrk="0" hangingPunct="0"/>
              <a:endParaRPr lang="en-US" sz="1800">
                <a:solidFill>
                  <a:srgbClr val="FFFFFF"/>
                </a:solidFill>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656"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ea typeface="+mn-ea"/>
                <a:cs typeface="+mn-cs"/>
              </a:defRPr>
            </a:lvl1pPr>
          </a:lstStyle>
          <a:p>
            <a:pPr defTabSz="914400">
              <a:defRPr/>
            </a:pPr>
            <a:endParaRPr lang="en-US">
              <a:solidFill>
                <a:srgbClr val="FFFFFF"/>
              </a:solidFill>
            </a:endParaRPr>
          </a:p>
        </p:txBody>
      </p:sp>
      <p:sp>
        <p:nvSpPr>
          <p:cNvPr id="27657"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ea typeface="+mn-ea"/>
                <a:cs typeface="+mn-cs"/>
              </a:defRPr>
            </a:lvl1pPr>
          </a:lstStyle>
          <a:p>
            <a:pPr defTabSz="914400">
              <a:defRPr/>
            </a:pPr>
            <a:endParaRPr lang="en-US">
              <a:solidFill>
                <a:srgbClr val="FFFFFF"/>
              </a:solidFill>
            </a:endParaRPr>
          </a:p>
        </p:txBody>
      </p:sp>
      <p:sp>
        <p:nvSpPr>
          <p:cNvPr id="27658"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cs typeface="+mn-cs"/>
              </a:defRPr>
            </a:lvl1pPr>
          </a:lstStyle>
          <a:p>
            <a:pPr defTabSz="914400">
              <a:defRPr/>
            </a:pPr>
            <a:fld id="{D328B834-7D77-EC40-9A7D-197F00C7B698}" type="slidenum">
              <a:rPr lang="en-US">
                <a:solidFill>
                  <a:srgbClr val="FFFFFF"/>
                </a:solidFill>
              </a:rPr>
              <a:pPr defTabSz="914400">
                <a:defRPr/>
              </a:pPr>
              <a:t>‹#›</a:t>
            </a:fld>
            <a:endParaRPr lang="en-US">
              <a:solidFill>
                <a:srgbClr val="FFFFFF"/>
              </a:solidFill>
            </a:endParaRPr>
          </a:p>
        </p:txBody>
      </p:sp>
    </p:spTree>
    <p:extLst>
      <p:ext uri="{BB962C8B-B14F-4D97-AF65-F5344CB8AC3E}">
        <p14:creationId xmlns:p14="http://schemas.microsoft.com/office/powerpoint/2010/main" val="3840941420"/>
      </p:ext>
    </p:extLst>
  </p:cSld>
  <p:clrMap bg1="dk2" tx1="lt1" bg2="dk1" tx2="lt2" accent1="accent1" accent2="accent2" accent3="accent3" accent4="accent4" accent5="accent5" accent6="accent6" hlink="hlink" folHlink="folHlink"/>
  <p:sldLayoutIdLst>
    <p:sldLayoutId id="2147501250" r:id="rId1"/>
    <p:sldLayoutId id="2147501251" r:id="rId2"/>
    <p:sldLayoutId id="2147501252" r:id="rId3"/>
    <p:sldLayoutId id="2147501253" r:id="rId4"/>
    <p:sldLayoutId id="2147501254" r:id="rId5"/>
    <p:sldLayoutId id="2147501255" r:id="rId6"/>
    <p:sldLayoutId id="2147501256" r:id="rId7"/>
    <p:sldLayoutId id="2147501257" r:id="rId8"/>
    <p:sldLayoutId id="2147501258" r:id="rId9"/>
    <p:sldLayoutId id="2147501259" r:id="rId10"/>
    <p:sldLayoutId id="2147501260"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charset="0"/>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534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mn-ea"/>
                <a:cs typeface="+mn-cs"/>
              </a:defRPr>
            </a:lvl1pPr>
          </a:lstStyle>
          <a:p>
            <a:pPr defTabSz="914400">
              <a:defRPr/>
            </a:pPr>
            <a:endParaRPr lang="en-US">
              <a:solidFill>
                <a:srgbClr val="FFFFFF"/>
              </a:solidFill>
            </a:endParaRPr>
          </a:p>
        </p:txBody>
      </p:sp>
      <p:sp>
        <p:nvSpPr>
          <p:cNvPr id="18534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mn-cs"/>
              </a:defRPr>
            </a:lvl1pPr>
          </a:lstStyle>
          <a:p>
            <a:pPr defTabSz="914400">
              <a:defRPr/>
            </a:pPr>
            <a:fld id="{624043F5-975F-7449-91CF-77B97A99AD39}" type="slidenum">
              <a:rPr lang="en-US">
                <a:solidFill>
                  <a:srgbClr val="FFFFFF"/>
                </a:solidFill>
              </a:rPr>
              <a:pPr defTabSz="914400">
                <a:defRPr/>
              </a:pPr>
              <a:t>‹#›</a:t>
            </a:fld>
            <a:endParaRPr lang="en-US">
              <a:solidFill>
                <a:srgbClr val="FFFFFF"/>
              </a:solidFill>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18535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hangingPunct="0">
                  <a:defRPr/>
                </a:pPr>
                <a:endParaRPr lang="en-US" sz="1800">
                  <a:solidFill>
                    <a:srgbClr val="FFFFFF"/>
                  </a:solidFill>
                </a:endParaRPr>
              </a:p>
            </p:txBody>
          </p:sp>
          <p:sp>
            <p:nvSpPr>
              <p:cNvPr id="18535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sp>
            <p:nvSpPr>
              <p:cNvPr id="18535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hangingPunct="0">
                  <a:defRPr/>
                </a:pPr>
                <a:endParaRPr lang="en-US" sz="1800">
                  <a:solidFill>
                    <a:srgbClr val="FFFFFF"/>
                  </a:solidFill>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US" sz="1800">
                  <a:solidFill>
                    <a:srgbClr val="FFFFFF"/>
                  </a:solidFill>
                </a:endParaRPr>
              </a:p>
            </p:txBody>
          </p:sp>
          <p:sp>
            <p:nvSpPr>
              <p:cNvPr id="18535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grpSp>
        <p:sp>
          <p:nvSpPr>
            <p:cNvPr id="18535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655 h 1906"/>
                <a:gd name="T4" fmla="*/ 5776 w 5740"/>
                <a:gd name="T5" fmla="*/ 1655 h 1906"/>
                <a:gd name="T6" fmla="*/ 577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US" sz="1800">
                <a:solidFill>
                  <a:srgbClr val="FFFFFF"/>
                </a:solidFill>
              </a:endParaRPr>
            </a:p>
          </p:txBody>
        </p:sp>
      </p:grpSp>
      <p:sp>
        <p:nvSpPr>
          <p:cNvPr id="18535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5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mn-ea"/>
                <a:cs typeface="+mn-cs"/>
              </a:defRPr>
            </a:lvl1pPr>
          </a:lstStyle>
          <a:p>
            <a:pPr defTabSz="914400">
              <a:defRPr/>
            </a:pPr>
            <a:endParaRPr lang="en-US">
              <a:solidFill>
                <a:srgbClr val="FFFFFF"/>
              </a:solidFill>
            </a:endParaRPr>
          </a:p>
        </p:txBody>
      </p:sp>
      <p:sp>
        <p:nvSpPr>
          <p:cNvPr id="18535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692429"/>
      </p:ext>
    </p:extLst>
  </p:cSld>
  <p:clrMap bg1="dk2" tx1="lt1" bg2="dk1" tx2="lt2" accent1="accent1" accent2="accent2" accent3="accent3" accent4="accent4" accent5="accent5" accent6="accent6" hlink="hlink" folHlink="folHlink"/>
  <p:sldLayoutIdLst>
    <p:sldLayoutId id="2147501262" r:id="rId1"/>
    <p:sldLayoutId id="2147501263" r:id="rId2"/>
    <p:sldLayoutId id="2147501264" r:id="rId3"/>
    <p:sldLayoutId id="2147501265" r:id="rId4"/>
    <p:sldLayoutId id="2147501266" r:id="rId5"/>
    <p:sldLayoutId id="2147501267" r:id="rId6"/>
    <p:sldLayoutId id="2147501268" r:id="rId7"/>
    <p:sldLayoutId id="2147501269" r:id="rId8"/>
    <p:sldLayoutId id="2147501270" r:id="rId9"/>
    <p:sldLayoutId id="2147501271" r:id="rId10"/>
    <p:sldLayoutId id="214750127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hangingPunct="0">
              <a:defRPr/>
            </a:pPr>
            <a:endParaRPr lang="en-US">
              <a:solidFill>
                <a:srgbClr val="000000"/>
              </a:solidFill>
              <a:latin typeface="Times"/>
            </a:endParaRPr>
          </a:p>
        </p:txBody>
      </p:sp>
      <p:sp>
        <p:nvSpPr>
          <p:cNvPr id="737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hangingPunct="0">
              <a:defRPr/>
            </a:pPr>
            <a:endParaRPr lang="en-US">
              <a:solidFill>
                <a:srgbClr val="000000"/>
              </a:solidFill>
              <a:latin typeface="Times"/>
            </a:endParaRPr>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cs typeface="+mn-cs"/>
              </a:defRPr>
            </a:lvl1pPr>
          </a:lstStyle>
          <a:p>
            <a:pPr defTabSz="914400" eaLnBrk="0" hangingPunct="0">
              <a:defRPr/>
            </a:pPr>
            <a:fld id="{FEE14EF3-D16C-3544-87CD-B5398288D536}" type="slidenum">
              <a:rPr lang="en-US">
                <a:solidFill>
                  <a:srgbClr val="000000"/>
                </a:solidFill>
              </a:rPr>
              <a:pPr defTabSz="914400" eaLnBrk="0" hangingPunct="0">
                <a:defRPr/>
              </a:pPr>
              <a:t>‹#›</a:t>
            </a:fld>
            <a:endParaRPr lang="en-US">
              <a:solidFill>
                <a:srgbClr val="000000"/>
              </a:solidFill>
            </a:endParaRPr>
          </a:p>
        </p:txBody>
      </p:sp>
    </p:spTree>
    <p:extLst>
      <p:ext uri="{BB962C8B-B14F-4D97-AF65-F5344CB8AC3E}">
        <p14:creationId xmlns:p14="http://schemas.microsoft.com/office/powerpoint/2010/main" val="4178797979"/>
      </p:ext>
    </p:extLst>
  </p:cSld>
  <p:clrMap bg1="lt1" tx1="dk1" bg2="lt2" tx2="dk2" accent1="accent1" accent2="accent2" accent3="accent3" accent4="accent4" accent5="accent5" accent6="accent6" hlink="hlink" folHlink="folHlink"/>
  <p:sldLayoutIdLst>
    <p:sldLayoutId id="2147501274" r:id="rId1"/>
    <p:sldLayoutId id="2147501275" r:id="rId2"/>
    <p:sldLayoutId id="2147501276" r:id="rId3"/>
    <p:sldLayoutId id="2147501277" r:id="rId4"/>
    <p:sldLayoutId id="2147501278" r:id="rId5"/>
    <p:sldLayoutId id="2147501279" r:id="rId6"/>
    <p:sldLayoutId id="2147501280" r:id="rId7"/>
    <p:sldLayoutId id="2147501281" r:id="rId8"/>
    <p:sldLayoutId id="2147501282" r:id="rId9"/>
    <p:sldLayoutId id="2147501283" r:id="rId10"/>
    <p:sldLayoutId id="214750128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pitchFamily="18" charset="0"/>
        </a:defRPr>
      </a:lvl6pPr>
      <a:lvl7pPr marL="914400" algn="ctr" rtl="0" fontAlgn="base">
        <a:spcBef>
          <a:spcPct val="0"/>
        </a:spcBef>
        <a:spcAft>
          <a:spcPct val="0"/>
        </a:spcAft>
        <a:defRPr sz="4400">
          <a:solidFill>
            <a:schemeClr val="tx2"/>
          </a:solidFill>
          <a:latin typeface="Times" pitchFamily="18" charset="0"/>
        </a:defRPr>
      </a:lvl7pPr>
      <a:lvl8pPr marL="1371600" algn="ctr" rtl="0" fontAlgn="base">
        <a:spcBef>
          <a:spcPct val="0"/>
        </a:spcBef>
        <a:spcAft>
          <a:spcPct val="0"/>
        </a:spcAft>
        <a:defRPr sz="4400">
          <a:solidFill>
            <a:schemeClr val="tx2"/>
          </a:solidFill>
          <a:latin typeface="Times" pitchFamily="18" charset="0"/>
        </a:defRPr>
      </a:lvl8pPr>
      <a:lvl9pPr marL="1828800" algn="ctr" rtl="0" fontAlgn="base">
        <a:spcBef>
          <a:spcPct val="0"/>
        </a:spcBef>
        <a:spcAft>
          <a:spcPct val="0"/>
        </a:spcAft>
        <a:defRPr sz="4400">
          <a:solidFill>
            <a:schemeClr val="tx2"/>
          </a:solidFill>
          <a:latin typeface="Times"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1"/>
          <p:cNvSpPr>
            <a:spLocks noGrp="1" noChangeArrowheads="1"/>
          </p:cNvSpPr>
          <p:nvPr>
            <p:ph type="title"/>
          </p:nvPr>
        </p:nvSpPr>
        <p:spPr bwMode="auto">
          <a:xfrm>
            <a:off x="2362200" y="304800"/>
            <a:ext cx="6246813"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315" name="Rectangle 2"/>
          <p:cNvSpPr>
            <a:spLocks noGrp="1" noChangeArrowheads="1"/>
          </p:cNvSpPr>
          <p:nvPr>
            <p:ph type="body" idx="1"/>
          </p:nvPr>
        </p:nvSpPr>
        <p:spPr bwMode="auto">
          <a:xfrm>
            <a:off x="2362200" y="1981200"/>
            <a:ext cx="64754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331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13317" name="Text Box 4"/>
          <p:cNvSpPr txBox="1">
            <a:spLocks noChangeArrowheads="1"/>
          </p:cNvSpPr>
          <p:nvPr/>
        </p:nvSpPr>
        <p:spPr bwMode="auto">
          <a:xfrm>
            <a:off x="3124200" y="6248400"/>
            <a:ext cx="32004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2053" name="Rectangle 5"/>
          <p:cNvSpPr>
            <a:spLocks noGrp="1" noChangeArrowheads="1"/>
          </p:cNvSpPr>
          <p:nvPr>
            <p:ph type="sldNum"/>
          </p:nvPr>
        </p:nvSpPr>
        <p:spPr bwMode="auto">
          <a:xfrm>
            <a:off x="6934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42424F82-C8BF-684F-A448-289C2C2924BD}"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11" r:id="rId1"/>
    <p:sldLayoutId id="2147500412" r:id="rId2"/>
    <p:sldLayoutId id="2147500413" r:id="rId3"/>
    <p:sldLayoutId id="2147500414" r:id="rId4"/>
    <p:sldLayoutId id="2147500415" r:id="rId5"/>
    <p:sldLayoutId id="2147500416" r:id="rId6"/>
    <p:sldLayoutId id="2147500417" r:id="rId7"/>
    <p:sldLayoutId id="2147500418" r:id="rId8"/>
    <p:sldLayoutId id="2147500419" r:id="rId9"/>
    <p:sldLayoutId id="2147500420" r:id="rId10"/>
    <p:sldLayoutId id="2147500421" r:id="rId1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a:ea typeface="+mj-ea"/>
          <a:cs typeface="Arial"/>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Arial"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026"/>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latin typeface="Arial" pitchFamily="34" charset="0"/>
              </a:defRPr>
            </a:lvl1pPr>
          </a:lstStyle>
          <a:p>
            <a:pPr defTabSz="914400"/>
            <a:fld id="{2C5C20A8-0D41-43FB-8A62-4332C89EF097}" type="datetime1">
              <a:rPr lang="en-US">
                <a:ea typeface="MS PGothic" pitchFamily="34" charset="-128"/>
              </a:rPr>
              <a:pPr defTabSz="914400"/>
              <a:t>4/18/26</a:t>
            </a:fld>
            <a:endParaRPr lang="en-US">
              <a:ea typeface="MS PGothic" pitchFamily="34" charset="-128"/>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a:noFill/>
          </a:ln>
          <a:effectLst>
            <a:outerShdw algn="ctr" rotWithShape="0">
              <a:srgbClr val="FFFFFF">
                <a:alpha val="7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latin typeface="Arial" pitchFamily="34" charset="0"/>
              </a:defRPr>
            </a:lvl1pPr>
          </a:lstStyle>
          <a:p>
            <a:pPr defTabSz="914400"/>
            <a:endParaRPr lang="en-US">
              <a:ea typeface="MS PGothic" pitchFamily="34" charset="-128"/>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latin typeface="Arial" pitchFamily="34" charset="0"/>
              </a:defRPr>
            </a:lvl1pPr>
          </a:lstStyle>
          <a:p>
            <a:pPr defTabSz="914400"/>
            <a:fld id="{F5C51488-C8C6-4926-A9F1-245B237D26E7}" type="slidenum">
              <a:rPr lang="en-US">
                <a:ea typeface="MS PGothic" pitchFamily="34" charset="-128"/>
              </a:rPr>
              <a:pPr defTabSz="914400"/>
              <a:t>‹#›</a:t>
            </a:fld>
            <a:endParaRPr lang="en-US">
              <a:ea typeface="MS PGothic" pitchFamily="34" charset="-128"/>
            </a:endParaRPr>
          </a:p>
        </p:txBody>
      </p:sp>
      <p:sp>
        <p:nvSpPr>
          <p:cNvPr id="136198" name="Rectangle 1030"/>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0598387"/>
      </p:ext>
    </p:extLst>
  </p:cSld>
  <p:clrMap bg1="lt1" tx1="dk1" bg2="lt2" tx2="dk2" accent1="accent1" accent2="accent2" accent3="accent3" accent4="accent4" accent5="accent5" accent6="accent6" hlink="hlink" folHlink="folHlink"/>
  <p:sldLayoutIdLst>
    <p:sldLayoutId id="2147501286" r:id="rId1"/>
    <p:sldLayoutId id="2147501287" r:id="rId2"/>
    <p:sldLayoutId id="2147501288" r:id="rId3"/>
    <p:sldLayoutId id="2147501289" r:id="rId4"/>
    <p:sldLayoutId id="2147501290" r:id="rId5"/>
    <p:sldLayoutId id="2147501291" r:id="rId6"/>
    <p:sldLayoutId id="2147501292" r:id="rId7"/>
    <p:sldLayoutId id="2147501293" r:id="rId8"/>
    <p:sldLayoutId id="2147501294" r:id="rId9"/>
    <p:sldLayoutId id="2147501295" r:id="rId10"/>
    <p:sldLayoutId id="2147501296" r:id="rId11"/>
  </p:sldLayoutIdLst>
  <p:txStyles>
    <p:titleStyle>
      <a:lvl1pPr algn="l" rtl="0" eaLnBrk="0" fontAlgn="base" hangingPunct="0">
        <a:lnSpc>
          <a:spcPct val="90000"/>
        </a:lnSpc>
        <a:spcBef>
          <a:spcPct val="20000"/>
        </a:spcBef>
        <a:spcAft>
          <a:spcPct val="0"/>
        </a:spcAft>
        <a:defRPr sz="4400" b="1">
          <a:solidFill>
            <a:schemeClr val="tx2"/>
          </a:solidFill>
          <a:latin typeface="+mj-lt"/>
          <a:ea typeface="MS PGothic" pitchFamily="34" charset="-128"/>
          <a:cs typeface="ＭＳ Ｐゴシック" pitchFamily="-111" charset="-128"/>
        </a:defRPr>
      </a:lvl1pPr>
      <a:lvl2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Times New Roman" pitchFamily="-112" charset="0"/>
          <a:ea typeface="MS PGothic" pitchFamily="34"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pitchFamily="2" charset="2"/>
        <a:buChar char="l"/>
        <a:defRPr sz="3200">
          <a:solidFill>
            <a:schemeClr val="tx1"/>
          </a:solidFill>
          <a:latin typeface="+mn-lt"/>
          <a:ea typeface="MS PGothic" pitchFamily="34" charset="-128"/>
          <a:cs typeface="ＭＳ Ｐゴシック" pitchFamily="-111"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Clr>
          <a:schemeClr val="tx1"/>
        </a:buClr>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Clr>
          <a:schemeClr val="tx1"/>
        </a:buClr>
        <a:buSzPct val="80000"/>
        <a:buFont typeface="Wingdings" pitchFamily="2" charset="2"/>
        <a:buChar char="l"/>
        <a:defRPr sz="2000">
          <a:solidFill>
            <a:schemeClr val="tx1"/>
          </a:solidFill>
          <a:latin typeface="+mn-lt"/>
          <a:ea typeface="MS PGothic" pitchFamily="34" charset="-128"/>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1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1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B8EAF501-EC29-904D-9FC2-9E1D11784FF5}" type="slidenum">
              <a:rPr lang="en-US"/>
              <a:pPr defTabSz="914400" eaLnBrk="0" hangingPunct="0">
                <a:defRPr/>
              </a:pPr>
              <a:t>‹#›</a:t>
            </a:fld>
            <a:endParaRPr lang="en-US"/>
          </a:p>
        </p:txBody>
      </p:sp>
    </p:spTree>
    <p:extLst>
      <p:ext uri="{BB962C8B-B14F-4D97-AF65-F5344CB8AC3E}">
        <p14:creationId xmlns:p14="http://schemas.microsoft.com/office/powerpoint/2010/main" val="766815054"/>
      </p:ext>
    </p:extLst>
  </p:cSld>
  <p:clrMap bg1="lt1" tx1="dk1" bg2="lt2" tx2="dk2" accent1="accent1" accent2="accent2" accent3="accent3" accent4="accent4" accent5="accent5" accent6="accent6" hlink="hlink" folHlink="folHlink"/>
  <p:sldLayoutIdLst>
    <p:sldLayoutId id="2147501298" r:id="rId1"/>
    <p:sldLayoutId id="2147501299" r:id="rId2"/>
    <p:sldLayoutId id="2147501300" r:id="rId3"/>
    <p:sldLayoutId id="2147501301" r:id="rId4"/>
    <p:sldLayoutId id="2147501302" r:id="rId5"/>
    <p:sldLayoutId id="2147501303" r:id="rId6"/>
    <p:sldLayoutId id="2147501304" r:id="rId7"/>
    <p:sldLayoutId id="2147501305" r:id="rId8"/>
    <p:sldLayoutId id="2147501306" r:id="rId9"/>
    <p:sldLayoutId id="2147501307" r:id="rId10"/>
    <p:sldLayoutId id="2147501308" r:id="rId11"/>
    <p:sldLayoutId id="2147501309" r:id="rId12"/>
    <p:sldLayoutId id="214750131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defTabSz="914400"/>
            <a:fld id="{CC539648-AB91-3440-8F16-A95E4083D57B}" type="datetimeFigureOut">
              <a:rPr lang="en-US" smtClean="0">
                <a:solidFill>
                  <a:srgbClr val="000000"/>
                </a:solidFill>
                <a:latin typeface="Tahoma"/>
                <a:cs typeface="ＭＳ Ｐゴシック"/>
              </a:rPr>
              <a:pPr defTabSz="914400"/>
              <a:t>4/18/26</a:t>
            </a:fld>
            <a:endParaRPr lang="en-US">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defTabSz="914400"/>
            <a:endParaRPr lang="en-US">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defTabSz="914400"/>
            <a:fld id="{2510E871-F0BA-3C4D-8414-9A58F9011B22}" type="slidenum">
              <a:rPr lang="en-US" smtClean="0">
                <a:solidFill>
                  <a:srgbClr val="000000"/>
                </a:solidFill>
                <a:latin typeface="Tahoma"/>
                <a:cs typeface="ＭＳ Ｐゴシック"/>
              </a:rPr>
              <a:pPr defTabSz="914400"/>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356474381"/>
      </p:ext>
    </p:extLst>
  </p:cSld>
  <p:clrMap bg1="lt1" tx1="dk1" bg2="lt2" tx2="dk2" accent1="accent1" accent2="accent2" accent3="accent3" accent4="accent4" accent5="accent5" accent6="accent6" hlink="hlink" folHlink="folHlink"/>
  <p:sldLayoutIdLst>
    <p:sldLayoutId id="2147501312" r:id="rId1"/>
    <p:sldLayoutId id="2147501313" r:id="rId2"/>
    <p:sldLayoutId id="2147501314" r:id="rId3"/>
    <p:sldLayoutId id="2147501315" r:id="rId4"/>
    <p:sldLayoutId id="2147501316" r:id="rId5"/>
    <p:sldLayoutId id="2147501317" r:id="rId6"/>
    <p:sldLayoutId id="2147501318" r:id="rId7"/>
    <p:sldLayoutId id="2147501319" r:id="rId8"/>
    <p:sldLayoutId id="2147501320" r:id="rId9"/>
    <p:sldLayoutId id="2147501321" r:id="rId10"/>
    <p:sldLayoutId id="2147501322"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dist="35921"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1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mn-lt"/>
                <a:ea typeface="+mn-ea"/>
              </a:defRPr>
            </a:lvl1pPr>
          </a:lstStyle>
          <a:p>
            <a:pPr defTabSz="914400" eaLnBrk="0" hangingPunct="0">
              <a:defRPr/>
            </a:pPr>
            <a:endParaRPr lang="en-US">
              <a:solidFill>
                <a:srgbClr val="000000"/>
              </a:solidFill>
              <a:latin typeface="Times"/>
            </a:endParaRPr>
          </a:p>
        </p:txBody>
      </p:sp>
      <p:sp>
        <p:nvSpPr>
          <p:cNvPr id="177157"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mn-lt"/>
                <a:ea typeface="+mn-ea"/>
              </a:defRPr>
            </a:lvl1pPr>
          </a:lstStyle>
          <a:p>
            <a:pPr defTabSz="914400" eaLnBrk="0" hangingPunct="0">
              <a:defRPr/>
            </a:pPr>
            <a:endParaRPr lang="en-US">
              <a:solidFill>
                <a:srgbClr val="000000"/>
              </a:solidFill>
              <a:latin typeface="Times"/>
            </a:endParaRPr>
          </a:p>
        </p:txBody>
      </p:sp>
      <p:sp>
        <p:nvSpPr>
          <p:cNvPr id="177158"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hangingPunct="0"/>
            <a:fld id="{74610014-F65A-244F-9398-9D72E04E1A96}" type="slidenum">
              <a:rPr lang="en-US" smtClean="0">
                <a:solidFill>
                  <a:srgbClr val="000000"/>
                </a:solidFill>
              </a:rPr>
              <a:pPr defTabSz="914400" eaLnBrk="0" hangingPunct="0"/>
              <a:t>‹#›</a:t>
            </a:fld>
            <a:endParaRPr lang="en-US">
              <a:solidFill>
                <a:srgbClr val="000000"/>
              </a:solidFill>
            </a:endParaRPr>
          </a:p>
        </p:txBody>
      </p:sp>
    </p:spTree>
    <p:extLst>
      <p:ext uri="{BB962C8B-B14F-4D97-AF65-F5344CB8AC3E}">
        <p14:creationId xmlns:p14="http://schemas.microsoft.com/office/powerpoint/2010/main" val="826251538"/>
      </p:ext>
    </p:extLst>
  </p:cSld>
  <p:clrMap bg1="lt1" tx1="dk1" bg2="lt2" tx2="dk2" accent1="accent1" accent2="accent2" accent3="accent3" accent4="accent4" accent5="accent5" accent6="accent6" hlink="hlink" folHlink="folHlink"/>
  <p:sldLayoutIdLst>
    <p:sldLayoutId id="2147501324" r:id="rId1"/>
    <p:sldLayoutId id="2147501325" r:id="rId2"/>
    <p:sldLayoutId id="2147501326" r:id="rId3"/>
    <p:sldLayoutId id="2147501327" r:id="rId4"/>
    <p:sldLayoutId id="2147501328" r:id="rId5"/>
    <p:sldLayoutId id="2147501329" r:id="rId6"/>
    <p:sldLayoutId id="2147501330" r:id="rId7"/>
    <p:sldLayoutId id="2147501331" r:id="rId8"/>
    <p:sldLayoutId id="2147501332" r:id="rId9"/>
    <p:sldLayoutId id="2147501333" r:id="rId10"/>
    <p:sldLayoutId id="2147501334"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imes" pitchFamily="18" charset="0"/>
          <a:ea typeface="ＭＳ Ｐゴシック" charset="0"/>
        </a:defRPr>
      </a:lvl2pPr>
      <a:lvl3pPr algn="r" rtl="0" eaLnBrk="0" fontAlgn="base" hangingPunct="0">
        <a:spcBef>
          <a:spcPct val="0"/>
        </a:spcBef>
        <a:spcAft>
          <a:spcPct val="0"/>
        </a:spcAft>
        <a:defRPr sz="4400" i="1">
          <a:solidFill>
            <a:schemeClr val="tx2"/>
          </a:solidFill>
          <a:latin typeface="Times" pitchFamily="18" charset="0"/>
          <a:ea typeface="ＭＳ Ｐゴシック" charset="0"/>
        </a:defRPr>
      </a:lvl3pPr>
      <a:lvl4pPr algn="r" rtl="0" eaLnBrk="0" fontAlgn="base" hangingPunct="0">
        <a:spcBef>
          <a:spcPct val="0"/>
        </a:spcBef>
        <a:spcAft>
          <a:spcPct val="0"/>
        </a:spcAft>
        <a:defRPr sz="4400" i="1">
          <a:solidFill>
            <a:schemeClr val="tx2"/>
          </a:solidFill>
          <a:latin typeface="Times" pitchFamily="18" charset="0"/>
          <a:ea typeface="ＭＳ Ｐゴシック" charset="0"/>
        </a:defRPr>
      </a:lvl4pPr>
      <a:lvl5pPr algn="r" rtl="0" eaLnBrk="0" fontAlgn="base" hangingPunct="0">
        <a:spcBef>
          <a:spcPct val="0"/>
        </a:spcBef>
        <a:spcAft>
          <a:spcPct val="0"/>
        </a:spcAft>
        <a:defRPr sz="4400" i="1">
          <a:solidFill>
            <a:schemeClr val="tx2"/>
          </a:solidFill>
          <a:latin typeface="Times" pitchFamily="18" charset="0"/>
          <a:ea typeface="ＭＳ Ｐゴシック" charset="0"/>
        </a:defRPr>
      </a:lvl5pPr>
      <a:lvl6pPr marL="457200" algn="r" rtl="0" fontAlgn="base">
        <a:spcBef>
          <a:spcPct val="0"/>
        </a:spcBef>
        <a:spcAft>
          <a:spcPct val="0"/>
        </a:spcAft>
        <a:defRPr sz="4400" i="1">
          <a:solidFill>
            <a:schemeClr val="tx2"/>
          </a:solidFill>
          <a:latin typeface="Times" pitchFamily="18" charset="0"/>
        </a:defRPr>
      </a:lvl6pPr>
      <a:lvl7pPr marL="914400" algn="r" rtl="0" fontAlgn="base">
        <a:spcBef>
          <a:spcPct val="0"/>
        </a:spcBef>
        <a:spcAft>
          <a:spcPct val="0"/>
        </a:spcAft>
        <a:defRPr sz="4400" i="1">
          <a:solidFill>
            <a:schemeClr val="tx2"/>
          </a:solidFill>
          <a:latin typeface="Times" pitchFamily="18" charset="0"/>
        </a:defRPr>
      </a:lvl7pPr>
      <a:lvl8pPr marL="1371600" algn="r" rtl="0" fontAlgn="base">
        <a:spcBef>
          <a:spcPct val="0"/>
        </a:spcBef>
        <a:spcAft>
          <a:spcPct val="0"/>
        </a:spcAft>
        <a:defRPr sz="4400" i="1">
          <a:solidFill>
            <a:schemeClr val="tx2"/>
          </a:solidFill>
          <a:latin typeface="Times" pitchFamily="18" charset="0"/>
        </a:defRPr>
      </a:lvl8pPr>
      <a:lvl9pPr marL="1828800" algn="r" rtl="0" fontAlgn="base">
        <a:spcBef>
          <a:spcPct val="0"/>
        </a:spcBef>
        <a:spcAft>
          <a:spcPct val="0"/>
        </a:spcAft>
        <a:defRPr sz="4400" i="1">
          <a:solidFill>
            <a:schemeClr val="tx2"/>
          </a:solidFill>
          <a:latin typeface="Times" pitchFamily="18" charset="0"/>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ＭＳ Ｐゴシック" charset="0"/>
        </a:defRPr>
      </a:lvl5pPr>
      <a:lvl6pPr marL="2514600" indent="-228600" algn="l" rtl="0" fontAlgn="base">
        <a:spcBef>
          <a:spcPct val="20000"/>
        </a:spcBef>
        <a:spcAft>
          <a:spcPct val="0"/>
        </a:spcAft>
        <a:buFont typeface="Wingdings" pitchFamily="2" charset="2"/>
        <a:buChar char="w"/>
        <a:defRPr sz="2000">
          <a:solidFill>
            <a:schemeClr val="tx1"/>
          </a:solidFill>
          <a:latin typeface="+mn-lt"/>
        </a:defRPr>
      </a:lvl6pPr>
      <a:lvl7pPr marL="2971800" indent="-228600" algn="l" rtl="0" fontAlgn="base">
        <a:spcBef>
          <a:spcPct val="20000"/>
        </a:spcBef>
        <a:spcAft>
          <a:spcPct val="0"/>
        </a:spcAft>
        <a:buFont typeface="Wingdings" pitchFamily="2" charset="2"/>
        <a:buChar char="w"/>
        <a:defRPr sz="2000">
          <a:solidFill>
            <a:schemeClr val="tx1"/>
          </a:solidFill>
          <a:latin typeface="+mn-lt"/>
        </a:defRPr>
      </a:lvl7pPr>
      <a:lvl8pPr marL="3429000" indent="-228600" algn="l" rtl="0" fontAlgn="base">
        <a:spcBef>
          <a:spcPct val="20000"/>
        </a:spcBef>
        <a:spcAft>
          <a:spcPct val="0"/>
        </a:spcAft>
        <a:buFont typeface="Wingdings" pitchFamily="2" charset="2"/>
        <a:buChar char="w"/>
        <a:defRPr sz="2000">
          <a:solidFill>
            <a:schemeClr val="tx1"/>
          </a:solidFill>
          <a:latin typeface="+mn-lt"/>
        </a:defRPr>
      </a:lvl8pPr>
      <a:lvl9pPr marL="3886200" indent="-228600" algn="l" rtl="0" fontAlgn="base">
        <a:spcBef>
          <a:spcPct val="20000"/>
        </a:spcBef>
        <a:spcAft>
          <a:spcPct val="0"/>
        </a:spcAft>
        <a:buFont typeface="Wingdings" pitchFamily="2" charset="2"/>
        <a:buChar char="w"/>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9132888" cy="6845300"/>
            <a:chOff x="0" y="0"/>
            <a:chExt cx="5753" cy="4312"/>
          </a:xfrm>
        </p:grpSpPr>
        <p:sp>
          <p:nvSpPr>
            <p:cNvPr id="113670"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endParaRPr>
            </a:p>
          </p:txBody>
        </p:sp>
        <p:grpSp>
          <p:nvGrpSpPr>
            <p:cNvPr id="113671" name="Group 4"/>
            <p:cNvGrpSpPr>
              <a:grpSpLocks/>
            </p:cNvGrpSpPr>
            <p:nvPr/>
          </p:nvGrpSpPr>
          <p:grpSpPr bwMode="auto">
            <a:xfrm>
              <a:off x="246" y="204"/>
              <a:ext cx="5271" cy="3889"/>
              <a:chOff x="246" y="204"/>
              <a:chExt cx="5271" cy="3889"/>
            </a:xfrm>
          </p:grpSpPr>
          <p:sp>
            <p:nvSpPr>
              <p:cNvPr id="659461"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3677"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78"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79"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0"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1"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2"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3"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4"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5"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6"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7"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8"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89"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0"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1"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2"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3"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4"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5"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6"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7"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sp>
            <p:nvSpPr>
              <p:cNvPr id="113698"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a:endParaRPr lang="en-US" sz="2000">
                  <a:solidFill>
                    <a:srgbClr val="FFFFFF"/>
                  </a:solidFill>
                </a:endParaRPr>
              </a:p>
            </p:txBody>
          </p:sp>
        </p:grpSp>
        <p:grpSp>
          <p:nvGrpSpPr>
            <p:cNvPr id="113672" name="Group 28"/>
            <p:cNvGrpSpPr>
              <a:grpSpLocks/>
            </p:cNvGrpSpPr>
            <p:nvPr/>
          </p:nvGrpSpPr>
          <p:grpSpPr bwMode="auto">
            <a:xfrm>
              <a:off x="0" y="0"/>
              <a:ext cx="1246" cy="1232"/>
              <a:chOff x="0" y="0"/>
              <a:chExt cx="1246" cy="1232"/>
            </a:xfrm>
          </p:grpSpPr>
          <p:sp>
            <p:nvSpPr>
              <p:cNvPr id="113673"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endParaRPr>
              </a:p>
            </p:txBody>
          </p:sp>
          <p:sp>
            <p:nvSpPr>
              <p:cNvPr id="113674"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endParaRPr>
              </a:p>
            </p:txBody>
          </p:sp>
          <p:sp>
            <p:nvSpPr>
              <p:cNvPr id="113675"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hangingPunct="0"/>
                <a:endParaRPr lang="en-US">
                  <a:solidFill>
                    <a:srgbClr val="FFFFFF"/>
                  </a:solidFill>
                </a:endParaRPr>
              </a:p>
            </p:txBody>
          </p:sp>
        </p:grpSp>
      </p:grpSp>
      <p:sp>
        <p:nvSpPr>
          <p:cNvPr id="48131" name="Text Box 32"/>
          <p:cNvSpPr txBox="1">
            <a:spLocks noChangeArrowheads="1"/>
          </p:cNvSpPr>
          <p:nvPr/>
        </p:nvSpPr>
        <p:spPr bwMode="auto">
          <a:xfrm>
            <a:off x="8364538" y="6486525"/>
            <a:ext cx="184150" cy="3048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spcBef>
                <a:spcPct val="50000"/>
              </a:spcBef>
              <a:defRPr/>
            </a:pPr>
            <a:endParaRPr lang="zh-CN" altLang="en-US" sz="1400" b="1">
              <a:solidFill>
                <a:srgbClr val="FFFFFF"/>
              </a:solidFill>
              <a:ea typeface="SimSun" charset="0"/>
              <a:cs typeface="SimSun" charset="0"/>
            </a:endParaRPr>
          </a:p>
        </p:txBody>
      </p:sp>
      <p:sp>
        <p:nvSpPr>
          <p:cNvPr id="48132" name="Text Box 33"/>
          <p:cNvSpPr txBox="1">
            <a:spLocks noChangeArrowheads="1"/>
          </p:cNvSpPr>
          <p:nvPr/>
        </p:nvSpPr>
        <p:spPr bwMode="auto">
          <a:xfrm>
            <a:off x="479425" y="6545263"/>
            <a:ext cx="915988" cy="228600"/>
          </a:xfrm>
          <a:prstGeom prst="rect">
            <a:avLst/>
          </a:prstGeom>
          <a:noFill/>
          <a:ln>
            <a:noFill/>
          </a:ln>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spcBef>
                <a:spcPct val="50000"/>
              </a:spcBef>
              <a:defRPr/>
            </a:pPr>
            <a:r>
              <a:rPr lang="en-US" altLang="zh-CN" sz="900" b="1">
                <a:solidFill>
                  <a:srgbClr val="FFFFFF"/>
                </a:solidFill>
                <a:ea typeface="SimSun" charset="0"/>
                <a:cs typeface="SimSun" charset="0"/>
              </a:rPr>
              <a:t>©2003 TBBMI</a:t>
            </a:r>
          </a:p>
        </p:txBody>
      </p:sp>
      <p:sp>
        <p:nvSpPr>
          <p:cNvPr id="659490" name="Rectangle 34"/>
          <p:cNvSpPr>
            <a:spLocks noChangeArrowheads="1"/>
          </p:cNvSpPr>
          <p:nvPr/>
        </p:nvSpPr>
        <p:spPr bwMode="auto">
          <a:xfrm>
            <a:off x="7543800" y="6515100"/>
            <a:ext cx="736600" cy="268288"/>
          </a:xfrm>
          <a:prstGeom prst="rect">
            <a:avLst/>
          </a:prstGeom>
          <a:noFill/>
          <a:ln w="12700">
            <a:noFill/>
            <a:miter lim="800000"/>
            <a:headEnd/>
            <a:tailEnd/>
          </a:ln>
          <a:effectLst/>
        </p:spPr>
        <p:txBody>
          <a:bodyPr wrap="none" anchor="ctr">
            <a:spAutoFit/>
          </a:bodyPr>
          <a:lstStyle/>
          <a:p>
            <a:pPr algn="ctr" defTabSz="914400"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7.5.03b.</a:t>
            </a:r>
          </a:p>
        </p:txBody>
      </p:sp>
    </p:spTree>
    <p:extLst>
      <p:ext uri="{BB962C8B-B14F-4D97-AF65-F5344CB8AC3E}">
        <p14:creationId xmlns:p14="http://schemas.microsoft.com/office/powerpoint/2010/main" val="3558089683"/>
      </p:ext>
    </p:extLst>
  </p:cSld>
  <p:clrMap bg1="dk2" tx1="lt1" bg2="dk1" tx2="lt2" accent1="accent1" accent2="accent2" accent3="accent3" accent4="accent4" accent5="accent5" accent6="accent6" hlink="hlink" folHlink="folHlink"/>
  <p:sldLayoutIdLst>
    <p:sldLayoutId id="2147501336" r:id="rId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pitchFamily="-108"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2" charset="0"/>
          <a:ea typeface="ＭＳ Ｐゴシック" charset="0"/>
          <a:cs typeface="Geneva" pitchFamily="-108"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2"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a:defRPr/>
            </a:pPr>
            <a:fld id="{77F0174D-8720-3446-A603-EC7D19F96B0B}" type="slidenum">
              <a:rPr lang="zh-CN" altLang="en-US"/>
              <a:pPr defTabSz="914400">
                <a:defRPr/>
              </a:pPr>
              <a:t>‹#›</a:t>
            </a:fld>
            <a:endParaRPr lang="en-US" altLang="zh-CN"/>
          </a:p>
        </p:txBody>
      </p:sp>
    </p:spTree>
    <p:extLst>
      <p:ext uri="{BB962C8B-B14F-4D97-AF65-F5344CB8AC3E}">
        <p14:creationId xmlns:p14="http://schemas.microsoft.com/office/powerpoint/2010/main" val="2246033173"/>
      </p:ext>
    </p:extLst>
  </p:cSld>
  <p:clrMap bg1="lt1" tx1="dk1" bg2="lt2" tx2="dk2" accent1="accent1" accent2="accent2" accent3="accent3" accent4="accent4" accent5="accent5" accent6="accent6" hlink="hlink" folHlink="folHlink"/>
  <p:sldLayoutIdLst>
    <p:sldLayoutId id="2147501338" r:id="rId1"/>
    <p:sldLayoutId id="2147501339" r:id="rId2"/>
    <p:sldLayoutId id="2147501340" r:id="rId3"/>
    <p:sldLayoutId id="2147501341" r:id="rId4"/>
    <p:sldLayoutId id="2147501342" r:id="rId5"/>
    <p:sldLayoutId id="2147501343" r:id="rId6"/>
    <p:sldLayoutId id="2147501344" r:id="rId7"/>
    <p:sldLayoutId id="2147501345" r:id="rId8"/>
    <p:sldLayoutId id="2147501346" r:id="rId9"/>
    <p:sldLayoutId id="2147501347" r:id="rId10"/>
    <p:sldLayoutId id="2147501348" r:id="rId11"/>
    <p:sldLayoutId id="214750134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57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US">
                <a:solidFill>
                  <a:srgbClr val="FFFFFF"/>
                </a:solidFill>
              </a:endParaRPr>
            </a:p>
          </p:txBody>
        </p:sp>
        <p:sp>
          <p:nvSpPr>
            <p:cNvPr id="1157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US">
                <a:solidFill>
                  <a:srgbClr val="FFFFFF"/>
                </a:solidFill>
              </a:endParaRPr>
            </a:p>
          </p:txBody>
        </p:sp>
        <p:sp>
          <p:nvSpPr>
            <p:cNvPr id="1157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defTabSz="914400">
              <a:defRPr/>
            </a:pPr>
            <a:endParaRPr lang="en-US" altLang="zh-CN"/>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defTabSz="914400">
              <a:defRPr/>
            </a:pPr>
            <a:endParaRPr lang="en-US" altLang="zh-CN"/>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ea typeface="SimSun" charset="0"/>
                <a:cs typeface="SimSun" charset="0"/>
              </a:defRPr>
            </a:lvl1pPr>
          </a:lstStyle>
          <a:p>
            <a:pPr defTabSz="914400">
              <a:defRPr/>
            </a:pPr>
            <a:fld id="{793646E7-EF14-9D47-A372-E5109CE064F7}" type="slidenum">
              <a:rPr lang="zh-CN" altLang="en-US"/>
              <a:pPr defTabSz="914400">
                <a:defRPr/>
              </a:pPr>
              <a:t>‹#›</a:t>
            </a:fld>
            <a:endParaRPr lang="en-US" altLang="zh-CN"/>
          </a:p>
        </p:txBody>
      </p:sp>
    </p:spTree>
    <p:extLst>
      <p:ext uri="{BB962C8B-B14F-4D97-AF65-F5344CB8AC3E}">
        <p14:creationId xmlns:p14="http://schemas.microsoft.com/office/powerpoint/2010/main" val="1724708075"/>
      </p:ext>
    </p:extLst>
  </p:cSld>
  <p:clrMap bg1="dk2" tx1="lt1" bg2="dk1" tx2="lt2" accent1="accent1" accent2="accent2" accent3="accent3" accent4="accent4" accent5="accent5" accent6="accent6" hlink="hlink" folHlink="folHlink"/>
  <p:sldLayoutIdLst>
    <p:sldLayoutId id="214750135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8066" name="Group 2"/>
          <p:cNvGrpSpPr>
            <a:grpSpLocks/>
          </p:cNvGrpSpPr>
          <p:nvPr/>
        </p:nvGrpSpPr>
        <p:grpSpPr bwMode="auto">
          <a:xfrm>
            <a:off x="457200" y="992188"/>
            <a:ext cx="8153400" cy="1600200"/>
            <a:chOff x="288" y="625"/>
            <a:chExt cx="5136" cy="1008"/>
          </a:xfrm>
        </p:grpSpPr>
        <p:sp>
          <p:nvSpPr>
            <p:cNvPr id="48131"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48132"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48133"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sp>
          <p:nvSpPr>
            <p:cNvPr id="4813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pPr defTabSz="914400" eaLnBrk="0" hangingPunct="0"/>
              <a:endParaRPr lang="en-US" sz="1800">
                <a:solidFill>
                  <a:srgbClr val="FFFFCC"/>
                </a:solidFill>
                <a:ea typeface="新細明體" charset="0"/>
                <a:cs typeface="新細明體" charset="0"/>
              </a:endParaRPr>
            </a:p>
          </p:txBody>
        </p:sp>
      </p:grpSp>
      <p:sp>
        <p:nvSpPr>
          <p:cNvPr id="8806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806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48137"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kumimoji="1" sz="1400" b="0">
                <a:ea typeface="新細明體" charset="0"/>
                <a:cs typeface="新細明體" charset="0"/>
              </a:defRPr>
            </a:lvl1pPr>
          </a:lstStyle>
          <a:p>
            <a:pPr defTabSz="914400" eaLnBrk="0" hangingPunct="0"/>
            <a:endParaRPr lang="en-US" altLang="zh-TW">
              <a:solidFill>
                <a:srgbClr val="FFFFCC"/>
              </a:solidFill>
            </a:endParaRPr>
          </a:p>
        </p:txBody>
      </p:sp>
      <p:sp>
        <p:nvSpPr>
          <p:cNvPr id="48138"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kumimoji="1" sz="1400" b="0">
                <a:ea typeface="新細明體" charset="0"/>
                <a:cs typeface="新細明體" charset="0"/>
              </a:defRPr>
            </a:lvl1pPr>
          </a:lstStyle>
          <a:p>
            <a:pPr defTabSz="914400" eaLnBrk="0" hangingPunct="0"/>
            <a:endParaRPr lang="en-US" altLang="zh-TW">
              <a:solidFill>
                <a:srgbClr val="FFFFCC"/>
              </a:solidFill>
            </a:endParaRPr>
          </a:p>
        </p:txBody>
      </p:sp>
      <p:sp>
        <p:nvSpPr>
          <p:cNvPr id="48139"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kumimoji="1" sz="1400" b="0">
                <a:ea typeface="新細明體" charset="0"/>
                <a:cs typeface="新細明體" charset="0"/>
              </a:defRPr>
            </a:lvl1pPr>
          </a:lstStyle>
          <a:p>
            <a:pPr defTabSz="914400" eaLnBrk="0" hangingPunct="0"/>
            <a:fld id="{4432C480-9457-E241-AAC7-4CACB28416C6}" type="slidenum">
              <a:rPr lang="en-US" altLang="zh-TW">
                <a:solidFill>
                  <a:srgbClr val="FFFFCC"/>
                </a:solidFill>
              </a:rPr>
              <a:pPr defTabSz="914400" eaLnBrk="0" hangingPunct="0"/>
              <a:t>‹#›</a:t>
            </a:fld>
            <a:endParaRPr lang="en-US" altLang="zh-TW">
              <a:solidFill>
                <a:srgbClr val="FFFFCC"/>
              </a:solidFill>
            </a:endParaRPr>
          </a:p>
        </p:txBody>
      </p:sp>
    </p:spTree>
    <p:extLst>
      <p:ext uri="{BB962C8B-B14F-4D97-AF65-F5344CB8AC3E}">
        <p14:creationId xmlns:p14="http://schemas.microsoft.com/office/powerpoint/2010/main" val="1884852395"/>
      </p:ext>
    </p:extLst>
  </p:cSld>
  <p:clrMap bg1="dk2" tx1="lt1" bg2="dk1" tx2="lt2" accent1="accent1" accent2="accent2" accent3="accent3" accent4="accent4" accent5="accent5" accent6="accent6" hlink="hlink" folHlink="folHlink"/>
  <p:sldLayoutIdLst>
    <p:sldLayoutId id="2147501353" r:id="rId1"/>
    <p:sldLayoutId id="2147501354" r:id="rId2"/>
    <p:sldLayoutId id="2147501355" r:id="rId3"/>
    <p:sldLayoutId id="2147501356" r:id="rId4"/>
    <p:sldLayoutId id="2147501357" r:id="rId5"/>
    <p:sldLayoutId id="2147501358" r:id="rId6"/>
    <p:sldLayoutId id="2147501359" r:id="rId7"/>
    <p:sldLayoutId id="2147501360" r:id="rId8"/>
    <p:sldLayoutId id="2147501361" r:id="rId9"/>
    <p:sldLayoutId id="2147501362" r:id="rId10"/>
    <p:sldLayoutId id="2147501363" r:id="rId11"/>
    <p:sldLayoutId id="2147501364" r:id="rId12"/>
    <p:sldLayoutId id="2147501365" r:id="rId13"/>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2pPr>
      <a:lvl3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3pPr>
      <a:lvl4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4pPr>
      <a:lvl5pPr algn="r" rtl="0" eaLnBrk="0" fontAlgn="base" hangingPunct="0">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1543741067"/>
      </p:ext>
    </p:extLst>
  </p:cSld>
  <p:clrMap bg1="lt1" tx1="dk1" bg2="lt2" tx2="dk2" accent1="accent1" accent2="accent2" accent3="accent3" accent4="accent4" accent5="accent5" accent6="accent6" hlink="hlink" folHlink="folHlink"/>
  <p:sldLayoutIdLst>
    <p:sldLayoutId id="2147501367" r:id="rId1"/>
    <p:sldLayoutId id="2147501368" r:id="rId2"/>
    <p:sldLayoutId id="2147501369" r:id="rId3"/>
    <p:sldLayoutId id="2147501370" r:id="rId4"/>
    <p:sldLayoutId id="2147501371" r:id="rId5"/>
    <p:sldLayoutId id="2147501372" r:id="rId6"/>
    <p:sldLayoutId id="2147501373" r:id="rId7"/>
    <p:sldLayoutId id="2147501374" r:id="rId8"/>
    <p:sldLayoutId id="2147501375" r:id="rId9"/>
    <p:sldLayoutId id="2147501376" r:id="rId10"/>
    <p:sldLayoutId id="2147501377" r:id="rId11"/>
    <p:sldLayoutId id="2147501378" r:id="rId12"/>
    <p:sldLayoutId id="214750137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37891" name="Rectangle 2"/>
          <p:cNvSpPr>
            <a:spLocks noGrp="1" noChangeArrowheads="1"/>
          </p:cNvSpPr>
          <p:nvPr>
            <p:ph type="body" idx="1"/>
          </p:nvPr>
        </p:nvSpPr>
        <p:spPr bwMode="auto">
          <a:xfrm>
            <a:off x="457200" y="1600200"/>
            <a:ext cx="8228013" cy="452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50180" name="Text Box 3"/>
          <p:cNvSpPr txBox="1">
            <a:spLocks noChangeArrowheads="1"/>
          </p:cNvSpPr>
          <p:nvPr/>
        </p:nvSpPr>
        <p:spPr bwMode="auto">
          <a:xfrm>
            <a:off x="457200" y="6245225"/>
            <a:ext cx="2133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0181" name="Text Box 4"/>
          <p:cNvSpPr txBox="1">
            <a:spLocks noChangeArrowheads="1"/>
          </p:cNvSpPr>
          <p:nvPr/>
        </p:nvSpPr>
        <p:spPr bwMode="auto">
          <a:xfrm>
            <a:off x="3124200" y="6245225"/>
            <a:ext cx="28956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5125" name="Rectangle 5"/>
          <p:cNvSpPr>
            <a:spLocks noGrp="1" noChangeArrowheads="1"/>
          </p:cNvSpPr>
          <p:nvPr>
            <p:ph type="sldNum"/>
          </p:nvPr>
        </p:nvSpPr>
        <p:spPr bwMode="auto">
          <a:xfrm>
            <a:off x="6553200" y="6245225"/>
            <a:ext cx="2132013" cy="47466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Arial" charset="0"/>
              <a:buNone/>
              <a:defRPr sz="1400">
                <a:solidFill>
                  <a:srgbClr val="000000"/>
                </a:solidFill>
                <a:latin typeface="Times New Roman" charset="0"/>
              </a:defRPr>
            </a:lvl1pPr>
          </a:lstStyle>
          <a:p>
            <a:pPr>
              <a:defRPr/>
            </a:pPr>
            <a:fld id="{FB8E7B8B-2306-AB4C-812A-D34BF7B73350}"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33" r:id="rId1"/>
    <p:sldLayoutId id="2147500434" r:id="rId2"/>
    <p:sldLayoutId id="2147500435" r:id="rId3"/>
    <p:sldLayoutId id="2147500436" r:id="rId4"/>
    <p:sldLayoutId id="2147500437" r:id="rId5"/>
    <p:sldLayoutId id="2147500438" r:id="rId6"/>
    <p:sldLayoutId id="2147500439" r:id="rId7"/>
    <p:sldLayoutId id="2147500440" r:id="rId8"/>
    <p:sldLayoutId id="2147500441" r:id="rId9"/>
    <p:sldLayoutId id="2147500442" r:id="rId10"/>
    <p:sldLayoutId id="2147500443" r:id="rId11"/>
  </p:sldLayoutIdLst>
  <p:txStyles>
    <p:titleStyle>
      <a:lvl1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mj-lt"/>
          <a:ea typeface="+mj-ea"/>
          <a:cs typeface="ＭＳ Ｐゴシック" charset="-128"/>
        </a:defRPr>
      </a:lvl1pPr>
      <a:lvl2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2pPr>
      <a:lvl3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3pPr>
      <a:lvl4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4pPr>
      <a:lvl5pPr algn="ctr" defTabSz="449263" rtl="0" eaLnBrk="0" fontAlgn="base" hangingPunct="0">
        <a:lnSpc>
          <a:spcPct val="93000"/>
        </a:lnSpc>
        <a:spcBef>
          <a:spcPct val="0"/>
        </a:spcBef>
        <a:spcAft>
          <a:spcPct val="0"/>
        </a:spcAft>
        <a:buClr>
          <a:srgbClr val="000000"/>
        </a:buClr>
        <a:buSzPct val="100000"/>
        <a:buFont typeface="Arial" charset="0"/>
        <a:defRPr sz="4400">
          <a:solidFill>
            <a:schemeClr val="bg1"/>
          </a:solidFill>
          <a:latin typeface="Arial" charset="0"/>
          <a:ea typeface="ＭＳ Ｐゴシック" charset="-128"/>
          <a:cs typeface="ＭＳ Ｐゴシック" charset="-128"/>
        </a:defRPr>
      </a:lvl5pPr>
      <a:lvl6pPr marL="4572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6pPr>
      <a:lvl7pPr marL="9144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7pPr>
      <a:lvl8pPr marL="13716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8pPr>
      <a:lvl9pPr marL="1828800" algn="ctr" defTabSz="449263" rtl="0" eaLnBrk="0" fontAlgn="base" hangingPunct="0">
        <a:lnSpc>
          <a:spcPct val="93000"/>
        </a:lnSpc>
        <a:spcBef>
          <a:spcPct val="0"/>
        </a:spcBef>
        <a:spcAft>
          <a:spcPct val="0"/>
        </a:spcAft>
        <a:buClr>
          <a:srgbClr val="000000"/>
        </a:buClr>
        <a:buSzPct val="100000"/>
        <a:buFont typeface="Arial" charset="0"/>
        <a:defRPr sz="4400">
          <a:solidFill>
            <a:srgbClr val="000000"/>
          </a:solidFill>
          <a:latin typeface="Arial" charset="0"/>
          <a:ea typeface="ＭＳ Ｐゴシック" charset="-128"/>
        </a:defRPr>
      </a:lvl9pPr>
    </p:titleStyle>
    <p:bodyStyle>
      <a:lvl1pPr marL="341313" indent="-341313" algn="l" defTabSz="449263" rtl="0" eaLnBrk="0" fontAlgn="base" hangingPunct="0">
        <a:lnSpc>
          <a:spcPct val="93000"/>
        </a:lnSpc>
        <a:spcBef>
          <a:spcPts val="800"/>
        </a:spcBef>
        <a:spcAft>
          <a:spcPct val="0"/>
        </a:spcAft>
        <a:buClr>
          <a:srgbClr val="000000"/>
        </a:buClr>
        <a:buSzPct val="100000"/>
        <a:buFont typeface="Arial" charset="0"/>
        <a:buChar char="•"/>
        <a:defRPr sz="3200">
          <a:solidFill>
            <a:schemeClr val="bg1"/>
          </a:solidFill>
          <a:latin typeface="+mn-lt"/>
          <a:ea typeface="+mn-ea"/>
          <a:cs typeface="ＭＳ Ｐゴシック" charset="-128"/>
        </a:defRPr>
      </a:lvl1pPr>
      <a:lvl2pPr marL="741363" indent="-284163" algn="l" defTabSz="449263" rtl="0" eaLnBrk="0" fontAlgn="base" hangingPunct="0">
        <a:lnSpc>
          <a:spcPct val="93000"/>
        </a:lnSpc>
        <a:spcBef>
          <a:spcPts val="700"/>
        </a:spcBef>
        <a:spcAft>
          <a:spcPct val="0"/>
        </a:spcAft>
        <a:buClr>
          <a:srgbClr val="000000"/>
        </a:buClr>
        <a:buSzPct val="100000"/>
        <a:buFont typeface="Arial" charset="0"/>
        <a:buChar char="–"/>
        <a:defRPr sz="2800">
          <a:solidFill>
            <a:schemeClr val="bg1"/>
          </a:solidFill>
          <a:latin typeface="+mn-lt"/>
          <a:ea typeface="+mn-ea"/>
        </a:defRPr>
      </a:lvl2pPr>
      <a:lvl3pPr marL="1143000" indent="-228600" algn="l" defTabSz="449263" rtl="0" eaLnBrk="0" fontAlgn="base" hangingPunct="0">
        <a:lnSpc>
          <a:spcPct val="93000"/>
        </a:lnSpc>
        <a:spcBef>
          <a:spcPts val="600"/>
        </a:spcBef>
        <a:spcAft>
          <a:spcPct val="0"/>
        </a:spcAft>
        <a:buClr>
          <a:srgbClr val="000000"/>
        </a:buClr>
        <a:buSzPct val="100000"/>
        <a:buFont typeface="Arial" charset="0"/>
        <a:buChar char="•"/>
        <a:defRPr sz="2400">
          <a:solidFill>
            <a:schemeClr val="bg1"/>
          </a:solidFill>
          <a:latin typeface="+mn-lt"/>
          <a:ea typeface="+mn-ea"/>
        </a:defRPr>
      </a:lvl3pPr>
      <a:lvl4pPr marL="1600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4pPr>
      <a:lvl5pPr marL="20574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chemeClr val="bg1"/>
          </a:solidFill>
          <a:latin typeface="+mn-lt"/>
          <a:ea typeface="+mn-ea"/>
        </a:defRPr>
      </a:lvl5pPr>
      <a:lvl6pPr marL="25146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6pPr>
      <a:lvl7pPr marL="29718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7pPr>
      <a:lvl8pPr marL="34290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8pPr>
      <a:lvl9pPr marL="3886200" indent="-228600" algn="l" defTabSz="449263" rtl="0"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720000"/>
        </a:solidFill>
        <a:effectLst/>
      </p:bgPr>
    </p:bg>
    <p:spTree>
      <p:nvGrpSpPr>
        <p:cNvPr id="1" name=""/>
        <p:cNvGrpSpPr/>
        <p:nvPr/>
      </p:nvGrpSpPr>
      <p:grpSpPr>
        <a:xfrm>
          <a:off x="0" y="0"/>
          <a:ext cx="0" cy="0"/>
          <a:chOff x="0" y="0"/>
          <a:chExt cx="0" cy="0"/>
        </a:xfrm>
      </p:grpSpPr>
      <p:grpSp>
        <p:nvGrpSpPr>
          <p:cNvPr id="50178" name="Group 1"/>
          <p:cNvGrpSpPr>
            <a:grpSpLocks/>
          </p:cNvGrpSpPr>
          <p:nvPr/>
        </p:nvGrpSpPr>
        <p:grpSpPr bwMode="auto">
          <a:xfrm>
            <a:off x="0" y="0"/>
            <a:ext cx="7240588" cy="1979613"/>
            <a:chOff x="0" y="0"/>
            <a:chExt cx="4561" cy="1247"/>
          </a:xfrm>
        </p:grpSpPr>
        <p:sp>
          <p:nvSpPr>
            <p:cNvPr id="50184" name="AutoShape 2"/>
            <p:cNvSpPr>
              <a:spLocks noChangeArrowheads="1"/>
            </p:cNvSpPr>
            <p:nvPr/>
          </p:nvSpPr>
          <p:spPr bwMode="auto">
            <a:xfrm>
              <a:off x="0" y="583"/>
              <a:ext cx="4487" cy="665"/>
            </a:xfrm>
            <a:custGeom>
              <a:avLst/>
              <a:gdLst>
                <a:gd name="T0" fmla="*/ 702 w 4806"/>
                <a:gd name="T1" fmla="*/ 299 h 665"/>
                <a:gd name="T2" fmla="*/ 0 w 4806"/>
                <a:gd name="T3" fmla="*/ 665 h 665"/>
                <a:gd name="T4" fmla="*/ 0 w 4806"/>
                <a:gd name="T5" fmla="*/ 0 h 665"/>
                <a:gd name="T6" fmla="*/ 703 w 4806"/>
                <a:gd name="T7" fmla="*/ 1 h 665"/>
                <a:gd name="T8" fmla="*/ 702 w 4806"/>
                <a:gd name="T9" fmla="*/ 153 h 665"/>
                <a:gd name="T10" fmla="*/ 702 w 4806"/>
                <a:gd name="T11" fmla="*/ 299 h 665"/>
                <a:gd name="T12" fmla="*/ 0 60000 65536"/>
                <a:gd name="T13" fmla="*/ 0 60000 65536"/>
                <a:gd name="T14" fmla="*/ 0 60000 65536"/>
                <a:gd name="T15" fmla="*/ 0 60000 65536"/>
                <a:gd name="T16" fmla="*/ 0 60000 65536"/>
                <a:gd name="T17" fmla="*/ 0 60000 65536"/>
                <a:gd name="T18" fmla="*/ 0 w 4806"/>
                <a:gd name="T19" fmla="*/ 0 h 665"/>
                <a:gd name="T20" fmla="*/ 4806 w 4806"/>
                <a:gd name="T21" fmla="*/ 665 h 665"/>
              </a:gdLst>
              <a:ahLst/>
              <a:cxnLst>
                <a:cxn ang="T12">
                  <a:pos x="T0" y="T1"/>
                </a:cxn>
                <a:cxn ang="T13">
                  <a:pos x="T2" y="T3"/>
                </a:cxn>
                <a:cxn ang="T14">
                  <a:pos x="T4" y="T5"/>
                </a:cxn>
                <a:cxn ang="T15">
                  <a:pos x="T6" y="T7"/>
                </a:cxn>
                <a:cxn ang="T16">
                  <a:pos x="T8" y="T9"/>
                </a:cxn>
                <a:cxn ang="T17">
                  <a:pos x="T10" y="T11"/>
                </a:cxn>
              </a:cxnLst>
              <a:rect l="T18" t="T19" r="T20" b="T21"/>
              <a:pathLst>
                <a:path w="4806" h="665">
                  <a:moveTo>
                    <a:pt x="4800" y="299"/>
                  </a:moveTo>
                  <a:lnTo>
                    <a:pt x="0" y="665"/>
                  </a:lnTo>
                  <a:lnTo>
                    <a:pt x="0" y="0"/>
                  </a:lnTo>
                  <a:lnTo>
                    <a:pt x="4806" y="1"/>
                  </a:lnTo>
                  <a:lnTo>
                    <a:pt x="4800" y="153"/>
                  </a:lnTo>
                  <a:lnTo>
                    <a:pt x="4800" y="299"/>
                  </a:lnTo>
                  <a:close/>
                </a:path>
              </a:pathLst>
            </a:custGeom>
            <a:gradFill rotWithShape="0">
              <a:gsLst>
                <a:gs pos="0">
                  <a:srgbClr val="6B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0185" name="AutoShape 3"/>
            <p:cNvSpPr>
              <a:spLocks noChangeArrowheads="1"/>
            </p:cNvSpPr>
            <p:nvPr/>
          </p:nvSpPr>
          <p:spPr bwMode="auto">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 name="T18" fmla="*/ 0 w 4562"/>
                <a:gd name="T19" fmla="*/ 0 h 1199"/>
                <a:gd name="T20" fmla="*/ 4562 w 4562"/>
                <a:gd name="T21" fmla="*/ 1199 h 1199"/>
              </a:gdLst>
              <a:ahLst/>
              <a:cxnLst>
                <a:cxn ang="T12">
                  <a:pos x="T0" y="T1"/>
                </a:cxn>
                <a:cxn ang="T13">
                  <a:pos x="T2" y="T3"/>
                </a:cxn>
                <a:cxn ang="T14">
                  <a:pos x="T4" y="T5"/>
                </a:cxn>
                <a:cxn ang="T15">
                  <a:pos x="T6" y="T7"/>
                </a:cxn>
                <a:cxn ang="T16">
                  <a:pos x="T8" y="T9"/>
                </a:cxn>
                <a:cxn ang="T17">
                  <a:pos x="T10" y="T11"/>
                </a:cxn>
              </a:cxnLst>
              <a:rect l="T18" t="T19" r="T20" b="T21"/>
              <a:pathLst>
                <a:path w="4562" h="1199">
                  <a:moveTo>
                    <a:pt x="4560" y="932"/>
                  </a:moveTo>
                  <a:lnTo>
                    <a:pt x="0" y="1199"/>
                  </a:lnTo>
                  <a:lnTo>
                    <a:pt x="0" y="0"/>
                  </a:lnTo>
                  <a:lnTo>
                    <a:pt x="4562" y="0"/>
                  </a:lnTo>
                  <a:lnTo>
                    <a:pt x="4560" y="932"/>
                  </a:lnTo>
                  <a:close/>
                </a:path>
              </a:pathLst>
            </a:custGeom>
            <a:gradFill rotWithShape="0">
              <a:gsLst>
                <a:gs pos="0">
                  <a:srgbClr val="8C0000"/>
                </a:gs>
                <a:gs pos="100000">
                  <a:srgbClr val="7200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grpSp>
      <p:sp>
        <p:nvSpPr>
          <p:cNvPr id="50179" name="Rectangle 4"/>
          <p:cNvSpPr>
            <a:spLocks noGrp="1" noChangeArrowheads="1"/>
          </p:cNvSpPr>
          <p:nvPr>
            <p:ph type="title"/>
          </p:nvPr>
        </p:nvSpPr>
        <p:spPr bwMode="auto">
          <a:xfrm>
            <a:off x="457200" y="274638"/>
            <a:ext cx="8228013" cy="114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0180" name="Rectangle 5"/>
          <p:cNvSpPr>
            <a:spLocks noGrp="1" noChangeArrowheads="1"/>
          </p:cNvSpPr>
          <p:nvPr>
            <p:ph type="body" idx="1"/>
          </p:nvPr>
        </p:nvSpPr>
        <p:spPr bwMode="auto">
          <a:xfrm>
            <a:off x="457200" y="1600200"/>
            <a:ext cx="8228013" cy="449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2469" name="Text Box 6"/>
          <p:cNvSpPr txBox="1">
            <a:spLocks noChangeArrowheads="1"/>
          </p:cNvSpPr>
          <p:nvPr/>
        </p:nvSpPr>
        <p:spPr bwMode="auto">
          <a:xfrm>
            <a:off x="457200" y="6245225"/>
            <a:ext cx="2133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2470" name="Text Box 7"/>
          <p:cNvSpPr txBox="1">
            <a:spLocks noChangeArrowheads="1"/>
          </p:cNvSpPr>
          <p:nvPr/>
        </p:nvSpPr>
        <p:spPr bwMode="auto">
          <a:xfrm>
            <a:off x="3124200" y="6245225"/>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6152" name="Rectangle 8"/>
          <p:cNvSpPr>
            <a:spLocks noGrp="1" noChangeArrowheads="1"/>
          </p:cNvSpPr>
          <p:nvPr>
            <p:ph type="sldNum"/>
          </p:nvPr>
        </p:nvSpPr>
        <p:spPr bwMode="auto">
          <a:xfrm>
            <a:off x="6553200" y="6248400"/>
            <a:ext cx="2132013" cy="455613"/>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buClr>
                <a:srgbClr val="FFFFFF"/>
              </a:buClr>
              <a:buSzPct val="100000"/>
              <a:buFont typeface="Tahoma" charset="0"/>
              <a:buNone/>
              <a:defRPr sz="1200">
                <a:solidFill>
                  <a:srgbClr val="FFFFFF"/>
                </a:solidFill>
                <a:effectLst>
                  <a:outerShdw blurRad="38100" dist="38100" dir="2700000" algn="tl">
                    <a:srgbClr val="000000"/>
                  </a:outerShdw>
                </a:effectLst>
                <a:latin typeface="Tahoma" charset="0"/>
              </a:defRPr>
            </a:lvl1pPr>
          </a:lstStyle>
          <a:p>
            <a:pPr>
              <a:defRPr/>
            </a:pPr>
            <a:fld id="{536267DA-E247-4442-9281-58635209F80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44" r:id="rId1"/>
    <p:sldLayoutId id="2147500445" r:id="rId2"/>
    <p:sldLayoutId id="2147500446" r:id="rId3"/>
    <p:sldLayoutId id="2147500447" r:id="rId4"/>
    <p:sldLayoutId id="2147500448" r:id="rId5"/>
    <p:sldLayoutId id="2147500449" r:id="rId6"/>
    <p:sldLayoutId id="2147500450" r:id="rId7"/>
    <p:sldLayoutId id="2147500451" r:id="rId8"/>
    <p:sldLayoutId id="2147500452" r:id="rId9"/>
    <p:sldLayoutId id="2147500453" r:id="rId10"/>
    <p:sldLayoutId id="2147500454" r:id="rId11"/>
  </p:sldLayoutIdLst>
  <p:txStyles>
    <p:titleStyle>
      <a:lvl1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mj-lt"/>
          <a:ea typeface="+mj-ea"/>
          <a:cs typeface="ＭＳ Ｐゴシック" charset="-128"/>
        </a:defRPr>
      </a:lvl1pPr>
      <a:lvl2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2pPr>
      <a:lvl3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3pPr>
      <a:lvl4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4pPr>
      <a:lvl5pPr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cs typeface="ＭＳ Ｐゴシック" charset="-128"/>
        </a:defRPr>
      </a:lvl5pPr>
      <a:lvl6pPr marL="4572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6pPr>
      <a:lvl7pPr marL="9144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7pPr>
      <a:lvl8pPr marL="13716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8pPr>
      <a:lvl9pPr marL="1828800" algn="ctr" defTabSz="449263" rtl="0" eaLnBrk="0" fontAlgn="base" hangingPunct="0">
        <a:lnSpc>
          <a:spcPct val="101000"/>
        </a:lnSpc>
        <a:spcBef>
          <a:spcPct val="0"/>
        </a:spcBef>
        <a:spcAft>
          <a:spcPct val="0"/>
        </a:spcAft>
        <a:buClr>
          <a:srgbClr val="FFFFCC"/>
        </a:buClr>
        <a:buSzPct val="100000"/>
        <a:buFont typeface="Tahoma" charset="0"/>
        <a:defRPr sz="4400">
          <a:solidFill>
            <a:srgbClr val="FFFFCC"/>
          </a:solidFill>
          <a:latin typeface="Tahoma" charset="0"/>
          <a:ea typeface="ＭＳ Ｐゴシック" charset="-128"/>
        </a:defRPr>
      </a:lvl9pPr>
    </p:titleStyle>
    <p:bodyStyle>
      <a:lvl1pPr marL="341313" indent="-341313" algn="l" defTabSz="449263" rtl="0" eaLnBrk="0" fontAlgn="base" hangingPunct="0">
        <a:lnSpc>
          <a:spcPct val="101000"/>
        </a:lnSpc>
        <a:spcBef>
          <a:spcPts val="800"/>
        </a:spcBef>
        <a:spcAft>
          <a:spcPct val="0"/>
        </a:spcAft>
        <a:buClr>
          <a:srgbClr val="FFCC66"/>
        </a:buClr>
        <a:buSzPct val="80000"/>
        <a:buFont typeface="Wingdings" charset="0"/>
        <a:buChar char=""/>
        <a:defRPr sz="3200">
          <a:solidFill>
            <a:srgbClr val="FFFFFF"/>
          </a:solidFill>
          <a:latin typeface="+mn-lt"/>
          <a:ea typeface="+mn-ea"/>
          <a:cs typeface="ＭＳ Ｐゴシック" charset="-128"/>
        </a:defRPr>
      </a:lvl1pPr>
      <a:lvl2pPr marL="741363" indent="-284163" algn="l" defTabSz="449263" rtl="0" eaLnBrk="0" fontAlgn="base" hangingPunct="0">
        <a:lnSpc>
          <a:spcPct val="101000"/>
        </a:lnSpc>
        <a:spcBef>
          <a:spcPts val="700"/>
        </a:spcBef>
        <a:spcAft>
          <a:spcPct val="0"/>
        </a:spcAft>
        <a:buClr>
          <a:srgbClr val="FFFFFF"/>
        </a:buClr>
        <a:buSzPct val="100000"/>
        <a:buFont typeface="Tahoma" charset="0"/>
        <a:buChar char="–"/>
        <a:defRPr sz="2800">
          <a:solidFill>
            <a:srgbClr val="FFFFFF"/>
          </a:solidFill>
          <a:latin typeface="+mn-lt"/>
          <a:ea typeface="+mn-ea"/>
        </a:defRPr>
      </a:lvl2pPr>
      <a:lvl3pPr marL="1143000" indent="-228600" algn="l" defTabSz="449263" rtl="0" eaLnBrk="0" fontAlgn="base" hangingPunct="0">
        <a:lnSpc>
          <a:spcPct val="101000"/>
        </a:lnSpc>
        <a:spcBef>
          <a:spcPts val="600"/>
        </a:spcBef>
        <a:spcAft>
          <a:spcPct val="0"/>
        </a:spcAft>
        <a:buClr>
          <a:srgbClr val="FFCC66"/>
        </a:buClr>
        <a:buSzPct val="100000"/>
        <a:buFont typeface="Wingdings" charset="0"/>
        <a:buChar char=""/>
        <a:defRPr sz="2400">
          <a:solidFill>
            <a:srgbClr val="FFFFFF"/>
          </a:solidFill>
          <a:latin typeface="+mn-lt"/>
          <a:ea typeface="+mn-ea"/>
        </a:defRPr>
      </a:lvl3pPr>
      <a:lvl4pPr marL="1600200" indent="-228600" algn="l" defTabSz="449263" rtl="0" eaLnBrk="0" fontAlgn="base" hangingPunct="0">
        <a:lnSpc>
          <a:spcPct val="101000"/>
        </a:lnSpc>
        <a:spcBef>
          <a:spcPts val="500"/>
        </a:spcBef>
        <a:spcAft>
          <a:spcPct val="0"/>
        </a:spcAft>
        <a:buClr>
          <a:srgbClr val="FFFFFF"/>
        </a:buClr>
        <a:buSzPct val="100000"/>
        <a:buFont typeface="Tahoma" charset="0"/>
        <a:buChar char="–"/>
        <a:defRPr sz="2000">
          <a:solidFill>
            <a:srgbClr val="FFFFFF"/>
          </a:solidFill>
          <a:latin typeface="+mn-lt"/>
          <a:ea typeface="+mn-ea"/>
        </a:defRPr>
      </a:lvl4pPr>
      <a:lvl5pPr marL="2057400" indent="-228600" algn="l" defTabSz="449263" rtl="0" eaLnBrk="0" fontAlgn="base" hangingPunct="0">
        <a:lnSpc>
          <a:spcPct val="101000"/>
        </a:lnSpc>
        <a:spcBef>
          <a:spcPts val="500"/>
        </a:spcBef>
        <a:spcAft>
          <a:spcPct val="0"/>
        </a:spcAft>
        <a:buClr>
          <a:srgbClr val="FFFFFF"/>
        </a:buClr>
        <a:buSzPct val="100000"/>
        <a:buFont typeface="Wingdings" charset="0"/>
        <a:buChar char=""/>
        <a:defRPr sz="2000">
          <a:solidFill>
            <a:srgbClr val="FFFFFF"/>
          </a:solidFill>
          <a:latin typeface="+mn-lt"/>
          <a:ea typeface="+mn-ea"/>
        </a:defRPr>
      </a:lvl5pPr>
      <a:lvl6pPr marL="25146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6pPr>
      <a:lvl7pPr marL="29718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7pPr>
      <a:lvl8pPr marL="34290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8pPr>
      <a:lvl9pPr marL="3886200" indent="-228600" algn="l" defTabSz="449263" rtl="0" eaLnBrk="0" fontAlgn="base" hangingPunct="0">
        <a:lnSpc>
          <a:spcPct val="101000"/>
        </a:lnSpc>
        <a:spcBef>
          <a:spcPts val="500"/>
        </a:spcBef>
        <a:spcAft>
          <a:spcPct val="0"/>
        </a:spcAft>
        <a:buClr>
          <a:srgbClr val="FFFFFF"/>
        </a:buClr>
        <a:buSzPct val="100000"/>
        <a:buFont typeface="Wingdings" charset="2"/>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A006A"/>
            </a:gs>
            <a:gs pos="50000">
              <a:srgbClr val="070007"/>
            </a:gs>
            <a:gs pos="100000">
              <a:srgbClr val="6A006A"/>
            </a:gs>
          </a:gsLst>
          <a:lin ang="5400000" scaled="1"/>
        </a:gradFill>
        <a:effectLst/>
      </p:bgPr>
    </p:bg>
    <p:spTree>
      <p:nvGrpSpPr>
        <p:cNvPr id="1" name=""/>
        <p:cNvGrpSpPr/>
        <p:nvPr/>
      </p:nvGrpSpPr>
      <p:grpSpPr>
        <a:xfrm>
          <a:off x="0" y="0"/>
          <a:ext cx="0" cy="0"/>
          <a:chOff x="0" y="0"/>
          <a:chExt cx="0" cy="0"/>
        </a:xfrm>
      </p:grpSpPr>
      <p:sp>
        <p:nvSpPr>
          <p:cNvPr id="6246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246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747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47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eaLnBrk="1" hangingPunct="1">
              <a:lnSpc>
                <a:spcPct val="93000"/>
              </a:lnSpc>
              <a:buClr>
                <a:srgbClr val="FFFFFF"/>
              </a:buClr>
              <a:buSzPct val="100000"/>
              <a:buFont typeface="Arial" charset="0"/>
              <a:buNone/>
              <a:defRPr/>
            </a:pPr>
            <a:endParaRPr lang="en-US"/>
          </a:p>
        </p:txBody>
      </p:sp>
      <p:sp>
        <p:nvSpPr>
          <p:cNvPr id="717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a:defRPr/>
            </a:pPr>
            <a:fld id="{55F02B50-1193-134E-B09B-1864298CE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00455" r:id="rId1"/>
    <p:sldLayoutId id="2147500456" r:id="rId2"/>
    <p:sldLayoutId id="2147500457" r:id="rId3"/>
    <p:sldLayoutId id="2147500458" r:id="rId4"/>
    <p:sldLayoutId id="2147500459" r:id="rId5"/>
    <p:sldLayoutId id="2147500460" r:id="rId6"/>
    <p:sldLayoutId id="2147500461" r:id="rId7"/>
    <p:sldLayoutId id="2147500462" r:id="rId8"/>
    <p:sldLayoutId id="2147500463" r:id="rId9"/>
    <p:sldLayoutId id="2147500464" r:id="rId10"/>
    <p:sldLayoutId id="2147500465"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1138"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defTabSz="457200">
              <a:buClrTx/>
              <a:buSzPct val="100000"/>
              <a:buFontTx/>
              <a:buNone/>
              <a:tabLst>
                <a:tab pos="723900" algn="l"/>
                <a:tab pos="1447800" algn="l"/>
              </a:tabLst>
              <a:defRPr sz="1200">
                <a:solidFill>
                  <a:srgbClr val="898989"/>
                </a:solidFill>
                <a:latin typeface="Calibri"/>
                <a:cs typeface="Arial" charset="0"/>
              </a:defRPr>
            </a:lvl1pPr>
          </a:lstStyle>
          <a:p>
            <a:pPr>
              <a:defRPr/>
            </a:pPr>
            <a:endParaRPr lang="en-US"/>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lvl1pPr algn="r" defTabSz="457200">
              <a:buClrTx/>
              <a:buSzPct val="100000"/>
              <a:buFontTx/>
              <a:buNone/>
              <a:tabLst>
                <a:tab pos="723900" algn="l"/>
                <a:tab pos="1447800" algn="l"/>
              </a:tabLst>
              <a:defRPr sz="1200">
                <a:solidFill>
                  <a:srgbClr val="898989"/>
                </a:solidFill>
                <a:latin typeface="Calibri"/>
                <a:cs typeface="Arial" charset="0"/>
              </a:defRPr>
            </a:lvl1pPr>
          </a:lstStyle>
          <a:p>
            <a:pPr>
              <a:defRPr/>
            </a:pPr>
            <a:fld id="{8E244ADD-A01F-AF49-9722-CD49DBDA41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0722" r:id="rId1"/>
    <p:sldLayoutId id="2147500723" r:id="rId2"/>
    <p:sldLayoutId id="2147500724" r:id="rId3"/>
    <p:sldLayoutId id="2147500725" r:id="rId4"/>
    <p:sldLayoutId id="2147500726" r:id="rId5"/>
    <p:sldLayoutId id="2147500727" r:id="rId6"/>
    <p:sldLayoutId id="2147500728" r:id="rId7"/>
    <p:sldLayoutId id="2147500729" r:id="rId8"/>
    <p:sldLayoutId id="2147500730" r:id="rId9"/>
    <p:sldLayoutId id="2147500731" r:id="rId10"/>
    <p:sldLayoutId id="2147500732"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914400" eaLnBrk="0" hangingPunct="0">
              <a:defRPr/>
            </a:pPr>
            <a:endParaRPr lang="en-US">
              <a:solidFill>
                <a:srgbClr val="FFFFFF"/>
              </a:solidFill>
              <a:latin typeface="Times New Roman" charset="0"/>
            </a:endParaRPr>
          </a:p>
        </p:txBody>
      </p:sp>
      <p:sp>
        <p:nvSpPr>
          <p:cNvPr id="2051"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 xmlns:a14="http://schemas.microsoft.com/office/drawing/2010/main" w="9525" cap="flat" cmpd="sng">
                <a:solidFill>
                  <a:schemeClr val="tx1"/>
                </a:solidFill>
                <a:prstDash val="solid"/>
                <a:miter lim="800000"/>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pPr defTabSz="914400" eaLnBrk="0" hangingPunct="0">
              <a:defRPr/>
            </a:pPr>
            <a:endParaRPr lang="en-US">
              <a:solidFill>
                <a:srgbClr val="FFFFFF"/>
              </a:solidFill>
              <a:latin typeface="Times New Roman" charset="0"/>
            </a:endParaRPr>
          </a:p>
        </p:txBody>
      </p:sp>
      <p:sp>
        <p:nvSpPr>
          <p:cNvPr id="2052"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3"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4"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5"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6"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7"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cap="flat" cmpd="sng">
                <a:solidFill>
                  <a:schemeClr val="tx1"/>
                </a:solidFill>
                <a:prstDash val="solid"/>
                <a:round/>
                <a:headEnd type="none" w="sm" len="sm"/>
                <a:tailEnd type="none" w="sm" len="sm"/>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8"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round/>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defTabSz="914400" eaLnBrk="0" hangingPunct="0">
              <a:defRPr/>
            </a:pPr>
            <a:endParaRPr lang="en-US">
              <a:solidFill>
                <a:srgbClr val="FFFFFF"/>
              </a:solidFill>
              <a:latin typeface="Times New Roman" charset="0"/>
            </a:endParaRPr>
          </a:p>
        </p:txBody>
      </p:sp>
      <p:sp>
        <p:nvSpPr>
          <p:cNvPr id="2059"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060"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61"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2062"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2063"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EB1D9DD5-34BB-B649-8A79-B00EF843595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0766" r:id="rId1"/>
    <p:sldLayoutId id="2147500767" r:id="rId2"/>
    <p:sldLayoutId id="2147500768" r:id="rId3"/>
    <p:sldLayoutId id="2147500769" r:id="rId4"/>
    <p:sldLayoutId id="2147500770" r:id="rId5"/>
    <p:sldLayoutId id="2147500771" r:id="rId6"/>
    <p:sldLayoutId id="2147500772" r:id="rId7"/>
    <p:sldLayoutId id="2147500773" r:id="rId8"/>
    <p:sldLayoutId id="2147500774" r:id="rId9"/>
    <p:sldLayoutId id="2147500775" r:id="rId10"/>
    <p:sldLayoutId id="2147500776" r:id="rId11"/>
    <p:sldLayoutId id="2147500777"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0-#ppt_w/2"/>
                                          </p:val>
                                        </p:tav>
                                        <p:tav tm="100000">
                                          <p:val>
                                            <p:strVal val="#ppt_x"/>
                                          </p:val>
                                        </p:tav>
                                      </p:tavLst>
                                    </p:anim>
                                    <p:anim calcmode="lin" valueType="num">
                                      <p:cBhvr additive="base">
                                        <p:cTn id="8" dur="500" fill="hold"/>
                                        <p:tgtEl>
                                          <p:spTgt spid="2050"/>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205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hangingPunct="0">
              <a:defRPr/>
            </a:pPr>
            <a:fld id="{C7FCEC4A-0619-534F-AB0C-4C4D1986DF16}" type="slidenum">
              <a:rPr lang="en-US"/>
              <a:pPr defTabSz="914400" eaLnBrk="0" hangingPunct="0">
                <a:defRPr/>
              </a:pPr>
              <a:t>‹#›</a:t>
            </a:fld>
            <a:endParaRPr lang="en-US"/>
          </a:p>
        </p:txBody>
      </p:sp>
    </p:spTree>
    <p:extLst>
      <p:ext uri="{BB962C8B-B14F-4D97-AF65-F5344CB8AC3E}">
        <p14:creationId xmlns:p14="http://schemas.microsoft.com/office/powerpoint/2010/main" val="2709504104"/>
      </p:ext>
    </p:extLst>
  </p:cSld>
  <p:clrMap bg1="lt1" tx1="dk1" bg2="lt2" tx2="dk2" accent1="accent1" accent2="accent2" accent3="accent3" accent4="accent4" accent5="accent5" accent6="accent6" hlink="hlink" folHlink="folHlink"/>
  <p:sldLayoutIdLst>
    <p:sldLayoutId id="2147500941" r:id="rId1"/>
    <p:sldLayoutId id="2147500942" r:id="rId2"/>
    <p:sldLayoutId id="2147500943" r:id="rId3"/>
    <p:sldLayoutId id="2147500944" r:id="rId4"/>
    <p:sldLayoutId id="2147500945" r:id="rId5"/>
    <p:sldLayoutId id="2147500946" r:id="rId6"/>
    <p:sldLayoutId id="2147500947" r:id="rId7"/>
    <p:sldLayoutId id="2147500948" r:id="rId8"/>
    <p:sldLayoutId id="2147500949" r:id="rId9"/>
    <p:sldLayoutId id="2147500950" r:id="rId10"/>
    <p:sldLayoutId id="2147500951" r:id="rId11"/>
    <p:sldLayoutId id="2147500952" r:id="rId12"/>
    <p:sldLayoutId id="214750095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eaLnBrk="0" hangingPunct="0">
                <a:defRPr/>
              </a:pPr>
              <a:endParaRPr lang="en-US" sz="1800">
                <a:solidFill>
                  <a:srgbClr val="FFFFFF"/>
                </a:solidFill>
                <a:latin typeface="Arial" pitchFamily="-112" charset="0"/>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eaLnBrk="0" hangingPunct="0">
                  <a:defRPr/>
                </a:pPr>
                <a:endParaRPr lang="en-US" sz="1800">
                  <a:solidFill>
                    <a:srgbClr val="FFFFFF"/>
                  </a:solidFill>
                  <a:latin typeface="Arial" pitchFamily="-112" charset="0"/>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defTabSz="914400">
              <a:defRPr/>
            </a:pPr>
            <a:endParaRPr lang="en-US">
              <a:solidFill>
                <a:srgbClr val="FFFFFF"/>
              </a:solidFill>
            </a:endParaRPr>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defTabSz="914400">
              <a:defRPr/>
            </a:pPr>
            <a:endParaRPr lang="en-US">
              <a:solidFill>
                <a:srgbClr val="FFFFFF"/>
              </a:solidFill>
            </a:endParaRPr>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90985B3-045F-934B-90B7-7C9BAF18C1D5}" type="slidenum">
              <a:rPr lang="en-US" smtClean="0">
                <a:solidFill>
                  <a:srgbClr val="FFFFFF"/>
                </a:solidFill>
              </a:rPr>
              <a:pPr defTabSz="914400"/>
              <a:t>‹#›</a:t>
            </a:fld>
            <a:endParaRPr lang="en-US">
              <a:solidFill>
                <a:srgbClr val="FFFFFF"/>
              </a:solidFill>
            </a:endParaRPr>
          </a:p>
        </p:txBody>
      </p:sp>
    </p:spTree>
    <p:extLst>
      <p:ext uri="{BB962C8B-B14F-4D97-AF65-F5344CB8AC3E}">
        <p14:creationId xmlns:p14="http://schemas.microsoft.com/office/powerpoint/2010/main" val="4194808034"/>
      </p:ext>
    </p:extLst>
  </p:cSld>
  <p:clrMap bg1="dk2" tx1="lt1" bg2="dk1" tx2="lt2" accent1="accent1" accent2="accent2" accent3="accent3" accent4="accent4" accent5="accent5" accent6="accent6" hlink="hlink" folHlink="folHlink"/>
  <p:sldLayoutIdLst>
    <p:sldLayoutId id="2147501093" r:id="rId1"/>
    <p:sldLayoutId id="2147501094" r:id="rId2"/>
    <p:sldLayoutId id="2147501095" r:id="rId3"/>
    <p:sldLayoutId id="2147501096" r:id="rId4"/>
    <p:sldLayoutId id="2147501097" r:id="rId5"/>
    <p:sldLayoutId id="2147501098" r:id="rId6"/>
    <p:sldLayoutId id="2147501099" r:id="rId7"/>
    <p:sldLayoutId id="2147501100" r:id="rId8"/>
    <p:sldLayoutId id="2147501101" r:id="rId9"/>
    <p:sldLayoutId id="2147501102" r:id="rId10"/>
    <p:sldLayoutId id="2147501103" r:id="rId11"/>
    <p:sldLayoutId id="214750110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9.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2.xml"/><Relationship Id="rId1" Type="http://schemas.openxmlformats.org/officeDocument/2006/relationships/themeOverride" Target="../theme/themeOverride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6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66.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6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6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15.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266.xml"/><Relationship Id="rId5" Type="http://schemas.openxmlformats.org/officeDocument/2006/relationships/image" Target="../media/image34.jpeg"/><Relationship Id="rId4" Type="http://schemas.openxmlformats.org/officeDocument/2006/relationships/hyperlink" Target="http://www.pauljab.net/temple/TemplePictures.html"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75.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8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79.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12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2.xml"/><Relationship Id="rId1" Type="http://schemas.openxmlformats.org/officeDocument/2006/relationships/themeOverride" Target="../theme/themeOverride3.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79.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79.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2.xml"/><Relationship Id="rId1" Type="http://schemas.openxmlformats.org/officeDocument/2006/relationships/themeOverride" Target="../theme/themeOverride4.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5.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9.xml"/><Relationship Id="rId1" Type="http://schemas.openxmlformats.org/officeDocument/2006/relationships/slideLayout" Target="../slideLayouts/slideLayout79.xml"/></Relationships>
</file>

<file path=ppt/slides/_rels/slide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0.xml"/><Relationship Id="rId1" Type="http://schemas.openxmlformats.org/officeDocument/2006/relationships/slideLayout" Target="../slideLayouts/slideLayout79.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79.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05.xml"/></Relationships>
</file>

<file path=ppt/slides/_rels/slide4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29.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0.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2.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7.xml"/><Relationship Id="rId4" Type="http://schemas.openxmlformats.org/officeDocument/2006/relationships/image" Target="../media/image17.emf"/></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3.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2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104.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1.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52.xml"/></Relationships>
</file>

<file path=ppt/slides/_rels/slide5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264.xml"/></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79.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278.xml"/></Relationships>
</file>

<file path=ppt/slides/_rels/slide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1.xml"/><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154.xml"/><Relationship Id="rId4" Type="http://schemas.openxmlformats.org/officeDocument/2006/relationships/image" Target="../media/image18.emf"/></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2.xml"/><Relationship Id="rId1" Type="http://schemas.openxmlformats.org/officeDocument/2006/relationships/slideLayout" Target="../slideLayouts/slideLayout128.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3.xml"/><Relationship Id="rId1" Type="http://schemas.openxmlformats.org/officeDocument/2006/relationships/slideLayout" Target="../slideLayouts/slideLayout128.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4.xml"/><Relationship Id="rId1" Type="http://schemas.openxmlformats.org/officeDocument/2006/relationships/slideLayout" Target="../slideLayouts/slideLayout128.xml"/></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128.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128.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12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8.xml"/><Relationship Id="rId1" Type="http://schemas.openxmlformats.org/officeDocument/2006/relationships/slideLayout" Target="../slideLayouts/slideLayout79.xml"/><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138.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9.xml"/><Relationship Id="rId1" Type="http://schemas.openxmlformats.org/officeDocument/2006/relationships/themeOverride" Target="../theme/themeOverride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8" name="Rectangle 2"/>
          <p:cNvSpPr txBox="1">
            <a:spLocks noChangeArrowheads="1"/>
          </p:cNvSpPr>
          <p:nvPr/>
        </p:nvSpPr>
        <p:spPr bwMode="auto">
          <a:xfrm>
            <a:off x="-33346"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TW" altLang="en-US" sz="4000" b="1" i="1" dirty="0">
                <a:solidFill>
                  <a:srgbClr val="FFFFFF"/>
                </a:solidFill>
                <a:effectLst>
                  <a:glow rad="127000">
                    <a:srgbClr val="000000"/>
                  </a:glow>
                </a:effectLst>
                <a:latin typeface="Arial" charset="0"/>
                <a:ea typeface="ＭＳ Ｐゴシック" charset="0"/>
                <a:cs typeface="ＭＳ Ｐゴシック" charset="0"/>
              </a:rPr>
              <a:t>以赛亚书</a:t>
            </a:r>
            <a:r>
              <a:rPr lang="en-US" altLang="zh-TW" sz="4000" b="1" i="1" dirty="0">
                <a:solidFill>
                  <a:srgbClr val="FFFFFF"/>
                </a:solidFill>
                <a:effectLst>
                  <a:glow rad="127000">
                    <a:srgbClr val="000000"/>
                  </a:glow>
                </a:effectLst>
                <a:latin typeface="Arial" charset="0"/>
                <a:ea typeface="ＭＳ Ｐゴシック" charset="0"/>
                <a:cs typeface="ＭＳ Ｐゴシック" charset="0"/>
              </a:rPr>
              <a:t> </a:t>
            </a:r>
            <a:r>
              <a:rPr lang="en-US" sz="4000" b="1" i="1" dirty="0">
                <a:solidFill>
                  <a:srgbClr val="FFFFFF"/>
                </a:solidFill>
                <a:effectLst>
                  <a:glow rad="127000">
                    <a:srgbClr val="000000"/>
                  </a:glow>
                </a:effectLst>
                <a:latin typeface="Arial" charset="0"/>
                <a:ea typeface="ＭＳ Ｐゴシック" charset="0"/>
                <a:cs typeface="ＭＳ Ｐゴシック" charset="0"/>
              </a:rPr>
              <a:t>2:1-5; 4:2-6</a:t>
            </a:r>
          </a:p>
        </p:txBody>
      </p:sp>
      <p:sp>
        <p:nvSpPr>
          <p:cNvPr id="900098" name="Rectangle 2"/>
          <p:cNvSpPr>
            <a:spLocks noGrp="1" noChangeArrowheads="1"/>
          </p:cNvSpPr>
          <p:nvPr>
            <p:ph type="ctrTitle"/>
          </p:nvPr>
        </p:nvSpPr>
        <p:spPr>
          <a:xfrm>
            <a:off x="900113" y="1412875"/>
            <a:ext cx="7451725" cy="2951163"/>
          </a:xfrm>
          <a:effectLst>
            <a:outerShdw blurRad="63500" dist="35921" dir="2700000" algn="ctr" rotWithShape="0">
              <a:schemeClr val="tx2">
                <a:alpha val="74998"/>
              </a:schemeClr>
            </a:outerShdw>
          </a:effectLst>
        </p:spPr>
        <p:txBody>
          <a:bodyPr/>
          <a:lstStyle/>
          <a:p>
            <a:pPr>
              <a:defRPr/>
            </a:pPr>
            <a:r>
              <a:rPr lang="zh-TW" altLang="en-US" sz="6600" b="1" dirty="0">
                <a:effectLst>
                  <a:glow rad="127000">
                    <a:schemeClr val="tx1"/>
                  </a:glow>
                </a:effectLst>
                <a:latin typeface="Arial" charset="0"/>
                <a:ea typeface="ＭＳ Ｐゴシック" charset="0"/>
                <a:cs typeface="ＭＳ Ｐゴシック" charset="0"/>
              </a:rPr>
              <a:t>未来基督在耶稣撒冷掌权</a:t>
            </a:r>
            <a:endParaRPr lang="en-US" sz="6600" b="1" dirty="0">
              <a:effectLst>
                <a:glow rad="127000">
                  <a:schemeClr val="tx1"/>
                </a:glow>
              </a:effectLst>
              <a:latin typeface="Arial" charset="0"/>
              <a:ea typeface="ＭＳ Ｐゴシック" charset="0"/>
              <a:cs typeface="ＭＳ Ｐゴシック" charset="0"/>
            </a:endParaRPr>
          </a:p>
        </p:txBody>
      </p:sp>
      <p:sp>
        <p:nvSpPr>
          <p:cNvPr id="9" name="Rectangle 2"/>
          <p:cNvSpPr txBox="1">
            <a:spLocks noChangeArrowheads="1"/>
          </p:cNvSpPr>
          <p:nvPr/>
        </p:nvSpPr>
        <p:spPr bwMode="auto">
          <a:xfrm>
            <a:off x="0" y="5805264"/>
            <a:ext cx="9144000" cy="680797"/>
          </a:xfrm>
          <a:prstGeom prst="rect">
            <a:avLst/>
          </a:prstGeom>
          <a:solidFill>
            <a:srgbClr val="000000"/>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zh-TW" altLang="en-US" sz="3200" b="1" i="1" dirty="0">
                <a:solidFill>
                  <a:srgbClr val="FFFFFF"/>
                </a:solidFill>
              </a:rPr>
              <a:t>基督论</a:t>
            </a: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3829094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323527" y="0"/>
            <a:ext cx="8804099" cy="1196752"/>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Isaiah 1 Main Idea</a:t>
            </a:r>
          </a:p>
        </p:txBody>
      </p:sp>
      <p:sp>
        <p:nvSpPr>
          <p:cNvPr id="5" name="Rectangle 2"/>
          <p:cNvSpPr txBox="1">
            <a:spLocks noChangeArrowheads="1"/>
          </p:cNvSpPr>
          <p:nvPr/>
        </p:nvSpPr>
        <p:spPr bwMode="auto">
          <a:xfrm>
            <a:off x="871" y="4975362"/>
            <a:ext cx="9144000" cy="15499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When rituals replace relationship, repent for </a:t>
            </a:r>
            <a:r>
              <a:rPr lang="en-US" b="1" dirty="0">
                <a:solidFill>
                  <a:srgbClr val="FFFF00"/>
                </a:solidFill>
                <a:effectLst>
                  <a:glow rad="127000">
                    <a:srgbClr val="000000"/>
                  </a:glow>
                </a:effectLst>
                <a:latin typeface="Arial" charset="0"/>
                <a:ea typeface="ＭＳ Ｐゴシック" charset="0"/>
                <a:cs typeface="ＭＳ Ｐゴシック" charset="0"/>
              </a:rPr>
              <a:t>restoration</a:t>
            </a:r>
            <a:r>
              <a:rPr lang="en-US" b="1" dirty="0">
                <a:solidFill>
                  <a:srgbClr val="FFFFFF"/>
                </a:solidFill>
                <a:effectLst>
                  <a:glow rad="127000">
                    <a:srgbClr val="000000"/>
                  </a:glow>
                </a:effectLst>
                <a:latin typeface="Arial" charset="0"/>
                <a:ea typeface="ＭＳ Ｐゴシック" charset="0"/>
                <a:cs typeface="ＭＳ Ｐゴシック" charset="0"/>
              </a:rPr>
              <a:t>.</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93162245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0">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3341" y="0"/>
            <a:ext cx="10327341"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3"/>
            <a:ext cx="6444208"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Two Key Texts:</a:t>
            </a:r>
          </a:p>
        </p:txBody>
      </p:sp>
      <p:sp>
        <p:nvSpPr>
          <p:cNvPr id="5" name="Rectangle 2"/>
          <p:cNvSpPr txBox="1">
            <a:spLocks noChangeArrowheads="1"/>
          </p:cNvSpPr>
          <p:nvPr/>
        </p:nvSpPr>
        <p:spPr bwMode="auto">
          <a:xfrm>
            <a:off x="467544" y="1052736"/>
            <a:ext cx="5148064" cy="431799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TW" altLang="en-US" b="1" dirty="0">
                <a:solidFill>
                  <a:srgbClr val="FFFFFF"/>
                </a:solidFill>
                <a:effectLst>
                  <a:glow rad="127000">
                    <a:srgbClr val="000000"/>
                  </a:glow>
                </a:effectLst>
                <a:latin typeface="Arial" charset="0"/>
                <a:ea typeface="ＭＳ Ｐゴシック" charset="0"/>
                <a:cs typeface="ＭＳ Ｐゴシック" charset="0"/>
              </a:rPr>
              <a:t>以赛亚书</a:t>
            </a:r>
            <a:r>
              <a:rPr lang="en-US" altLang="zh-TW" b="1" dirty="0">
                <a:solidFill>
                  <a:srgbClr val="FFFFFF"/>
                </a:solidFill>
                <a:effectLst>
                  <a:glow rad="127000">
                    <a:srgbClr val="000000"/>
                  </a:glow>
                </a:effectLst>
                <a:latin typeface="Arial" charset="0"/>
                <a:ea typeface="ＭＳ Ｐゴシック" charset="0"/>
                <a:cs typeface="ＭＳ Ｐゴシック" charset="0"/>
              </a:rPr>
              <a:t> </a:t>
            </a:r>
            <a:r>
              <a:rPr lang="en-US" b="1" dirty="0">
                <a:solidFill>
                  <a:srgbClr val="FFFFFF"/>
                </a:solidFill>
                <a:effectLst>
                  <a:glow rad="127000">
                    <a:srgbClr val="000000"/>
                  </a:glow>
                </a:effectLst>
                <a:latin typeface="Arial" charset="0"/>
                <a:ea typeface="ＭＳ Ｐゴシック" charset="0"/>
                <a:cs typeface="ＭＳ Ｐゴシック" charset="0"/>
              </a:rPr>
              <a:t>2:1-5</a:t>
            </a:r>
          </a:p>
          <a:p>
            <a:pPr defTabSz="457200">
              <a:defRPr/>
            </a:pPr>
            <a:r>
              <a:rPr lang="zh-TW" altLang="en-US" b="1" dirty="0">
                <a:solidFill>
                  <a:srgbClr val="FFFFFF"/>
                </a:solidFill>
                <a:effectLst>
                  <a:glow rad="127000">
                    <a:srgbClr val="000000"/>
                  </a:glow>
                </a:effectLst>
                <a:latin typeface="Arial" charset="0"/>
                <a:ea typeface="ＭＳ Ｐゴシック" charset="0"/>
                <a:cs typeface="ＭＳ Ｐゴシック" charset="0"/>
              </a:rPr>
              <a:t>以赛亚书</a:t>
            </a:r>
            <a:r>
              <a:rPr lang="en-US" altLang="zh-TW" b="1" dirty="0">
                <a:solidFill>
                  <a:srgbClr val="FFFFFF"/>
                </a:solidFill>
                <a:effectLst>
                  <a:glow rad="127000">
                    <a:srgbClr val="000000"/>
                  </a:glow>
                </a:effectLst>
                <a:latin typeface="Arial" charset="0"/>
                <a:ea typeface="ＭＳ Ｐゴシック" charset="0"/>
                <a:cs typeface="ＭＳ Ｐゴシック" charset="0"/>
              </a:rPr>
              <a:t> </a:t>
            </a:r>
            <a:r>
              <a:rPr lang="en-US" b="1" dirty="0">
                <a:solidFill>
                  <a:srgbClr val="FFFFFF"/>
                </a:solidFill>
                <a:effectLst>
                  <a:glow rad="127000">
                    <a:srgbClr val="000000"/>
                  </a:glow>
                </a:effectLst>
                <a:latin typeface="Arial" charset="0"/>
                <a:ea typeface="ＭＳ Ｐゴシック" charset="0"/>
                <a:cs typeface="ＭＳ Ｐゴシック" charset="0"/>
              </a:rPr>
              <a:t>4:2-6</a:t>
            </a:r>
          </a:p>
        </p:txBody>
      </p:sp>
    </p:spTree>
    <p:extLst>
      <p:ext uri="{BB962C8B-B14F-4D97-AF65-F5344CB8AC3E}">
        <p14:creationId xmlns:p14="http://schemas.microsoft.com/office/powerpoint/2010/main" val="50387997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will bring worldwide truth and </a:t>
            </a:r>
            <a:r>
              <a:rPr lang="en-US" sz="4800" b="1" dirty="0">
                <a:solidFill>
                  <a:srgbClr val="FFFF00"/>
                </a:solidFill>
                <a:effectLst>
                  <a:glow rad="127000">
                    <a:schemeClr val="tx1"/>
                  </a:glow>
                </a:effectLst>
                <a:latin typeface="Arial" charset="0"/>
                <a:ea typeface="ＭＳ Ｐゴシック" charset="0"/>
                <a:cs typeface="ＭＳ Ｐゴシック" charset="0"/>
              </a:rPr>
              <a:t>peace</a:t>
            </a:r>
            <a:r>
              <a:rPr lang="en-US" sz="4800" b="1" dirty="0">
                <a:effectLst>
                  <a:glow rad="127000">
                    <a:schemeClr val="tx1"/>
                  </a:glow>
                </a:effectLst>
                <a:latin typeface="Arial" charset="0"/>
                <a:ea typeface="ＭＳ Ｐゴシック" charset="0"/>
                <a:cs typeface="ＭＳ Ｐゴシック" charset="0"/>
              </a:rPr>
              <a:t> (2:1-5).</a:t>
            </a:r>
          </a:p>
        </p:txBody>
      </p:sp>
    </p:spTree>
    <p:extLst>
      <p:ext uri="{BB962C8B-B14F-4D97-AF65-F5344CB8AC3E}">
        <p14:creationId xmlns:p14="http://schemas.microsoft.com/office/powerpoint/2010/main" val="369670282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77281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Christ will teach all people from Temple Mount (2:1-3) </a:t>
            </a:r>
          </a:p>
        </p:txBody>
      </p:sp>
    </p:spTree>
    <p:extLst>
      <p:ext uri="{BB962C8B-B14F-4D97-AF65-F5344CB8AC3E}">
        <p14:creationId xmlns:p14="http://schemas.microsoft.com/office/powerpoint/2010/main" val="368755646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b="5914"/>
          <a:stretch/>
        </p:blipFill>
        <p:spPr>
          <a:xfrm>
            <a:off x="0" y="0"/>
            <a:ext cx="9144000" cy="6858000"/>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0" y="2780928"/>
            <a:ext cx="9144000" cy="409342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r>
              <a:rPr lang="en-US" sz="3200" b="1" dirty="0">
                <a:solidFill>
                  <a:prstClr val="white"/>
                </a:solidFill>
                <a:effectLst>
                  <a:glow rad="165100">
                    <a:prstClr val="black"/>
                  </a:glow>
                </a:effectLst>
                <a:latin typeface="Arial"/>
                <a:ea typeface="+mn-ea"/>
                <a:cs typeface="Arial"/>
              </a:rPr>
              <a:t>"</a:t>
            </a:r>
            <a:r>
              <a:rPr lang="en-SG" sz="3200" b="1" dirty="0">
                <a:solidFill>
                  <a:prstClr val="white"/>
                </a:solidFill>
                <a:effectLst>
                  <a:glow rad="165100">
                    <a:prstClr val="black"/>
                  </a:glow>
                </a:effectLst>
                <a:latin typeface="Arial"/>
                <a:ea typeface="+mn-ea"/>
                <a:cs typeface="Arial"/>
              </a:rPr>
              <a:t>In the last days, </a:t>
            </a:r>
            <a:br>
              <a:rPr lang="en-SG" sz="3200" b="1" dirty="0">
                <a:solidFill>
                  <a:prstClr val="white"/>
                </a:solidFill>
                <a:effectLst>
                  <a:glow rad="165100">
                    <a:prstClr val="black"/>
                  </a:glow>
                </a:effectLst>
                <a:latin typeface="Arial"/>
                <a:ea typeface="+mn-ea"/>
                <a:cs typeface="Arial"/>
              </a:rPr>
            </a:br>
            <a:r>
              <a:rPr lang="en-SG" sz="3200" b="1" dirty="0">
                <a:solidFill>
                  <a:prstClr val="white"/>
                </a:solidFill>
                <a:effectLst>
                  <a:glow rad="165100">
                    <a:prstClr val="black"/>
                  </a:glow>
                </a:effectLst>
                <a:latin typeface="Arial"/>
                <a:ea typeface="+mn-ea"/>
                <a:cs typeface="Arial"/>
              </a:rPr>
              <a:t>the mountain of the L</a:t>
            </a:r>
            <a:r>
              <a:rPr lang="en-SG" sz="2800" b="1" dirty="0">
                <a:solidFill>
                  <a:prstClr val="white"/>
                </a:solidFill>
                <a:effectLst>
                  <a:glow rad="165100">
                    <a:prstClr val="black"/>
                  </a:glow>
                </a:effectLst>
                <a:latin typeface="Arial"/>
                <a:ea typeface="+mn-ea"/>
                <a:cs typeface="Arial"/>
              </a:rPr>
              <a:t>ORD</a:t>
            </a:r>
            <a:r>
              <a:rPr lang="fr-FR" sz="3200" b="1" dirty="0">
                <a:solidFill>
                  <a:prstClr val="white"/>
                </a:solidFill>
                <a:effectLst>
                  <a:glow rad="165100">
                    <a:prstClr val="black"/>
                  </a:glow>
                </a:effectLst>
                <a:latin typeface="Arial"/>
                <a:ea typeface="+mn-ea"/>
                <a:cs typeface="Arial"/>
              </a:rPr>
              <a:t>'</a:t>
            </a:r>
            <a:r>
              <a:rPr lang="en-SG" sz="3200" b="1" dirty="0">
                <a:solidFill>
                  <a:prstClr val="white"/>
                </a:solidFill>
                <a:effectLst>
                  <a:glow rad="165100">
                    <a:prstClr val="black"/>
                  </a:glow>
                </a:effectLst>
                <a:latin typeface="Arial"/>
                <a:ea typeface="+mn-ea"/>
                <a:cs typeface="Arial"/>
              </a:rPr>
              <a:t>s house </a:t>
            </a:r>
          </a:p>
          <a:p>
            <a:r>
              <a:rPr lang="en-SG" sz="3200" b="1" dirty="0">
                <a:solidFill>
                  <a:prstClr val="white"/>
                </a:solidFill>
                <a:effectLst>
                  <a:glow rad="165100">
                    <a:prstClr val="black"/>
                  </a:glow>
                </a:effectLst>
                <a:latin typeface="Arial"/>
                <a:ea typeface="+mn-ea"/>
                <a:cs typeface="Arial"/>
              </a:rPr>
              <a:t>		 will be the highest of all— </a:t>
            </a:r>
          </a:p>
          <a:p>
            <a:r>
              <a:rPr lang="en-SG" sz="3200" b="1" dirty="0">
                <a:solidFill>
                  <a:prstClr val="white"/>
                </a:solidFill>
                <a:effectLst>
                  <a:glow rad="165100">
                    <a:prstClr val="black"/>
                  </a:glow>
                </a:effectLst>
                <a:latin typeface="Arial"/>
                <a:ea typeface="+mn-ea"/>
                <a:cs typeface="Arial"/>
              </a:rPr>
              <a:t>		 the most important place on earth. </a:t>
            </a:r>
          </a:p>
          <a:p>
            <a:r>
              <a:rPr lang="en-SG" sz="3200" b="1" dirty="0">
                <a:solidFill>
                  <a:prstClr val="white"/>
                </a:solidFill>
                <a:effectLst>
                  <a:glow rad="165100">
                    <a:prstClr val="black"/>
                  </a:glow>
                </a:effectLst>
                <a:latin typeface="Arial"/>
                <a:ea typeface="+mn-ea"/>
                <a:cs typeface="Arial"/>
              </a:rPr>
              <a:t>	 It will be raised above the other hills, </a:t>
            </a:r>
          </a:p>
          <a:p>
            <a:pPr algn="r"/>
            <a:r>
              <a:rPr lang="en-SG" sz="3200" b="1" dirty="0">
                <a:solidFill>
                  <a:prstClr val="white"/>
                </a:solidFill>
                <a:effectLst>
                  <a:glow rad="165100">
                    <a:prstClr val="black"/>
                  </a:glow>
                </a:effectLst>
                <a:latin typeface="Arial"/>
                <a:ea typeface="+mn-ea"/>
                <a:cs typeface="Arial"/>
              </a:rPr>
              <a:t>		 and people from all over the world will stream there to worship"</a:t>
            </a:r>
            <a:br>
              <a:rPr lang="en-US" sz="3200" b="1" dirty="0">
                <a:solidFill>
                  <a:prstClr val="white"/>
                </a:solidFill>
                <a:effectLst>
                  <a:glow rad="165100">
                    <a:prstClr val="black"/>
                  </a:glow>
                </a:effectLst>
                <a:latin typeface="Arial"/>
                <a:ea typeface="+mn-ea"/>
                <a:cs typeface="Arial"/>
              </a:rPr>
            </a:br>
            <a:r>
              <a:rPr lang="en-US" sz="3200" b="1" dirty="0">
                <a:solidFill>
                  <a:prstClr val="white"/>
                </a:solidFill>
                <a:effectLst>
                  <a:glow rad="165100">
                    <a:prstClr val="black"/>
                  </a:glow>
                </a:effectLst>
                <a:latin typeface="Arial"/>
                <a:ea typeface="+mn-ea"/>
                <a:cs typeface="Arial"/>
              </a:rPr>
              <a:t>(Isa. 2:2 </a:t>
            </a:r>
            <a:r>
              <a:rPr lang="en-US" sz="2800" b="1" dirty="0">
                <a:solidFill>
                  <a:prstClr val="white"/>
                </a:solidFill>
                <a:effectLst>
                  <a:glow rad="165100">
                    <a:prstClr val="black"/>
                  </a:glow>
                </a:effectLst>
                <a:latin typeface="Arial"/>
                <a:ea typeface="+mn-ea"/>
                <a:cs typeface="Arial"/>
              </a:rPr>
              <a:t>NLT</a:t>
            </a:r>
            <a:r>
              <a:rPr lang="en-US" sz="3200" b="1" dirty="0">
                <a:solidFill>
                  <a:prstClr val="white"/>
                </a:solidFill>
                <a:effectLst>
                  <a:glow rad="165100">
                    <a:prstClr val="black"/>
                  </a:glow>
                </a:effectLst>
                <a:latin typeface="Arial"/>
                <a:ea typeface="+mn-ea"/>
                <a:cs typeface="Arial"/>
              </a:rPr>
              <a:t>).</a:t>
            </a:r>
          </a:p>
        </p:txBody>
      </p:sp>
    </p:spTree>
    <p:extLst>
      <p:ext uri="{BB962C8B-B14F-4D97-AF65-F5344CB8AC3E}">
        <p14:creationId xmlns:p14="http://schemas.microsoft.com/office/powerpoint/2010/main" val="2138321216"/>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a:solidFill>
                  <a:schemeClr val="bg1"/>
                </a:solidFill>
                <a:latin typeface="Times New Roman" charset="0"/>
                <a:ea typeface="ＭＳ Ｐゴシック" charset="0"/>
                <a:cs typeface="SimSun" charset="0"/>
              </a:rPr>
              <a:t>上帝的灵和荣光因以色列人的罪而离开所罗门的圣殿（结</a:t>
            </a:r>
            <a:r>
              <a:rPr lang="en-US" altLang="zh-CN" sz="4000" dirty="0">
                <a:solidFill>
                  <a:schemeClr val="bg1"/>
                </a:solidFill>
                <a:latin typeface="Times New Roman" charset="0"/>
                <a:ea typeface="ＭＳ Ｐゴシック" charset="0"/>
                <a:cs typeface="SimSun" charset="0"/>
              </a:rPr>
              <a:t>8-10</a:t>
            </a:r>
            <a:r>
              <a:rPr lang="zh-CN" altLang="en-US" sz="4000" dirty="0">
                <a:solidFill>
                  <a:schemeClr val="bg1"/>
                </a:solidFill>
                <a:latin typeface="Times New Roman" charset="0"/>
                <a:ea typeface="ＭＳ Ｐゴシック" charset="0"/>
                <a:cs typeface="SimSun" charset="0"/>
              </a:rPr>
              <a:t>章，</a:t>
            </a:r>
            <a:r>
              <a:rPr lang="en-US" altLang="zh-CN" sz="4000" dirty="0">
                <a:solidFill>
                  <a:schemeClr val="bg1"/>
                </a:solidFill>
                <a:latin typeface="Times New Roman" charset="0"/>
                <a:ea typeface="ＭＳ Ｐゴシック" charset="0"/>
                <a:cs typeface="SimSun" charset="0"/>
              </a:rPr>
              <a:t>11</a:t>
            </a:r>
            <a:r>
              <a:rPr lang="zh-CN" altLang="en-US" sz="4000" dirty="0">
                <a:solidFill>
                  <a:schemeClr val="bg1"/>
                </a:solidFill>
                <a:latin typeface="Times New Roman" charset="0"/>
                <a:ea typeface="ＭＳ Ｐゴシック" charset="0"/>
                <a:cs typeface="SimSun" charset="0"/>
              </a:rPr>
              <a:t>：</a:t>
            </a:r>
            <a:r>
              <a:rPr lang="en-US" altLang="zh-CN" sz="4000" dirty="0">
                <a:solidFill>
                  <a:schemeClr val="bg1"/>
                </a:solidFill>
                <a:latin typeface="Times New Roman" charset="0"/>
                <a:ea typeface="ＭＳ Ｐゴシック" charset="0"/>
                <a:cs typeface="SimSun" charset="0"/>
              </a:rPr>
              <a:t>23</a:t>
            </a:r>
            <a:r>
              <a:rPr lang="zh-CN" altLang="en-US" sz="4000" dirty="0">
                <a:solidFill>
                  <a:schemeClr val="bg1"/>
                </a:solidFill>
                <a:latin typeface="Times New Roman" charset="0"/>
                <a:ea typeface="ＭＳ Ｐゴシック" charset="0"/>
                <a:cs typeface="SimSun" charset="0"/>
              </a:rPr>
              <a:t>）</a:t>
            </a:r>
          </a:p>
        </p:txBody>
      </p:sp>
      <p:sp>
        <p:nvSpPr>
          <p:cNvPr id="2" name="TextBox 1"/>
          <p:cNvSpPr txBox="1"/>
          <p:nvPr/>
        </p:nvSpPr>
        <p:spPr>
          <a:xfrm>
            <a:off x="3419872" y="1164744"/>
            <a:ext cx="442750" cy="400110"/>
          </a:xfrm>
          <a:prstGeom prst="rect">
            <a:avLst/>
          </a:prstGeom>
          <a:noFill/>
        </p:spPr>
        <p:txBody>
          <a:bodyPr wrap="none" rtlCol="0">
            <a:spAutoFit/>
          </a:bodyPr>
          <a:lstStyle/>
          <a:p>
            <a:pPr defTabSz="914400" eaLnBrk="0" hangingPunct="0"/>
            <a:r>
              <a:rPr lang="zh-CN" altLang="en-US" sz="2000" b="1" dirty="0">
                <a:solidFill>
                  <a:srgbClr val="000000"/>
                </a:solidFill>
              </a:rPr>
              <a:t>盆</a:t>
            </a:r>
            <a:endParaRPr lang="en-SG" sz="2000" b="1" dirty="0">
              <a:solidFill>
                <a:srgbClr val="000000"/>
              </a:solidFill>
            </a:endParaRPr>
          </a:p>
        </p:txBody>
      </p:sp>
      <p:sp>
        <p:nvSpPr>
          <p:cNvPr id="3" name="TextBox 2"/>
          <p:cNvSpPr txBox="1"/>
          <p:nvPr/>
        </p:nvSpPr>
        <p:spPr>
          <a:xfrm flipH="1">
            <a:off x="5796136" y="1628800"/>
            <a:ext cx="1178417" cy="400110"/>
          </a:xfrm>
          <a:prstGeom prst="rect">
            <a:avLst/>
          </a:prstGeom>
          <a:noFill/>
        </p:spPr>
        <p:txBody>
          <a:bodyPr wrap="square" rtlCol="0">
            <a:spAutoFit/>
          </a:bodyPr>
          <a:lstStyle/>
          <a:p>
            <a:pPr defTabSz="914400" eaLnBrk="0" hangingPunct="0"/>
            <a:r>
              <a:rPr lang="zh-CN" altLang="en-US" sz="2000" b="1" dirty="0">
                <a:solidFill>
                  <a:srgbClr val="000000"/>
                </a:solidFill>
              </a:rPr>
              <a:t>祭司殿</a:t>
            </a:r>
            <a:endParaRPr lang="en-SG" sz="2000" b="1" dirty="0">
              <a:solidFill>
                <a:srgbClr val="000000"/>
              </a:solidFill>
            </a:endParaRPr>
          </a:p>
        </p:txBody>
      </p:sp>
      <p:sp>
        <p:nvSpPr>
          <p:cNvPr id="4" name="TextBox 3"/>
          <p:cNvSpPr txBox="1"/>
          <p:nvPr/>
        </p:nvSpPr>
        <p:spPr>
          <a:xfrm>
            <a:off x="5220072" y="2485262"/>
            <a:ext cx="864096" cy="369332"/>
          </a:xfrm>
          <a:prstGeom prst="rect">
            <a:avLst/>
          </a:prstGeom>
          <a:noFill/>
        </p:spPr>
        <p:txBody>
          <a:bodyPr wrap="square" rtlCol="0">
            <a:spAutoFit/>
          </a:bodyPr>
          <a:lstStyle/>
          <a:p>
            <a:pPr defTabSz="914400" eaLnBrk="0" hangingPunct="0"/>
            <a:r>
              <a:rPr lang="zh-CN" altLang="en-US" sz="1800" b="1" dirty="0">
                <a:solidFill>
                  <a:srgbClr val="000000"/>
                </a:solidFill>
              </a:rPr>
              <a:t>蜡烛</a:t>
            </a:r>
            <a:endParaRPr lang="en-SG" sz="1800" b="1" dirty="0">
              <a:solidFill>
                <a:srgbClr val="000000"/>
              </a:solidFill>
            </a:endParaRPr>
          </a:p>
        </p:txBody>
      </p:sp>
      <p:sp>
        <p:nvSpPr>
          <p:cNvPr id="5" name="TextBox 4"/>
          <p:cNvSpPr txBox="1"/>
          <p:nvPr/>
        </p:nvSpPr>
        <p:spPr>
          <a:xfrm>
            <a:off x="3070257" y="2046140"/>
            <a:ext cx="699230" cy="400110"/>
          </a:xfrm>
          <a:prstGeom prst="rect">
            <a:avLst/>
          </a:prstGeom>
          <a:noFill/>
        </p:spPr>
        <p:txBody>
          <a:bodyPr wrap="none" rtlCol="0">
            <a:spAutoFit/>
          </a:bodyPr>
          <a:lstStyle/>
          <a:p>
            <a:pPr defTabSz="914400" eaLnBrk="0" hangingPunct="0"/>
            <a:r>
              <a:rPr lang="zh-CN" altLang="en-US" sz="2000" b="1" dirty="0">
                <a:solidFill>
                  <a:srgbClr val="000000"/>
                </a:solidFill>
              </a:rPr>
              <a:t>约柜</a:t>
            </a:r>
            <a:endParaRPr lang="en-SG" sz="2000" b="1" dirty="0">
              <a:solidFill>
                <a:srgbClr val="000000"/>
              </a:solidFill>
            </a:endParaRPr>
          </a:p>
        </p:txBody>
      </p:sp>
      <p:sp>
        <p:nvSpPr>
          <p:cNvPr id="6" name="TextBox 5"/>
          <p:cNvSpPr txBox="1"/>
          <p:nvPr/>
        </p:nvSpPr>
        <p:spPr>
          <a:xfrm>
            <a:off x="1973528" y="2085152"/>
            <a:ext cx="989373" cy="400110"/>
          </a:xfrm>
          <a:prstGeom prst="rect">
            <a:avLst/>
          </a:prstGeom>
          <a:noFill/>
        </p:spPr>
        <p:txBody>
          <a:bodyPr wrap="none" rtlCol="0">
            <a:spAutoFit/>
          </a:bodyPr>
          <a:lstStyle/>
          <a:p>
            <a:pPr defTabSz="914400" eaLnBrk="0" hangingPunct="0"/>
            <a:r>
              <a:rPr lang="zh-CN" altLang="en-US" sz="2000" b="1" dirty="0">
                <a:solidFill>
                  <a:srgbClr val="000000"/>
                </a:solidFill>
              </a:rPr>
              <a:t>基路伯</a:t>
            </a:r>
            <a:endParaRPr lang="en-SG" sz="2000" b="1" dirty="0">
              <a:solidFill>
                <a:srgbClr val="000000"/>
              </a:solidFill>
            </a:endParaRPr>
          </a:p>
        </p:txBody>
      </p:sp>
      <p:sp>
        <p:nvSpPr>
          <p:cNvPr id="7" name="TextBox 6"/>
          <p:cNvSpPr txBox="1"/>
          <p:nvPr/>
        </p:nvSpPr>
        <p:spPr>
          <a:xfrm>
            <a:off x="1727306" y="3191784"/>
            <a:ext cx="492443" cy="852156"/>
          </a:xfrm>
          <a:prstGeom prst="rect">
            <a:avLst/>
          </a:prstGeom>
          <a:noFill/>
        </p:spPr>
        <p:txBody>
          <a:bodyPr vert="eaVert" wrap="none" rtlCol="0">
            <a:spAutoFit/>
          </a:bodyPr>
          <a:lstStyle/>
          <a:p>
            <a:pPr defTabSz="914400" eaLnBrk="0" hangingPunct="0"/>
            <a:r>
              <a:rPr lang="zh-CN" altLang="en-US" sz="2000" b="1" dirty="0">
                <a:solidFill>
                  <a:srgbClr val="000000"/>
                </a:solidFill>
              </a:rPr>
              <a:t>至圣所</a:t>
            </a:r>
            <a:endParaRPr lang="en-SG" sz="2000" b="1" dirty="0">
              <a:solidFill>
                <a:srgbClr val="000000"/>
              </a:solidFill>
            </a:endParaRPr>
          </a:p>
        </p:txBody>
      </p:sp>
      <p:sp>
        <p:nvSpPr>
          <p:cNvPr id="8" name="TextBox 7"/>
          <p:cNvSpPr txBox="1"/>
          <p:nvPr/>
        </p:nvSpPr>
        <p:spPr>
          <a:xfrm>
            <a:off x="3445520" y="3550525"/>
            <a:ext cx="647934" cy="369332"/>
          </a:xfrm>
          <a:prstGeom prst="rect">
            <a:avLst/>
          </a:prstGeom>
          <a:noFill/>
        </p:spPr>
        <p:txBody>
          <a:bodyPr wrap="none" rtlCol="0">
            <a:spAutoFit/>
          </a:bodyPr>
          <a:lstStyle/>
          <a:p>
            <a:pPr defTabSz="914400" eaLnBrk="0" hangingPunct="0"/>
            <a:r>
              <a:rPr lang="zh-CN" altLang="en-US" sz="1800" b="1" dirty="0">
                <a:solidFill>
                  <a:srgbClr val="000000"/>
                </a:solidFill>
              </a:rPr>
              <a:t>香坛</a:t>
            </a:r>
            <a:endParaRPr lang="en-SG" sz="1800" b="1" dirty="0">
              <a:solidFill>
                <a:srgbClr val="000000"/>
              </a:solidFill>
            </a:endParaRPr>
          </a:p>
        </p:txBody>
      </p:sp>
      <p:sp>
        <p:nvSpPr>
          <p:cNvPr id="9" name="TextBox 8"/>
          <p:cNvSpPr txBox="1"/>
          <p:nvPr/>
        </p:nvSpPr>
        <p:spPr>
          <a:xfrm>
            <a:off x="4769616" y="3689997"/>
            <a:ext cx="598241" cy="338554"/>
          </a:xfrm>
          <a:prstGeom prst="rect">
            <a:avLst/>
          </a:prstGeom>
          <a:noFill/>
        </p:spPr>
        <p:txBody>
          <a:bodyPr wrap="none" rtlCol="0">
            <a:spAutoFit/>
          </a:bodyPr>
          <a:lstStyle/>
          <a:p>
            <a:pPr defTabSz="914400" eaLnBrk="0" hangingPunct="0"/>
            <a:r>
              <a:rPr lang="zh-CN" altLang="en-US" sz="1600" b="1" dirty="0">
                <a:solidFill>
                  <a:srgbClr val="000000"/>
                </a:solidFill>
              </a:rPr>
              <a:t>圣所</a:t>
            </a:r>
            <a:endParaRPr lang="en-SG" sz="1600" b="1" dirty="0">
              <a:solidFill>
                <a:srgbClr val="000000"/>
              </a:solidFill>
            </a:endParaRPr>
          </a:p>
        </p:txBody>
      </p:sp>
      <p:sp>
        <p:nvSpPr>
          <p:cNvPr id="10" name="TextBox 9"/>
          <p:cNvSpPr txBox="1"/>
          <p:nvPr/>
        </p:nvSpPr>
        <p:spPr>
          <a:xfrm>
            <a:off x="3654405" y="3169006"/>
            <a:ext cx="1007007" cy="338554"/>
          </a:xfrm>
          <a:prstGeom prst="rect">
            <a:avLst/>
          </a:prstGeom>
          <a:noFill/>
        </p:spPr>
        <p:txBody>
          <a:bodyPr wrap="none" rtlCol="0">
            <a:spAutoFit/>
          </a:bodyPr>
          <a:lstStyle/>
          <a:p>
            <a:pPr defTabSz="914400" eaLnBrk="0" hangingPunct="0"/>
            <a:r>
              <a:rPr lang="zh-CN" altLang="en-US" sz="1600" b="1" dirty="0">
                <a:solidFill>
                  <a:srgbClr val="000000"/>
                </a:solidFill>
              </a:rPr>
              <a:t>陈设饼桌</a:t>
            </a:r>
            <a:endParaRPr lang="en-SG" sz="1600" b="1" dirty="0">
              <a:solidFill>
                <a:srgbClr val="000000"/>
              </a:solidFill>
            </a:endParaRPr>
          </a:p>
        </p:txBody>
      </p:sp>
      <p:sp>
        <p:nvSpPr>
          <p:cNvPr id="11" name="TextBox 10"/>
          <p:cNvSpPr txBox="1"/>
          <p:nvPr/>
        </p:nvSpPr>
        <p:spPr>
          <a:xfrm flipH="1">
            <a:off x="5683435" y="3606176"/>
            <a:ext cx="801466" cy="400110"/>
          </a:xfrm>
          <a:prstGeom prst="rect">
            <a:avLst/>
          </a:prstGeom>
          <a:noFill/>
        </p:spPr>
        <p:txBody>
          <a:bodyPr wrap="square" rtlCol="0">
            <a:spAutoFit/>
          </a:bodyPr>
          <a:lstStyle/>
          <a:p>
            <a:pPr defTabSz="914400" eaLnBrk="0" hangingPunct="0"/>
            <a:r>
              <a:rPr lang="zh-CN" altLang="en-US" sz="2000" b="1" dirty="0">
                <a:solidFill>
                  <a:srgbClr val="000000"/>
                </a:solidFill>
              </a:rPr>
              <a:t>外院</a:t>
            </a:r>
            <a:endParaRPr lang="en-SG" sz="2000" b="1" dirty="0">
              <a:solidFill>
                <a:srgbClr val="000000"/>
              </a:solidFill>
            </a:endParaRPr>
          </a:p>
        </p:txBody>
      </p:sp>
      <p:sp>
        <p:nvSpPr>
          <p:cNvPr id="12" name="TextBox 11"/>
          <p:cNvSpPr txBox="1"/>
          <p:nvPr/>
        </p:nvSpPr>
        <p:spPr>
          <a:xfrm>
            <a:off x="6365624" y="2469873"/>
            <a:ext cx="958917" cy="400110"/>
          </a:xfrm>
          <a:prstGeom prst="rect">
            <a:avLst/>
          </a:prstGeom>
          <a:noFill/>
        </p:spPr>
        <p:txBody>
          <a:bodyPr wrap="none" rtlCol="0">
            <a:spAutoFit/>
          </a:bodyPr>
          <a:lstStyle/>
          <a:p>
            <a:pPr defTabSz="914400" eaLnBrk="0" hangingPunct="0"/>
            <a:r>
              <a:rPr lang="zh-CN" altLang="en-US" sz="2000" b="1" dirty="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pPr defTabSz="914400" eaLnBrk="0" hangingPunct="0"/>
            <a:r>
              <a:rPr lang="zh-CN" altLang="en-US" sz="2000" b="1" dirty="0">
                <a:solidFill>
                  <a:srgbClr val="000000"/>
                </a:solidFill>
              </a:rPr>
              <a:t>雅斤</a:t>
            </a:r>
            <a:endParaRPr lang="en-SG" sz="2000" b="1" dirty="0">
              <a:solidFill>
                <a:srgbClr val="000000"/>
              </a:solidFill>
            </a:endParaRPr>
          </a:p>
        </p:txBody>
      </p:sp>
      <p:sp>
        <p:nvSpPr>
          <p:cNvPr id="14" name="TextBox 13"/>
          <p:cNvSpPr txBox="1"/>
          <p:nvPr/>
        </p:nvSpPr>
        <p:spPr>
          <a:xfrm>
            <a:off x="4262759" y="4320562"/>
            <a:ext cx="957313" cy="400110"/>
          </a:xfrm>
          <a:prstGeom prst="rect">
            <a:avLst/>
          </a:prstGeom>
          <a:noFill/>
        </p:spPr>
        <p:txBody>
          <a:bodyPr wrap="none" rtlCol="0">
            <a:spAutoFit/>
          </a:bodyPr>
          <a:lstStyle/>
          <a:p>
            <a:pPr defTabSz="914400" eaLnBrk="0" hangingPunct="0"/>
            <a:r>
              <a:rPr lang="zh-CN" altLang="en-US" sz="2000" b="1" dirty="0">
                <a:solidFill>
                  <a:srgbClr val="000000"/>
                </a:solidFill>
              </a:rPr>
              <a:t>储藏室</a:t>
            </a:r>
            <a:endParaRPr lang="en-SG" sz="2000" b="1" dirty="0">
              <a:solidFill>
                <a:srgbClr val="000000"/>
              </a:solidFill>
            </a:endParaRPr>
          </a:p>
        </p:txBody>
      </p:sp>
      <p:sp>
        <p:nvSpPr>
          <p:cNvPr id="15" name="TextBox 14"/>
          <p:cNvSpPr txBox="1"/>
          <p:nvPr/>
        </p:nvSpPr>
        <p:spPr>
          <a:xfrm>
            <a:off x="7500731" y="1805127"/>
            <a:ext cx="809116" cy="400110"/>
          </a:xfrm>
          <a:prstGeom prst="rect">
            <a:avLst/>
          </a:prstGeom>
          <a:noFill/>
        </p:spPr>
        <p:txBody>
          <a:bodyPr wrap="square" rtlCol="0">
            <a:spAutoFit/>
          </a:bodyPr>
          <a:lstStyle/>
          <a:p>
            <a:pPr defTabSz="914400" eaLnBrk="0" hangingPunct="0"/>
            <a:r>
              <a:rPr lang="zh-CN" altLang="en-US" sz="2000" b="1" dirty="0">
                <a:solidFill>
                  <a:srgbClr val="000000"/>
                </a:solidFill>
              </a:rPr>
              <a:t>祭坛</a:t>
            </a:r>
            <a:endParaRPr lang="en-SG" sz="2000" b="1" dirty="0">
              <a:solidFill>
                <a:srgbClr val="000000"/>
              </a:solidFill>
            </a:endParaRPr>
          </a:p>
        </p:txBody>
      </p:sp>
      <p:sp>
        <p:nvSpPr>
          <p:cNvPr id="16" name="TextBox 15"/>
          <p:cNvSpPr txBox="1"/>
          <p:nvPr/>
        </p:nvSpPr>
        <p:spPr>
          <a:xfrm flipH="1">
            <a:off x="7500731" y="5661248"/>
            <a:ext cx="1033669" cy="400110"/>
          </a:xfrm>
          <a:prstGeom prst="rect">
            <a:avLst/>
          </a:prstGeom>
          <a:noFill/>
        </p:spPr>
        <p:txBody>
          <a:bodyPr wrap="square" rtlCol="0">
            <a:spAutoFit/>
          </a:bodyPr>
          <a:lstStyle/>
          <a:p>
            <a:pPr defTabSz="914400" eaLnBrk="0" hangingPunct="0"/>
            <a:r>
              <a:rPr lang="zh-CN" altLang="en-US" sz="2000" b="1" dirty="0">
                <a:solidFill>
                  <a:srgbClr val="000000"/>
                </a:solidFill>
              </a:rPr>
              <a:t>铜海</a:t>
            </a:r>
            <a:endParaRPr lang="en-SG" sz="2000" b="1" dirty="0">
              <a:solidFill>
                <a:srgbClr val="000000"/>
              </a:solidFill>
            </a:endParaRPr>
          </a:p>
        </p:txBody>
      </p:sp>
      <p:sp>
        <p:nvSpPr>
          <p:cNvPr id="17" name="TextBox 16"/>
          <p:cNvSpPr txBox="1"/>
          <p:nvPr/>
        </p:nvSpPr>
        <p:spPr>
          <a:xfrm>
            <a:off x="4052912" y="5876093"/>
            <a:ext cx="1217000" cy="400110"/>
          </a:xfrm>
          <a:prstGeom prst="rect">
            <a:avLst/>
          </a:prstGeom>
          <a:noFill/>
        </p:spPr>
        <p:txBody>
          <a:bodyPr wrap="none" rtlCol="0">
            <a:spAutoFit/>
          </a:bodyPr>
          <a:lstStyle/>
          <a:p>
            <a:pPr defTabSz="914400" eaLnBrk="0" hangingPunct="0"/>
            <a:r>
              <a:rPr lang="zh-CN" altLang="en-US" sz="2000" b="1" dirty="0">
                <a:solidFill>
                  <a:srgbClr val="000000"/>
                </a:solidFill>
              </a:rPr>
              <a:t>以色列院</a:t>
            </a:r>
            <a:endParaRPr lang="en-SG" sz="2000" b="1" dirty="0">
              <a:solidFill>
                <a:srgbClr val="000000"/>
              </a:solidFill>
            </a:endParaRPr>
          </a:p>
        </p:txBody>
      </p:sp>
    </p:spTree>
    <p:extLst>
      <p:ext uri="{BB962C8B-B14F-4D97-AF65-F5344CB8AC3E}">
        <p14:creationId xmlns:p14="http://schemas.microsoft.com/office/powerpoint/2010/main" val="2367478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a:solidFill>
                  <a:schemeClr val="bg1"/>
                </a:solidFill>
                <a:latin typeface="Times New Roman" charset="0"/>
                <a:ea typeface="ＭＳ Ｐゴシック" charset="0"/>
                <a:cs typeface="SimSun" charset="0"/>
              </a:rPr>
              <a:t>所罗门的圣殿</a:t>
            </a:r>
          </a:p>
        </p:txBody>
      </p:sp>
      <p:sp>
        <p:nvSpPr>
          <p:cNvPr id="2" name="TextBox 1"/>
          <p:cNvSpPr txBox="1"/>
          <p:nvPr/>
        </p:nvSpPr>
        <p:spPr>
          <a:xfrm>
            <a:off x="2593115" y="1164744"/>
            <a:ext cx="1269507" cy="400110"/>
          </a:xfrm>
          <a:prstGeom prst="rect">
            <a:avLst/>
          </a:prstGeom>
          <a:solidFill>
            <a:srgbClr val="FF9966"/>
          </a:solidFill>
        </p:spPr>
        <p:txBody>
          <a:bodyPr wrap="square" rtlCol="0">
            <a:spAutoFit/>
          </a:bodyPr>
          <a:lstStyle/>
          <a:p>
            <a:pPr algn="ctr" defTabSz="914400" eaLnBrk="0" hangingPunct="0"/>
            <a:r>
              <a:rPr lang="zh-CN" altLang="en-US" sz="2000" b="1" dirty="0">
                <a:solidFill>
                  <a:srgbClr val="000000"/>
                </a:solidFill>
              </a:rPr>
              <a:t>盆</a:t>
            </a:r>
            <a:endParaRPr lang="en-SG" sz="2000" b="1" dirty="0">
              <a:solidFill>
                <a:srgbClr val="000000"/>
              </a:solidFill>
            </a:endParaRPr>
          </a:p>
        </p:txBody>
      </p:sp>
      <p:sp>
        <p:nvSpPr>
          <p:cNvPr id="3" name="TextBox 2"/>
          <p:cNvSpPr txBox="1"/>
          <p:nvPr/>
        </p:nvSpPr>
        <p:spPr>
          <a:xfrm flipH="1">
            <a:off x="5700911" y="1966506"/>
            <a:ext cx="1178417" cy="400110"/>
          </a:xfrm>
          <a:prstGeom prst="rect">
            <a:avLst/>
          </a:prstGeom>
          <a:solidFill>
            <a:srgbClr val="FF9966"/>
          </a:solidFill>
        </p:spPr>
        <p:txBody>
          <a:bodyPr wrap="square" rtlCol="0">
            <a:spAutoFit/>
          </a:bodyPr>
          <a:lstStyle/>
          <a:p>
            <a:pPr defTabSz="914400" eaLnBrk="0" hangingPunct="0"/>
            <a:r>
              <a:rPr lang="zh-CN" altLang="en-US" sz="2000" b="1" dirty="0">
                <a:solidFill>
                  <a:srgbClr val="000000"/>
                </a:solidFill>
              </a:rPr>
              <a:t>祭司殿</a:t>
            </a:r>
            <a:endParaRPr lang="en-SG" sz="2000" b="1" dirty="0">
              <a:solidFill>
                <a:srgbClr val="000000"/>
              </a:solidFill>
            </a:endParaRPr>
          </a:p>
        </p:txBody>
      </p:sp>
      <p:sp>
        <p:nvSpPr>
          <p:cNvPr id="4" name="TextBox 3"/>
          <p:cNvSpPr txBox="1"/>
          <p:nvPr/>
        </p:nvSpPr>
        <p:spPr>
          <a:xfrm>
            <a:off x="4274276" y="2469873"/>
            <a:ext cx="1065379" cy="369332"/>
          </a:xfrm>
          <a:prstGeom prst="rect">
            <a:avLst/>
          </a:prstGeom>
          <a:solidFill>
            <a:srgbClr val="FFFF99"/>
          </a:solidFill>
        </p:spPr>
        <p:txBody>
          <a:bodyPr wrap="square" rtlCol="0">
            <a:spAutoFit/>
          </a:bodyPr>
          <a:lstStyle/>
          <a:p>
            <a:pPr defTabSz="914400" eaLnBrk="0" hangingPunct="0"/>
            <a:r>
              <a:rPr lang="zh-CN" altLang="en-US" sz="1800" b="1" dirty="0">
                <a:solidFill>
                  <a:srgbClr val="000000"/>
                </a:solidFill>
              </a:rPr>
              <a:t>蜡烛</a:t>
            </a:r>
            <a:endParaRPr lang="en-SG" sz="1800" b="1" dirty="0">
              <a:solidFill>
                <a:srgbClr val="000000"/>
              </a:solidFill>
            </a:endParaRPr>
          </a:p>
        </p:txBody>
      </p:sp>
      <p:sp>
        <p:nvSpPr>
          <p:cNvPr id="5" name="TextBox 4"/>
          <p:cNvSpPr txBox="1"/>
          <p:nvPr/>
        </p:nvSpPr>
        <p:spPr>
          <a:xfrm>
            <a:off x="3078319" y="2485262"/>
            <a:ext cx="766717" cy="400110"/>
          </a:xfrm>
          <a:prstGeom prst="rect">
            <a:avLst/>
          </a:prstGeom>
          <a:solidFill>
            <a:srgbClr val="FFFF99"/>
          </a:solidFill>
        </p:spPr>
        <p:txBody>
          <a:bodyPr wrap="square" rtlCol="0">
            <a:spAutoFit/>
          </a:bodyPr>
          <a:lstStyle/>
          <a:p>
            <a:pPr defTabSz="914400" eaLnBrk="0" hangingPunct="0"/>
            <a:r>
              <a:rPr lang="zh-CN" altLang="en-US" sz="2000" b="1" dirty="0">
                <a:solidFill>
                  <a:srgbClr val="000000"/>
                </a:solidFill>
              </a:rPr>
              <a:t>约柜</a:t>
            </a:r>
            <a:endParaRPr lang="en-SG" sz="2000" b="1" dirty="0">
              <a:solidFill>
                <a:srgbClr val="000000"/>
              </a:solidFill>
            </a:endParaRPr>
          </a:p>
        </p:txBody>
      </p:sp>
      <p:sp>
        <p:nvSpPr>
          <p:cNvPr id="6" name="TextBox 5"/>
          <p:cNvSpPr txBox="1"/>
          <p:nvPr/>
        </p:nvSpPr>
        <p:spPr>
          <a:xfrm>
            <a:off x="1973528" y="2469873"/>
            <a:ext cx="989373" cy="400110"/>
          </a:xfrm>
          <a:prstGeom prst="rect">
            <a:avLst/>
          </a:prstGeom>
          <a:solidFill>
            <a:srgbClr val="FFFF99"/>
          </a:solidFill>
        </p:spPr>
        <p:txBody>
          <a:bodyPr wrap="none" rtlCol="0">
            <a:spAutoFit/>
          </a:bodyPr>
          <a:lstStyle/>
          <a:p>
            <a:pPr defTabSz="914400" eaLnBrk="0" hangingPunct="0"/>
            <a:r>
              <a:rPr lang="zh-CN" altLang="en-US" sz="2000" b="1" dirty="0">
                <a:solidFill>
                  <a:srgbClr val="000000"/>
                </a:solidFill>
              </a:rPr>
              <a:t>基路伯</a:t>
            </a:r>
            <a:endParaRPr lang="en-SG" sz="2000" b="1" dirty="0">
              <a:solidFill>
                <a:srgbClr val="000000"/>
              </a:solidFill>
            </a:endParaRPr>
          </a:p>
        </p:txBody>
      </p:sp>
      <p:sp>
        <p:nvSpPr>
          <p:cNvPr id="7" name="TextBox 6"/>
          <p:cNvSpPr txBox="1"/>
          <p:nvPr/>
        </p:nvSpPr>
        <p:spPr>
          <a:xfrm>
            <a:off x="2223783" y="3004697"/>
            <a:ext cx="369332" cy="1122433"/>
          </a:xfrm>
          <a:prstGeom prst="rect">
            <a:avLst/>
          </a:prstGeom>
          <a:solidFill>
            <a:srgbClr val="FFCCFF"/>
          </a:solidFill>
        </p:spPr>
        <p:txBody>
          <a:bodyPr vert="eaVert" wrap="square" rtlCol="0">
            <a:spAutoFit/>
          </a:bodyPr>
          <a:lstStyle/>
          <a:p>
            <a:pPr algn="ctr" defTabSz="914400" eaLnBrk="0" hangingPunct="0"/>
            <a:r>
              <a:rPr lang="zh-CN" altLang="en-US" sz="1200" b="1" dirty="0">
                <a:solidFill>
                  <a:srgbClr val="000000"/>
                </a:solidFill>
              </a:rPr>
              <a:t>至圣所</a:t>
            </a:r>
            <a:endParaRPr lang="en-US" altLang="zh-CN" sz="1200" b="1" dirty="0">
              <a:solidFill>
                <a:srgbClr val="000000"/>
              </a:solidFill>
            </a:endParaRPr>
          </a:p>
        </p:txBody>
      </p:sp>
      <p:sp>
        <p:nvSpPr>
          <p:cNvPr id="8" name="TextBox 7"/>
          <p:cNvSpPr txBox="1"/>
          <p:nvPr/>
        </p:nvSpPr>
        <p:spPr>
          <a:xfrm>
            <a:off x="3507622" y="3677867"/>
            <a:ext cx="1100890" cy="369332"/>
          </a:xfrm>
          <a:prstGeom prst="rect">
            <a:avLst/>
          </a:prstGeom>
          <a:solidFill>
            <a:srgbClr val="FFC000"/>
          </a:solidFill>
        </p:spPr>
        <p:txBody>
          <a:bodyPr wrap="square" rtlCol="0">
            <a:spAutoFit/>
          </a:bodyPr>
          <a:lstStyle/>
          <a:p>
            <a:pPr defTabSz="914400" eaLnBrk="0" hangingPunct="0"/>
            <a:r>
              <a:rPr lang="zh-CN" altLang="en-US" sz="1800" b="1" dirty="0">
                <a:solidFill>
                  <a:srgbClr val="000000"/>
                </a:solidFill>
              </a:rPr>
              <a:t>香坛</a:t>
            </a:r>
            <a:endParaRPr lang="en-SG" sz="1800" b="1" dirty="0">
              <a:solidFill>
                <a:srgbClr val="000000"/>
              </a:solidFill>
            </a:endParaRPr>
          </a:p>
        </p:txBody>
      </p:sp>
      <p:sp>
        <p:nvSpPr>
          <p:cNvPr id="9" name="TextBox 8"/>
          <p:cNvSpPr txBox="1"/>
          <p:nvPr/>
        </p:nvSpPr>
        <p:spPr>
          <a:xfrm>
            <a:off x="4058068" y="3581302"/>
            <a:ext cx="1557452" cy="338554"/>
          </a:xfrm>
          <a:prstGeom prst="rect">
            <a:avLst/>
          </a:prstGeom>
          <a:solidFill>
            <a:srgbClr val="FFC000"/>
          </a:solidFill>
        </p:spPr>
        <p:txBody>
          <a:bodyPr wrap="square" rtlCol="0">
            <a:spAutoFit/>
          </a:bodyPr>
          <a:lstStyle/>
          <a:p>
            <a:pPr algn="r" defTabSz="914400" eaLnBrk="0" hangingPunct="0"/>
            <a:r>
              <a:rPr lang="zh-CN" altLang="en-US" sz="1600" b="1" dirty="0">
                <a:solidFill>
                  <a:srgbClr val="000000"/>
                </a:solidFill>
              </a:rPr>
              <a:t>圣所</a:t>
            </a:r>
            <a:endParaRPr lang="en-SG" sz="1600" b="1" dirty="0">
              <a:solidFill>
                <a:srgbClr val="000000"/>
              </a:solidFill>
            </a:endParaRPr>
          </a:p>
        </p:txBody>
      </p:sp>
      <p:sp>
        <p:nvSpPr>
          <p:cNvPr id="10" name="TextBox 9"/>
          <p:cNvSpPr txBox="1"/>
          <p:nvPr/>
        </p:nvSpPr>
        <p:spPr>
          <a:xfrm>
            <a:off x="4427984" y="3227359"/>
            <a:ext cx="1187535" cy="338554"/>
          </a:xfrm>
          <a:prstGeom prst="rect">
            <a:avLst/>
          </a:prstGeom>
          <a:solidFill>
            <a:srgbClr val="FFC000"/>
          </a:solidFill>
        </p:spPr>
        <p:txBody>
          <a:bodyPr wrap="square" rtlCol="0">
            <a:spAutoFit/>
          </a:bodyPr>
          <a:lstStyle/>
          <a:p>
            <a:pPr defTabSz="914400" eaLnBrk="0" hangingPunct="0"/>
            <a:r>
              <a:rPr lang="zh-CN" altLang="en-US" sz="1600" b="1" dirty="0">
                <a:solidFill>
                  <a:srgbClr val="000000"/>
                </a:solidFill>
              </a:rPr>
              <a:t>陈设饼桌</a:t>
            </a:r>
            <a:endParaRPr lang="en-SG" sz="1600" b="1" dirty="0">
              <a:solidFill>
                <a:srgbClr val="000000"/>
              </a:solidFill>
            </a:endParaRPr>
          </a:p>
        </p:txBody>
      </p:sp>
      <p:sp>
        <p:nvSpPr>
          <p:cNvPr id="11" name="TextBox 10"/>
          <p:cNvSpPr txBox="1"/>
          <p:nvPr/>
        </p:nvSpPr>
        <p:spPr>
          <a:xfrm flipH="1">
            <a:off x="5683435" y="3330512"/>
            <a:ext cx="801466" cy="400110"/>
          </a:xfrm>
          <a:prstGeom prst="rect">
            <a:avLst/>
          </a:prstGeom>
          <a:solidFill>
            <a:srgbClr val="FFFF66"/>
          </a:solidFill>
        </p:spPr>
        <p:txBody>
          <a:bodyPr wrap="square" rtlCol="0">
            <a:spAutoFit/>
          </a:bodyPr>
          <a:lstStyle/>
          <a:p>
            <a:pPr defTabSz="914400" eaLnBrk="0" hangingPunct="0"/>
            <a:r>
              <a:rPr lang="zh-CN" altLang="en-US" sz="2000" b="1" dirty="0">
                <a:solidFill>
                  <a:srgbClr val="000000"/>
                </a:solidFill>
              </a:rPr>
              <a:t>外院</a:t>
            </a:r>
            <a:endParaRPr lang="en-SG" sz="2000" b="1" dirty="0">
              <a:solidFill>
                <a:srgbClr val="000000"/>
              </a:solidFill>
            </a:endParaRPr>
          </a:p>
        </p:txBody>
      </p:sp>
      <p:sp>
        <p:nvSpPr>
          <p:cNvPr id="12" name="TextBox 11"/>
          <p:cNvSpPr txBox="1"/>
          <p:nvPr/>
        </p:nvSpPr>
        <p:spPr>
          <a:xfrm>
            <a:off x="6365624" y="2612614"/>
            <a:ext cx="958917" cy="400110"/>
          </a:xfrm>
          <a:prstGeom prst="rect">
            <a:avLst/>
          </a:prstGeom>
          <a:solidFill>
            <a:srgbClr val="FF9966"/>
          </a:solidFill>
        </p:spPr>
        <p:txBody>
          <a:bodyPr wrap="none" rtlCol="0">
            <a:spAutoFit/>
          </a:bodyPr>
          <a:lstStyle/>
          <a:p>
            <a:pPr defTabSz="914400" eaLnBrk="0" hangingPunct="0"/>
            <a:r>
              <a:rPr lang="zh-CN" altLang="en-US" sz="2000" b="1" dirty="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pPr defTabSz="914400" eaLnBrk="0" hangingPunct="0"/>
            <a:r>
              <a:rPr lang="zh-CN" altLang="en-US" sz="2000" b="1" dirty="0">
                <a:solidFill>
                  <a:srgbClr val="000000"/>
                </a:solidFill>
              </a:rPr>
              <a:t>雅斤</a:t>
            </a:r>
            <a:endParaRPr lang="en-SG" sz="2000" b="1" dirty="0">
              <a:solidFill>
                <a:srgbClr val="000000"/>
              </a:solidFill>
            </a:endParaRPr>
          </a:p>
        </p:txBody>
      </p:sp>
      <p:sp>
        <p:nvSpPr>
          <p:cNvPr id="14" name="TextBox 13"/>
          <p:cNvSpPr txBox="1"/>
          <p:nvPr/>
        </p:nvSpPr>
        <p:spPr>
          <a:xfrm>
            <a:off x="2812174" y="4262269"/>
            <a:ext cx="1615810" cy="400110"/>
          </a:xfrm>
          <a:prstGeom prst="rect">
            <a:avLst/>
          </a:prstGeom>
          <a:solidFill>
            <a:srgbClr val="FFFF99"/>
          </a:solidFill>
        </p:spPr>
        <p:txBody>
          <a:bodyPr wrap="square" rtlCol="0">
            <a:spAutoFit/>
          </a:bodyPr>
          <a:lstStyle/>
          <a:p>
            <a:pPr defTabSz="914400" eaLnBrk="0" hangingPunct="0"/>
            <a:r>
              <a:rPr lang="zh-CN" altLang="en-US" sz="2000" b="1" dirty="0">
                <a:solidFill>
                  <a:srgbClr val="000000"/>
                </a:solidFill>
              </a:rPr>
              <a:t>储藏室</a:t>
            </a:r>
            <a:endParaRPr lang="en-SG" sz="2000" b="1" dirty="0">
              <a:solidFill>
                <a:srgbClr val="000000"/>
              </a:solidFill>
            </a:endParaRPr>
          </a:p>
        </p:txBody>
      </p:sp>
      <p:sp>
        <p:nvSpPr>
          <p:cNvPr id="15" name="TextBox 14"/>
          <p:cNvSpPr txBox="1"/>
          <p:nvPr/>
        </p:nvSpPr>
        <p:spPr>
          <a:xfrm>
            <a:off x="7589633" y="2201731"/>
            <a:ext cx="551027" cy="584775"/>
          </a:xfrm>
          <a:prstGeom prst="rect">
            <a:avLst/>
          </a:prstGeom>
          <a:solidFill>
            <a:schemeClr val="accent2">
              <a:lumMod val="40000"/>
              <a:lumOff val="60000"/>
            </a:schemeClr>
          </a:solidFill>
        </p:spPr>
        <p:txBody>
          <a:bodyPr wrap="square" rtlCol="0">
            <a:spAutoFit/>
          </a:bodyPr>
          <a:lstStyle/>
          <a:p>
            <a:pPr defTabSz="914400" eaLnBrk="0" hangingPunct="0"/>
            <a:r>
              <a:rPr lang="zh-CN" altLang="en-US" sz="1600" b="1" dirty="0">
                <a:solidFill>
                  <a:srgbClr val="000000"/>
                </a:solidFill>
              </a:rPr>
              <a:t>祭坛</a:t>
            </a:r>
            <a:endParaRPr lang="en-SG" sz="1600" b="1" dirty="0">
              <a:solidFill>
                <a:srgbClr val="000000"/>
              </a:solidFill>
            </a:endParaRPr>
          </a:p>
        </p:txBody>
      </p:sp>
      <p:sp>
        <p:nvSpPr>
          <p:cNvPr id="16" name="TextBox 15"/>
          <p:cNvSpPr txBox="1"/>
          <p:nvPr/>
        </p:nvSpPr>
        <p:spPr>
          <a:xfrm flipH="1">
            <a:off x="7382969" y="5461193"/>
            <a:ext cx="1033669" cy="400110"/>
          </a:xfrm>
          <a:prstGeom prst="rect">
            <a:avLst/>
          </a:prstGeom>
          <a:solidFill>
            <a:srgbClr val="FF9966"/>
          </a:solidFill>
        </p:spPr>
        <p:txBody>
          <a:bodyPr wrap="square" rtlCol="0">
            <a:spAutoFit/>
          </a:bodyPr>
          <a:lstStyle/>
          <a:p>
            <a:pPr algn="ctr" defTabSz="914400" eaLnBrk="0" hangingPunct="0"/>
            <a:r>
              <a:rPr lang="zh-CN" altLang="en-US" sz="2000" b="1" dirty="0">
                <a:solidFill>
                  <a:srgbClr val="000000"/>
                </a:solidFill>
              </a:rPr>
              <a:t>铜海</a:t>
            </a:r>
            <a:endParaRPr lang="en-SG" sz="2000" b="1" dirty="0">
              <a:solidFill>
                <a:srgbClr val="000000"/>
              </a:solidFill>
            </a:endParaRPr>
          </a:p>
        </p:txBody>
      </p:sp>
      <p:sp>
        <p:nvSpPr>
          <p:cNvPr id="17" name="TextBox 16"/>
          <p:cNvSpPr txBox="1"/>
          <p:nvPr/>
        </p:nvSpPr>
        <p:spPr>
          <a:xfrm>
            <a:off x="3553082" y="5661248"/>
            <a:ext cx="2832261" cy="400110"/>
          </a:xfrm>
          <a:prstGeom prst="rect">
            <a:avLst/>
          </a:prstGeom>
          <a:solidFill>
            <a:srgbClr val="FF9966"/>
          </a:solidFill>
        </p:spPr>
        <p:txBody>
          <a:bodyPr wrap="square" rtlCol="0">
            <a:spAutoFit/>
          </a:bodyPr>
          <a:lstStyle/>
          <a:p>
            <a:pPr algn="ctr" defTabSz="914400" eaLnBrk="0" hangingPunct="0"/>
            <a:r>
              <a:rPr lang="zh-CN" altLang="en-US" sz="2000" b="1" dirty="0">
                <a:solidFill>
                  <a:srgbClr val="000000"/>
                </a:solidFill>
              </a:rPr>
              <a:t>以色列院</a:t>
            </a:r>
            <a:endParaRPr lang="en-SG" sz="2000" b="1" dirty="0">
              <a:solidFill>
                <a:srgbClr val="0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0686" y="3170556"/>
            <a:ext cx="901700"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Text Box 5"/>
          <p:cNvSpPr txBox="1">
            <a:spLocks noChangeArrowheads="1"/>
          </p:cNvSpPr>
          <p:nvPr/>
        </p:nvSpPr>
        <p:spPr bwMode="auto">
          <a:xfrm>
            <a:off x="7500731" y="1295400"/>
            <a:ext cx="1558440"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zh-CN" altLang="en-US" b="1" dirty="0">
                <a:solidFill>
                  <a:srgbClr val="FFFFFF"/>
                </a:solidFill>
                <a:cs typeface="Arial" charset="0"/>
              </a:rPr>
              <a:t>以西结</a:t>
            </a:r>
            <a:r>
              <a:rPr lang="en-US" b="1" dirty="0">
                <a:solidFill>
                  <a:srgbClr val="FFFFFF"/>
                </a:solidFill>
                <a:cs typeface="Arial" charset="0"/>
              </a:rPr>
              <a:t>8:4</a:t>
            </a:r>
          </a:p>
        </p:txBody>
      </p:sp>
    </p:spTree>
    <p:extLst>
      <p:ext uri="{BB962C8B-B14F-4D97-AF65-F5344CB8AC3E}">
        <p14:creationId xmlns:p14="http://schemas.microsoft.com/office/powerpoint/2010/main" val="1322341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a:solidFill>
                  <a:schemeClr val="bg1"/>
                </a:solidFill>
                <a:latin typeface="Times New Roman" charset="0"/>
                <a:ea typeface="ＭＳ Ｐゴシック" charset="0"/>
                <a:cs typeface="SimSun" charset="0"/>
              </a:rPr>
              <a:t>所罗门的圣殿</a:t>
            </a:r>
          </a:p>
        </p:txBody>
      </p:sp>
      <p:sp>
        <p:nvSpPr>
          <p:cNvPr id="2" name="TextBox 1"/>
          <p:cNvSpPr txBox="1"/>
          <p:nvPr/>
        </p:nvSpPr>
        <p:spPr>
          <a:xfrm>
            <a:off x="2593115" y="1164744"/>
            <a:ext cx="1269507" cy="400110"/>
          </a:xfrm>
          <a:prstGeom prst="rect">
            <a:avLst/>
          </a:prstGeom>
          <a:solidFill>
            <a:srgbClr val="FF9966"/>
          </a:solidFill>
        </p:spPr>
        <p:txBody>
          <a:bodyPr wrap="square" rtlCol="0">
            <a:spAutoFit/>
          </a:bodyPr>
          <a:lstStyle/>
          <a:p>
            <a:pPr algn="ctr" defTabSz="914400" eaLnBrk="0" hangingPunct="0"/>
            <a:r>
              <a:rPr lang="zh-CN" altLang="en-US" sz="2000" b="1" dirty="0">
                <a:solidFill>
                  <a:srgbClr val="000000"/>
                </a:solidFill>
              </a:rPr>
              <a:t>盆</a:t>
            </a:r>
            <a:endParaRPr lang="en-SG" sz="2000" b="1" dirty="0">
              <a:solidFill>
                <a:srgbClr val="000000"/>
              </a:solidFill>
            </a:endParaRPr>
          </a:p>
        </p:txBody>
      </p:sp>
      <p:sp>
        <p:nvSpPr>
          <p:cNvPr id="3" name="TextBox 2"/>
          <p:cNvSpPr txBox="1"/>
          <p:nvPr/>
        </p:nvSpPr>
        <p:spPr>
          <a:xfrm flipH="1">
            <a:off x="5700911" y="1966506"/>
            <a:ext cx="1178417" cy="400110"/>
          </a:xfrm>
          <a:prstGeom prst="rect">
            <a:avLst/>
          </a:prstGeom>
          <a:solidFill>
            <a:srgbClr val="FF9966"/>
          </a:solidFill>
        </p:spPr>
        <p:txBody>
          <a:bodyPr wrap="square" rtlCol="0">
            <a:spAutoFit/>
          </a:bodyPr>
          <a:lstStyle/>
          <a:p>
            <a:pPr defTabSz="914400" eaLnBrk="0" hangingPunct="0"/>
            <a:r>
              <a:rPr lang="zh-CN" altLang="en-US" sz="2000" b="1" dirty="0">
                <a:solidFill>
                  <a:srgbClr val="000000"/>
                </a:solidFill>
              </a:rPr>
              <a:t>祭司殿</a:t>
            </a:r>
            <a:endParaRPr lang="en-SG" sz="2000" b="1" dirty="0">
              <a:solidFill>
                <a:srgbClr val="000000"/>
              </a:solidFill>
            </a:endParaRPr>
          </a:p>
        </p:txBody>
      </p:sp>
      <p:sp>
        <p:nvSpPr>
          <p:cNvPr id="4" name="TextBox 3"/>
          <p:cNvSpPr txBox="1"/>
          <p:nvPr/>
        </p:nvSpPr>
        <p:spPr>
          <a:xfrm>
            <a:off x="4274276" y="2469873"/>
            <a:ext cx="1065379" cy="369332"/>
          </a:xfrm>
          <a:prstGeom prst="rect">
            <a:avLst/>
          </a:prstGeom>
          <a:solidFill>
            <a:srgbClr val="FFFF99"/>
          </a:solidFill>
        </p:spPr>
        <p:txBody>
          <a:bodyPr wrap="square" rtlCol="0">
            <a:spAutoFit/>
          </a:bodyPr>
          <a:lstStyle/>
          <a:p>
            <a:pPr defTabSz="914400" eaLnBrk="0" hangingPunct="0"/>
            <a:r>
              <a:rPr lang="zh-CN" altLang="en-US" sz="1800" b="1" dirty="0">
                <a:solidFill>
                  <a:srgbClr val="000000"/>
                </a:solidFill>
              </a:rPr>
              <a:t>蜡烛</a:t>
            </a:r>
            <a:endParaRPr lang="en-SG" sz="1800" b="1" dirty="0">
              <a:solidFill>
                <a:srgbClr val="000000"/>
              </a:solidFill>
            </a:endParaRPr>
          </a:p>
        </p:txBody>
      </p:sp>
      <p:sp>
        <p:nvSpPr>
          <p:cNvPr id="5" name="TextBox 4"/>
          <p:cNvSpPr txBox="1"/>
          <p:nvPr/>
        </p:nvSpPr>
        <p:spPr>
          <a:xfrm>
            <a:off x="3078319" y="2485262"/>
            <a:ext cx="766717" cy="400110"/>
          </a:xfrm>
          <a:prstGeom prst="rect">
            <a:avLst/>
          </a:prstGeom>
          <a:solidFill>
            <a:srgbClr val="FFFF99"/>
          </a:solidFill>
        </p:spPr>
        <p:txBody>
          <a:bodyPr wrap="square" rtlCol="0">
            <a:spAutoFit/>
          </a:bodyPr>
          <a:lstStyle/>
          <a:p>
            <a:pPr defTabSz="914400" eaLnBrk="0" hangingPunct="0"/>
            <a:r>
              <a:rPr lang="zh-CN" altLang="en-US" sz="2000" b="1" dirty="0">
                <a:solidFill>
                  <a:srgbClr val="000000"/>
                </a:solidFill>
              </a:rPr>
              <a:t>约柜</a:t>
            </a:r>
            <a:endParaRPr lang="en-SG" sz="2000" b="1" dirty="0">
              <a:solidFill>
                <a:srgbClr val="000000"/>
              </a:solidFill>
            </a:endParaRPr>
          </a:p>
        </p:txBody>
      </p:sp>
      <p:sp>
        <p:nvSpPr>
          <p:cNvPr id="6" name="TextBox 5"/>
          <p:cNvSpPr txBox="1"/>
          <p:nvPr/>
        </p:nvSpPr>
        <p:spPr>
          <a:xfrm>
            <a:off x="1973528" y="2469873"/>
            <a:ext cx="989373" cy="400110"/>
          </a:xfrm>
          <a:prstGeom prst="rect">
            <a:avLst/>
          </a:prstGeom>
          <a:solidFill>
            <a:srgbClr val="FFFF99"/>
          </a:solidFill>
        </p:spPr>
        <p:txBody>
          <a:bodyPr wrap="none" rtlCol="0">
            <a:spAutoFit/>
          </a:bodyPr>
          <a:lstStyle/>
          <a:p>
            <a:pPr defTabSz="914400" eaLnBrk="0" hangingPunct="0"/>
            <a:r>
              <a:rPr lang="zh-CN" altLang="en-US" sz="2000" b="1" dirty="0">
                <a:solidFill>
                  <a:srgbClr val="000000"/>
                </a:solidFill>
              </a:rPr>
              <a:t>基路伯</a:t>
            </a:r>
            <a:endParaRPr lang="en-SG" sz="2000" b="1" dirty="0">
              <a:solidFill>
                <a:srgbClr val="000000"/>
              </a:solidFill>
            </a:endParaRPr>
          </a:p>
        </p:txBody>
      </p:sp>
      <p:sp>
        <p:nvSpPr>
          <p:cNvPr id="7" name="TextBox 6"/>
          <p:cNvSpPr txBox="1"/>
          <p:nvPr/>
        </p:nvSpPr>
        <p:spPr>
          <a:xfrm>
            <a:off x="2223783" y="3004697"/>
            <a:ext cx="369332" cy="1122433"/>
          </a:xfrm>
          <a:prstGeom prst="rect">
            <a:avLst/>
          </a:prstGeom>
          <a:solidFill>
            <a:srgbClr val="FFCCFF"/>
          </a:solidFill>
        </p:spPr>
        <p:txBody>
          <a:bodyPr vert="eaVert" wrap="square" rtlCol="0">
            <a:spAutoFit/>
          </a:bodyPr>
          <a:lstStyle/>
          <a:p>
            <a:pPr algn="ctr" defTabSz="914400" eaLnBrk="0" hangingPunct="0"/>
            <a:r>
              <a:rPr lang="zh-CN" altLang="en-US" sz="1200" b="1" dirty="0">
                <a:solidFill>
                  <a:srgbClr val="000000"/>
                </a:solidFill>
              </a:rPr>
              <a:t>至圣所</a:t>
            </a:r>
            <a:endParaRPr lang="en-US" altLang="zh-CN" sz="1200" b="1" dirty="0">
              <a:solidFill>
                <a:srgbClr val="000000"/>
              </a:solidFill>
            </a:endParaRPr>
          </a:p>
        </p:txBody>
      </p:sp>
      <p:sp>
        <p:nvSpPr>
          <p:cNvPr id="8" name="TextBox 7"/>
          <p:cNvSpPr txBox="1"/>
          <p:nvPr/>
        </p:nvSpPr>
        <p:spPr>
          <a:xfrm>
            <a:off x="3507622" y="3677867"/>
            <a:ext cx="1100890" cy="369332"/>
          </a:xfrm>
          <a:prstGeom prst="rect">
            <a:avLst/>
          </a:prstGeom>
          <a:solidFill>
            <a:srgbClr val="FFC000"/>
          </a:solidFill>
        </p:spPr>
        <p:txBody>
          <a:bodyPr wrap="square" rtlCol="0">
            <a:spAutoFit/>
          </a:bodyPr>
          <a:lstStyle/>
          <a:p>
            <a:pPr defTabSz="914400" eaLnBrk="0" hangingPunct="0"/>
            <a:r>
              <a:rPr lang="zh-CN" altLang="en-US" sz="1800" b="1" dirty="0">
                <a:solidFill>
                  <a:srgbClr val="000000"/>
                </a:solidFill>
              </a:rPr>
              <a:t>香坛</a:t>
            </a:r>
            <a:endParaRPr lang="en-SG" sz="1800" b="1" dirty="0">
              <a:solidFill>
                <a:srgbClr val="000000"/>
              </a:solidFill>
            </a:endParaRPr>
          </a:p>
        </p:txBody>
      </p:sp>
      <p:sp>
        <p:nvSpPr>
          <p:cNvPr id="9" name="TextBox 8"/>
          <p:cNvSpPr txBox="1"/>
          <p:nvPr/>
        </p:nvSpPr>
        <p:spPr>
          <a:xfrm>
            <a:off x="4058068" y="3581302"/>
            <a:ext cx="1557452" cy="338554"/>
          </a:xfrm>
          <a:prstGeom prst="rect">
            <a:avLst/>
          </a:prstGeom>
          <a:solidFill>
            <a:srgbClr val="FFC000"/>
          </a:solidFill>
        </p:spPr>
        <p:txBody>
          <a:bodyPr wrap="square" rtlCol="0">
            <a:spAutoFit/>
          </a:bodyPr>
          <a:lstStyle/>
          <a:p>
            <a:pPr algn="r" defTabSz="914400" eaLnBrk="0" hangingPunct="0"/>
            <a:r>
              <a:rPr lang="zh-CN" altLang="en-US" sz="1600" b="1" dirty="0">
                <a:solidFill>
                  <a:srgbClr val="000000"/>
                </a:solidFill>
              </a:rPr>
              <a:t>圣所</a:t>
            </a:r>
            <a:endParaRPr lang="en-SG" sz="1600" b="1" dirty="0">
              <a:solidFill>
                <a:srgbClr val="000000"/>
              </a:solidFill>
            </a:endParaRPr>
          </a:p>
        </p:txBody>
      </p:sp>
      <p:sp>
        <p:nvSpPr>
          <p:cNvPr id="10" name="TextBox 9"/>
          <p:cNvSpPr txBox="1"/>
          <p:nvPr/>
        </p:nvSpPr>
        <p:spPr>
          <a:xfrm>
            <a:off x="4427984" y="3227359"/>
            <a:ext cx="1187535" cy="338554"/>
          </a:xfrm>
          <a:prstGeom prst="rect">
            <a:avLst/>
          </a:prstGeom>
          <a:solidFill>
            <a:srgbClr val="FFC000"/>
          </a:solidFill>
        </p:spPr>
        <p:txBody>
          <a:bodyPr wrap="square" rtlCol="0">
            <a:spAutoFit/>
          </a:bodyPr>
          <a:lstStyle/>
          <a:p>
            <a:pPr defTabSz="914400" eaLnBrk="0" hangingPunct="0"/>
            <a:r>
              <a:rPr lang="zh-CN" altLang="en-US" sz="1600" b="1" dirty="0">
                <a:solidFill>
                  <a:srgbClr val="000000"/>
                </a:solidFill>
              </a:rPr>
              <a:t>陈设饼桌</a:t>
            </a:r>
            <a:endParaRPr lang="en-SG" sz="1600" b="1" dirty="0">
              <a:solidFill>
                <a:srgbClr val="000000"/>
              </a:solidFill>
            </a:endParaRPr>
          </a:p>
        </p:txBody>
      </p:sp>
      <p:sp>
        <p:nvSpPr>
          <p:cNvPr id="11" name="TextBox 10"/>
          <p:cNvSpPr txBox="1"/>
          <p:nvPr/>
        </p:nvSpPr>
        <p:spPr>
          <a:xfrm flipH="1">
            <a:off x="5683435" y="3330512"/>
            <a:ext cx="801466" cy="400110"/>
          </a:xfrm>
          <a:prstGeom prst="rect">
            <a:avLst/>
          </a:prstGeom>
          <a:solidFill>
            <a:srgbClr val="FFFF66"/>
          </a:solidFill>
        </p:spPr>
        <p:txBody>
          <a:bodyPr wrap="square" rtlCol="0">
            <a:spAutoFit/>
          </a:bodyPr>
          <a:lstStyle/>
          <a:p>
            <a:pPr defTabSz="914400" eaLnBrk="0" hangingPunct="0"/>
            <a:r>
              <a:rPr lang="zh-CN" altLang="en-US" sz="2000" b="1" dirty="0">
                <a:solidFill>
                  <a:srgbClr val="000000"/>
                </a:solidFill>
              </a:rPr>
              <a:t>外院</a:t>
            </a:r>
            <a:endParaRPr lang="en-SG" sz="2000" b="1" dirty="0">
              <a:solidFill>
                <a:srgbClr val="000000"/>
              </a:solidFill>
            </a:endParaRPr>
          </a:p>
        </p:txBody>
      </p:sp>
      <p:sp>
        <p:nvSpPr>
          <p:cNvPr id="12" name="TextBox 11"/>
          <p:cNvSpPr txBox="1"/>
          <p:nvPr/>
        </p:nvSpPr>
        <p:spPr>
          <a:xfrm>
            <a:off x="6365624" y="2612614"/>
            <a:ext cx="958917" cy="400110"/>
          </a:xfrm>
          <a:prstGeom prst="rect">
            <a:avLst/>
          </a:prstGeom>
          <a:solidFill>
            <a:srgbClr val="FF9966"/>
          </a:solidFill>
        </p:spPr>
        <p:txBody>
          <a:bodyPr wrap="none" rtlCol="0">
            <a:spAutoFit/>
          </a:bodyPr>
          <a:lstStyle/>
          <a:p>
            <a:pPr defTabSz="914400" eaLnBrk="0" hangingPunct="0"/>
            <a:r>
              <a:rPr lang="zh-CN" altLang="en-US" sz="2000" b="1" dirty="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pPr defTabSz="914400" eaLnBrk="0" hangingPunct="0"/>
            <a:r>
              <a:rPr lang="zh-CN" altLang="en-US" sz="2000" b="1" dirty="0">
                <a:solidFill>
                  <a:srgbClr val="000000"/>
                </a:solidFill>
              </a:rPr>
              <a:t>雅斤</a:t>
            </a:r>
            <a:endParaRPr lang="en-SG" sz="2000" b="1" dirty="0">
              <a:solidFill>
                <a:srgbClr val="000000"/>
              </a:solidFill>
            </a:endParaRPr>
          </a:p>
        </p:txBody>
      </p:sp>
      <p:sp>
        <p:nvSpPr>
          <p:cNvPr id="14" name="TextBox 13"/>
          <p:cNvSpPr txBox="1"/>
          <p:nvPr/>
        </p:nvSpPr>
        <p:spPr>
          <a:xfrm>
            <a:off x="2812174" y="4262269"/>
            <a:ext cx="1615810" cy="400110"/>
          </a:xfrm>
          <a:prstGeom prst="rect">
            <a:avLst/>
          </a:prstGeom>
          <a:solidFill>
            <a:srgbClr val="FFFF99"/>
          </a:solidFill>
        </p:spPr>
        <p:txBody>
          <a:bodyPr wrap="square" rtlCol="0">
            <a:spAutoFit/>
          </a:bodyPr>
          <a:lstStyle/>
          <a:p>
            <a:pPr defTabSz="914400" eaLnBrk="0" hangingPunct="0"/>
            <a:r>
              <a:rPr lang="zh-CN" altLang="en-US" sz="2000" b="1" dirty="0">
                <a:solidFill>
                  <a:srgbClr val="000000"/>
                </a:solidFill>
              </a:rPr>
              <a:t>储藏室</a:t>
            </a:r>
            <a:endParaRPr lang="en-SG" sz="2000" b="1" dirty="0">
              <a:solidFill>
                <a:srgbClr val="000000"/>
              </a:solidFill>
            </a:endParaRPr>
          </a:p>
        </p:txBody>
      </p:sp>
      <p:sp>
        <p:nvSpPr>
          <p:cNvPr id="15" name="TextBox 14"/>
          <p:cNvSpPr txBox="1"/>
          <p:nvPr/>
        </p:nvSpPr>
        <p:spPr>
          <a:xfrm>
            <a:off x="7589633" y="2201731"/>
            <a:ext cx="551027" cy="584775"/>
          </a:xfrm>
          <a:prstGeom prst="rect">
            <a:avLst/>
          </a:prstGeom>
          <a:solidFill>
            <a:schemeClr val="accent2">
              <a:lumMod val="40000"/>
              <a:lumOff val="60000"/>
            </a:schemeClr>
          </a:solidFill>
        </p:spPr>
        <p:txBody>
          <a:bodyPr wrap="square" rtlCol="0">
            <a:spAutoFit/>
          </a:bodyPr>
          <a:lstStyle/>
          <a:p>
            <a:pPr defTabSz="914400" eaLnBrk="0" hangingPunct="0"/>
            <a:r>
              <a:rPr lang="zh-CN" altLang="en-US" sz="1600" b="1" dirty="0">
                <a:solidFill>
                  <a:srgbClr val="000000"/>
                </a:solidFill>
              </a:rPr>
              <a:t>祭坛</a:t>
            </a:r>
            <a:endParaRPr lang="en-SG" sz="1600" b="1" dirty="0">
              <a:solidFill>
                <a:srgbClr val="000000"/>
              </a:solidFill>
            </a:endParaRPr>
          </a:p>
        </p:txBody>
      </p:sp>
      <p:sp>
        <p:nvSpPr>
          <p:cNvPr id="16" name="TextBox 15"/>
          <p:cNvSpPr txBox="1"/>
          <p:nvPr/>
        </p:nvSpPr>
        <p:spPr>
          <a:xfrm flipH="1">
            <a:off x="7382969" y="5461193"/>
            <a:ext cx="1033669" cy="400110"/>
          </a:xfrm>
          <a:prstGeom prst="rect">
            <a:avLst/>
          </a:prstGeom>
          <a:solidFill>
            <a:srgbClr val="FF9966"/>
          </a:solidFill>
        </p:spPr>
        <p:txBody>
          <a:bodyPr wrap="square" rtlCol="0">
            <a:spAutoFit/>
          </a:bodyPr>
          <a:lstStyle/>
          <a:p>
            <a:pPr algn="ctr" defTabSz="914400" eaLnBrk="0" hangingPunct="0"/>
            <a:r>
              <a:rPr lang="zh-CN" altLang="en-US" sz="2000" b="1" dirty="0">
                <a:solidFill>
                  <a:srgbClr val="000000"/>
                </a:solidFill>
              </a:rPr>
              <a:t>铜海</a:t>
            </a:r>
            <a:endParaRPr lang="en-SG" sz="2000" b="1" dirty="0">
              <a:solidFill>
                <a:srgbClr val="000000"/>
              </a:solidFill>
            </a:endParaRPr>
          </a:p>
        </p:txBody>
      </p:sp>
      <p:sp>
        <p:nvSpPr>
          <p:cNvPr id="17" name="TextBox 16"/>
          <p:cNvSpPr txBox="1"/>
          <p:nvPr/>
        </p:nvSpPr>
        <p:spPr>
          <a:xfrm>
            <a:off x="3553082" y="5661248"/>
            <a:ext cx="2832261" cy="400110"/>
          </a:xfrm>
          <a:prstGeom prst="rect">
            <a:avLst/>
          </a:prstGeom>
          <a:solidFill>
            <a:srgbClr val="FF9966"/>
          </a:solidFill>
        </p:spPr>
        <p:txBody>
          <a:bodyPr wrap="square" rtlCol="0">
            <a:spAutoFit/>
          </a:bodyPr>
          <a:lstStyle/>
          <a:p>
            <a:pPr algn="ctr" defTabSz="914400" eaLnBrk="0" hangingPunct="0"/>
            <a:r>
              <a:rPr lang="zh-CN" altLang="en-US" sz="2000" b="1" dirty="0">
                <a:solidFill>
                  <a:srgbClr val="000000"/>
                </a:solidFill>
              </a:rPr>
              <a:t>以色列院</a:t>
            </a:r>
            <a:endParaRPr lang="en-SG" sz="2000" b="1" dirty="0">
              <a:solidFill>
                <a:srgbClr val="0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8214" y="3206652"/>
            <a:ext cx="901700"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Text Box 5"/>
          <p:cNvSpPr txBox="1">
            <a:spLocks noChangeArrowheads="1"/>
          </p:cNvSpPr>
          <p:nvPr/>
        </p:nvSpPr>
        <p:spPr bwMode="auto">
          <a:xfrm>
            <a:off x="7500731" y="1295400"/>
            <a:ext cx="1558440"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zh-CN" altLang="en-US" b="1" dirty="0">
                <a:solidFill>
                  <a:srgbClr val="FFFFFF"/>
                </a:solidFill>
                <a:cs typeface="Arial" charset="0"/>
              </a:rPr>
              <a:t>以西结</a:t>
            </a:r>
            <a:r>
              <a:rPr lang="en-US" b="1" dirty="0">
                <a:solidFill>
                  <a:srgbClr val="FFFFFF"/>
                </a:solidFill>
                <a:cs typeface="Arial" charset="0"/>
              </a:rPr>
              <a:t>8:4</a:t>
            </a:r>
          </a:p>
        </p:txBody>
      </p:sp>
    </p:spTree>
    <p:extLst>
      <p:ext uri="{BB962C8B-B14F-4D97-AF65-F5344CB8AC3E}">
        <p14:creationId xmlns:p14="http://schemas.microsoft.com/office/powerpoint/2010/main" val="1106546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571500"/>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3"/>
          <p:cNvSpPr>
            <a:spLocks noGrp="1" noChangeArrowheads="1"/>
          </p:cNvSpPr>
          <p:nvPr>
            <p:ph type="title" idx="4294967295"/>
          </p:nvPr>
        </p:nvSpPr>
        <p:spPr>
          <a:xfrm>
            <a:off x="575136" y="68666"/>
            <a:ext cx="8066752" cy="1134856"/>
          </a:xfrm>
          <a:solidFill>
            <a:schemeClr val="accent2"/>
          </a:solidFill>
          <a:effectLst>
            <a:outerShdw blurRad="63500" dist="35921" dir="2700000" algn="ctr" rotWithShape="0">
              <a:schemeClr val="tx2">
                <a:alpha val="74998"/>
              </a:schemeClr>
            </a:outerShdw>
          </a:effectLst>
        </p:spPr>
        <p:txBody>
          <a:bodyPr/>
          <a:lstStyle/>
          <a:p>
            <a:pPr eaLnBrk="1" hangingPunct="1"/>
            <a:r>
              <a:rPr lang="zh-CN" altLang="en-US" sz="4000" dirty="0">
                <a:solidFill>
                  <a:schemeClr val="bg1"/>
                </a:solidFill>
                <a:latin typeface="Times New Roman" charset="0"/>
                <a:ea typeface="ＭＳ Ｐゴシック" charset="0"/>
                <a:cs typeface="SimSun" charset="0"/>
              </a:rPr>
              <a:t>所罗门的圣殿</a:t>
            </a:r>
          </a:p>
        </p:txBody>
      </p:sp>
      <p:sp>
        <p:nvSpPr>
          <p:cNvPr id="2" name="TextBox 1"/>
          <p:cNvSpPr txBox="1"/>
          <p:nvPr/>
        </p:nvSpPr>
        <p:spPr>
          <a:xfrm>
            <a:off x="2593115" y="1164744"/>
            <a:ext cx="1269507" cy="400110"/>
          </a:xfrm>
          <a:prstGeom prst="rect">
            <a:avLst/>
          </a:prstGeom>
          <a:solidFill>
            <a:srgbClr val="FF9966"/>
          </a:solidFill>
        </p:spPr>
        <p:txBody>
          <a:bodyPr wrap="square" rtlCol="0">
            <a:spAutoFit/>
          </a:bodyPr>
          <a:lstStyle/>
          <a:p>
            <a:pPr algn="ctr" defTabSz="914400" eaLnBrk="0" hangingPunct="0"/>
            <a:r>
              <a:rPr lang="zh-CN" altLang="en-US" sz="2000" b="1" dirty="0">
                <a:solidFill>
                  <a:srgbClr val="000000"/>
                </a:solidFill>
              </a:rPr>
              <a:t>盆</a:t>
            </a:r>
            <a:endParaRPr lang="en-SG" sz="2000" b="1" dirty="0">
              <a:solidFill>
                <a:srgbClr val="000000"/>
              </a:solidFill>
            </a:endParaRPr>
          </a:p>
        </p:txBody>
      </p:sp>
      <p:sp>
        <p:nvSpPr>
          <p:cNvPr id="3" name="TextBox 2"/>
          <p:cNvSpPr txBox="1"/>
          <p:nvPr/>
        </p:nvSpPr>
        <p:spPr>
          <a:xfrm flipH="1">
            <a:off x="5700911" y="1966506"/>
            <a:ext cx="1178417" cy="400110"/>
          </a:xfrm>
          <a:prstGeom prst="rect">
            <a:avLst/>
          </a:prstGeom>
          <a:solidFill>
            <a:srgbClr val="FF9966"/>
          </a:solidFill>
        </p:spPr>
        <p:txBody>
          <a:bodyPr wrap="square" rtlCol="0">
            <a:spAutoFit/>
          </a:bodyPr>
          <a:lstStyle/>
          <a:p>
            <a:pPr defTabSz="914400" eaLnBrk="0" hangingPunct="0"/>
            <a:r>
              <a:rPr lang="zh-CN" altLang="en-US" sz="2000" b="1" dirty="0">
                <a:solidFill>
                  <a:srgbClr val="000000"/>
                </a:solidFill>
              </a:rPr>
              <a:t>祭司殿</a:t>
            </a:r>
            <a:endParaRPr lang="en-SG" sz="2000" b="1" dirty="0">
              <a:solidFill>
                <a:srgbClr val="000000"/>
              </a:solidFill>
            </a:endParaRPr>
          </a:p>
        </p:txBody>
      </p:sp>
      <p:sp>
        <p:nvSpPr>
          <p:cNvPr id="4" name="TextBox 3"/>
          <p:cNvSpPr txBox="1"/>
          <p:nvPr/>
        </p:nvSpPr>
        <p:spPr>
          <a:xfrm>
            <a:off x="4274276" y="2469873"/>
            <a:ext cx="1065379" cy="369332"/>
          </a:xfrm>
          <a:prstGeom prst="rect">
            <a:avLst/>
          </a:prstGeom>
          <a:solidFill>
            <a:srgbClr val="FFFF99"/>
          </a:solidFill>
        </p:spPr>
        <p:txBody>
          <a:bodyPr wrap="square" rtlCol="0">
            <a:spAutoFit/>
          </a:bodyPr>
          <a:lstStyle/>
          <a:p>
            <a:pPr defTabSz="914400" eaLnBrk="0" hangingPunct="0"/>
            <a:r>
              <a:rPr lang="zh-CN" altLang="en-US" sz="1800" b="1" dirty="0">
                <a:solidFill>
                  <a:srgbClr val="000000"/>
                </a:solidFill>
              </a:rPr>
              <a:t>蜡烛</a:t>
            </a:r>
            <a:endParaRPr lang="en-SG" sz="1800" b="1" dirty="0">
              <a:solidFill>
                <a:srgbClr val="000000"/>
              </a:solidFill>
            </a:endParaRPr>
          </a:p>
        </p:txBody>
      </p:sp>
      <p:sp>
        <p:nvSpPr>
          <p:cNvPr id="5" name="TextBox 4"/>
          <p:cNvSpPr txBox="1"/>
          <p:nvPr/>
        </p:nvSpPr>
        <p:spPr>
          <a:xfrm>
            <a:off x="3078319" y="2485262"/>
            <a:ext cx="766717" cy="400110"/>
          </a:xfrm>
          <a:prstGeom prst="rect">
            <a:avLst/>
          </a:prstGeom>
          <a:solidFill>
            <a:srgbClr val="FFFF99"/>
          </a:solidFill>
        </p:spPr>
        <p:txBody>
          <a:bodyPr wrap="square" rtlCol="0">
            <a:spAutoFit/>
          </a:bodyPr>
          <a:lstStyle/>
          <a:p>
            <a:pPr defTabSz="914400" eaLnBrk="0" hangingPunct="0"/>
            <a:r>
              <a:rPr lang="zh-CN" altLang="en-US" sz="2000" b="1" dirty="0">
                <a:solidFill>
                  <a:srgbClr val="000000"/>
                </a:solidFill>
              </a:rPr>
              <a:t>约柜</a:t>
            </a:r>
            <a:endParaRPr lang="en-SG" sz="2000" b="1" dirty="0">
              <a:solidFill>
                <a:srgbClr val="000000"/>
              </a:solidFill>
            </a:endParaRPr>
          </a:p>
        </p:txBody>
      </p:sp>
      <p:sp>
        <p:nvSpPr>
          <p:cNvPr id="6" name="TextBox 5"/>
          <p:cNvSpPr txBox="1"/>
          <p:nvPr/>
        </p:nvSpPr>
        <p:spPr>
          <a:xfrm>
            <a:off x="1973528" y="2469873"/>
            <a:ext cx="989373" cy="400110"/>
          </a:xfrm>
          <a:prstGeom prst="rect">
            <a:avLst/>
          </a:prstGeom>
          <a:solidFill>
            <a:srgbClr val="FFFF99"/>
          </a:solidFill>
        </p:spPr>
        <p:txBody>
          <a:bodyPr wrap="none" rtlCol="0">
            <a:spAutoFit/>
          </a:bodyPr>
          <a:lstStyle/>
          <a:p>
            <a:pPr defTabSz="914400" eaLnBrk="0" hangingPunct="0"/>
            <a:r>
              <a:rPr lang="zh-CN" altLang="en-US" sz="2000" b="1" dirty="0">
                <a:solidFill>
                  <a:srgbClr val="000000"/>
                </a:solidFill>
              </a:rPr>
              <a:t>基路伯</a:t>
            </a:r>
            <a:endParaRPr lang="en-SG" sz="2000" b="1" dirty="0">
              <a:solidFill>
                <a:srgbClr val="000000"/>
              </a:solidFill>
            </a:endParaRPr>
          </a:p>
        </p:txBody>
      </p:sp>
      <p:sp>
        <p:nvSpPr>
          <p:cNvPr id="7" name="TextBox 6"/>
          <p:cNvSpPr txBox="1"/>
          <p:nvPr/>
        </p:nvSpPr>
        <p:spPr>
          <a:xfrm>
            <a:off x="2223783" y="3004697"/>
            <a:ext cx="369332" cy="1122433"/>
          </a:xfrm>
          <a:prstGeom prst="rect">
            <a:avLst/>
          </a:prstGeom>
          <a:solidFill>
            <a:srgbClr val="FFCCFF"/>
          </a:solidFill>
        </p:spPr>
        <p:txBody>
          <a:bodyPr vert="eaVert" wrap="square" rtlCol="0">
            <a:spAutoFit/>
          </a:bodyPr>
          <a:lstStyle/>
          <a:p>
            <a:pPr algn="ctr" defTabSz="914400" eaLnBrk="0" hangingPunct="0"/>
            <a:r>
              <a:rPr lang="zh-CN" altLang="en-US" sz="1200" b="1" dirty="0">
                <a:solidFill>
                  <a:srgbClr val="000000"/>
                </a:solidFill>
              </a:rPr>
              <a:t>至圣所</a:t>
            </a:r>
            <a:endParaRPr lang="en-US" altLang="zh-CN" sz="1200" b="1" dirty="0">
              <a:solidFill>
                <a:srgbClr val="000000"/>
              </a:solidFill>
            </a:endParaRPr>
          </a:p>
        </p:txBody>
      </p:sp>
      <p:sp>
        <p:nvSpPr>
          <p:cNvPr id="8" name="TextBox 7"/>
          <p:cNvSpPr txBox="1"/>
          <p:nvPr/>
        </p:nvSpPr>
        <p:spPr>
          <a:xfrm>
            <a:off x="3507622" y="3677867"/>
            <a:ext cx="1100890" cy="369332"/>
          </a:xfrm>
          <a:prstGeom prst="rect">
            <a:avLst/>
          </a:prstGeom>
          <a:solidFill>
            <a:srgbClr val="FFC000"/>
          </a:solidFill>
        </p:spPr>
        <p:txBody>
          <a:bodyPr wrap="square" rtlCol="0">
            <a:spAutoFit/>
          </a:bodyPr>
          <a:lstStyle/>
          <a:p>
            <a:pPr defTabSz="914400" eaLnBrk="0" hangingPunct="0"/>
            <a:r>
              <a:rPr lang="zh-CN" altLang="en-US" sz="1800" b="1" dirty="0">
                <a:solidFill>
                  <a:srgbClr val="000000"/>
                </a:solidFill>
              </a:rPr>
              <a:t>香坛</a:t>
            </a:r>
            <a:endParaRPr lang="en-SG" sz="1800" b="1" dirty="0">
              <a:solidFill>
                <a:srgbClr val="000000"/>
              </a:solidFill>
            </a:endParaRPr>
          </a:p>
        </p:txBody>
      </p:sp>
      <p:sp>
        <p:nvSpPr>
          <p:cNvPr id="9" name="TextBox 8"/>
          <p:cNvSpPr txBox="1"/>
          <p:nvPr/>
        </p:nvSpPr>
        <p:spPr>
          <a:xfrm>
            <a:off x="4058068" y="3581302"/>
            <a:ext cx="1557452" cy="338554"/>
          </a:xfrm>
          <a:prstGeom prst="rect">
            <a:avLst/>
          </a:prstGeom>
          <a:solidFill>
            <a:srgbClr val="FFC000"/>
          </a:solidFill>
        </p:spPr>
        <p:txBody>
          <a:bodyPr wrap="square" rtlCol="0">
            <a:spAutoFit/>
          </a:bodyPr>
          <a:lstStyle/>
          <a:p>
            <a:pPr algn="r" defTabSz="914400" eaLnBrk="0" hangingPunct="0"/>
            <a:r>
              <a:rPr lang="zh-CN" altLang="en-US" sz="1600" b="1" dirty="0">
                <a:solidFill>
                  <a:srgbClr val="000000"/>
                </a:solidFill>
              </a:rPr>
              <a:t>圣所</a:t>
            </a:r>
            <a:endParaRPr lang="en-SG" sz="1600" b="1" dirty="0">
              <a:solidFill>
                <a:srgbClr val="000000"/>
              </a:solidFill>
            </a:endParaRPr>
          </a:p>
        </p:txBody>
      </p:sp>
      <p:sp>
        <p:nvSpPr>
          <p:cNvPr id="10" name="TextBox 9"/>
          <p:cNvSpPr txBox="1"/>
          <p:nvPr/>
        </p:nvSpPr>
        <p:spPr>
          <a:xfrm>
            <a:off x="4427984" y="3227359"/>
            <a:ext cx="1187535" cy="338554"/>
          </a:xfrm>
          <a:prstGeom prst="rect">
            <a:avLst/>
          </a:prstGeom>
          <a:solidFill>
            <a:srgbClr val="FFC000"/>
          </a:solidFill>
        </p:spPr>
        <p:txBody>
          <a:bodyPr wrap="square" rtlCol="0">
            <a:spAutoFit/>
          </a:bodyPr>
          <a:lstStyle/>
          <a:p>
            <a:pPr defTabSz="914400" eaLnBrk="0" hangingPunct="0"/>
            <a:r>
              <a:rPr lang="zh-CN" altLang="en-US" sz="1600" b="1" dirty="0">
                <a:solidFill>
                  <a:srgbClr val="000000"/>
                </a:solidFill>
              </a:rPr>
              <a:t>陈设饼桌</a:t>
            </a:r>
            <a:endParaRPr lang="en-SG" sz="1600" b="1" dirty="0">
              <a:solidFill>
                <a:srgbClr val="000000"/>
              </a:solidFill>
            </a:endParaRPr>
          </a:p>
        </p:txBody>
      </p:sp>
      <p:sp>
        <p:nvSpPr>
          <p:cNvPr id="11" name="TextBox 10"/>
          <p:cNvSpPr txBox="1"/>
          <p:nvPr/>
        </p:nvSpPr>
        <p:spPr>
          <a:xfrm flipH="1">
            <a:off x="5683435" y="3330512"/>
            <a:ext cx="801466" cy="400110"/>
          </a:xfrm>
          <a:prstGeom prst="rect">
            <a:avLst/>
          </a:prstGeom>
          <a:solidFill>
            <a:srgbClr val="FFFF66"/>
          </a:solidFill>
        </p:spPr>
        <p:txBody>
          <a:bodyPr wrap="square" rtlCol="0">
            <a:spAutoFit/>
          </a:bodyPr>
          <a:lstStyle/>
          <a:p>
            <a:pPr defTabSz="914400" eaLnBrk="0" hangingPunct="0"/>
            <a:r>
              <a:rPr lang="zh-CN" altLang="en-US" sz="2000" b="1" dirty="0">
                <a:solidFill>
                  <a:srgbClr val="000000"/>
                </a:solidFill>
              </a:rPr>
              <a:t>外院</a:t>
            </a:r>
            <a:endParaRPr lang="en-SG" sz="2000" b="1" dirty="0">
              <a:solidFill>
                <a:srgbClr val="000000"/>
              </a:solidFill>
            </a:endParaRPr>
          </a:p>
        </p:txBody>
      </p:sp>
      <p:sp>
        <p:nvSpPr>
          <p:cNvPr id="12" name="TextBox 11"/>
          <p:cNvSpPr txBox="1"/>
          <p:nvPr/>
        </p:nvSpPr>
        <p:spPr>
          <a:xfrm>
            <a:off x="6365624" y="2612614"/>
            <a:ext cx="958917" cy="400110"/>
          </a:xfrm>
          <a:prstGeom prst="rect">
            <a:avLst/>
          </a:prstGeom>
          <a:solidFill>
            <a:srgbClr val="FF9966"/>
          </a:solidFill>
        </p:spPr>
        <p:txBody>
          <a:bodyPr wrap="none" rtlCol="0">
            <a:spAutoFit/>
          </a:bodyPr>
          <a:lstStyle/>
          <a:p>
            <a:pPr defTabSz="914400" eaLnBrk="0" hangingPunct="0"/>
            <a:r>
              <a:rPr lang="zh-CN" altLang="en-US" sz="2000" b="1" dirty="0">
                <a:solidFill>
                  <a:srgbClr val="000000"/>
                </a:solidFill>
              </a:rPr>
              <a:t>波阿斯</a:t>
            </a:r>
            <a:endParaRPr lang="en-SG" sz="2000" b="1" dirty="0">
              <a:solidFill>
                <a:srgbClr val="000000"/>
              </a:solidFill>
            </a:endParaRPr>
          </a:p>
        </p:txBody>
      </p:sp>
      <p:sp>
        <p:nvSpPr>
          <p:cNvPr id="13" name="TextBox 12"/>
          <p:cNvSpPr txBox="1"/>
          <p:nvPr/>
        </p:nvSpPr>
        <p:spPr>
          <a:xfrm>
            <a:off x="6484901" y="4262269"/>
            <a:ext cx="700833" cy="400110"/>
          </a:xfrm>
          <a:prstGeom prst="rect">
            <a:avLst/>
          </a:prstGeom>
          <a:noFill/>
        </p:spPr>
        <p:txBody>
          <a:bodyPr wrap="none" rtlCol="0">
            <a:spAutoFit/>
          </a:bodyPr>
          <a:lstStyle/>
          <a:p>
            <a:pPr defTabSz="914400" eaLnBrk="0" hangingPunct="0"/>
            <a:r>
              <a:rPr lang="zh-CN" altLang="en-US" sz="2000" b="1" dirty="0">
                <a:solidFill>
                  <a:srgbClr val="000000"/>
                </a:solidFill>
              </a:rPr>
              <a:t>雅斤</a:t>
            </a:r>
            <a:endParaRPr lang="en-SG" sz="2000" b="1" dirty="0">
              <a:solidFill>
                <a:srgbClr val="000000"/>
              </a:solidFill>
            </a:endParaRPr>
          </a:p>
        </p:txBody>
      </p:sp>
      <p:sp>
        <p:nvSpPr>
          <p:cNvPr id="14" name="TextBox 13"/>
          <p:cNvSpPr txBox="1"/>
          <p:nvPr/>
        </p:nvSpPr>
        <p:spPr>
          <a:xfrm>
            <a:off x="2812174" y="4262269"/>
            <a:ext cx="1615810" cy="400110"/>
          </a:xfrm>
          <a:prstGeom prst="rect">
            <a:avLst/>
          </a:prstGeom>
          <a:solidFill>
            <a:srgbClr val="FFFF99"/>
          </a:solidFill>
        </p:spPr>
        <p:txBody>
          <a:bodyPr wrap="square" rtlCol="0">
            <a:spAutoFit/>
          </a:bodyPr>
          <a:lstStyle/>
          <a:p>
            <a:pPr defTabSz="914400" eaLnBrk="0" hangingPunct="0"/>
            <a:r>
              <a:rPr lang="zh-CN" altLang="en-US" sz="2000" b="1" dirty="0">
                <a:solidFill>
                  <a:srgbClr val="000000"/>
                </a:solidFill>
              </a:rPr>
              <a:t>储藏室</a:t>
            </a:r>
            <a:endParaRPr lang="en-SG" sz="2000" b="1" dirty="0">
              <a:solidFill>
                <a:srgbClr val="000000"/>
              </a:solidFill>
            </a:endParaRPr>
          </a:p>
        </p:txBody>
      </p:sp>
      <p:sp>
        <p:nvSpPr>
          <p:cNvPr id="15" name="TextBox 14"/>
          <p:cNvSpPr txBox="1"/>
          <p:nvPr/>
        </p:nvSpPr>
        <p:spPr>
          <a:xfrm>
            <a:off x="7589633" y="2201731"/>
            <a:ext cx="551027" cy="584775"/>
          </a:xfrm>
          <a:prstGeom prst="rect">
            <a:avLst/>
          </a:prstGeom>
          <a:solidFill>
            <a:schemeClr val="accent2">
              <a:lumMod val="40000"/>
              <a:lumOff val="60000"/>
            </a:schemeClr>
          </a:solidFill>
        </p:spPr>
        <p:txBody>
          <a:bodyPr wrap="square" rtlCol="0">
            <a:spAutoFit/>
          </a:bodyPr>
          <a:lstStyle/>
          <a:p>
            <a:pPr defTabSz="914400" eaLnBrk="0" hangingPunct="0"/>
            <a:r>
              <a:rPr lang="zh-CN" altLang="en-US" sz="1600" b="1" dirty="0">
                <a:solidFill>
                  <a:srgbClr val="000000"/>
                </a:solidFill>
              </a:rPr>
              <a:t>祭坛</a:t>
            </a:r>
            <a:endParaRPr lang="en-SG" sz="1600" b="1" dirty="0">
              <a:solidFill>
                <a:srgbClr val="000000"/>
              </a:solidFill>
            </a:endParaRPr>
          </a:p>
        </p:txBody>
      </p:sp>
      <p:sp>
        <p:nvSpPr>
          <p:cNvPr id="16" name="TextBox 15"/>
          <p:cNvSpPr txBox="1"/>
          <p:nvPr/>
        </p:nvSpPr>
        <p:spPr>
          <a:xfrm flipH="1">
            <a:off x="7382969" y="5461193"/>
            <a:ext cx="1033669" cy="400110"/>
          </a:xfrm>
          <a:prstGeom prst="rect">
            <a:avLst/>
          </a:prstGeom>
          <a:solidFill>
            <a:srgbClr val="FF9966"/>
          </a:solidFill>
        </p:spPr>
        <p:txBody>
          <a:bodyPr wrap="square" rtlCol="0">
            <a:spAutoFit/>
          </a:bodyPr>
          <a:lstStyle/>
          <a:p>
            <a:pPr algn="ctr" defTabSz="914400" eaLnBrk="0" hangingPunct="0"/>
            <a:r>
              <a:rPr lang="zh-CN" altLang="en-US" sz="2000" b="1" dirty="0">
                <a:solidFill>
                  <a:srgbClr val="000000"/>
                </a:solidFill>
              </a:rPr>
              <a:t>铜海</a:t>
            </a:r>
            <a:endParaRPr lang="en-SG" sz="2000" b="1" dirty="0">
              <a:solidFill>
                <a:srgbClr val="000000"/>
              </a:solidFill>
            </a:endParaRPr>
          </a:p>
        </p:txBody>
      </p:sp>
      <p:sp>
        <p:nvSpPr>
          <p:cNvPr id="17" name="TextBox 16"/>
          <p:cNvSpPr txBox="1"/>
          <p:nvPr/>
        </p:nvSpPr>
        <p:spPr>
          <a:xfrm>
            <a:off x="3553082" y="5661248"/>
            <a:ext cx="2832261" cy="400110"/>
          </a:xfrm>
          <a:prstGeom prst="rect">
            <a:avLst/>
          </a:prstGeom>
          <a:solidFill>
            <a:srgbClr val="FF9966"/>
          </a:solidFill>
        </p:spPr>
        <p:txBody>
          <a:bodyPr wrap="square" rtlCol="0">
            <a:spAutoFit/>
          </a:bodyPr>
          <a:lstStyle/>
          <a:p>
            <a:pPr algn="ctr" defTabSz="914400" eaLnBrk="0" hangingPunct="0"/>
            <a:r>
              <a:rPr lang="zh-CN" altLang="en-US" sz="2000" b="1" dirty="0">
                <a:solidFill>
                  <a:srgbClr val="000000"/>
                </a:solidFill>
              </a:rPr>
              <a:t>以色列院</a:t>
            </a:r>
            <a:endParaRPr lang="en-SG" sz="2000" b="1" dirty="0">
              <a:solidFill>
                <a:srgbClr val="000000"/>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2757" y="3170556"/>
            <a:ext cx="901700" cy="749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Text Box 5"/>
          <p:cNvSpPr txBox="1">
            <a:spLocks noChangeArrowheads="1"/>
          </p:cNvSpPr>
          <p:nvPr/>
        </p:nvSpPr>
        <p:spPr bwMode="auto">
          <a:xfrm>
            <a:off x="7500731" y="1295400"/>
            <a:ext cx="1558440" cy="461665"/>
          </a:xfrm>
          <a:prstGeom prst="rect">
            <a:avLst/>
          </a:prstGeom>
          <a:solidFill>
            <a:schemeClr val="tx1"/>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zh-CN" altLang="en-US" b="1" dirty="0">
                <a:solidFill>
                  <a:srgbClr val="FFFFFF"/>
                </a:solidFill>
                <a:cs typeface="Arial" charset="0"/>
              </a:rPr>
              <a:t>以西结</a:t>
            </a:r>
            <a:r>
              <a:rPr lang="en-US" b="1" dirty="0">
                <a:solidFill>
                  <a:srgbClr val="FFFFFF"/>
                </a:solidFill>
                <a:cs typeface="Arial" charset="0"/>
              </a:rPr>
              <a:t>8:4</a:t>
            </a:r>
          </a:p>
        </p:txBody>
      </p:sp>
    </p:spTree>
    <p:extLst>
      <p:ext uri="{BB962C8B-B14F-4D97-AF65-F5344CB8AC3E}">
        <p14:creationId xmlns:p14="http://schemas.microsoft.com/office/powerpoint/2010/main" val="2481535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01" name="Rectangle 33"/>
          <p:cNvSpPr>
            <a:spLocks noChangeArrowheads="1"/>
          </p:cNvSpPr>
          <p:nvPr/>
        </p:nvSpPr>
        <p:spPr bwMode="auto">
          <a:xfrm>
            <a:off x="0" y="0"/>
            <a:ext cx="9144000" cy="6858000"/>
          </a:xfrm>
          <a:prstGeom prst="rect">
            <a:avLst/>
          </a:prstGeom>
          <a:solidFill>
            <a:srgbClr val="D4D2CF">
              <a:alpha val="52156"/>
            </a:srgbClr>
          </a:solidFill>
          <a:ln w="9525">
            <a:solidFill>
              <a:schemeClr val="tx1"/>
            </a:solidFill>
            <a:round/>
            <a:headEnd/>
            <a:tailEnd/>
          </a:ln>
        </p:spPr>
        <p:txBody>
          <a:bodyPr wrap="none"/>
          <a:lstStyle/>
          <a:p>
            <a:pPr defTabSz="914400" eaLnBrk="0" hangingPunct="0"/>
            <a:endParaRPr lang="en-US" sz="1800">
              <a:solidFill>
                <a:srgbClr val="FFFFCC"/>
              </a:solidFill>
            </a:endParaRPr>
          </a:p>
        </p:txBody>
      </p:sp>
      <p:pic>
        <p:nvPicPr>
          <p:cNvPr id="614402" name="Picture 2" descr="Passion Week0001"/>
          <p:cNvPicPr>
            <a:picLocks noChangeAspect="1" noChangeArrowheads="1"/>
          </p:cNvPicPr>
          <p:nvPr/>
        </p:nvPicPr>
        <p:blipFill>
          <a:blip r:embed="rId3">
            <a:extLst>
              <a:ext uri="{28A0092B-C50C-407E-A947-70E740481C1C}">
                <a14:useLocalDpi xmlns:a14="http://schemas.microsoft.com/office/drawing/2010/main" val="0"/>
              </a:ext>
            </a:extLst>
          </a:blip>
          <a:srcRect r="21892" b="20639"/>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4876800" y="289560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defTabSz="914400" eaLnBrk="0" hangingPunct="0">
              <a:defRPr/>
            </a:pPr>
            <a:endParaRPr lang="en-US" sz="180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a:latin typeface="Arial" charset="0"/>
                <a:ea typeface="ＭＳ Ｐゴシック" charset="0"/>
                <a:cs typeface="Arial" charset="0"/>
              </a:rPr>
              <a:t>The Glory Leaving</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502</a:t>
            </a:r>
            <a:endParaRPr lang="en-US">
              <a:solidFill>
                <a:srgbClr val="FFFFFF"/>
              </a:solidFill>
              <a:cs typeface="Arial" charset="0"/>
            </a:endParaRPr>
          </a:p>
        </p:txBody>
      </p:sp>
      <p:sp>
        <p:nvSpPr>
          <p:cNvPr id="614406" name="Text Box 5"/>
          <p:cNvSpPr txBox="1">
            <a:spLocks noChangeArrowheads="1"/>
          </p:cNvSpPr>
          <p:nvPr/>
        </p:nvSpPr>
        <p:spPr bwMode="auto">
          <a:xfrm>
            <a:off x="6248400" y="1295400"/>
            <a:ext cx="2100263"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a:r>
              <a:rPr lang="en-US" b="1">
                <a:solidFill>
                  <a:srgbClr val="FFFFFF"/>
                </a:solidFill>
                <a:cs typeface="Arial" charset="0"/>
              </a:rPr>
              <a:t>Ezekiel 11:23</a:t>
            </a:r>
            <a:endParaRPr lang="en-US">
              <a:solidFill>
                <a:srgbClr val="FFFFFF"/>
              </a:solidFill>
              <a:cs typeface="Arial" charset="0"/>
            </a:endParaRPr>
          </a:p>
        </p:txBody>
      </p:sp>
    </p:spTree>
    <p:extLst>
      <p:ext uri="{BB962C8B-B14F-4D97-AF65-F5344CB8AC3E}">
        <p14:creationId xmlns:p14="http://schemas.microsoft.com/office/powerpoint/2010/main" val="1620507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4169 0.07032 C 0.0754 0.08212 0.11292 0.05991 0.14663 0.16077 C 0.18433 0.12607 0.22307 0.07032 0.26146 0.05066 C 0.28023 0.02892 0.29899 -0.00254 0.31845 -0.01665 C 0.32592 -0.01249 0.34173 -0.00254 0.34173 -0.00555 " pathEditMode="relative" rAng="0" ptsTypes="ffffA">
                                      <p:cBhvr>
                                        <p:cTn id="6" dur="2000" fill="hold"/>
                                        <p:tgtEl>
                                          <p:spTgt spid="33"/>
                                        </p:tgtEl>
                                        <p:attrNameLst>
                                          <p:attrName>ppt_x</p:attrName>
                                          <p:attrName>ppt_y</p:attrName>
                                        </p:attrNameLst>
                                      </p:cBhvr>
                                      <p:rCtr x="14993" y="1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6512" y="0"/>
            <a:ext cx="918051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人类的神学</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4653136"/>
            <a:ext cx="4355976" cy="230425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过去</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452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9" name="Rectangle 2"/>
          <p:cNvSpPr txBox="1">
            <a:spLocks noChangeArrowheads="1"/>
          </p:cNvSpPr>
          <p:nvPr/>
        </p:nvSpPr>
        <p:spPr bwMode="auto">
          <a:xfrm>
            <a:off x="4788024" y="4653136"/>
            <a:ext cx="4355976" cy="2304256"/>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未来</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Right Arrow 1"/>
          <p:cNvSpPr/>
          <p:nvPr/>
        </p:nvSpPr>
        <p:spPr bwMode="auto">
          <a:xfrm>
            <a:off x="4211960" y="508518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464639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14402"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24950" cy="6738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4" descr="Pict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1771748">
            <a:off x="3266646" y="1771021"/>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Cloud 32"/>
          <p:cNvSpPr/>
          <p:nvPr/>
        </p:nvSpPr>
        <p:spPr bwMode="auto">
          <a:xfrm>
            <a:off x="7524328" y="3068960"/>
            <a:ext cx="457200" cy="381000"/>
          </a:xfrm>
          <a:prstGeom prst="cloud">
            <a:avLst/>
          </a:prstGeom>
          <a:solidFill>
            <a:srgbClr val="FFFFFF"/>
          </a:solidFill>
          <a:ln w="57150" cap="flat" cmpd="sng" algn="ctr">
            <a:solidFill>
              <a:schemeClr val="bg2"/>
            </a:solidFill>
            <a:prstDash val="solid"/>
            <a:round/>
            <a:headEnd type="none" w="med" len="med"/>
            <a:tailEnd type="none" w="med" len="med"/>
          </a:ln>
          <a:effectLst/>
        </p:spPr>
        <p:txBody>
          <a:bodyPr wrap="none"/>
          <a:lstStyle/>
          <a:p>
            <a:pPr>
              <a:defRPr/>
            </a:pPr>
            <a:endParaRPr lang="en-US" sz="1800" b="0">
              <a:solidFill>
                <a:srgbClr val="FFFFCC"/>
              </a:solidFill>
              <a:latin typeface="Arial" pitchFamily="-108" charset="0"/>
            </a:endParaRPr>
          </a:p>
        </p:txBody>
      </p:sp>
      <p:sp>
        <p:nvSpPr>
          <p:cNvPr id="614404" name="Title 5"/>
          <p:cNvSpPr>
            <a:spLocks noGrp="1"/>
          </p:cNvSpPr>
          <p:nvPr>
            <p:ph type="title" idx="4294967295"/>
          </p:nvPr>
        </p:nvSpPr>
        <p:spPr>
          <a:xfrm>
            <a:off x="0" y="0"/>
            <a:ext cx="2971800" cy="1981200"/>
          </a:xfrm>
          <a:solidFill>
            <a:srgbClr val="0B0B16"/>
          </a:solidFill>
        </p:spPr>
        <p:txBody>
          <a:bodyPr/>
          <a:lstStyle/>
          <a:p>
            <a:r>
              <a:rPr lang="en-US" dirty="0">
                <a:latin typeface="Arial" charset="0"/>
                <a:ea typeface="ＭＳ Ｐゴシック" charset="0"/>
                <a:cs typeface="Arial" charset="0"/>
              </a:rPr>
              <a:t>The Glory Returns</a:t>
            </a:r>
          </a:p>
        </p:txBody>
      </p:sp>
      <p:sp>
        <p:nvSpPr>
          <p:cNvPr id="614405" name="Text Box 5"/>
          <p:cNvSpPr txBox="1">
            <a:spLocks noChangeArrowheads="1"/>
          </p:cNvSpPr>
          <p:nvPr/>
        </p:nvSpPr>
        <p:spPr bwMode="auto">
          <a:xfrm>
            <a:off x="8445500" y="0"/>
            <a:ext cx="698500" cy="461963"/>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502</a:t>
            </a:r>
            <a:endParaRPr lang="en-US" b="0">
              <a:solidFill>
                <a:srgbClr val="FFFFFF"/>
              </a:solidFill>
              <a:cs typeface="Arial" charset="0"/>
            </a:endParaRPr>
          </a:p>
        </p:txBody>
      </p:sp>
      <p:sp>
        <p:nvSpPr>
          <p:cNvPr id="614406" name="Text Box 5"/>
          <p:cNvSpPr txBox="1">
            <a:spLocks noChangeArrowheads="1"/>
          </p:cNvSpPr>
          <p:nvPr/>
        </p:nvSpPr>
        <p:spPr bwMode="auto">
          <a:xfrm>
            <a:off x="5976814" y="1076945"/>
            <a:ext cx="1228371"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cs typeface="Arial" charset="0"/>
              </a:rPr>
              <a:t>Ezekiel </a:t>
            </a:r>
            <a:endParaRPr lang="en-US" b="0" dirty="0">
              <a:solidFill>
                <a:srgbClr val="FFFFFF"/>
              </a:solidFill>
              <a:cs typeface="Arial" charset="0"/>
            </a:endParaRPr>
          </a:p>
        </p:txBody>
      </p:sp>
      <p:sp>
        <p:nvSpPr>
          <p:cNvPr id="9" name="Text Box 5"/>
          <p:cNvSpPr txBox="1">
            <a:spLocks noChangeArrowheads="1"/>
          </p:cNvSpPr>
          <p:nvPr/>
        </p:nvSpPr>
        <p:spPr bwMode="auto">
          <a:xfrm>
            <a:off x="8464330" y="519063"/>
            <a:ext cx="698178" cy="461665"/>
          </a:xfrm>
          <a:prstGeom prst="rect">
            <a:avLst/>
          </a:prstGeom>
          <a:solidFill>
            <a:srgbClr val="000000"/>
          </a:solidFill>
          <a:ln>
            <a:noFill/>
          </a:ln>
          <a:extLs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rgbClr val="FFFFFF"/>
                </a:solidFill>
                <a:cs typeface="Arial" charset="0"/>
              </a:rPr>
              <a:t>656</a:t>
            </a:r>
            <a:endParaRPr lang="en-US" b="0">
              <a:solidFill>
                <a:srgbClr val="FFFFFF"/>
              </a:solidFill>
              <a:cs typeface="Arial" charset="0"/>
            </a:endParaRPr>
          </a:p>
        </p:txBody>
      </p:sp>
    </p:spTree>
    <p:extLst>
      <p:ext uri="{BB962C8B-B14F-4D97-AF65-F5344CB8AC3E}">
        <p14:creationId xmlns:p14="http://schemas.microsoft.com/office/powerpoint/2010/main" val="1489871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grpId="0" nodeType="clickEffect">
                                  <p:stCondLst>
                                    <p:cond delay="0"/>
                                  </p:stCondLst>
                                  <p:childTnLst>
                                    <p:animMotion origin="layout" path="M 3.33333E-6 -0.06967 L -0.10209 0.03241 C -0.12344 0.05486 -0.15486 0.06806 -0.18854 0.06806 C -0.22639 0.06806 -0.25643 0.05486 -0.27778 0.03241 L -0.37934 -0.06967 " pathEditMode="relative" rAng="0" ptsTypes="FffFF">
                                      <p:cBhvr>
                                        <p:cTn id="6" dur="2000" fill="hold"/>
                                        <p:tgtEl>
                                          <p:spTgt spid="33"/>
                                        </p:tgtEl>
                                        <p:attrNameLst>
                                          <p:attrName>ppt_x</p:attrName>
                                          <p:attrName>ppt_y</p:attrName>
                                        </p:attrNameLst>
                                      </p:cBhvr>
                                      <p:rCtr x="-18976" y="68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11"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6038"/>
            <a:ext cx="9144000" cy="681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title"/>
          </p:nvPr>
        </p:nvSpPr>
        <p:spPr>
          <a:xfrm>
            <a:off x="88900" y="6021388"/>
            <a:ext cx="8964613" cy="836612"/>
          </a:xfrm>
          <a:solidFill>
            <a:schemeClr val="bg1"/>
          </a:solidFill>
        </p:spPr>
        <p:txBody>
          <a:bodyPr/>
          <a:lstStyle/>
          <a:p>
            <a:pPr eaLnBrk="1" hangingPunct="1"/>
            <a:r>
              <a:rPr lang="zh-CN" altLang="en-US" sz="3600">
                <a:solidFill>
                  <a:srgbClr val="FFFFFF"/>
                </a:solidFill>
                <a:latin typeface="Times New Roman" charset="0"/>
                <a:ea typeface="新細明體" charset="0"/>
                <a:cs typeface="SimSun" charset="0"/>
              </a:rPr>
              <a:t>今日的圣山不足以建以</a:t>
            </a:r>
            <a:r>
              <a:rPr lang="zh-CN" altLang="en-US" sz="3600">
                <a:solidFill>
                  <a:srgbClr val="FFFFFF"/>
                </a:solidFill>
                <a:latin typeface="Times New Roman" charset="0"/>
                <a:ea typeface="新細明體" charset="0"/>
                <a:cs typeface="新細明體" charset="0"/>
              </a:rPr>
              <a:t>西结书</a:t>
            </a:r>
            <a:r>
              <a:rPr lang="zh-CN" altLang="en-US" sz="3600">
                <a:solidFill>
                  <a:srgbClr val="FFFFFF"/>
                </a:solidFill>
                <a:latin typeface="Times New Roman" charset="0"/>
                <a:ea typeface="新細明體" charset="0"/>
                <a:cs typeface="SimSun" charset="0"/>
              </a:rPr>
              <a:t>里所提的圣殿</a:t>
            </a:r>
            <a:endParaRPr lang="en-US" sz="3600">
              <a:solidFill>
                <a:srgbClr val="FFFFFF"/>
              </a:solidFill>
              <a:latin typeface="Times New Roman" charset="0"/>
              <a:ea typeface="新細明體" charset="0"/>
              <a:cs typeface="SimSun" charset="0"/>
            </a:endParaRPr>
          </a:p>
        </p:txBody>
      </p:sp>
      <p:sp>
        <p:nvSpPr>
          <p:cNvPr id="180228" name="Text Box 5"/>
          <p:cNvSpPr txBox="1">
            <a:spLocks noChangeArrowheads="1"/>
          </p:cNvSpPr>
          <p:nvPr/>
        </p:nvSpPr>
        <p:spPr bwMode="auto">
          <a:xfrm>
            <a:off x="0" y="4800600"/>
            <a:ext cx="4094163"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Arial" charset="0"/>
                <a:ea typeface="ＭＳ Ｐゴシック" charset="0"/>
                <a:cs typeface="ＭＳ Ｐゴシック" charset="0"/>
              </a:defRPr>
            </a:lvl1pPr>
            <a:lvl2pPr marL="37931725" indent="-37474525">
              <a:defRPr sz="2000" b="1">
                <a:solidFill>
                  <a:schemeClr val="tx1"/>
                </a:solidFill>
                <a:latin typeface="Arial" charset="0"/>
                <a:ea typeface="ＭＳ Ｐゴシック" charset="0"/>
              </a:defRPr>
            </a:lvl2pPr>
            <a:lvl3pPr>
              <a:defRPr sz="2000" b="1">
                <a:solidFill>
                  <a:schemeClr val="tx1"/>
                </a:solidFill>
                <a:latin typeface="Arial" charset="0"/>
                <a:ea typeface="ＭＳ Ｐゴシック" charset="0"/>
              </a:defRPr>
            </a:lvl3pPr>
            <a:lvl4pPr>
              <a:defRPr sz="2000" b="1">
                <a:solidFill>
                  <a:schemeClr val="tx1"/>
                </a:solidFill>
                <a:latin typeface="Arial" charset="0"/>
                <a:ea typeface="ＭＳ Ｐゴシック" charset="0"/>
              </a:defRPr>
            </a:lvl4pPr>
            <a:lvl5pPr>
              <a:defRPr sz="2000" b="1">
                <a:solidFill>
                  <a:schemeClr val="tx1"/>
                </a:solidFill>
                <a:latin typeface="Arial" charset="0"/>
                <a:ea typeface="ＭＳ Ｐゴシック" charset="0"/>
              </a:defRPr>
            </a:lvl5pPr>
            <a:lvl6pPr marL="457200" eaLnBrk="0" fontAlgn="base" hangingPunct="0">
              <a:spcBef>
                <a:spcPct val="0"/>
              </a:spcBef>
              <a:spcAft>
                <a:spcPct val="0"/>
              </a:spcAft>
              <a:defRPr sz="2000" b="1">
                <a:solidFill>
                  <a:schemeClr val="tx1"/>
                </a:solidFill>
                <a:latin typeface="Arial" charset="0"/>
                <a:ea typeface="ＭＳ Ｐゴシック" charset="0"/>
              </a:defRPr>
            </a:lvl6pPr>
            <a:lvl7pPr marL="914400" eaLnBrk="0" fontAlgn="base" hangingPunct="0">
              <a:spcBef>
                <a:spcPct val="0"/>
              </a:spcBef>
              <a:spcAft>
                <a:spcPct val="0"/>
              </a:spcAft>
              <a:defRPr sz="2000" b="1">
                <a:solidFill>
                  <a:schemeClr val="tx1"/>
                </a:solidFill>
                <a:latin typeface="Arial" charset="0"/>
                <a:ea typeface="ＭＳ Ｐゴシック" charset="0"/>
              </a:defRPr>
            </a:lvl7pPr>
            <a:lvl8pPr marL="1371600" eaLnBrk="0" fontAlgn="base" hangingPunct="0">
              <a:spcBef>
                <a:spcPct val="0"/>
              </a:spcBef>
              <a:spcAft>
                <a:spcPct val="0"/>
              </a:spcAft>
              <a:defRPr sz="2000" b="1">
                <a:solidFill>
                  <a:schemeClr val="tx1"/>
                </a:solidFill>
                <a:latin typeface="Arial" charset="0"/>
                <a:ea typeface="ＭＳ Ｐゴシック" charset="0"/>
              </a:defRPr>
            </a:lvl8pPr>
            <a:lvl9pPr marL="1828800" eaLnBrk="0" fontAlgn="base" hangingPunct="0">
              <a:spcBef>
                <a:spcPct val="0"/>
              </a:spcBef>
              <a:spcAft>
                <a:spcPct val="0"/>
              </a:spcAft>
              <a:defRPr sz="2000" b="1">
                <a:solidFill>
                  <a:schemeClr val="tx1"/>
                </a:solidFill>
                <a:latin typeface="Arial" charset="0"/>
                <a:ea typeface="ＭＳ Ｐゴシック" charset="0"/>
              </a:defRPr>
            </a:lvl9pPr>
          </a:lstStyle>
          <a:p>
            <a:pPr defTabSz="914400" eaLnBrk="0" hangingPunct="0"/>
            <a:r>
              <a:rPr lang="en-US" sz="1400">
                <a:solidFill>
                  <a:srgbClr val="FFFFFF"/>
                </a:solidFill>
                <a:ea typeface="新細明體" charset="0"/>
                <a:cs typeface="新細明體" charset="0"/>
                <a:hlinkClick r:id="rId4"/>
              </a:rPr>
              <a:t>www.pauljab.net/temple/ TemplePictures.html</a:t>
            </a:r>
            <a:r>
              <a:rPr lang="en-US" sz="1400" b="0">
                <a:solidFill>
                  <a:srgbClr val="FFFFFF"/>
                </a:solidFill>
                <a:ea typeface="新細明體" charset="0"/>
                <a:cs typeface="新細明體" charset="0"/>
              </a:rPr>
              <a:t> </a:t>
            </a:r>
          </a:p>
        </p:txBody>
      </p:sp>
      <p:pic>
        <p:nvPicPr>
          <p:cNvPr id="366596" name="Picture 4" descr="Pict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1771748">
            <a:off x="2286000" y="1295400"/>
            <a:ext cx="2362200" cy="2338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9505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66596"/>
                                        </p:tgtEl>
                                        <p:attrNameLst>
                                          <p:attrName>style.visibility</p:attrName>
                                        </p:attrNameLst>
                                      </p:cBhvr>
                                      <p:to>
                                        <p:strVal val="visible"/>
                                      </p:to>
                                    </p:set>
                                    <p:anim calcmode="lin" valueType="num">
                                      <p:cBhvr>
                                        <p:cTn id="7" dur="1000" fill="hold"/>
                                        <p:tgtEl>
                                          <p:spTgt spid="366596"/>
                                        </p:tgtEl>
                                        <p:attrNameLst>
                                          <p:attrName>ppt_w</p:attrName>
                                        </p:attrNameLst>
                                      </p:cBhvr>
                                      <p:tavLst>
                                        <p:tav tm="0">
                                          <p:val>
                                            <p:fltVal val="0"/>
                                          </p:val>
                                        </p:tav>
                                        <p:tav tm="100000">
                                          <p:val>
                                            <p:strVal val="#ppt_w"/>
                                          </p:val>
                                        </p:tav>
                                      </p:tavLst>
                                    </p:anim>
                                    <p:anim calcmode="lin" valueType="num">
                                      <p:cBhvr>
                                        <p:cTn id="8" dur="1000" fill="hold"/>
                                        <p:tgtEl>
                                          <p:spTgt spid="366596"/>
                                        </p:tgtEl>
                                        <p:attrNameLst>
                                          <p:attrName>ppt_h</p:attrName>
                                        </p:attrNameLst>
                                      </p:cBhvr>
                                      <p:tavLst>
                                        <p:tav tm="0">
                                          <p:val>
                                            <p:fltVal val="0"/>
                                          </p:val>
                                        </p:tav>
                                        <p:tav tm="100000">
                                          <p:val>
                                            <p:strVal val="#ppt_h"/>
                                          </p:val>
                                        </p:tav>
                                      </p:tavLst>
                                    </p:anim>
                                    <p:anim calcmode="lin" valueType="num">
                                      <p:cBhvr>
                                        <p:cTn id="9" dur="1000" fill="hold"/>
                                        <p:tgtEl>
                                          <p:spTgt spid="366596"/>
                                        </p:tgtEl>
                                        <p:attrNameLst>
                                          <p:attrName>style.rotation</p:attrName>
                                        </p:attrNameLst>
                                      </p:cBhvr>
                                      <p:tavLst>
                                        <p:tav tm="0">
                                          <p:val>
                                            <p:fltVal val="90"/>
                                          </p:val>
                                        </p:tav>
                                        <p:tav tm="100000">
                                          <p:val>
                                            <p:fltVal val="0"/>
                                          </p:val>
                                        </p:tav>
                                      </p:tavLst>
                                    </p:anim>
                                    <p:animEffect transition="in" filter="fade">
                                      <p:cBhvr>
                                        <p:cTn id="10" dur="1000"/>
                                        <p:tgtEl>
                                          <p:spTgt spid="366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685800" y="457200"/>
            <a:ext cx="3886200" cy="990600"/>
          </a:xfrm>
        </p:spPr>
        <p:txBody>
          <a:bodyPr/>
          <a:lstStyle/>
          <a:p>
            <a:pPr eaLnBrk="1" hangingPunct="1"/>
            <a:r>
              <a:rPr lang="ja-JP" altLang="en-US" sz="6000" b="1">
                <a:latin typeface="Times New Roman" charset="0"/>
              </a:rPr>
              <a:t>谁抄袭谁</a:t>
            </a:r>
            <a:r>
              <a:rPr lang="en-US" altLang="ja-JP" sz="6000" b="1">
                <a:latin typeface="Times New Roman" charset="0"/>
              </a:rPr>
              <a:t>?</a:t>
            </a:r>
            <a:endParaRPr lang="en-US" sz="6000" b="1">
              <a:latin typeface="Times New Roman" charset="0"/>
            </a:endParaRPr>
          </a:p>
        </p:txBody>
      </p:sp>
      <p:sp>
        <p:nvSpPr>
          <p:cNvPr id="120834" name="Rectangle 6"/>
          <p:cNvSpPr>
            <a:spLocks noChangeArrowheads="1"/>
          </p:cNvSpPr>
          <p:nvPr/>
        </p:nvSpPr>
        <p:spPr bwMode="auto">
          <a:xfrm>
            <a:off x="685800" y="1905000"/>
            <a:ext cx="3810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8F8F8"/>
                </a:solidFill>
              </a:rPr>
              <a:t>(</a:t>
            </a:r>
            <a:r>
              <a:rPr lang="ja-JP" altLang="en-US" sz="3600" b="1">
                <a:solidFill>
                  <a:srgbClr val="F8F8F8"/>
                </a:solidFill>
              </a:rPr>
              <a:t>以赛亚书</a:t>
            </a:r>
            <a:r>
              <a:rPr lang="en-US" altLang="ja-JP" sz="3600" b="1">
                <a:solidFill>
                  <a:srgbClr val="FFFFFF"/>
                </a:solidFill>
              </a:rPr>
              <a:t> 2:2) </a:t>
            </a:r>
            <a:r>
              <a:rPr lang="ja-JP" altLang="en-US" sz="3600" b="1">
                <a:solidFill>
                  <a:srgbClr val="FFFFFF"/>
                </a:solidFill>
              </a:rPr>
              <a:t>末后的日子</a:t>
            </a:r>
            <a:r>
              <a:rPr lang="en-US" altLang="ja-JP" sz="3600" b="1">
                <a:solidFill>
                  <a:srgbClr val="FFFFFF"/>
                </a:solidFill>
              </a:rPr>
              <a:t>, </a:t>
            </a:r>
            <a:r>
              <a:rPr lang="ja-JP" altLang="en-US" sz="3600" b="1">
                <a:solidFill>
                  <a:srgbClr val="FFFF66"/>
                </a:solidFill>
              </a:rPr>
              <a:t>耶和华殿的山</a:t>
            </a:r>
            <a:r>
              <a:rPr lang="ja-JP" altLang="en-US" sz="3600" b="1">
                <a:solidFill>
                  <a:srgbClr val="FFFFFF"/>
                </a:solidFill>
              </a:rPr>
              <a:t>必坚立</a:t>
            </a:r>
            <a:r>
              <a:rPr lang="en-US" altLang="ja-JP" sz="3600" b="1">
                <a:solidFill>
                  <a:srgbClr val="FFFFFF"/>
                </a:solidFill>
              </a:rPr>
              <a:t>, </a:t>
            </a:r>
            <a:r>
              <a:rPr lang="ja-JP" altLang="en-US" sz="3600" b="1">
                <a:solidFill>
                  <a:srgbClr val="FFFFFF"/>
                </a:solidFill>
              </a:rPr>
              <a:t>超乎诸山</a:t>
            </a:r>
            <a:r>
              <a:rPr lang="en-US" altLang="ja-JP" sz="3600" b="1">
                <a:solidFill>
                  <a:srgbClr val="FFFFFF"/>
                </a:solidFill>
              </a:rPr>
              <a:t>, </a:t>
            </a:r>
            <a:r>
              <a:rPr lang="ja-JP" altLang="en-US" sz="3600" b="1">
                <a:solidFill>
                  <a:srgbClr val="FFFFFF"/>
                </a:solidFill>
              </a:rPr>
              <a:t>高举过于万岭。</a:t>
            </a:r>
            <a:r>
              <a:rPr lang="ja-JP" altLang="en-US" sz="3600" b="1">
                <a:solidFill>
                  <a:srgbClr val="FFFF66"/>
                </a:solidFill>
              </a:rPr>
              <a:t>万民</a:t>
            </a:r>
            <a:r>
              <a:rPr lang="ja-JP" altLang="en-US" sz="3600" b="1">
                <a:solidFill>
                  <a:srgbClr val="F8F8F8"/>
                </a:solidFill>
              </a:rPr>
              <a:t>都要流归这山。</a:t>
            </a:r>
            <a:endParaRPr lang="en-US" sz="3600" b="1">
              <a:solidFill>
                <a:srgbClr val="F8F8F8"/>
              </a:solidFill>
            </a:endParaRPr>
          </a:p>
        </p:txBody>
      </p:sp>
      <p:sp>
        <p:nvSpPr>
          <p:cNvPr id="120835" name="Rectangle 7"/>
          <p:cNvSpPr>
            <a:spLocks noChangeArrowheads="1"/>
          </p:cNvSpPr>
          <p:nvPr/>
        </p:nvSpPr>
        <p:spPr bwMode="auto">
          <a:xfrm>
            <a:off x="4800600" y="1905000"/>
            <a:ext cx="36576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FFFFF"/>
                </a:solidFill>
              </a:rPr>
              <a:t>(</a:t>
            </a:r>
            <a:r>
              <a:rPr lang="ja-JP" altLang="en-US" sz="3600" b="1">
                <a:solidFill>
                  <a:srgbClr val="FFFFFF"/>
                </a:solidFill>
              </a:rPr>
              <a:t>弥迦书</a:t>
            </a:r>
            <a:r>
              <a:rPr lang="en-US" altLang="ja-JP" sz="3600" b="1">
                <a:solidFill>
                  <a:srgbClr val="FFFFFF"/>
                </a:solidFill>
              </a:rPr>
              <a:t> 4:1) </a:t>
            </a:r>
            <a:r>
              <a:rPr lang="ja-JP" altLang="en-US" sz="3600" b="1">
                <a:solidFill>
                  <a:srgbClr val="FFFFFF"/>
                </a:solidFill>
              </a:rPr>
              <a:t>末后的日子</a:t>
            </a:r>
            <a:r>
              <a:rPr lang="en-US" altLang="ja-JP" sz="3600" b="1">
                <a:solidFill>
                  <a:srgbClr val="FFFFFF"/>
                </a:solidFill>
              </a:rPr>
              <a:t>, </a:t>
            </a:r>
            <a:r>
              <a:rPr lang="ja-JP" altLang="en-US" sz="3600" b="1">
                <a:solidFill>
                  <a:srgbClr val="FFFF66"/>
                </a:solidFill>
              </a:rPr>
              <a:t>耶和华殿的山</a:t>
            </a:r>
            <a:r>
              <a:rPr lang="ja-JP" altLang="en-US" sz="3600" b="1">
                <a:solidFill>
                  <a:srgbClr val="FFFFFF"/>
                </a:solidFill>
              </a:rPr>
              <a:t>必坚立</a:t>
            </a:r>
            <a:r>
              <a:rPr lang="en-US" altLang="ja-JP" sz="3600" b="1">
                <a:solidFill>
                  <a:srgbClr val="FFFFFF"/>
                </a:solidFill>
              </a:rPr>
              <a:t>, </a:t>
            </a:r>
            <a:r>
              <a:rPr lang="ja-JP" altLang="en-US" sz="3600" b="1">
                <a:solidFill>
                  <a:srgbClr val="FFFFFF"/>
                </a:solidFill>
              </a:rPr>
              <a:t>超乎诸山</a:t>
            </a:r>
            <a:r>
              <a:rPr lang="en-US" altLang="ja-JP" sz="3600" b="1">
                <a:solidFill>
                  <a:srgbClr val="FFFFFF"/>
                </a:solidFill>
              </a:rPr>
              <a:t>, </a:t>
            </a:r>
            <a:r>
              <a:rPr lang="ja-JP" altLang="en-US" sz="3600" b="1">
                <a:solidFill>
                  <a:srgbClr val="FFFFFF"/>
                </a:solidFill>
              </a:rPr>
              <a:t>高举过于万岭。</a:t>
            </a:r>
            <a:r>
              <a:rPr lang="ja-JP" altLang="en-US" sz="3600" b="1">
                <a:solidFill>
                  <a:srgbClr val="FFFF66"/>
                </a:solidFill>
              </a:rPr>
              <a:t>万民</a:t>
            </a:r>
            <a:r>
              <a:rPr lang="ja-JP" altLang="en-US" sz="3600" b="1">
                <a:solidFill>
                  <a:srgbClr val="FFFFFF"/>
                </a:solidFill>
              </a:rPr>
              <a:t>都要流归这山。</a:t>
            </a:r>
            <a:endParaRPr lang="en-US" sz="3600" b="1">
              <a:solidFill>
                <a:srgbClr val="FFFFFF"/>
              </a:solidFill>
            </a:endParaRPr>
          </a:p>
        </p:txBody>
      </p:sp>
    </p:spTree>
    <p:extLst>
      <p:ext uri="{BB962C8B-B14F-4D97-AF65-F5344CB8AC3E}">
        <p14:creationId xmlns:p14="http://schemas.microsoft.com/office/powerpoint/2010/main" val="1410373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5"/>
          <p:cNvSpPr>
            <a:spLocks noChangeArrowheads="1"/>
          </p:cNvSpPr>
          <p:nvPr/>
        </p:nvSpPr>
        <p:spPr bwMode="auto">
          <a:xfrm>
            <a:off x="609600" y="1295400"/>
            <a:ext cx="39624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8F8F8"/>
                </a:solidFill>
              </a:rPr>
              <a:t>(</a:t>
            </a:r>
            <a:r>
              <a:rPr lang="ja-JP" altLang="en-US" sz="3600" b="1">
                <a:solidFill>
                  <a:srgbClr val="F8F8F8"/>
                </a:solidFill>
              </a:rPr>
              <a:t>以赛亚书</a:t>
            </a:r>
            <a:r>
              <a:rPr lang="en-US" altLang="ja-JP" sz="3600" b="1">
                <a:solidFill>
                  <a:srgbClr val="FFFFFF"/>
                </a:solidFill>
              </a:rPr>
              <a:t> 2:3) </a:t>
            </a:r>
            <a:r>
              <a:rPr lang="ja-JP" altLang="en-US" sz="3600" b="1">
                <a:solidFill>
                  <a:srgbClr val="FFFFFF"/>
                </a:solidFill>
              </a:rPr>
              <a:t>必有许多</a:t>
            </a:r>
            <a:r>
              <a:rPr lang="ja-JP" altLang="en-US" sz="3600" b="1">
                <a:solidFill>
                  <a:srgbClr val="FFFF66"/>
                </a:solidFill>
              </a:rPr>
              <a:t>国的民</a:t>
            </a:r>
            <a:r>
              <a:rPr lang="ja-JP" altLang="en-US" sz="3600" b="1">
                <a:solidFill>
                  <a:srgbClr val="FFFFFF"/>
                </a:solidFill>
              </a:rPr>
              <a:t>前往</a:t>
            </a:r>
            <a:r>
              <a:rPr lang="en-US" altLang="ja-JP" sz="3600" b="1">
                <a:solidFill>
                  <a:srgbClr val="FFFFFF"/>
                </a:solidFill>
              </a:rPr>
              <a:t>, </a:t>
            </a:r>
            <a:r>
              <a:rPr lang="ja-JP" altLang="en-US" sz="3600" b="1">
                <a:solidFill>
                  <a:srgbClr val="FFFFFF"/>
                </a:solidFill>
              </a:rPr>
              <a:t>说</a:t>
            </a:r>
            <a:r>
              <a:rPr lang="en-US" altLang="ja-JP" sz="3600" b="1">
                <a:solidFill>
                  <a:srgbClr val="FFFFFF"/>
                </a:solidFill>
              </a:rPr>
              <a:t>,</a:t>
            </a:r>
            <a:r>
              <a:rPr lang="ja-JP" altLang="en-US" sz="3600" b="1">
                <a:solidFill>
                  <a:srgbClr val="FFFFFF"/>
                </a:solidFill>
              </a:rPr>
              <a:t>来吧</a:t>
            </a:r>
            <a:r>
              <a:rPr lang="en-US" altLang="ja-JP" sz="3600" b="1">
                <a:solidFill>
                  <a:srgbClr val="FFFFFF"/>
                </a:solidFill>
              </a:rPr>
              <a:t>, </a:t>
            </a:r>
            <a:r>
              <a:rPr lang="ja-JP" altLang="en-US" sz="3600" b="1">
                <a:solidFill>
                  <a:srgbClr val="FFFFFF"/>
                </a:solidFill>
              </a:rPr>
              <a:t>我们登耶和华的山。奔雅各神的殿。主必将他的道教训我们</a:t>
            </a:r>
            <a:r>
              <a:rPr lang="en-US" altLang="ja-JP" sz="3600" b="1">
                <a:solidFill>
                  <a:srgbClr val="FFFFFF"/>
                </a:solidFill>
              </a:rPr>
              <a:t>, </a:t>
            </a:r>
            <a:r>
              <a:rPr lang="ja-JP" altLang="en-US" sz="3600" b="1">
                <a:solidFill>
                  <a:srgbClr val="FFFFFF"/>
                </a:solidFill>
              </a:rPr>
              <a:t>我们也要行他的路。因为训诲必</a:t>
            </a:r>
            <a:r>
              <a:rPr lang="ja-JP" altLang="en-US" sz="3600" b="1">
                <a:solidFill>
                  <a:srgbClr val="FFFF66"/>
                </a:solidFill>
              </a:rPr>
              <a:t>出于</a:t>
            </a:r>
            <a:r>
              <a:rPr lang="ja-JP" altLang="en-US" sz="3600" b="1">
                <a:solidFill>
                  <a:srgbClr val="FFFFFF"/>
                </a:solidFill>
              </a:rPr>
              <a:t>锡安</a:t>
            </a:r>
            <a:r>
              <a:rPr lang="en-US" altLang="ja-JP" sz="3600" b="1">
                <a:solidFill>
                  <a:srgbClr val="FFFFFF"/>
                </a:solidFill>
              </a:rPr>
              <a:t>, </a:t>
            </a:r>
            <a:r>
              <a:rPr lang="ja-JP" altLang="en-US" sz="3600" b="1">
                <a:solidFill>
                  <a:srgbClr val="FFFFFF"/>
                </a:solidFill>
              </a:rPr>
              <a:t>耶和华的言语</a:t>
            </a:r>
            <a:r>
              <a:rPr lang="en-US" altLang="ja-JP" sz="3600" b="1">
                <a:solidFill>
                  <a:srgbClr val="FFFFFF"/>
                </a:solidFill>
              </a:rPr>
              <a:t>, </a:t>
            </a:r>
            <a:r>
              <a:rPr lang="ja-JP" altLang="en-US" sz="3600" b="1">
                <a:solidFill>
                  <a:srgbClr val="FFFFFF"/>
                </a:solidFill>
              </a:rPr>
              <a:t>必出于耶路撒冷。</a:t>
            </a:r>
            <a:endParaRPr lang="en-US" sz="3600" b="1">
              <a:solidFill>
                <a:srgbClr val="FFFFFF"/>
              </a:solidFill>
            </a:endParaRPr>
          </a:p>
        </p:txBody>
      </p:sp>
      <p:sp>
        <p:nvSpPr>
          <p:cNvPr id="122882" name="Rectangle 6"/>
          <p:cNvSpPr>
            <a:spLocks noChangeArrowheads="1"/>
          </p:cNvSpPr>
          <p:nvPr/>
        </p:nvSpPr>
        <p:spPr bwMode="auto">
          <a:xfrm>
            <a:off x="4724400" y="1295400"/>
            <a:ext cx="4038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FFFFF"/>
                </a:solidFill>
              </a:rPr>
              <a:t>(</a:t>
            </a:r>
            <a:r>
              <a:rPr lang="ja-JP" altLang="en-US" sz="3600" b="1">
                <a:solidFill>
                  <a:srgbClr val="FFFFFF"/>
                </a:solidFill>
              </a:rPr>
              <a:t>弥迦书</a:t>
            </a:r>
            <a:r>
              <a:rPr lang="en-US" altLang="ja-JP" sz="3600" b="1">
                <a:solidFill>
                  <a:srgbClr val="FFFFFF"/>
                </a:solidFill>
              </a:rPr>
              <a:t> 4:2) </a:t>
            </a:r>
            <a:r>
              <a:rPr lang="ja-JP" altLang="en-US" sz="3600" b="1">
                <a:solidFill>
                  <a:srgbClr val="FFFFFF"/>
                </a:solidFill>
              </a:rPr>
              <a:t>必有许多</a:t>
            </a:r>
            <a:r>
              <a:rPr lang="ja-JP" altLang="en-US" sz="3600" b="1">
                <a:solidFill>
                  <a:srgbClr val="FFFF66"/>
                </a:solidFill>
              </a:rPr>
              <a:t>国的民</a:t>
            </a:r>
            <a:r>
              <a:rPr lang="ja-JP" altLang="en-US" sz="3600" b="1">
                <a:solidFill>
                  <a:srgbClr val="FFFFFF"/>
                </a:solidFill>
              </a:rPr>
              <a:t>前往</a:t>
            </a:r>
            <a:r>
              <a:rPr lang="en-US" altLang="ja-JP" sz="3600" b="1">
                <a:solidFill>
                  <a:srgbClr val="FFFFFF"/>
                </a:solidFill>
              </a:rPr>
              <a:t>, </a:t>
            </a:r>
            <a:r>
              <a:rPr lang="ja-JP" altLang="en-US" sz="3600" b="1">
                <a:solidFill>
                  <a:srgbClr val="FFFFFF"/>
                </a:solidFill>
              </a:rPr>
              <a:t>说</a:t>
            </a:r>
            <a:r>
              <a:rPr lang="en-US" altLang="ja-JP" sz="3600" b="1">
                <a:solidFill>
                  <a:srgbClr val="FFFFFF"/>
                </a:solidFill>
              </a:rPr>
              <a:t>, </a:t>
            </a:r>
            <a:r>
              <a:rPr lang="ja-JP" altLang="en-US" sz="3600" b="1">
                <a:solidFill>
                  <a:srgbClr val="FFFFFF"/>
                </a:solidFill>
              </a:rPr>
              <a:t>来吧</a:t>
            </a:r>
            <a:r>
              <a:rPr lang="en-US" altLang="ja-JP" sz="3600" b="1">
                <a:solidFill>
                  <a:srgbClr val="FFFFFF"/>
                </a:solidFill>
              </a:rPr>
              <a:t>, </a:t>
            </a:r>
            <a:r>
              <a:rPr lang="ja-JP" altLang="en-US" sz="3600" b="1">
                <a:solidFill>
                  <a:srgbClr val="FFFFFF"/>
                </a:solidFill>
              </a:rPr>
              <a:t>我们登耶和华的山</a:t>
            </a:r>
            <a:r>
              <a:rPr lang="en-US" altLang="ja-JP" sz="3600" b="1">
                <a:solidFill>
                  <a:srgbClr val="FFFFFF"/>
                </a:solidFill>
              </a:rPr>
              <a:t>, </a:t>
            </a:r>
            <a:r>
              <a:rPr lang="ja-JP" altLang="en-US" sz="3600" b="1">
                <a:solidFill>
                  <a:srgbClr val="FFFFFF"/>
                </a:solidFill>
              </a:rPr>
              <a:t>奔雅各神的殿。主必将他的道教训我们</a:t>
            </a:r>
            <a:r>
              <a:rPr lang="en-US" altLang="ja-JP" sz="3600" b="1">
                <a:solidFill>
                  <a:srgbClr val="FFFFFF"/>
                </a:solidFill>
              </a:rPr>
              <a:t>, </a:t>
            </a:r>
            <a:r>
              <a:rPr lang="ja-JP" altLang="en-US" sz="3600" b="1">
                <a:solidFill>
                  <a:srgbClr val="FFFFFF"/>
                </a:solidFill>
              </a:rPr>
              <a:t>我们也要行他的路。因为训诲必</a:t>
            </a:r>
            <a:r>
              <a:rPr lang="ja-JP" altLang="en-US" sz="3600" b="1">
                <a:solidFill>
                  <a:srgbClr val="FFFF66"/>
                </a:solidFill>
              </a:rPr>
              <a:t>出于</a:t>
            </a:r>
            <a:r>
              <a:rPr lang="ja-JP" altLang="en-US" sz="3600" b="1">
                <a:solidFill>
                  <a:srgbClr val="FFFFFF"/>
                </a:solidFill>
              </a:rPr>
              <a:t>锡安</a:t>
            </a:r>
            <a:r>
              <a:rPr lang="en-US" altLang="ja-JP" sz="3600" b="1">
                <a:solidFill>
                  <a:srgbClr val="FFFFFF"/>
                </a:solidFill>
              </a:rPr>
              <a:t>, </a:t>
            </a:r>
            <a:r>
              <a:rPr lang="ja-JP" altLang="en-US" sz="3600" b="1">
                <a:solidFill>
                  <a:srgbClr val="FFFFFF"/>
                </a:solidFill>
              </a:rPr>
              <a:t>耶和华的言语必出于耶路撒冷。</a:t>
            </a:r>
            <a:endParaRPr lang="en-US" sz="3600">
              <a:solidFill>
                <a:srgbClr val="FFFFFF"/>
              </a:solidFill>
            </a:endParaRPr>
          </a:p>
        </p:txBody>
      </p:sp>
      <p:sp>
        <p:nvSpPr>
          <p:cNvPr id="122883" name="Rectangle 12"/>
          <p:cNvSpPr>
            <a:spLocks noGrp="1" noChangeArrowheads="1"/>
          </p:cNvSpPr>
          <p:nvPr>
            <p:ph type="title"/>
          </p:nvPr>
        </p:nvSpPr>
        <p:spPr>
          <a:xfrm>
            <a:off x="685800" y="228600"/>
            <a:ext cx="3886200" cy="990600"/>
          </a:xfrm>
          <a:noFill/>
        </p:spPr>
        <p:txBody>
          <a:bodyPr/>
          <a:lstStyle/>
          <a:p>
            <a:pPr eaLnBrk="1" hangingPunct="1"/>
            <a:r>
              <a:rPr lang="ja-JP" altLang="en-US" sz="6000" b="1">
                <a:latin typeface="Times New Roman" charset="0"/>
              </a:rPr>
              <a:t>谁抄袭谁</a:t>
            </a:r>
            <a:r>
              <a:rPr lang="en-US" altLang="ja-JP" sz="6000" b="1">
                <a:latin typeface="Times New Roman" charset="0"/>
              </a:rPr>
              <a:t>?</a:t>
            </a:r>
            <a:endParaRPr lang="en-US" sz="6000" b="1">
              <a:latin typeface="Times New Roman" charset="0"/>
            </a:endParaRPr>
          </a:p>
        </p:txBody>
      </p:sp>
    </p:spTree>
    <p:extLst>
      <p:ext uri="{BB962C8B-B14F-4D97-AF65-F5344CB8AC3E}">
        <p14:creationId xmlns:p14="http://schemas.microsoft.com/office/powerpoint/2010/main" val="19577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5"/>
          <p:cNvSpPr>
            <a:spLocks noChangeArrowheads="1"/>
          </p:cNvSpPr>
          <p:nvPr/>
        </p:nvSpPr>
        <p:spPr bwMode="auto">
          <a:xfrm>
            <a:off x="533400" y="1828800"/>
            <a:ext cx="4114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8F8F8"/>
                </a:solidFill>
              </a:rPr>
              <a:t>(</a:t>
            </a:r>
            <a:r>
              <a:rPr lang="ja-JP" altLang="en-US" sz="3600" b="1">
                <a:solidFill>
                  <a:srgbClr val="F8F8F8"/>
                </a:solidFill>
              </a:rPr>
              <a:t>以赛亚书</a:t>
            </a:r>
            <a:r>
              <a:rPr lang="en-US" altLang="ja-JP" sz="3600" b="1">
                <a:solidFill>
                  <a:srgbClr val="FFFFFF"/>
                </a:solidFill>
              </a:rPr>
              <a:t> 2:4) </a:t>
            </a:r>
            <a:r>
              <a:rPr lang="ja-JP" altLang="en-US" sz="3600" b="1">
                <a:solidFill>
                  <a:srgbClr val="FFFFFF"/>
                </a:solidFill>
              </a:rPr>
              <a:t>他必在</a:t>
            </a:r>
            <a:r>
              <a:rPr lang="ja-JP" altLang="en-US" sz="3600" b="1">
                <a:solidFill>
                  <a:srgbClr val="FFFF66"/>
                </a:solidFill>
              </a:rPr>
              <a:t>列国</a:t>
            </a:r>
            <a:r>
              <a:rPr lang="ja-JP" altLang="en-US" sz="3600" b="1">
                <a:solidFill>
                  <a:srgbClr val="FFFFFF"/>
                </a:solidFill>
              </a:rPr>
              <a:t>中施行审判</a:t>
            </a:r>
            <a:r>
              <a:rPr lang="en-US" altLang="ja-JP" sz="3600" b="1">
                <a:solidFill>
                  <a:srgbClr val="FFFFFF"/>
                </a:solidFill>
              </a:rPr>
              <a:t>, </a:t>
            </a:r>
            <a:r>
              <a:rPr lang="ja-JP" altLang="en-US" sz="3600" b="1">
                <a:solidFill>
                  <a:srgbClr val="FFFFFF"/>
                </a:solidFill>
              </a:rPr>
              <a:t>为</a:t>
            </a:r>
            <a:r>
              <a:rPr lang="ja-JP" altLang="en-US" sz="3600" b="1">
                <a:solidFill>
                  <a:srgbClr val="FFFF66"/>
                </a:solidFill>
              </a:rPr>
              <a:t>许多国民</a:t>
            </a:r>
            <a:r>
              <a:rPr lang="ja-JP" altLang="en-US" sz="3600" b="1">
                <a:solidFill>
                  <a:srgbClr val="FFFFFF"/>
                </a:solidFill>
              </a:rPr>
              <a:t>断定是非。他们要将刀打成犁头</a:t>
            </a:r>
            <a:r>
              <a:rPr lang="en-US" altLang="ja-JP" sz="3600" b="1">
                <a:solidFill>
                  <a:srgbClr val="FFFFFF"/>
                </a:solidFill>
              </a:rPr>
              <a:t>, </a:t>
            </a:r>
            <a:r>
              <a:rPr lang="ja-JP" altLang="en-US" sz="3600" b="1">
                <a:solidFill>
                  <a:srgbClr val="FFFFFF"/>
                </a:solidFill>
              </a:rPr>
              <a:t>把枪打成镰刀。这国不举刀攻击那国</a:t>
            </a:r>
            <a:r>
              <a:rPr lang="en-US" altLang="ja-JP" sz="3600" b="1">
                <a:solidFill>
                  <a:srgbClr val="FFFFFF"/>
                </a:solidFill>
              </a:rPr>
              <a:t>, </a:t>
            </a:r>
            <a:r>
              <a:rPr lang="ja-JP" altLang="en-US" sz="3600" b="1">
                <a:solidFill>
                  <a:srgbClr val="FFFFFF"/>
                </a:solidFill>
              </a:rPr>
              <a:t>他们也不再学习山事。</a:t>
            </a:r>
            <a:endParaRPr lang="en-US" sz="3600">
              <a:solidFill>
                <a:srgbClr val="FFFFFF"/>
              </a:solidFill>
            </a:endParaRPr>
          </a:p>
        </p:txBody>
      </p:sp>
      <p:sp>
        <p:nvSpPr>
          <p:cNvPr id="124930" name="Rectangle 6"/>
          <p:cNvSpPr>
            <a:spLocks noChangeArrowheads="1"/>
          </p:cNvSpPr>
          <p:nvPr/>
        </p:nvSpPr>
        <p:spPr bwMode="auto">
          <a:xfrm>
            <a:off x="4724400" y="1828800"/>
            <a:ext cx="39624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defTabSz="914400">
              <a:lnSpc>
                <a:spcPct val="80000"/>
              </a:lnSpc>
              <a:spcBef>
                <a:spcPct val="20000"/>
              </a:spcBef>
              <a:buClr>
                <a:srgbClr val="990000"/>
              </a:buClr>
              <a:buSzPct val="75000"/>
              <a:buFont typeface="Wingdings" charset="0"/>
              <a:buNone/>
            </a:pPr>
            <a:r>
              <a:rPr lang="en-US" sz="3600" b="1">
                <a:solidFill>
                  <a:srgbClr val="FFFFFF"/>
                </a:solidFill>
              </a:rPr>
              <a:t>(</a:t>
            </a:r>
            <a:r>
              <a:rPr lang="ja-JP" altLang="en-US" sz="3600" b="1">
                <a:solidFill>
                  <a:srgbClr val="FFFFFF"/>
                </a:solidFill>
              </a:rPr>
              <a:t>弥迦书</a:t>
            </a:r>
            <a:r>
              <a:rPr lang="en-US" altLang="ja-JP" sz="3600" b="1">
                <a:solidFill>
                  <a:srgbClr val="FFFFFF"/>
                </a:solidFill>
              </a:rPr>
              <a:t> 4:3) </a:t>
            </a:r>
            <a:r>
              <a:rPr lang="ja-JP" altLang="en-US" sz="3600" b="1">
                <a:solidFill>
                  <a:srgbClr val="FFFFFF"/>
                </a:solidFill>
              </a:rPr>
              <a:t>他必在多</a:t>
            </a:r>
            <a:r>
              <a:rPr lang="ja-JP" altLang="en-US" sz="3600" b="1">
                <a:solidFill>
                  <a:srgbClr val="FFFF66"/>
                </a:solidFill>
              </a:rPr>
              <a:t>国的民</a:t>
            </a:r>
            <a:r>
              <a:rPr lang="ja-JP" altLang="en-US" sz="3600" b="1">
                <a:solidFill>
                  <a:srgbClr val="FFFFFF"/>
                </a:solidFill>
              </a:rPr>
              <a:t>中施行审判</a:t>
            </a:r>
            <a:r>
              <a:rPr lang="en-US" altLang="ja-JP" sz="3600" b="1">
                <a:solidFill>
                  <a:srgbClr val="FFFFFF"/>
                </a:solidFill>
              </a:rPr>
              <a:t>, </a:t>
            </a:r>
            <a:r>
              <a:rPr lang="ja-JP" altLang="en-US" sz="3600" b="1">
                <a:solidFill>
                  <a:srgbClr val="FFFF66"/>
                </a:solidFill>
              </a:rPr>
              <a:t>为远方强盛的国</a:t>
            </a:r>
            <a:r>
              <a:rPr lang="ja-JP" altLang="en-US" sz="3600" b="1">
                <a:solidFill>
                  <a:srgbClr val="FFFFFF"/>
                </a:solidFill>
              </a:rPr>
              <a:t>断定是非。他们要将刀打成犁头</a:t>
            </a:r>
            <a:r>
              <a:rPr lang="en-US" altLang="ja-JP" sz="3600" b="1">
                <a:solidFill>
                  <a:srgbClr val="FFFFFF"/>
                </a:solidFill>
              </a:rPr>
              <a:t>, </a:t>
            </a:r>
            <a:r>
              <a:rPr lang="ja-JP" altLang="en-US" sz="3600" b="1">
                <a:solidFill>
                  <a:srgbClr val="FFFFFF"/>
                </a:solidFill>
              </a:rPr>
              <a:t>把枪打成镰刀。这国不举刀攻击那国</a:t>
            </a:r>
            <a:r>
              <a:rPr lang="en-US" altLang="ja-JP" sz="3600" b="1">
                <a:solidFill>
                  <a:srgbClr val="FFFFFF"/>
                </a:solidFill>
              </a:rPr>
              <a:t>, </a:t>
            </a:r>
            <a:r>
              <a:rPr lang="ja-JP" altLang="en-US" sz="3600" b="1">
                <a:solidFill>
                  <a:srgbClr val="FFFFFF"/>
                </a:solidFill>
              </a:rPr>
              <a:t>他们也不再学习山事。</a:t>
            </a:r>
            <a:endParaRPr lang="en-US" sz="3600">
              <a:solidFill>
                <a:srgbClr val="FFFFFF"/>
              </a:solidFill>
            </a:endParaRPr>
          </a:p>
        </p:txBody>
      </p:sp>
      <p:sp>
        <p:nvSpPr>
          <p:cNvPr id="124931" name="Rectangle 10"/>
          <p:cNvSpPr>
            <a:spLocks noGrp="1" noChangeArrowheads="1"/>
          </p:cNvSpPr>
          <p:nvPr>
            <p:ph type="title"/>
          </p:nvPr>
        </p:nvSpPr>
        <p:spPr>
          <a:xfrm>
            <a:off x="609600" y="533400"/>
            <a:ext cx="3886200" cy="990600"/>
          </a:xfrm>
          <a:noFill/>
        </p:spPr>
        <p:txBody>
          <a:bodyPr/>
          <a:lstStyle/>
          <a:p>
            <a:pPr eaLnBrk="1" hangingPunct="1"/>
            <a:r>
              <a:rPr lang="ja-JP" altLang="en-US" sz="6000" b="1">
                <a:latin typeface="Times New Roman" charset="0"/>
              </a:rPr>
              <a:t>谁抄袭谁</a:t>
            </a:r>
            <a:r>
              <a:rPr lang="en-US" altLang="ja-JP" sz="6000" b="1">
                <a:latin typeface="Times New Roman" charset="0"/>
              </a:rPr>
              <a:t>?</a:t>
            </a:r>
            <a:endParaRPr lang="en-US" sz="6000" b="1">
              <a:latin typeface="Times New Roman" charset="0"/>
            </a:endParaRPr>
          </a:p>
        </p:txBody>
      </p:sp>
    </p:spTree>
    <p:extLst>
      <p:ext uri="{BB962C8B-B14F-4D97-AF65-F5344CB8AC3E}">
        <p14:creationId xmlns:p14="http://schemas.microsoft.com/office/powerpoint/2010/main" val="39259287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Rot="1" noChangeArrowheads="1"/>
          </p:cNvSpPr>
          <p:nvPr>
            <p:ph type="title" idx="4294967295"/>
          </p:nvPr>
        </p:nvSpPr>
        <p:spPr>
          <a:xfrm>
            <a:off x="457200" y="274638"/>
            <a:ext cx="5943600" cy="563562"/>
          </a:xfrm>
          <a:solidFill>
            <a:schemeClr val="bg1"/>
          </a:solidFill>
          <a:ln>
            <a:solidFill>
              <a:schemeClr val="bg2"/>
            </a:solidFill>
          </a:ln>
        </p:spPr>
        <p:txBody>
          <a:bodyPr/>
          <a:lstStyle/>
          <a:p>
            <a:pPr eaLnBrk="1" hangingPunct="1">
              <a:defRPr/>
            </a:pPr>
            <a:r>
              <a:rPr lang="ja-JP" altLang="en-US" sz="4800">
                <a:latin typeface="Times New Roman" charset="0"/>
                <a:cs typeface="+mj-cs"/>
              </a:rPr>
              <a:t>千年耶路撒冷</a:t>
            </a:r>
            <a:endParaRPr lang="en-US" sz="4800">
              <a:latin typeface="Times New Roman" charset="0"/>
              <a:cs typeface="+mj-cs"/>
            </a:endParaRPr>
          </a:p>
        </p:txBody>
      </p:sp>
      <p:sp>
        <p:nvSpPr>
          <p:cNvPr id="187396" name="AutoShape 4"/>
          <p:cNvSpPr>
            <a:spLocks noChangeArrowheads="1"/>
          </p:cNvSpPr>
          <p:nvPr/>
        </p:nvSpPr>
        <p:spPr bwMode="auto">
          <a:xfrm>
            <a:off x="5181600" y="1676400"/>
            <a:ext cx="533400" cy="533400"/>
          </a:xfrm>
          <a:prstGeom prst="star4">
            <a:avLst>
              <a:gd name="adj" fmla="val 12500"/>
            </a:avLst>
          </a:prstGeom>
          <a:solidFill>
            <a:srgbClr val="FF0000"/>
          </a:solidFill>
          <a:ln w="9525" algn="ctr">
            <a:noFill/>
            <a:miter lim="800000"/>
            <a:headEnd/>
            <a:tailEnd/>
          </a:ln>
          <a:effectLst>
            <a:outerShdw dist="35921" dir="2700000" algn="ctr" rotWithShape="0">
              <a:schemeClr val="bg2">
                <a:alpha val="50000"/>
              </a:schemeClr>
            </a:outerShdw>
          </a:effectLst>
        </p:spPr>
        <p:txBody>
          <a:bodyPr wrap="none" anchor="ctr">
            <a:spAutoFit/>
          </a:bodyPr>
          <a:lstStyle/>
          <a:p>
            <a:pPr defTabSz="914400" eaLnBrk="0" hangingPunct="0">
              <a:defRPr/>
            </a:pPr>
            <a:endParaRPr lang="en-US" sz="1800">
              <a:solidFill>
                <a:srgbClr val="FFFFFF"/>
              </a:solidFill>
            </a:endParaRPr>
          </a:p>
        </p:txBody>
      </p:sp>
      <p:sp>
        <p:nvSpPr>
          <p:cNvPr id="187397" name="Line 5"/>
          <p:cNvSpPr>
            <a:spLocks noChangeShapeType="1"/>
          </p:cNvSpPr>
          <p:nvPr/>
        </p:nvSpPr>
        <p:spPr bwMode="auto">
          <a:xfrm flipH="1">
            <a:off x="5029200" y="2362200"/>
            <a:ext cx="304800" cy="609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398" name="Line 6"/>
          <p:cNvSpPr>
            <a:spLocks noChangeShapeType="1"/>
          </p:cNvSpPr>
          <p:nvPr/>
        </p:nvSpPr>
        <p:spPr bwMode="auto">
          <a:xfrm rot="5400000" flipH="1">
            <a:off x="5067300" y="1562100"/>
            <a:ext cx="1524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399" name="Line 7"/>
          <p:cNvSpPr>
            <a:spLocks noChangeShapeType="1"/>
          </p:cNvSpPr>
          <p:nvPr/>
        </p:nvSpPr>
        <p:spPr bwMode="auto">
          <a:xfrm rot="10800000" flipH="1">
            <a:off x="5715000" y="1676400"/>
            <a:ext cx="762000" cy="762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400" name="Line 8"/>
          <p:cNvSpPr>
            <a:spLocks noChangeShapeType="1"/>
          </p:cNvSpPr>
          <p:nvPr/>
        </p:nvSpPr>
        <p:spPr bwMode="auto">
          <a:xfrm>
            <a:off x="5715000" y="2133600"/>
            <a:ext cx="1828800" cy="17526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401" name="Line 9"/>
          <p:cNvSpPr>
            <a:spLocks noChangeShapeType="1"/>
          </p:cNvSpPr>
          <p:nvPr/>
        </p:nvSpPr>
        <p:spPr bwMode="auto">
          <a:xfrm flipH="1">
            <a:off x="3581400" y="2133600"/>
            <a:ext cx="1600200" cy="14478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402" name="Line 10"/>
          <p:cNvSpPr>
            <a:spLocks noChangeShapeType="1"/>
          </p:cNvSpPr>
          <p:nvPr/>
        </p:nvSpPr>
        <p:spPr bwMode="auto">
          <a:xfrm flipH="1">
            <a:off x="2895600" y="1981200"/>
            <a:ext cx="2209800" cy="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403" name="Line 11"/>
          <p:cNvSpPr>
            <a:spLocks noChangeShapeType="1"/>
          </p:cNvSpPr>
          <p:nvPr/>
        </p:nvSpPr>
        <p:spPr bwMode="auto">
          <a:xfrm rot="10800000" flipH="1" flipV="1">
            <a:off x="5715000" y="1905000"/>
            <a:ext cx="1524000" cy="381000"/>
          </a:xfrm>
          <a:prstGeom prst="line">
            <a:avLst/>
          </a:prstGeom>
          <a:noFill/>
          <a:ln w="57150">
            <a:solidFill>
              <a:srgbClr val="FF0000"/>
            </a:solidFill>
            <a:round/>
            <a:headEnd/>
            <a:tailEnd type="triangle" w="med" len="med"/>
          </a:ln>
          <a:effectLst>
            <a:outerShdw dist="35921" dir="2700000" algn="ctr" rotWithShape="0">
              <a:schemeClr val="bg2">
                <a:alpha val="50000"/>
              </a:schemeClr>
            </a:outerShdw>
          </a:effectLst>
        </p:spPr>
        <p:txBody>
          <a:bodyPr>
            <a:spAutoFit/>
          </a:bodyPr>
          <a:lstStyle/>
          <a:p>
            <a:pPr defTabSz="914400" eaLnBrk="0" hangingPunct="0">
              <a:defRPr/>
            </a:pPr>
            <a:endParaRPr lang="en-US" sz="1800">
              <a:solidFill>
                <a:srgbClr val="FFFFFF"/>
              </a:solidFill>
            </a:endParaRPr>
          </a:p>
        </p:txBody>
      </p:sp>
      <p:sp>
        <p:nvSpPr>
          <p:cNvPr id="187404" name="Text Box 12"/>
          <p:cNvSpPr txBox="1">
            <a:spLocks noChangeArrowheads="1"/>
          </p:cNvSpPr>
          <p:nvPr/>
        </p:nvSpPr>
        <p:spPr bwMode="auto">
          <a:xfrm>
            <a:off x="152400" y="4383088"/>
            <a:ext cx="7467600" cy="1563687"/>
          </a:xfrm>
          <a:prstGeom prst="rect">
            <a:avLst/>
          </a:prstGeom>
          <a:solidFill>
            <a:schemeClr val="bg1"/>
          </a:solidFill>
          <a:ln w="9525">
            <a:solidFill>
              <a:schemeClr val="bg2"/>
            </a:solid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defRPr/>
            </a:pPr>
            <a:r>
              <a:rPr lang="ja-JP" altLang="en-US" sz="3200" b="1">
                <a:solidFill>
                  <a:srgbClr val="FFFFFF"/>
                </a:solidFill>
                <a:latin typeface="Times New Roman" charset="0"/>
              </a:rPr>
              <a:t>“训诲必出于锡安</a:t>
            </a:r>
            <a:r>
              <a:rPr lang="en-US" sz="3200" b="1">
                <a:solidFill>
                  <a:srgbClr val="FFFFFF"/>
                </a:solidFill>
                <a:latin typeface="Times New Roman" charset="0"/>
              </a:rPr>
              <a:t>, </a:t>
            </a:r>
            <a:r>
              <a:rPr lang="ja-JP" altLang="en-US" sz="3200" b="1">
                <a:solidFill>
                  <a:srgbClr val="FFFFFF"/>
                </a:solidFill>
                <a:latin typeface="Times New Roman" charset="0"/>
              </a:rPr>
              <a:t>耶和华的言语</a:t>
            </a:r>
            <a:r>
              <a:rPr lang="en-US" sz="3200" b="1">
                <a:solidFill>
                  <a:srgbClr val="FFFFFF"/>
                </a:solidFill>
                <a:latin typeface="Times New Roman" charset="0"/>
              </a:rPr>
              <a:t>, </a:t>
            </a:r>
            <a:r>
              <a:rPr lang="ja-JP" altLang="en-US" sz="3200" b="1">
                <a:solidFill>
                  <a:srgbClr val="FFFFFF"/>
                </a:solidFill>
                <a:latin typeface="Times New Roman" charset="0"/>
              </a:rPr>
              <a:t>必出于耶路撒冷。”</a:t>
            </a:r>
            <a:endParaRPr lang="en-US" sz="3200" b="1">
              <a:solidFill>
                <a:srgbClr val="FFFFFF"/>
              </a:solidFill>
              <a:latin typeface="Times New Roman" charset="0"/>
            </a:endParaRPr>
          </a:p>
          <a:p>
            <a:pPr algn="r" defTabSz="914400" eaLnBrk="0" hangingPunct="0">
              <a:defRPr/>
            </a:pPr>
            <a:r>
              <a:rPr lang="en-US" sz="3200" b="1">
                <a:solidFill>
                  <a:srgbClr val="FFFFFF"/>
                </a:solidFill>
                <a:latin typeface="Times New Roman" charset="0"/>
              </a:rPr>
              <a:t>- </a:t>
            </a:r>
            <a:r>
              <a:rPr lang="ja-JP" altLang="en-US" sz="3200" b="1">
                <a:solidFill>
                  <a:srgbClr val="E5E5FF"/>
                </a:solidFill>
                <a:effectLst>
                  <a:outerShdw blurRad="38100" dist="38100" dir="2700000" algn="tl">
                    <a:srgbClr val="000000"/>
                  </a:outerShdw>
                </a:effectLst>
                <a:latin typeface="Times New Roman" charset="0"/>
              </a:rPr>
              <a:t>以赛亚书</a:t>
            </a:r>
            <a:r>
              <a:rPr lang="en-US" sz="3200" b="1">
                <a:solidFill>
                  <a:srgbClr val="FFFFFF"/>
                </a:solidFill>
                <a:latin typeface="Times New Roman" charset="0"/>
              </a:rPr>
              <a:t> 2:3</a:t>
            </a:r>
          </a:p>
        </p:txBody>
      </p:sp>
      <p:sp>
        <p:nvSpPr>
          <p:cNvPr id="187405" name="Text Box 13"/>
          <p:cNvSpPr txBox="1">
            <a:spLocks noChangeArrowheads="1"/>
          </p:cNvSpPr>
          <p:nvPr/>
        </p:nvSpPr>
        <p:spPr bwMode="auto">
          <a:xfrm>
            <a:off x="8299450" y="0"/>
            <a:ext cx="838200" cy="519113"/>
          </a:xfrm>
          <a:prstGeom prst="rect">
            <a:avLst/>
          </a:prstGeom>
          <a:noFill/>
          <a:ln w="9525">
            <a:noFill/>
            <a:miter lim="800000"/>
            <a:headEnd/>
            <a:tailEnd/>
          </a:ln>
          <a:effectLst>
            <a:outerShdw dist="35921" dir="2700000" algn="ctr" rotWithShape="0">
              <a:srgbClr val="808080">
                <a:alpha val="50000"/>
              </a:srgbClr>
            </a:outerShdw>
          </a:effectLst>
        </p:spPr>
        <p:txBody>
          <a:bodyPr>
            <a:spAutoFit/>
          </a:bodyPr>
          <a:lstStyle/>
          <a:p>
            <a:pPr algn="ctr" defTabSz="914400" eaLnBrk="0" hangingPunct="0">
              <a:defRPr/>
            </a:pPr>
            <a:r>
              <a:rPr lang="en-US" sz="2800" b="1">
                <a:solidFill>
                  <a:srgbClr val="003399"/>
                </a:solidFill>
                <a:latin typeface="Times New Roman" pitchFamily="18" charset="0"/>
              </a:rPr>
              <a:t>106</a:t>
            </a:r>
            <a:endParaRPr lang="en-US" sz="2800">
              <a:solidFill>
                <a:srgbClr val="003399"/>
              </a:solidFill>
              <a:latin typeface="Times New Roman" pitchFamily="18" charset="0"/>
            </a:endParaRPr>
          </a:p>
        </p:txBody>
      </p:sp>
    </p:spTree>
    <p:extLst>
      <p:ext uri="{BB962C8B-B14F-4D97-AF65-F5344CB8AC3E}">
        <p14:creationId xmlns:p14="http://schemas.microsoft.com/office/powerpoint/2010/main" val="466200723"/>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0" name="Picture 29" descr="Israel Map Tribes East.png"/>
          <p:cNvPicPr>
            <a:picLocks noChangeAspect="1"/>
          </p:cNvPicPr>
          <p:nvPr/>
        </p:nvPicPr>
        <p:blipFill rotWithShape="1">
          <a:blip r:embed="rId3">
            <a:extLst>
              <a:ext uri="{28A0092B-C50C-407E-A947-70E740481C1C}">
                <a14:useLocalDpi xmlns:a14="http://schemas.microsoft.com/office/drawing/2010/main" val="0"/>
              </a:ext>
            </a:extLst>
          </a:blip>
          <a:srcRect t="6956" r="30403" b="15133"/>
          <a:stretch/>
        </p:blipFill>
        <p:spPr>
          <a:xfrm>
            <a:off x="0" y="-1"/>
            <a:ext cx="9144000" cy="6858001"/>
          </a:xfrm>
          <a:prstGeom prst="rect">
            <a:avLst/>
          </a:prstGeom>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nchor="ct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31" name="Text Box 2"/>
          <p:cNvSpPr txBox="1">
            <a:spLocks noChangeArrowheads="1"/>
          </p:cNvSpPr>
          <p:nvPr/>
        </p:nvSpPr>
        <p:spPr bwMode="auto">
          <a:xfrm>
            <a:off x="8153701" y="89445"/>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auto">
              <a:spcBef>
                <a:spcPts val="0"/>
              </a:spcBef>
              <a:spcAft>
                <a:spcPts val="0"/>
              </a:spcAft>
            </a:pPr>
            <a:r>
              <a:rPr lang="en-US" b="1" dirty="0">
                <a:solidFill>
                  <a:srgbClr val="FFFFFF"/>
                </a:solidFill>
                <a:latin typeface="Arial" charset="0"/>
                <a:cs typeface="Arial" charset="0"/>
              </a:rPr>
              <a:t>171a</a:t>
            </a:r>
          </a:p>
        </p:txBody>
      </p:sp>
      <p:grpSp>
        <p:nvGrpSpPr>
          <p:cNvPr id="3" name="Group 2"/>
          <p:cNvGrpSpPr/>
          <p:nvPr/>
        </p:nvGrpSpPr>
        <p:grpSpPr>
          <a:xfrm>
            <a:off x="4673822" y="276738"/>
            <a:ext cx="369930" cy="380904"/>
            <a:chOff x="1293990" y="4843883"/>
            <a:chExt cx="369930" cy="380904"/>
          </a:xfrm>
        </p:grpSpPr>
        <p:sp>
          <p:nvSpPr>
            <p:cNvPr id="4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4" name="Group 14"/>
          <p:cNvGrpSpPr>
            <a:grpSpLocks/>
          </p:cNvGrpSpPr>
          <p:nvPr/>
        </p:nvGrpSpPr>
        <p:grpSpPr bwMode="auto">
          <a:xfrm>
            <a:off x="3600788" y="1809657"/>
            <a:ext cx="206082" cy="218368"/>
            <a:chOff x="6972297" y="5071534"/>
            <a:chExt cx="206026" cy="218421"/>
          </a:xfrm>
        </p:grpSpPr>
        <p:sp>
          <p:nvSpPr>
            <p:cNvPr id="4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5" name="Group 18"/>
          <p:cNvGrpSpPr>
            <a:grpSpLocks/>
          </p:cNvGrpSpPr>
          <p:nvPr/>
        </p:nvGrpSpPr>
        <p:grpSpPr bwMode="auto">
          <a:xfrm>
            <a:off x="3739694" y="1624942"/>
            <a:ext cx="206082" cy="231068"/>
            <a:chOff x="6972297" y="4233136"/>
            <a:chExt cx="206026" cy="231124"/>
          </a:xfrm>
        </p:grpSpPr>
        <p:sp>
          <p:nvSpPr>
            <p:cNvPr id="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36" name="Group 22"/>
          <p:cNvGrpSpPr>
            <a:grpSpLocks/>
          </p:cNvGrpSpPr>
          <p:nvPr/>
        </p:nvGrpSpPr>
        <p:grpSpPr bwMode="auto">
          <a:xfrm>
            <a:off x="2719563" y="4235405"/>
            <a:ext cx="206082" cy="218368"/>
            <a:chOff x="6972297" y="5071534"/>
            <a:chExt cx="206026" cy="218421"/>
          </a:xfrm>
        </p:grpSpPr>
        <p:sp>
          <p:nvSpPr>
            <p:cNvPr id="4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4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3" name="Group 6"/>
          <p:cNvGrpSpPr>
            <a:grpSpLocks/>
          </p:cNvGrpSpPr>
          <p:nvPr/>
        </p:nvGrpSpPr>
        <p:grpSpPr bwMode="auto">
          <a:xfrm>
            <a:off x="3250077" y="5879131"/>
            <a:ext cx="206082" cy="218368"/>
            <a:chOff x="6972297" y="5071534"/>
            <a:chExt cx="206026" cy="218421"/>
          </a:xfrm>
        </p:grpSpPr>
        <p:sp>
          <p:nvSpPr>
            <p:cNvPr id="5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6" name="Group 6"/>
          <p:cNvGrpSpPr>
            <a:grpSpLocks/>
          </p:cNvGrpSpPr>
          <p:nvPr/>
        </p:nvGrpSpPr>
        <p:grpSpPr bwMode="auto">
          <a:xfrm>
            <a:off x="3595449" y="5677930"/>
            <a:ext cx="206082" cy="218368"/>
            <a:chOff x="6972297" y="5071534"/>
            <a:chExt cx="206026" cy="218421"/>
          </a:xfrm>
        </p:grpSpPr>
        <p:sp>
          <p:nvSpPr>
            <p:cNvPr id="5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5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59" name="Group 6"/>
          <p:cNvGrpSpPr>
            <a:grpSpLocks/>
          </p:cNvGrpSpPr>
          <p:nvPr/>
        </p:nvGrpSpPr>
        <p:grpSpPr bwMode="auto">
          <a:xfrm>
            <a:off x="3749290" y="5409044"/>
            <a:ext cx="206082" cy="218368"/>
            <a:chOff x="6972297" y="5071534"/>
            <a:chExt cx="206026" cy="218421"/>
          </a:xfrm>
        </p:grpSpPr>
        <p:sp>
          <p:nvSpPr>
            <p:cNvPr id="6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2" name="Group 6"/>
          <p:cNvGrpSpPr>
            <a:grpSpLocks/>
          </p:cNvGrpSpPr>
          <p:nvPr/>
        </p:nvGrpSpPr>
        <p:grpSpPr bwMode="auto">
          <a:xfrm>
            <a:off x="3444361" y="5434162"/>
            <a:ext cx="206082" cy="218368"/>
            <a:chOff x="6972297" y="5071534"/>
            <a:chExt cx="206026" cy="218421"/>
          </a:xfrm>
        </p:grpSpPr>
        <p:sp>
          <p:nvSpPr>
            <p:cNvPr id="6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5" name="Group 64"/>
          <p:cNvGrpSpPr/>
          <p:nvPr/>
        </p:nvGrpSpPr>
        <p:grpSpPr>
          <a:xfrm>
            <a:off x="3564325" y="5028140"/>
            <a:ext cx="369930" cy="380904"/>
            <a:chOff x="1293990" y="4843883"/>
            <a:chExt cx="369930" cy="380904"/>
          </a:xfrm>
        </p:grpSpPr>
        <p:sp>
          <p:nvSpPr>
            <p:cNvPr id="66"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67"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68" name="Group 67"/>
          <p:cNvGrpSpPr/>
          <p:nvPr/>
        </p:nvGrpSpPr>
        <p:grpSpPr>
          <a:xfrm>
            <a:off x="31417" y="777890"/>
            <a:ext cx="369930" cy="380904"/>
            <a:chOff x="1293990" y="4843883"/>
            <a:chExt cx="369930" cy="380904"/>
          </a:xfrm>
        </p:grpSpPr>
        <p:sp>
          <p:nvSpPr>
            <p:cNvPr id="6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0"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1" name="Group 6"/>
          <p:cNvGrpSpPr>
            <a:grpSpLocks/>
          </p:cNvGrpSpPr>
          <p:nvPr/>
        </p:nvGrpSpPr>
        <p:grpSpPr bwMode="auto">
          <a:xfrm>
            <a:off x="108463" y="360880"/>
            <a:ext cx="206082" cy="218368"/>
            <a:chOff x="6972297" y="5071534"/>
            <a:chExt cx="206026" cy="218421"/>
          </a:xfrm>
        </p:grpSpPr>
        <p:sp>
          <p:nvSpPr>
            <p:cNvPr id="72"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3"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4" name="Group 73"/>
          <p:cNvGrpSpPr/>
          <p:nvPr/>
        </p:nvGrpSpPr>
        <p:grpSpPr>
          <a:xfrm>
            <a:off x="5652600" y="1402825"/>
            <a:ext cx="369930" cy="380904"/>
            <a:chOff x="1293990" y="4843883"/>
            <a:chExt cx="369930" cy="380904"/>
          </a:xfrm>
        </p:grpSpPr>
        <p:sp>
          <p:nvSpPr>
            <p:cNvPr id="7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6"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77" name="Group 76"/>
          <p:cNvGrpSpPr/>
          <p:nvPr/>
        </p:nvGrpSpPr>
        <p:grpSpPr>
          <a:xfrm>
            <a:off x="5652600" y="4533793"/>
            <a:ext cx="369930" cy="380904"/>
            <a:chOff x="1293990" y="4843883"/>
            <a:chExt cx="369930" cy="380904"/>
          </a:xfrm>
        </p:grpSpPr>
        <p:sp>
          <p:nvSpPr>
            <p:cNvPr id="78"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79"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0" name="Group 79"/>
          <p:cNvGrpSpPr/>
          <p:nvPr/>
        </p:nvGrpSpPr>
        <p:grpSpPr>
          <a:xfrm>
            <a:off x="6160913" y="2727794"/>
            <a:ext cx="369930" cy="380904"/>
            <a:chOff x="1293990" y="4843883"/>
            <a:chExt cx="369930" cy="380904"/>
          </a:xfrm>
        </p:grpSpPr>
        <p:sp>
          <p:nvSpPr>
            <p:cNvPr id="8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84" name="Group 22"/>
          <p:cNvGrpSpPr>
            <a:grpSpLocks/>
          </p:cNvGrpSpPr>
          <p:nvPr/>
        </p:nvGrpSpPr>
        <p:grpSpPr bwMode="auto">
          <a:xfrm>
            <a:off x="2986697" y="4410651"/>
            <a:ext cx="206082" cy="218368"/>
            <a:chOff x="6972297" y="5071534"/>
            <a:chExt cx="206026" cy="218421"/>
          </a:xfrm>
        </p:grpSpPr>
        <p:sp>
          <p:nvSpPr>
            <p:cNvPr id="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87" name="Group 22"/>
          <p:cNvGrpSpPr>
            <a:grpSpLocks/>
          </p:cNvGrpSpPr>
          <p:nvPr/>
        </p:nvGrpSpPr>
        <p:grpSpPr bwMode="auto">
          <a:xfrm>
            <a:off x="3291665" y="4301467"/>
            <a:ext cx="206082" cy="218368"/>
            <a:chOff x="6972297" y="5071534"/>
            <a:chExt cx="206026" cy="218421"/>
          </a:xfrm>
        </p:grpSpPr>
        <p:sp>
          <p:nvSpPr>
            <p:cNvPr id="8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8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0" name="Group 22"/>
          <p:cNvGrpSpPr>
            <a:grpSpLocks/>
          </p:cNvGrpSpPr>
          <p:nvPr/>
        </p:nvGrpSpPr>
        <p:grpSpPr bwMode="auto">
          <a:xfrm>
            <a:off x="3497747" y="4582141"/>
            <a:ext cx="206082" cy="218368"/>
            <a:chOff x="6972297" y="5071534"/>
            <a:chExt cx="206026" cy="218421"/>
          </a:xfrm>
        </p:grpSpPr>
        <p:sp>
          <p:nvSpPr>
            <p:cNvPr id="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3" name="Group 6"/>
          <p:cNvGrpSpPr>
            <a:grpSpLocks/>
          </p:cNvGrpSpPr>
          <p:nvPr/>
        </p:nvGrpSpPr>
        <p:grpSpPr bwMode="auto">
          <a:xfrm>
            <a:off x="2585906" y="6022310"/>
            <a:ext cx="206082" cy="218368"/>
            <a:chOff x="6972297" y="5071534"/>
            <a:chExt cx="206026" cy="218421"/>
          </a:xfrm>
        </p:grpSpPr>
        <p:sp>
          <p:nvSpPr>
            <p:cNvPr id="94"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5"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6" name="Group 22"/>
          <p:cNvGrpSpPr>
            <a:grpSpLocks/>
          </p:cNvGrpSpPr>
          <p:nvPr/>
        </p:nvGrpSpPr>
        <p:grpSpPr bwMode="auto">
          <a:xfrm>
            <a:off x="3755485" y="2267334"/>
            <a:ext cx="206082" cy="218368"/>
            <a:chOff x="6972297" y="5071534"/>
            <a:chExt cx="206026" cy="218421"/>
          </a:xfrm>
        </p:grpSpPr>
        <p:sp>
          <p:nvSpPr>
            <p:cNvPr id="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99" name="Group 22"/>
          <p:cNvGrpSpPr>
            <a:grpSpLocks/>
          </p:cNvGrpSpPr>
          <p:nvPr/>
        </p:nvGrpSpPr>
        <p:grpSpPr bwMode="auto">
          <a:xfrm>
            <a:off x="3880420" y="3993496"/>
            <a:ext cx="206082" cy="218368"/>
            <a:chOff x="6972297" y="5071534"/>
            <a:chExt cx="206026" cy="218421"/>
          </a:xfrm>
        </p:grpSpPr>
        <p:sp>
          <p:nvSpPr>
            <p:cNvPr id="10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2" name="Group 22"/>
          <p:cNvGrpSpPr>
            <a:grpSpLocks/>
          </p:cNvGrpSpPr>
          <p:nvPr/>
        </p:nvGrpSpPr>
        <p:grpSpPr bwMode="auto">
          <a:xfrm>
            <a:off x="4382709" y="4128801"/>
            <a:ext cx="206082" cy="218368"/>
            <a:chOff x="6972297" y="5071534"/>
            <a:chExt cx="206026" cy="218421"/>
          </a:xfrm>
        </p:grpSpPr>
        <p:sp>
          <p:nvSpPr>
            <p:cNvPr id="10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5" name="Group 6"/>
          <p:cNvGrpSpPr>
            <a:grpSpLocks/>
          </p:cNvGrpSpPr>
          <p:nvPr/>
        </p:nvGrpSpPr>
        <p:grpSpPr bwMode="auto">
          <a:xfrm>
            <a:off x="3135238" y="3622774"/>
            <a:ext cx="206082" cy="218368"/>
            <a:chOff x="6972297" y="5071534"/>
            <a:chExt cx="206026" cy="218421"/>
          </a:xfrm>
        </p:grpSpPr>
        <p:sp>
          <p:nvSpPr>
            <p:cNvPr id="106"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07"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08" name="Group 22"/>
          <p:cNvGrpSpPr>
            <a:grpSpLocks/>
          </p:cNvGrpSpPr>
          <p:nvPr/>
        </p:nvGrpSpPr>
        <p:grpSpPr bwMode="auto">
          <a:xfrm>
            <a:off x="3738731" y="4306670"/>
            <a:ext cx="206082" cy="218368"/>
            <a:chOff x="6972297" y="5071534"/>
            <a:chExt cx="206026" cy="218421"/>
          </a:xfrm>
        </p:grpSpPr>
        <p:sp>
          <p:nvSpPr>
            <p:cNvPr id="10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1" name="Group 22"/>
          <p:cNvGrpSpPr>
            <a:grpSpLocks/>
          </p:cNvGrpSpPr>
          <p:nvPr/>
        </p:nvGrpSpPr>
        <p:grpSpPr bwMode="auto">
          <a:xfrm>
            <a:off x="4043699" y="4197486"/>
            <a:ext cx="206082" cy="218368"/>
            <a:chOff x="6972297" y="5071534"/>
            <a:chExt cx="206026" cy="218421"/>
          </a:xfrm>
        </p:grpSpPr>
        <p:sp>
          <p:nvSpPr>
            <p:cNvPr id="112"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3"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4" name="Group 22"/>
          <p:cNvGrpSpPr>
            <a:grpSpLocks/>
          </p:cNvGrpSpPr>
          <p:nvPr/>
        </p:nvGrpSpPr>
        <p:grpSpPr bwMode="auto">
          <a:xfrm>
            <a:off x="4485750" y="4426798"/>
            <a:ext cx="206082" cy="218368"/>
            <a:chOff x="6972297" y="5071534"/>
            <a:chExt cx="206026" cy="218421"/>
          </a:xfrm>
        </p:grpSpPr>
        <p:sp>
          <p:nvSpPr>
            <p:cNvPr id="11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17" name="Group 22"/>
          <p:cNvGrpSpPr>
            <a:grpSpLocks/>
          </p:cNvGrpSpPr>
          <p:nvPr/>
        </p:nvGrpSpPr>
        <p:grpSpPr bwMode="auto">
          <a:xfrm>
            <a:off x="4240316" y="4537567"/>
            <a:ext cx="206082" cy="218368"/>
            <a:chOff x="6972297" y="5071534"/>
            <a:chExt cx="206026" cy="218421"/>
          </a:xfrm>
        </p:grpSpPr>
        <p:sp>
          <p:nvSpPr>
            <p:cNvPr id="118"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19"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0" name="Group 119"/>
          <p:cNvGrpSpPr/>
          <p:nvPr/>
        </p:nvGrpSpPr>
        <p:grpSpPr>
          <a:xfrm>
            <a:off x="4136937" y="3006738"/>
            <a:ext cx="369930" cy="380904"/>
            <a:chOff x="1293990" y="4843883"/>
            <a:chExt cx="369930" cy="380904"/>
          </a:xfrm>
        </p:grpSpPr>
        <p:sp>
          <p:nvSpPr>
            <p:cNvPr id="12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wrap="square">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2" name="Oval 5"/>
            <p:cNvSpPr>
              <a:spLocks noChangeAspect="1"/>
            </p:cNvSpPr>
            <p:nvPr/>
          </p:nvSpPr>
          <p:spPr bwMode="auto">
            <a:xfrm>
              <a:off x="1386472" y="4939109"/>
              <a:ext cx="184965" cy="190452"/>
            </a:xfrm>
            <a:prstGeom prst="ellipse">
              <a:avLst/>
            </a:prstGeom>
            <a:solidFill>
              <a:srgbClr val="FFFF00"/>
            </a:solidFill>
            <a:ln>
              <a:noFill/>
            </a:ln>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3" name="Group 22"/>
          <p:cNvGrpSpPr>
            <a:grpSpLocks/>
          </p:cNvGrpSpPr>
          <p:nvPr/>
        </p:nvGrpSpPr>
        <p:grpSpPr bwMode="auto">
          <a:xfrm>
            <a:off x="4176627" y="3448959"/>
            <a:ext cx="206082" cy="218368"/>
            <a:chOff x="6972297" y="5071534"/>
            <a:chExt cx="206026" cy="218421"/>
          </a:xfrm>
        </p:grpSpPr>
        <p:sp>
          <p:nvSpPr>
            <p:cNvPr id="12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6" name="Group 22"/>
          <p:cNvGrpSpPr>
            <a:grpSpLocks/>
          </p:cNvGrpSpPr>
          <p:nvPr/>
        </p:nvGrpSpPr>
        <p:grpSpPr bwMode="auto">
          <a:xfrm>
            <a:off x="3858734" y="2588009"/>
            <a:ext cx="206082" cy="218368"/>
            <a:chOff x="6972297" y="5071534"/>
            <a:chExt cx="206026" cy="218421"/>
          </a:xfrm>
        </p:grpSpPr>
        <p:sp>
          <p:nvSpPr>
            <p:cNvPr id="12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2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29" name="Group 22"/>
          <p:cNvGrpSpPr>
            <a:grpSpLocks/>
          </p:cNvGrpSpPr>
          <p:nvPr/>
        </p:nvGrpSpPr>
        <p:grpSpPr bwMode="auto">
          <a:xfrm>
            <a:off x="3923696" y="1971544"/>
            <a:ext cx="206082" cy="218368"/>
            <a:chOff x="6972297" y="5071534"/>
            <a:chExt cx="206026" cy="218421"/>
          </a:xfrm>
        </p:grpSpPr>
        <p:sp>
          <p:nvSpPr>
            <p:cNvPr id="130"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1"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2" name="Group 18"/>
          <p:cNvGrpSpPr>
            <a:grpSpLocks/>
          </p:cNvGrpSpPr>
          <p:nvPr/>
        </p:nvGrpSpPr>
        <p:grpSpPr bwMode="auto">
          <a:xfrm>
            <a:off x="3576244" y="1498051"/>
            <a:ext cx="206082" cy="231068"/>
            <a:chOff x="6972297" y="4233136"/>
            <a:chExt cx="206026" cy="231124"/>
          </a:xfrm>
        </p:grpSpPr>
        <p:sp>
          <p:nvSpPr>
            <p:cNvPr id="13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5" name="Group 18"/>
          <p:cNvGrpSpPr>
            <a:grpSpLocks/>
          </p:cNvGrpSpPr>
          <p:nvPr/>
        </p:nvGrpSpPr>
        <p:grpSpPr bwMode="auto">
          <a:xfrm>
            <a:off x="3771050" y="1266983"/>
            <a:ext cx="206082" cy="231068"/>
            <a:chOff x="6972297" y="4233136"/>
            <a:chExt cx="206026" cy="231124"/>
          </a:xfrm>
        </p:grpSpPr>
        <p:sp>
          <p:nvSpPr>
            <p:cNvPr id="13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3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38" name="Group 18"/>
          <p:cNvGrpSpPr>
            <a:grpSpLocks/>
          </p:cNvGrpSpPr>
          <p:nvPr/>
        </p:nvGrpSpPr>
        <p:grpSpPr bwMode="auto">
          <a:xfrm>
            <a:off x="3738731" y="621447"/>
            <a:ext cx="206082" cy="231068"/>
            <a:chOff x="6972297" y="4233136"/>
            <a:chExt cx="206026" cy="231124"/>
          </a:xfrm>
        </p:grpSpPr>
        <p:sp>
          <p:nvSpPr>
            <p:cNvPr id="1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1" name="Group 18"/>
          <p:cNvGrpSpPr>
            <a:grpSpLocks/>
          </p:cNvGrpSpPr>
          <p:nvPr/>
        </p:nvGrpSpPr>
        <p:grpSpPr bwMode="auto">
          <a:xfrm>
            <a:off x="4173200" y="736981"/>
            <a:ext cx="206082" cy="231068"/>
            <a:chOff x="6972297" y="4233136"/>
            <a:chExt cx="206026" cy="231124"/>
          </a:xfrm>
        </p:grpSpPr>
        <p:sp>
          <p:nvSpPr>
            <p:cNvPr id="14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4" name="Group 18"/>
          <p:cNvGrpSpPr>
            <a:grpSpLocks/>
          </p:cNvGrpSpPr>
          <p:nvPr/>
        </p:nvGrpSpPr>
        <p:grpSpPr bwMode="auto">
          <a:xfrm>
            <a:off x="4310610" y="1613291"/>
            <a:ext cx="206082" cy="231068"/>
            <a:chOff x="6972297" y="4233136"/>
            <a:chExt cx="206026" cy="231124"/>
          </a:xfrm>
        </p:grpSpPr>
        <p:sp>
          <p:nvSpPr>
            <p:cNvPr id="1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47" name="Group 18"/>
          <p:cNvGrpSpPr>
            <a:grpSpLocks/>
          </p:cNvGrpSpPr>
          <p:nvPr/>
        </p:nvGrpSpPr>
        <p:grpSpPr bwMode="auto">
          <a:xfrm>
            <a:off x="4557719" y="1740476"/>
            <a:ext cx="206082" cy="231068"/>
            <a:chOff x="6972297" y="4233136"/>
            <a:chExt cx="206026" cy="231124"/>
          </a:xfrm>
        </p:grpSpPr>
        <p:sp>
          <p:nvSpPr>
            <p:cNvPr id="14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4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0" name="Group 18"/>
          <p:cNvGrpSpPr>
            <a:grpSpLocks/>
          </p:cNvGrpSpPr>
          <p:nvPr/>
        </p:nvGrpSpPr>
        <p:grpSpPr bwMode="auto">
          <a:xfrm>
            <a:off x="4351637" y="1893529"/>
            <a:ext cx="206082" cy="231068"/>
            <a:chOff x="6972297" y="4233136"/>
            <a:chExt cx="206026" cy="231124"/>
          </a:xfrm>
        </p:grpSpPr>
        <p:sp>
          <p:nvSpPr>
            <p:cNvPr id="1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3" name="Group 18"/>
          <p:cNvGrpSpPr>
            <a:grpSpLocks/>
          </p:cNvGrpSpPr>
          <p:nvPr/>
        </p:nvGrpSpPr>
        <p:grpSpPr bwMode="auto">
          <a:xfrm>
            <a:off x="4732544" y="1538373"/>
            <a:ext cx="206082" cy="231068"/>
            <a:chOff x="6972297" y="4233136"/>
            <a:chExt cx="206026" cy="231124"/>
          </a:xfrm>
        </p:grpSpPr>
        <p:sp>
          <p:nvSpPr>
            <p:cNvPr id="154"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5"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6" name="Group 18"/>
          <p:cNvGrpSpPr>
            <a:grpSpLocks/>
          </p:cNvGrpSpPr>
          <p:nvPr/>
        </p:nvGrpSpPr>
        <p:grpSpPr bwMode="auto">
          <a:xfrm>
            <a:off x="6117331" y="1617638"/>
            <a:ext cx="206082" cy="231068"/>
            <a:chOff x="6972297" y="4233136"/>
            <a:chExt cx="206026" cy="231124"/>
          </a:xfrm>
        </p:grpSpPr>
        <p:sp>
          <p:nvSpPr>
            <p:cNvPr id="1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59" name="Group 18"/>
          <p:cNvGrpSpPr>
            <a:grpSpLocks/>
          </p:cNvGrpSpPr>
          <p:nvPr/>
        </p:nvGrpSpPr>
        <p:grpSpPr bwMode="auto">
          <a:xfrm>
            <a:off x="5592121" y="3155625"/>
            <a:ext cx="206082" cy="231068"/>
            <a:chOff x="6972297" y="4233136"/>
            <a:chExt cx="206026" cy="231124"/>
          </a:xfrm>
        </p:grpSpPr>
        <p:sp>
          <p:nvSpPr>
            <p:cNvPr id="160"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1"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2" name="Group 18"/>
          <p:cNvGrpSpPr>
            <a:grpSpLocks/>
          </p:cNvGrpSpPr>
          <p:nvPr/>
        </p:nvGrpSpPr>
        <p:grpSpPr bwMode="auto">
          <a:xfrm>
            <a:off x="5446518" y="3838403"/>
            <a:ext cx="206082" cy="231068"/>
            <a:chOff x="6972297" y="4233136"/>
            <a:chExt cx="206026" cy="231124"/>
          </a:xfrm>
        </p:grpSpPr>
        <p:sp>
          <p:nvSpPr>
            <p:cNvPr id="1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5" name="Group 18"/>
          <p:cNvGrpSpPr>
            <a:grpSpLocks/>
          </p:cNvGrpSpPr>
          <p:nvPr/>
        </p:nvGrpSpPr>
        <p:grpSpPr bwMode="auto">
          <a:xfrm>
            <a:off x="5342942" y="4466607"/>
            <a:ext cx="206082" cy="231068"/>
            <a:chOff x="6972297" y="4233136"/>
            <a:chExt cx="206026" cy="231124"/>
          </a:xfrm>
        </p:grpSpPr>
        <p:sp>
          <p:nvSpPr>
            <p:cNvPr id="166"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67"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68" name="Group 18"/>
          <p:cNvGrpSpPr>
            <a:grpSpLocks/>
          </p:cNvGrpSpPr>
          <p:nvPr/>
        </p:nvGrpSpPr>
        <p:grpSpPr bwMode="auto">
          <a:xfrm>
            <a:off x="5745082" y="4311264"/>
            <a:ext cx="206082" cy="231068"/>
            <a:chOff x="6972297" y="4233136"/>
            <a:chExt cx="206026" cy="231124"/>
          </a:xfrm>
        </p:grpSpPr>
        <p:sp>
          <p:nvSpPr>
            <p:cNvPr id="1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1" name="Group 18"/>
          <p:cNvGrpSpPr>
            <a:grpSpLocks/>
          </p:cNvGrpSpPr>
          <p:nvPr/>
        </p:nvGrpSpPr>
        <p:grpSpPr bwMode="auto">
          <a:xfrm>
            <a:off x="5709303" y="5072518"/>
            <a:ext cx="206082" cy="231068"/>
            <a:chOff x="6972297" y="4233136"/>
            <a:chExt cx="206026" cy="231124"/>
          </a:xfrm>
        </p:grpSpPr>
        <p:sp>
          <p:nvSpPr>
            <p:cNvPr id="172"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3"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4" name="Group 18"/>
          <p:cNvGrpSpPr>
            <a:grpSpLocks/>
          </p:cNvGrpSpPr>
          <p:nvPr/>
        </p:nvGrpSpPr>
        <p:grpSpPr bwMode="auto">
          <a:xfrm>
            <a:off x="5822349" y="5550213"/>
            <a:ext cx="206082" cy="231068"/>
            <a:chOff x="6972297" y="4233136"/>
            <a:chExt cx="206026" cy="231124"/>
          </a:xfrm>
        </p:grpSpPr>
        <p:sp>
          <p:nvSpPr>
            <p:cNvPr id="17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7" name="Group 18"/>
          <p:cNvGrpSpPr>
            <a:grpSpLocks/>
          </p:cNvGrpSpPr>
          <p:nvPr/>
        </p:nvGrpSpPr>
        <p:grpSpPr bwMode="auto">
          <a:xfrm>
            <a:off x="4147900" y="1331877"/>
            <a:ext cx="206082" cy="231068"/>
            <a:chOff x="6972297" y="4233136"/>
            <a:chExt cx="206026" cy="231124"/>
          </a:xfrm>
        </p:grpSpPr>
        <p:sp>
          <p:nvSpPr>
            <p:cNvPr id="178"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9"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0" name="Group 18"/>
          <p:cNvGrpSpPr>
            <a:grpSpLocks/>
          </p:cNvGrpSpPr>
          <p:nvPr/>
        </p:nvGrpSpPr>
        <p:grpSpPr bwMode="auto">
          <a:xfrm>
            <a:off x="4663263" y="1307305"/>
            <a:ext cx="206082" cy="231068"/>
            <a:chOff x="6972297" y="4233136"/>
            <a:chExt cx="206026" cy="231124"/>
          </a:xfrm>
        </p:grpSpPr>
        <p:sp>
          <p:nvSpPr>
            <p:cNvPr id="18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3" name="Group 22"/>
          <p:cNvGrpSpPr>
            <a:grpSpLocks/>
          </p:cNvGrpSpPr>
          <p:nvPr/>
        </p:nvGrpSpPr>
        <p:grpSpPr bwMode="auto">
          <a:xfrm>
            <a:off x="4684380" y="2102085"/>
            <a:ext cx="206082" cy="218368"/>
            <a:chOff x="6972297" y="5071534"/>
            <a:chExt cx="206026" cy="218421"/>
          </a:xfrm>
        </p:grpSpPr>
        <p:sp>
          <p:nvSpPr>
            <p:cNvPr id="184"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5"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6" name="Group 6"/>
          <p:cNvGrpSpPr>
            <a:grpSpLocks/>
          </p:cNvGrpSpPr>
          <p:nvPr/>
        </p:nvGrpSpPr>
        <p:grpSpPr bwMode="auto">
          <a:xfrm>
            <a:off x="3198322" y="5072518"/>
            <a:ext cx="206082" cy="218368"/>
            <a:chOff x="6972297" y="5071534"/>
            <a:chExt cx="206026" cy="218421"/>
          </a:xfrm>
        </p:grpSpPr>
        <p:sp>
          <p:nvSpPr>
            <p:cNvPr id="1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89" name="Group 6"/>
          <p:cNvGrpSpPr>
            <a:grpSpLocks/>
          </p:cNvGrpSpPr>
          <p:nvPr/>
        </p:nvGrpSpPr>
        <p:grpSpPr bwMode="auto">
          <a:xfrm>
            <a:off x="3443238" y="4894766"/>
            <a:ext cx="206082" cy="218368"/>
            <a:chOff x="6972297" y="5071534"/>
            <a:chExt cx="206026" cy="218421"/>
          </a:xfrm>
        </p:grpSpPr>
        <p:sp>
          <p:nvSpPr>
            <p:cNvPr id="190"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91"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indent="-914400" defTabSz="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Tree>
    <p:extLst>
      <p:ext uri="{BB962C8B-B14F-4D97-AF65-F5344CB8AC3E}">
        <p14:creationId xmlns:p14="http://schemas.microsoft.com/office/powerpoint/2010/main" val="261168120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01208"/>
            <a:ext cx="9144000" cy="143931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Teacher</a:t>
            </a:r>
          </a:p>
        </p:txBody>
      </p:sp>
      <p:pic>
        <p:nvPicPr>
          <p:cNvPr id="2" name="Picture 1"/>
          <p:cNvPicPr>
            <a:picLocks noChangeAspect="1"/>
          </p:cNvPicPr>
          <p:nvPr/>
        </p:nvPicPr>
        <p:blipFill>
          <a:blip r:embed="rId3"/>
          <a:stretch>
            <a:fillRect/>
          </a:stretch>
        </p:blipFill>
        <p:spPr>
          <a:xfrm>
            <a:off x="0" y="-1"/>
            <a:ext cx="9144000" cy="5147187"/>
          </a:xfrm>
          <a:prstGeom prst="rect">
            <a:avLst/>
          </a:prstGeom>
        </p:spPr>
      </p:pic>
    </p:spTree>
    <p:extLst>
      <p:ext uri="{BB962C8B-B14F-4D97-AF65-F5344CB8AC3E}">
        <p14:creationId xmlns:p14="http://schemas.microsoft.com/office/powerpoint/2010/main" val="996237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9916"/>
          <a:stretch/>
        </p:blipFill>
        <p:spPr>
          <a:xfrm>
            <a:off x="0" y="0"/>
            <a:ext cx="9227669" cy="684003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Christ will bring worldwide peace (2:4) </a:t>
            </a:r>
          </a:p>
        </p:txBody>
      </p:sp>
      <p:sp>
        <p:nvSpPr>
          <p:cNvPr id="5" name="Rectangle 2"/>
          <p:cNvSpPr txBox="1">
            <a:spLocks noChangeArrowheads="1"/>
          </p:cNvSpPr>
          <p:nvPr/>
        </p:nvSpPr>
        <p:spPr bwMode="auto">
          <a:xfrm>
            <a:off x="871" y="3789040"/>
            <a:ext cx="9144000" cy="28083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"He will judge between the nations and will settle disputes for many peoples" (4a).</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7893717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859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91440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spTree>
    <p:extLst>
      <p:ext uri="{BB962C8B-B14F-4D97-AF65-F5344CB8AC3E}">
        <p14:creationId xmlns:p14="http://schemas.microsoft.com/office/powerpoint/2010/main" val="288277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以赛亚书的重点</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审判</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452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6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救赎</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Rectangle 2">
            <a:extLst>
              <a:ext uri="{FF2B5EF4-FFF2-40B4-BE49-F238E27FC236}">
                <a16:creationId xmlns:a16="http://schemas.microsoft.com/office/drawing/2014/main" id="{BC2D6F2B-DF6A-7602-4B77-C12F8ADF1195}"/>
              </a:ext>
            </a:extLst>
          </p:cNvPr>
          <p:cNvSpPr txBox="1">
            <a:spLocks noChangeArrowheads="1"/>
          </p:cNvSpPr>
          <p:nvPr/>
        </p:nvSpPr>
        <p:spPr bwMode="auto">
          <a:xfrm rot="20830305">
            <a:off x="1373693" y="4417461"/>
            <a:ext cx="7820941" cy="1906648"/>
          </a:xfrm>
          <a:prstGeom prst="rect">
            <a:avLst/>
          </a:prstGeom>
          <a:solidFill>
            <a:srgbClr val="000090"/>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dirty="0">
                <a:solidFill>
                  <a:srgbClr val="FFFFFF"/>
                </a:solidFill>
                <a:effectLst>
                  <a:glow rad="127000">
                    <a:srgbClr val="000000"/>
                  </a:glow>
                </a:effectLst>
                <a:latin typeface="Arial" charset="0"/>
                <a:ea typeface="ＭＳ Ｐゴシック" charset="0"/>
                <a:cs typeface="ＭＳ Ｐゴシック" charset="0"/>
              </a:rPr>
              <a:t>Do you have hope it will get better?</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05066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961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488"/>
            <a:ext cx="4572000" cy="694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961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8563" y="-20638"/>
            <a:ext cx="54419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15900" y="188913"/>
            <a:ext cx="6877050" cy="1143000"/>
          </a:xfrm>
        </p:spPr>
        <p:txBody>
          <a:bodyPr/>
          <a:lstStyle/>
          <a:p>
            <a:pPr algn="l">
              <a:defRPr/>
            </a:pPr>
            <a:r>
              <a:rPr lang="en-US" sz="4000" dirty="0">
                <a:effectLst>
                  <a:glow rad="228600">
                    <a:schemeClr val="tx1"/>
                  </a:glow>
                  <a:outerShdw blurRad="38100" dist="38100" dir="2700000" algn="tl">
                    <a:srgbClr val="000000">
                      <a:alpha val="43137"/>
                    </a:srgbClr>
                  </a:outerShdw>
                </a:effectLst>
              </a:rPr>
              <a:t>United Nations Building (New York)</a:t>
            </a:r>
          </a:p>
        </p:txBody>
      </p:sp>
    </p:spTree>
    <p:extLst>
      <p:ext uri="{BB962C8B-B14F-4D97-AF65-F5344CB8AC3E}">
        <p14:creationId xmlns:p14="http://schemas.microsoft.com/office/powerpoint/2010/main" val="4141142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8" y="0"/>
            <a:ext cx="9144000" cy="568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4552950"/>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8977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5978"/>
            <a:ext cx="9138382" cy="6853787"/>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9228" y="23427"/>
            <a:ext cx="9134771" cy="304698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wrap="square">
            <a:spAutoFit/>
          </a:bodyPr>
          <a:lstStyle/>
          <a:p>
            <a:r>
              <a:rPr lang="en-US" sz="3200" b="1" dirty="0">
                <a:solidFill>
                  <a:prstClr val="white"/>
                </a:solidFill>
                <a:effectLst>
                  <a:glow rad="165100">
                    <a:prstClr val="black"/>
                  </a:glow>
                </a:effectLst>
                <a:latin typeface="Arial"/>
                <a:ea typeface="+mn-ea"/>
                <a:cs typeface="Arial"/>
              </a:rPr>
              <a:t>"</a:t>
            </a:r>
            <a:r>
              <a:rPr lang="en-SG" sz="3200" b="1" dirty="0">
                <a:solidFill>
                  <a:prstClr val="white"/>
                </a:solidFill>
                <a:effectLst>
                  <a:glow rad="165100">
                    <a:prstClr val="black"/>
                  </a:glow>
                </a:effectLst>
                <a:latin typeface="Arial"/>
                <a:ea typeface="+mn-ea"/>
                <a:cs typeface="Arial"/>
              </a:rPr>
              <a:t>The L</a:t>
            </a:r>
            <a:r>
              <a:rPr lang="en-SG" sz="2800" b="1" dirty="0">
                <a:solidFill>
                  <a:prstClr val="white"/>
                </a:solidFill>
                <a:effectLst>
                  <a:glow rad="165100">
                    <a:prstClr val="black"/>
                  </a:glow>
                </a:effectLst>
                <a:latin typeface="Arial"/>
                <a:ea typeface="+mn-ea"/>
                <a:cs typeface="Arial"/>
              </a:rPr>
              <a:t>ORD</a:t>
            </a:r>
            <a:r>
              <a:rPr lang="en-SG" sz="3200" b="1" dirty="0">
                <a:solidFill>
                  <a:prstClr val="white"/>
                </a:solidFill>
                <a:effectLst>
                  <a:glow rad="165100">
                    <a:prstClr val="black"/>
                  </a:glow>
                </a:effectLst>
                <a:latin typeface="Arial"/>
                <a:ea typeface="+mn-ea"/>
                <a:cs typeface="Arial"/>
              </a:rPr>
              <a:t> has sworn to Jerusalem by his own strength: </a:t>
            </a:r>
            <a:r>
              <a:rPr lang="fr-FR" sz="3200" b="1" dirty="0">
                <a:solidFill>
                  <a:prstClr val="white"/>
                </a:solidFill>
                <a:effectLst>
                  <a:glow rad="165100">
                    <a:prstClr val="black"/>
                  </a:glow>
                </a:effectLst>
                <a:latin typeface="Arial"/>
                <a:ea typeface="+mn-ea"/>
                <a:cs typeface="Arial"/>
              </a:rPr>
              <a:t>'</a:t>
            </a:r>
            <a:r>
              <a:rPr lang="en-SG" sz="3200" b="1" dirty="0">
                <a:solidFill>
                  <a:prstClr val="white"/>
                </a:solidFill>
                <a:effectLst>
                  <a:glow rad="165100">
                    <a:prstClr val="black"/>
                  </a:glow>
                </a:effectLst>
                <a:latin typeface="Arial"/>
                <a:ea typeface="+mn-ea"/>
                <a:cs typeface="Arial"/>
              </a:rPr>
              <a:t>I will never again hand you over to your enemies. Never again will foreign warriors come and take away your grain and new wine</a:t>
            </a:r>
            <a:r>
              <a:rPr lang="fr-FR" sz="3200" b="1" dirty="0">
                <a:solidFill>
                  <a:prstClr val="white"/>
                </a:solidFill>
                <a:effectLst>
                  <a:glow rad="165100">
                    <a:prstClr val="black"/>
                  </a:glow>
                </a:effectLst>
                <a:latin typeface="Arial"/>
                <a:ea typeface="+mn-ea"/>
                <a:cs typeface="Arial"/>
              </a:rPr>
              <a:t>'"</a:t>
            </a:r>
            <a:br>
              <a:rPr lang="en-US" sz="3200" b="1" dirty="0">
                <a:solidFill>
                  <a:prstClr val="white"/>
                </a:solidFill>
                <a:effectLst>
                  <a:glow rad="165100">
                    <a:prstClr val="black"/>
                  </a:glow>
                </a:effectLst>
                <a:latin typeface="Arial"/>
                <a:ea typeface="+mn-ea"/>
                <a:cs typeface="Arial"/>
              </a:rPr>
            </a:br>
            <a:r>
              <a:rPr lang="en-US" sz="3200" b="1" dirty="0">
                <a:solidFill>
                  <a:prstClr val="white"/>
                </a:solidFill>
                <a:effectLst>
                  <a:glow rad="165100">
                    <a:prstClr val="black"/>
                  </a:glow>
                </a:effectLst>
                <a:latin typeface="Arial"/>
                <a:ea typeface="+mn-ea"/>
                <a:cs typeface="Arial"/>
              </a:rPr>
              <a:t>(Isa. 62:8 </a:t>
            </a:r>
            <a:r>
              <a:rPr lang="en-US" sz="2800" b="1" dirty="0">
                <a:solidFill>
                  <a:prstClr val="white"/>
                </a:solidFill>
                <a:effectLst>
                  <a:glow rad="165100">
                    <a:prstClr val="black"/>
                  </a:glow>
                </a:effectLst>
                <a:latin typeface="Arial"/>
                <a:ea typeface="+mn-ea"/>
                <a:cs typeface="Arial"/>
              </a:rPr>
              <a:t>NLT</a:t>
            </a:r>
            <a:r>
              <a:rPr lang="en-US" sz="3200" b="1" dirty="0">
                <a:solidFill>
                  <a:prstClr val="white"/>
                </a:solidFill>
                <a:effectLst>
                  <a:glow rad="165100">
                    <a:prstClr val="black"/>
                  </a:glow>
                </a:effectLst>
                <a:latin typeface="Arial"/>
                <a:ea typeface="+mn-ea"/>
                <a:cs typeface="Arial"/>
              </a:rPr>
              <a:t>).</a:t>
            </a:r>
          </a:p>
        </p:txBody>
      </p:sp>
    </p:spTree>
    <p:extLst>
      <p:ext uri="{BB962C8B-B14F-4D97-AF65-F5344CB8AC3E}">
        <p14:creationId xmlns:p14="http://schemas.microsoft.com/office/powerpoint/2010/main" val="3930705384"/>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Jesus will bring worldwide truth and </a:t>
            </a:r>
            <a:r>
              <a:rPr lang="en-US" sz="4800" b="1" dirty="0">
                <a:solidFill>
                  <a:srgbClr val="FFFF00"/>
                </a:solidFill>
                <a:effectLst>
                  <a:glow rad="127000">
                    <a:schemeClr val="tx1"/>
                  </a:glow>
                </a:effectLst>
                <a:latin typeface="Arial" charset="0"/>
                <a:ea typeface="ＭＳ Ｐゴシック" charset="0"/>
                <a:cs typeface="ＭＳ Ｐゴシック" charset="0"/>
              </a:rPr>
              <a:t>peace</a:t>
            </a:r>
            <a:r>
              <a:rPr lang="en-US" sz="4800" b="1" dirty="0">
                <a:effectLst>
                  <a:glow rad="127000">
                    <a:schemeClr val="tx1"/>
                  </a:glow>
                </a:effectLst>
                <a:latin typeface="Arial" charset="0"/>
                <a:ea typeface="ＭＳ Ｐゴシック" charset="0"/>
                <a:cs typeface="ＭＳ Ｐゴシック" charset="0"/>
              </a:rPr>
              <a:t> (2:1-5).</a:t>
            </a:r>
          </a:p>
        </p:txBody>
      </p:sp>
    </p:spTree>
    <p:extLst>
      <p:ext uri="{BB962C8B-B14F-4D97-AF65-F5344CB8AC3E}">
        <p14:creationId xmlns:p14="http://schemas.microsoft.com/office/powerpoint/2010/main" val="294628657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400" y="0"/>
            <a:ext cx="9144000" cy="687463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562"/>
            <a:ext cx="9144000" cy="2471333"/>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Jesus will bring worldwide prosperity, holiness and </a:t>
            </a:r>
            <a:r>
              <a:rPr lang="en-US" sz="4800" b="1" dirty="0">
                <a:solidFill>
                  <a:srgbClr val="FFFF00"/>
                </a:solidFill>
                <a:effectLst>
                  <a:glow rad="127000">
                    <a:schemeClr val="tx1"/>
                  </a:glow>
                </a:effectLst>
                <a:latin typeface="Arial" charset="0"/>
                <a:ea typeface="ＭＳ Ｐゴシック" charset="0"/>
                <a:cs typeface="ＭＳ Ｐゴシック" charset="0"/>
              </a:rPr>
              <a:t>protection</a:t>
            </a:r>
            <a:r>
              <a:rPr lang="en-US" sz="4800" b="1" dirty="0">
                <a:effectLst>
                  <a:glow rad="127000">
                    <a:schemeClr val="tx1"/>
                  </a:glow>
                </a:effectLst>
                <a:latin typeface="Arial" charset="0"/>
                <a:ea typeface="ＭＳ Ｐゴシック" charset="0"/>
                <a:cs typeface="ＭＳ Ｐゴシック" charset="0"/>
              </a:rPr>
              <a:t> (4:2-6).</a:t>
            </a:r>
          </a:p>
        </p:txBody>
      </p:sp>
    </p:spTree>
    <p:extLst>
      <p:ext uri="{BB962C8B-B14F-4D97-AF65-F5344CB8AC3E}">
        <p14:creationId xmlns:p14="http://schemas.microsoft.com/office/powerpoint/2010/main" val="294628657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pic>
        <p:nvPicPr>
          <p:cNvPr id="2" name="Picture 1"/>
          <p:cNvPicPr>
            <a:picLocks noChangeAspect="1"/>
          </p:cNvPicPr>
          <p:nvPr/>
        </p:nvPicPr>
        <p:blipFill>
          <a:blip r:embed="rId3"/>
          <a:stretch>
            <a:fillRect/>
          </a:stretch>
        </p:blipFill>
        <p:spPr>
          <a:xfrm>
            <a:off x="0" y="2564904"/>
            <a:ext cx="9144000" cy="4293096"/>
          </a:xfrm>
          <a:prstGeom prst="rect">
            <a:avLst/>
          </a:prstGeom>
        </p:spPr>
      </p:pic>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"In that day the Branch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will be beautiful and glorious, and the fruit of the land will be the pride and glory of the survivors in Israel" (4:2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9174923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3"/>
            <a:ext cx="9036496" cy="115212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Branch</a:t>
            </a:r>
          </a:p>
        </p:txBody>
      </p:sp>
      <p:pic>
        <p:nvPicPr>
          <p:cNvPr id="2" name="Picture 1"/>
          <p:cNvPicPr>
            <a:picLocks noChangeAspect="1"/>
          </p:cNvPicPr>
          <p:nvPr/>
        </p:nvPicPr>
        <p:blipFill>
          <a:blip r:embed="rId3"/>
          <a:stretch>
            <a:fillRect/>
          </a:stretch>
        </p:blipFill>
        <p:spPr>
          <a:xfrm>
            <a:off x="32987" y="0"/>
            <a:ext cx="9146213" cy="6858000"/>
          </a:xfrm>
          <a:prstGeom prst="rect">
            <a:avLst/>
          </a:prstGeom>
        </p:spPr>
      </p:pic>
      <p:sp>
        <p:nvSpPr>
          <p:cNvPr id="5" name="Rectangle 2"/>
          <p:cNvSpPr txBox="1">
            <a:spLocks noChangeArrowheads="1"/>
          </p:cNvSpPr>
          <p:nvPr/>
        </p:nvSpPr>
        <p:spPr bwMode="auto">
          <a:xfrm>
            <a:off x="35496" y="44624"/>
            <a:ext cx="9036496" cy="66693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effectLst>
                  <a:glow rad="254000">
                    <a:schemeClr val="tx1"/>
                  </a:glow>
                </a:effectLst>
              </a:rPr>
              <a:t>"The prophet looked beyond the </a:t>
            </a:r>
            <a:r>
              <a:rPr lang="fr-FR" sz="2800" b="1" dirty="0">
                <a:effectLst>
                  <a:glow rad="254000">
                    <a:schemeClr val="tx1"/>
                  </a:glow>
                </a:effectLst>
              </a:rPr>
              <a:t>'</a:t>
            </a:r>
            <a:r>
              <a:rPr lang="en-US" sz="2800" b="1" dirty="0">
                <a:effectLst>
                  <a:glow rad="254000">
                    <a:schemeClr val="tx1"/>
                  </a:glow>
                </a:effectLst>
              </a:rPr>
              <a:t>day of the Lord</a:t>
            </a:r>
            <a:r>
              <a:rPr lang="fr-FR" sz="2800" b="1" dirty="0">
                <a:effectLst>
                  <a:glow rad="254000">
                    <a:schemeClr val="tx1"/>
                  </a:glow>
                </a:effectLst>
              </a:rPr>
              <a:t>'</a:t>
            </a:r>
            <a:r>
              <a:rPr lang="en-US" sz="2800" b="1" dirty="0">
                <a:effectLst>
                  <a:glow rad="254000">
                    <a:schemeClr val="tx1"/>
                  </a:glow>
                </a:effectLst>
              </a:rPr>
              <a:t> to that time when the kingdom will be established on earth. </a:t>
            </a:r>
            <a:r>
              <a:rPr lang="fr-FR" sz="2800" b="1" dirty="0">
                <a:effectLst>
                  <a:glow rad="254000">
                    <a:schemeClr val="tx1"/>
                  </a:glow>
                </a:effectLst>
              </a:rPr>
              <a:t>'</a:t>
            </a:r>
            <a:r>
              <a:rPr lang="en-US" sz="2800" b="1" dirty="0">
                <a:effectLst>
                  <a:glow rad="254000">
                    <a:schemeClr val="tx1"/>
                  </a:glow>
                </a:effectLst>
              </a:rPr>
              <a:t>Branch of the Lord</a:t>
            </a:r>
            <a:r>
              <a:rPr lang="fr-FR" sz="2800" b="1" dirty="0">
                <a:effectLst>
                  <a:glow rad="254000">
                    <a:schemeClr val="tx1"/>
                  </a:glow>
                </a:effectLst>
              </a:rPr>
              <a:t>'</a:t>
            </a:r>
            <a:r>
              <a:rPr lang="en-US" sz="2800" b="1" dirty="0">
                <a:effectLst>
                  <a:glow rad="254000">
                    <a:schemeClr val="tx1"/>
                  </a:glow>
                </a:effectLst>
              </a:rPr>
              <a:t> is a messianic title for Jesus Christ, who came as a </a:t>
            </a:r>
            <a:r>
              <a:rPr lang="fr-FR" sz="2800" b="1" dirty="0">
                <a:effectLst>
                  <a:glow rad="254000">
                    <a:schemeClr val="tx1"/>
                  </a:glow>
                </a:effectLst>
              </a:rPr>
              <a:t>'</a:t>
            </a:r>
            <a:r>
              <a:rPr lang="en-US" sz="2800" b="1" dirty="0">
                <a:effectLst>
                  <a:glow rad="254000">
                    <a:schemeClr val="tx1"/>
                  </a:glow>
                </a:effectLst>
              </a:rPr>
              <a:t>shoot</a:t>
            </a:r>
            <a:r>
              <a:rPr lang="fr-FR" sz="2800" b="1" dirty="0">
                <a:effectLst>
                  <a:glow rad="254000">
                    <a:schemeClr val="tx1"/>
                  </a:glow>
                </a:effectLst>
              </a:rPr>
              <a:t>'</a:t>
            </a:r>
            <a:r>
              <a:rPr lang="en-US" sz="2800" b="1" dirty="0">
                <a:effectLst>
                  <a:glow rad="254000">
                    <a:schemeClr val="tx1"/>
                  </a:glow>
                </a:effectLst>
              </a:rPr>
              <a:t> from the seeming dead stump of David</a:t>
            </a:r>
            <a:r>
              <a:rPr lang="fr-FR" sz="2800" b="1" dirty="0">
                <a:effectLst>
                  <a:glow rad="254000">
                    <a:schemeClr val="tx1"/>
                  </a:glow>
                </a:effectLst>
              </a:rPr>
              <a:t>'</a:t>
            </a:r>
            <a:r>
              <a:rPr lang="en-US" sz="2800" b="1" dirty="0">
                <a:effectLst>
                  <a:glow rad="254000">
                    <a:schemeClr val="tx1"/>
                  </a:glow>
                </a:effectLst>
              </a:rPr>
              <a:t>s dynasty (11:1; 53:2; see Jer. 23:5; 33:15; Zech. 3:8; 6:12). God will cleanse His people (Isa. 4:4; see Zech. 12:10–13:1), restore the fruitfulness of the land, and dwell with them as He did when He led them through the wilderness (Isa. 4:5–6; Ex. 13:21–22). Not just the temple, but every dwelling will be blessed by the presence of the Lord! Unlike in Isaiah</a:t>
            </a:r>
            <a:r>
              <a:rPr lang="fr-FR" sz="2800" b="1" dirty="0">
                <a:effectLst>
                  <a:glow rad="254000">
                    <a:schemeClr val="tx1"/>
                  </a:glow>
                </a:effectLst>
              </a:rPr>
              <a:t>'</a:t>
            </a:r>
            <a:r>
              <a:rPr lang="en-US" sz="2800" b="1" dirty="0">
                <a:effectLst>
                  <a:glow rad="254000">
                    <a:schemeClr val="tx1"/>
                  </a:glow>
                </a:effectLst>
              </a:rPr>
              <a:t>s day, </a:t>
            </a:r>
            <a:r>
              <a:rPr lang="fr-FR" sz="2800" b="1" dirty="0">
                <a:effectLst>
                  <a:glow rad="254000">
                    <a:schemeClr val="tx1"/>
                  </a:glow>
                </a:effectLst>
              </a:rPr>
              <a:t>'</a:t>
            </a:r>
            <a:r>
              <a:rPr lang="en-US" sz="2800" b="1" dirty="0">
                <a:effectLst>
                  <a:glow rad="254000">
                    <a:schemeClr val="tx1"/>
                  </a:glow>
                </a:effectLst>
              </a:rPr>
              <a:t>in that day</a:t>
            </a:r>
            <a:r>
              <a:rPr lang="fr-FR" sz="2800" b="1" dirty="0">
                <a:effectLst>
                  <a:glow rad="254000">
                    <a:schemeClr val="tx1"/>
                  </a:glow>
                </a:effectLst>
              </a:rPr>
              <a:t>'</a:t>
            </a:r>
            <a:r>
              <a:rPr lang="en-US" sz="2800" b="1" dirty="0">
                <a:effectLst>
                  <a:glow rad="254000">
                    <a:schemeClr val="tx1"/>
                  </a:glow>
                </a:effectLst>
              </a:rPr>
              <a:t> the people will be holy (set apart), and the land will be beautiful and glorious" </a:t>
            </a:r>
            <a:br>
              <a:rPr lang="en-US" sz="2800" b="1" dirty="0">
                <a:effectLst>
                  <a:glow rad="254000">
                    <a:schemeClr val="tx1"/>
                  </a:glow>
                </a:effectLst>
              </a:rPr>
            </a:br>
            <a:endParaRPr lang="en-US" sz="1600" b="1" dirty="0">
              <a:effectLst>
                <a:glow rad="254000">
                  <a:schemeClr val="tx1"/>
                </a:glow>
              </a:effectLst>
            </a:endParaRPr>
          </a:p>
          <a:p>
            <a:pPr>
              <a:defRPr/>
            </a:pPr>
            <a:r>
              <a:rPr lang="en-US" sz="1800" b="1" dirty="0">
                <a:effectLst>
                  <a:glow rad="254000">
                    <a:schemeClr val="tx1"/>
                  </a:glow>
                </a:effectLst>
              </a:rPr>
              <a:t>(Warren W. Wiersbe, </a:t>
            </a:r>
            <a:r>
              <a:rPr lang="en-US" sz="1800" b="1" i="1" dirty="0">
                <a:effectLst>
                  <a:glow rad="254000">
                    <a:schemeClr val="tx1"/>
                  </a:glow>
                </a:effectLst>
              </a:rPr>
              <a:t>Be Comforted: Feeling Secure in the Arms of God</a:t>
            </a:r>
            <a:r>
              <a:rPr lang="en-US" sz="1800" b="1" dirty="0">
                <a:effectLst>
                  <a:glow rad="254000">
                    <a:schemeClr val="tx1"/>
                  </a:glow>
                </a:effectLst>
              </a:rPr>
              <a:t>, 33).</a:t>
            </a:r>
            <a:r>
              <a:rPr lang="en-SG" sz="1800" b="1" dirty="0">
                <a:effectLst>
                  <a:glow rad="254000">
                    <a:schemeClr val="tx1"/>
                  </a:glow>
                </a:effectLst>
              </a:rPr>
              <a:t> </a:t>
            </a:r>
            <a:endParaRPr lang="en-US" sz="2800" b="1" dirty="0">
              <a:effectLst>
                <a:glow rad="254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36937106"/>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79720"/>
            <a:ext cx="9108504" cy="5678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844824"/>
            <a:ext cx="6048672" cy="439248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"In that day the Branch of the L</a:t>
            </a:r>
            <a:r>
              <a:rPr lang="en-US" sz="3200" b="1" dirty="0">
                <a:effectLst>
                  <a:glow rad="127000">
                    <a:schemeClr val="tx1"/>
                  </a:glow>
                </a:effectLst>
                <a:latin typeface="Arial" charset="0"/>
                <a:ea typeface="ＭＳ Ｐゴシック" charset="0"/>
                <a:cs typeface="ＭＳ Ｐゴシック" charset="0"/>
              </a:rPr>
              <a:t>ORD</a:t>
            </a:r>
            <a:r>
              <a:rPr lang="en-US" sz="3600" b="1" dirty="0">
                <a:effectLst>
                  <a:glow rad="127000">
                    <a:schemeClr val="tx1"/>
                  </a:glow>
                </a:effectLst>
                <a:latin typeface="Arial" charset="0"/>
                <a:ea typeface="ＭＳ Ｐゴシック" charset="0"/>
                <a:cs typeface="ＭＳ Ｐゴシック" charset="0"/>
              </a:rPr>
              <a:t> will be beautiful and glorious, and </a:t>
            </a:r>
            <a:r>
              <a:rPr lang="en-US" sz="3600" b="1" dirty="0">
                <a:solidFill>
                  <a:srgbClr val="FFFF00"/>
                </a:solidFill>
                <a:effectLst>
                  <a:glow rad="127000">
                    <a:schemeClr val="tx1"/>
                  </a:glow>
                </a:effectLst>
                <a:latin typeface="Arial" charset="0"/>
                <a:ea typeface="ＭＳ Ｐゴシック" charset="0"/>
                <a:cs typeface="ＭＳ Ｐゴシック" charset="0"/>
              </a:rPr>
              <a:t>the fruit of the land will be the pride and glory of the survivors in Israel</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(4:2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90370864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0075" y="1012310"/>
            <a:ext cx="9144000" cy="5873074"/>
          </a:xfrm>
          <a:prstGeom prst="rect">
            <a:avLst/>
          </a:prstGeom>
        </p:spPr>
      </p:pic>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a:solidFill>
                <a:srgbClr val="FFFFFF"/>
              </a:solidFill>
            </a:endParaRPr>
          </a:p>
        </p:txBody>
      </p:sp>
      <p:sp>
        <p:nvSpPr>
          <p:cNvPr id="123907" name="Rectangle 3"/>
          <p:cNvSpPr>
            <a:spLocks noChangeArrowheads="1"/>
          </p:cNvSpPr>
          <p:nvPr/>
        </p:nvSpPr>
        <p:spPr bwMode="auto">
          <a:xfrm>
            <a:off x="19234" y="4797152"/>
            <a:ext cx="9144000" cy="2062103"/>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pPr algn="r"/>
            <a:r>
              <a:rPr lang="en-SG" sz="3200" b="1" dirty="0">
                <a:solidFill>
                  <a:prstClr val="white"/>
                </a:solidFill>
                <a:effectLst>
                  <a:glow rad="165100">
                    <a:prstClr val="black"/>
                  </a:glow>
                </a:effectLst>
                <a:latin typeface="Arial"/>
                <a:ea typeface="ＭＳ Ｐゴシック"/>
                <a:cs typeface="Arial"/>
              </a:rPr>
              <a:t>Take no rest, all you who pray to the L</a:t>
            </a:r>
            <a:r>
              <a:rPr lang="en-SG" sz="2800" b="1" dirty="0">
                <a:solidFill>
                  <a:prstClr val="white"/>
                </a:solidFill>
                <a:effectLst>
                  <a:glow rad="165100">
                    <a:prstClr val="black"/>
                  </a:glow>
                </a:effectLst>
                <a:latin typeface="Arial"/>
                <a:ea typeface="ＭＳ Ｐゴシック"/>
                <a:cs typeface="Arial"/>
              </a:rPr>
              <a:t>ORD</a:t>
            </a:r>
            <a:r>
              <a:rPr lang="en-SG" sz="3200" b="1" dirty="0">
                <a:solidFill>
                  <a:prstClr val="white"/>
                </a:solidFill>
                <a:effectLst>
                  <a:glow rad="165100">
                    <a:prstClr val="black"/>
                  </a:glow>
                </a:effectLst>
                <a:latin typeface="Arial"/>
                <a:ea typeface="ＭＳ Ｐゴシック"/>
                <a:cs typeface="Arial"/>
              </a:rPr>
              <a:t>. </a:t>
            </a:r>
            <a:r>
              <a:rPr lang="en-SG" sz="3200" b="1" baseline="30000" dirty="0">
                <a:solidFill>
                  <a:prstClr val="white"/>
                </a:solidFill>
                <a:effectLst>
                  <a:glow rad="165100">
                    <a:prstClr val="black"/>
                  </a:glow>
                </a:effectLst>
                <a:latin typeface="Arial"/>
                <a:ea typeface="ＭＳ Ｐゴシック"/>
                <a:cs typeface="Arial"/>
              </a:rPr>
              <a:t>7</a:t>
            </a:r>
            <a:r>
              <a:rPr lang="en-SG" sz="3200" b="1" dirty="0">
                <a:solidFill>
                  <a:prstClr val="white"/>
                </a:solidFill>
                <a:effectLst>
                  <a:glow rad="165100">
                    <a:prstClr val="black"/>
                  </a:glow>
                </a:effectLst>
                <a:latin typeface="Arial"/>
                <a:ea typeface="ＭＳ Ｐゴシック"/>
                <a:cs typeface="Arial"/>
              </a:rPr>
              <a:t>Give the LORD no rest until he completes his work, until he makes Jerusalem the pride of the earth"</a:t>
            </a:r>
            <a:r>
              <a:rPr lang="en-US" sz="3200" b="1" dirty="0">
                <a:solidFill>
                  <a:prstClr val="white"/>
                </a:solidFill>
                <a:effectLst>
                  <a:glow rad="165100">
                    <a:prstClr val="black"/>
                  </a:glow>
                </a:effectLst>
                <a:latin typeface="Arial"/>
                <a:ea typeface="ＭＳ Ｐゴシック"/>
                <a:cs typeface="Arial"/>
              </a:rPr>
              <a:t> (Isa. 62:6-7 </a:t>
            </a:r>
            <a:r>
              <a:rPr lang="en-US" sz="2800" b="1" dirty="0">
                <a:solidFill>
                  <a:prstClr val="white"/>
                </a:solidFill>
                <a:effectLst>
                  <a:glow rad="165100">
                    <a:prstClr val="black"/>
                  </a:glow>
                </a:effectLst>
                <a:latin typeface="Arial"/>
                <a:ea typeface="ＭＳ Ｐゴシック"/>
                <a:cs typeface="Arial"/>
              </a:rPr>
              <a:t>NLT</a:t>
            </a:r>
            <a:r>
              <a:rPr lang="en-US" sz="3200" b="1" dirty="0">
                <a:solidFill>
                  <a:prstClr val="white"/>
                </a:solidFill>
                <a:effectLst>
                  <a:glow rad="165100">
                    <a:prstClr val="black"/>
                  </a:glow>
                </a:effectLst>
                <a:latin typeface="Arial"/>
                <a:ea typeface="ＭＳ Ｐゴシック"/>
                <a:cs typeface="Arial"/>
              </a:rPr>
              <a:t>).</a:t>
            </a:r>
          </a:p>
        </p:txBody>
      </p:sp>
      <p:sp>
        <p:nvSpPr>
          <p:cNvPr id="5" name="Rectangle 3"/>
          <p:cNvSpPr>
            <a:spLocks noChangeArrowheads="1"/>
          </p:cNvSpPr>
          <p:nvPr/>
        </p:nvSpPr>
        <p:spPr bwMode="auto">
          <a:xfrm>
            <a:off x="0" y="-33172"/>
            <a:ext cx="9144000" cy="1569660"/>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Lst>
        </p:spPr>
        <p:txBody>
          <a:bodyPr>
            <a:spAutoFit/>
          </a:bodyPr>
          <a:lstStyle/>
          <a:p>
            <a:r>
              <a:rPr lang="en-US" sz="3200" b="1" dirty="0">
                <a:solidFill>
                  <a:prstClr val="white"/>
                </a:solidFill>
                <a:effectLst>
                  <a:glow rad="165100">
                    <a:prstClr val="black"/>
                  </a:glow>
                </a:effectLst>
                <a:latin typeface="Arial"/>
                <a:ea typeface="ＭＳ Ｐゴシック"/>
                <a:cs typeface="Arial"/>
              </a:rPr>
              <a:t>"</a:t>
            </a:r>
            <a:r>
              <a:rPr lang="en-SG" sz="3200" b="1" dirty="0">
                <a:solidFill>
                  <a:prstClr val="white"/>
                </a:solidFill>
                <a:effectLst>
                  <a:glow rad="165100">
                    <a:prstClr val="black"/>
                  </a:glow>
                </a:effectLst>
                <a:latin typeface="Arial"/>
                <a:ea typeface="ＭＳ Ｐゴシック"/>
                <a:cs typeface="Arial"/>
              </a:rPr>
              <a:t>O Jerusalem, I have posted watchmen on your walls; they will pray day and night, continually. </a:t>
            </a:r>
            <a:endParaRPr lang="en-US" sz="3200" b="1" dirty="0">
              <a:solidFill>
                <a:prstClr val="white"/>
              </a:solidFill>
              <a:effectLst>
                <a:glow rad="165100">
                  <a:prstClr val="black"/>
                </a:glow>
              </a:effectLst>
              <a:latin typeface="Arial"/>
              <a:ea typeface="ＭＳ Ｐゴシック"/>
              <a:cs typeface="Arial"/>
            </a:endParaRPr>
          </a:p>
        </p:txBody>
      </p:sp>
    </p:spTree>
    <p:extLst>
      <p:ext uri="{BB962C8B-B14F-4D97-AF65-F5344CB8AC3E}">
        <p14:creationId xmlns:p14="http://schemas.microsoft.com/office/powerpoint/2010/main" val="979899672"/>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 will make holy Jerusalem</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remnant in mortal bodies (4:3-4). </a:t>
            </a:r>
          </a:p>
        </p:txBody>
      </p:sp>
      <p:pic>
        <p:nvPicPr>
          <p:cNvPr id="2" name="Picture 1"/>
          <p:cNvPicPr>
            <a:picLocks noChangeAspect="1"/>
          </p:cNvPicPr>
          <p:nvPr/>
        </p:nvPicPr>
        <p:blipFill>
          <a:blip r:embed="rId3"/>
          <a:stretch>
            <a:fillRect/>
          </a:stretch>
        </p:blipFill>
        <p:spPr>
          <a:xfrm>
            <a:off x="2123728" y="1765300"/>
            <a:ext cx="4775200" cy="5092700"/>
          </a:xfrm>
          <a:prstGeom prst="rect">
            <a:avLst/>
          </a:prstGeom>
        </p:spPr>
      </p:pic>
    </p:spTree>
    <p:extLst>
      <p:ext uri="{BB962C8B-B14F-4D97-AF65-F5344CB8AC3E}">
        <p14:creationId xmlns:p14="http://schemas.microsoft.com/office/powerpoint/2010/main" val="160293292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200"/>
            <a:ext cx="9144000" cy="669757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116632"/>
            <a:ext cx="9036496" cy="2232247"/>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will it be like when </a:t>
            </a:r>
            <a:r>
              <a:rPr lang="en-US" sz="4800" b="1" dirty="0">
                <a:solidFill>
                  <a:srgbClr val="FFFF00"/>
                </a:solidFill>
                <a:effectLst>
                  <a:glow rad="127000">
                    <a:schemeClr val="tx1"/>
                  </a:glow>
                </a:effectLst>
                <a:latin typeface="Arial" charset="0"/>
                <a:ea typeface="ＭＳ Ｐゴシック" charset="0"/>
                <a:cs typeface="ＭＳ Ｐゴシック" charset="0"/>
              </a:rPr>
              <a:t>Christ</a:t>
            </a:r>
            <a:r>
              <a:rPr lang="en-US" sz="4800" b="1" dirty="0">
                <a:effectLst>
                  <a:glow rad="127000">
                    <a:schemeClr val="tx1"/>
                  </a:glow>
                </a:effectLst>
                <a:latin typeface="Arial" charset="0"/>
                <a:ea typeface="ＭＳ Ｐゴシック" charset="0"/>
                <a:cs typeface="ＭＳ Ｐゴシック" charset="0"/>
              </a:rPr>
              <a:t> rules this world?</a:t>
            </a:r>
          </a:p>
        </p:txBody>
      </p:sp>
    </p:spTree>
    <p:extLst>
      <p:ext uri="{BB962C8B-B14F-4D97-AF65-F5344CB8AC3E}">
        <p14:creationId xmlns:p14="http://schemas.microsoft.com/office/powerpoint/2010/main" val="17900484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254000" y="2019300"/>
            <a:ext cx="693738" cy="1466850"/>
            <a:chOff x="648" y="1860"/>
            <a:chExt cx="492" cy="924"/>
          </a:xfrm>
        </p:grpSpPr>
        <p:sp>
          <p:nvSpPr>
            <p:cNvPr id="88082" name="Line 4"/>
            <p:cNvSpPr>
              <a:spLocks noChangeShapeType="1"/>
            </p:cNvSpPr>
            <p:nvPr/>
          </p:nvSpPr>
          <p:spPr bwMode="auto">
            <a:xfrm>
              <a:off x="900" y="1860"/>
              <a:ext cx="0" cy="924"/>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sp>
          <p:nvSpPr>
            <p:cNvPr id="88083" name="Line 5"/>
            <p:cNvSpPr>
              <a:spLocks noChangeShapeType="1"/>
            </p:cNvSpPr>
            <p:nvPr/>
          </p:nvSpPr>
          <p:spPr bwMode="auto">
            <a:xfrm>
              <a:off x="648" y="2100"/>
              <a:ext cx="492" cy="0"/>
            </a:xfrm>
            <a:prstGeom prst="line">
              <a:avLst/>
            </a:prstGeom>
            <a:noFill/>
            <a:ln w="57150">
              <a:solidFill>
                <a:srgbClr val="663300"/>
              </a:solidFill>
              <a:round/>
              <a:headEnd/>
              <a:tailEnd/>
            </a:ln>
            <a:extLst>
              <a:ext uri="{909E8E84-426E-40dd-AFC4-6F175D3DCCD1}">
                <a14:hiddenFill xmlns=""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grpSp>
      <p:sp>
        <p:nvSpPr>
          <p:cNvPr id="144390" name="Text Box 6"/>
          <p:cNvSpPr txBox="1">
            <a:spLocks noChangeArrowheads="1"/>
          </p:cNvSpPr>
          <p:nvPr/>
        </p:nvSpPr>
        <p:spPr bwMode="auto">
          <a:xfrm>
            <a:off x="738188" y="3521075"/>
            <a:ext cx="2005012" cy="579438"/>
          </a:xfrm>
          <a:prstGeom prst="rect">
            <a:avLst/>
          </a:prstGeom>
          <a:solidFill>
            <a:srgbClr val="FF99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教会时代</a:t>
            </a:r>
            <a:r>
              <a:rPr lang="en-US" altLang="ja-JP" sz="3200" b="1">
                <a:solidFill>
                  <a:srgbClr val="000000"/>
                </a:solidFill>
              </a:rPr>
              <a:t> </a:t>
            </a:r>
            <a:endParaRPr lang="en-US" sz="3200" b="1">
              <a:solidFill>
                <a:srgbClr val="000000"/>
              </a:solidFill>
            </a:endParaRPr>
          </a:p>
        </p:txBody>
      </p:sp>
      <p:sp>
        <p:nvSpPr>
          <p:cNvPr id="144391" name="Line 7"/>
          <p:cNvSpPr>
            <a:spLocks noChangeShapeType="1"/>
          </p:cNvSpPr>
          <p:nvPr/>
        </p:nvSpPr>
        <p:spPr bwMode="auto">
          <a:xfrm flipV="1">
            <a:off x="0" y="3486150"/>
            <a:ext cx="7196138" cy="0"/>
          </a:xfrm>
          <a:prstGeom prst="line">
            <a:avLst/>
          </a:prstGeom>
          <a:noFill/>
          <a:ln w="76200">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sp>
        <p:nvSpPr>
          <p:cNvPr id="144392" name="Text Box 8"/>
          <p:cNvSpPr txBox="1">
            <a:spLocks noChangeArrowheads="1"/>
          </p:cNvSpPr>
          <p:nvPr/>
        </p:nvSpPr>
        <p:spPr bwMode="auto">
          <a:xfrm>
            <a:off x="2743200" y="3521075"/>
            <a:ext cx="2133600" cy="579438"/>
          </a:xfrm>
          <a:prstGeom prst="rect">
            <a:avLst/>
          </a:prstGeom>
          <a:solidFill>
            <a:srgbClr val="CC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磨难</a:t>
            </a:r>
            <a:endParaRPr lang="en-US" sz="3200">
              <a:solidFill>
                <a:srgbClr val="000000"/>
              </a:solidFill>
            </a:endParaRPr>
          </a:p>
        </p:txBody>
      </p:sp>
      <p:sp>
        <p:nvSpPr>
          <p:cNvPr id="144393" name="Text Box 9"/>
          <p:cNvSpPr txBox="1">
            <a:spLocks noChangeArrowheads="1"/>
          </p:cNvSpPr>
          <p:nvPr/>
        </p:nvSpPr>
        <p:spPr bwMode="auto">
          <a:xfrm>
            <a:off x="4876800" y="3521075"/>
            <a:ext cx="2057400" cy="579438"/>
          </a:xfrm>
          <a:prstGeom prst="rect">
            <a:avLst/>
          </a:prstGeom>
          <a:solidFill>
            <a:srgbClr val="99FF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千年时代</a:t>
            </a:r>
            <a:endParaRPr lang="en-US" sz="3200" b="1">
              <a:solidFill>
                <a:srgbClr val="000000"/>
              </a:solidFill>
            </a:endParaRPr>
          </a:p>
        </p:txBody>
      </p:sp>
      <p:cxnSp>
        <p:nvCxnSpPr>
          <p:cNvPr id="144394" name="AutoShape 10"/>
          <p:cNvCxnSpPr>
            <a:cxnSpLocks noChangeShapeType="1"/>
          </p:cNvCxnSpPr>
          <p:nvPr/>
        </p:nvCxnSpPr>
        <p:spPr bwMode="auto">
          <a:xfrm rot="-5400000">
            <a:off x="2562225" y="1533525"/>
            <a:ext cx="1046163" cy="531813"/>
          </a:xfrm>
          <a:prstGeom prst="curvedConnector3">
            <a:avLst>
              <a:gd name="adj1" fmla="val -8862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144395" name="Text Box 11"/>
          <p:cNvSpPr txBox="1">
            <a:spLocks noChangeArrowheads="1"/>
          </p:cNvSpPr>
          <p:nvPr/>
        </p:nvSpPr>
        <p:spPr bwMode="auto">
          <a:xfrm>
            <a:off x="1831975" y="1828800"/>
            <a:ext cx="1898650" cy="579438"/>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欢天喜地</a:t>
            </a:r>
            <a:r>
              <a:rPr lang="en-US" altLang="ja-JP" sz="3200" b="1">
                <a:solidFill>
                  <a:srgbClr val="000000"/>
                </a:solidFill>
              </a:rPr>
              <a:t> </a:t>
            </a:r>
            <a:endParaRPr lang="en-US" sz="3200" b="1">
              <a:solidFill>
                <a:srgbClr val="000000"/>
              </a:solidFill>
            </a:endParaRPr>
          </a:p>
        </p:txBody>
      </p:sp>
      <p:sp>
        <p:nvSpPr>
          <p:cNvPr id="144396" name="Line 12"/>
          <p:cNvSpPr>
            <a:spLocks noChangeShapeType="1"/>
          </p:cNvSpPr>
          <p:nvPr/>
        </p:nvSpPr>
        <p:spPr bwMode="auto">
          <a:xfrm>
            <a:off x="4843463" y="2266950"/>
            <a:ext cx="0" cy="116205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sp>
        <p:nvSpPr>
          <p:cNvPr id="144397" name="Text Box 13"/>
          <p:cNvSpPr txBox="1">
            <a:spLocks noChangeArrowheads="1"/>
          </p:cNvSpPr>
          <p:nvPr/>
        </p:nvSpPr>
        <p:spPr bwMode="auto">
          <a:xfrm>
            <a:off x="3835400" y="1806575"/>
            <a:ext cx="2184400" cy="579438"/>
          </a:xfrm>
          <a:prstGeom prst="rect">
            <a:avLst/>
          </a:prstGeom>
          <a:solidFill>
            <a:srgbClr val="FF99CC"/>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第二次降临</a:t>
            </a:r>
            <a:endParaRPr lang="en-US" sz="3200" b="1">
              <a:solidFill>
                <a:srgbClr val="000000"/>
              </a:solidFill>
            </a:endParaRPr>
          </a:p>
        </p:txBody>
      </p:sp>
      <p:sp>
        <p:nvSpPr>
          <p:cNvPr id="144398" name="Text Box 14"/>
          <p:cNvSpPr txBox="1">
            <a:spLocks noChangeArrowheads="1"/>
          </p:cNvSpPr>
          <p:nvPr/>
        </p:nvSpPr>
        <p:spPr bwMode="auto">
          <a:xfrm>
            <a:off x="3048000" y="4892675"/>
            <a:ext cx="2362200" cy="1066800"/>
          </a:xfrm>
          <a:prstGeom prst="rect">
            <a:avLst/>
          </a:prstGeom>
          <a:solidFill>
            <a:srgbClr val="FFCC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哈米吉多顿战役</a:t>
            </a:r>
            <a:r>
              <a:rPr lang="en-US" altLang="ja-JP" sz="3200" b="1">
                <a:solidFill>
                  <a:srgbClr val="000000"/>
                </a:solidFill>
              </a:rPr>
              <a:t> </a:t>
            </a:r>
            <a:endParaRPr lang="en-US" sz="3200" b="1">
              <a:solidFill>
                <a:srgbClr val="000000"/>
              </a:solidFill>
            </a:endParaRPr>
          </a:p>
        </p:txBody>
      </p:sp>
      <p:sp>
        <p:nvSpPr>
          <p:cNvPr id="144399" name="Text Box 15"/>
          <p:cNvSpPr txBox="1">
            <a:spLocks noChangeArrowheads="1"/>
          </p:cNvSpPr>
          <p:nvPr/>
        </p:nvSpPr>
        <p:spPr bwMode="auto">
          <a:xfrm>
            <a:off x="5422900" y="4911725"/>
            <a:ext cx="2273300" cy="1066800"/>
          </a:xfrm>
          <a:prstGeom prst="rect">
            <a:avLst/>
          </a:prstGeom>
          <a:solidFill>
            <a:srgbClr val="99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3200" b="1">
                <a:solidFill>
                  <a:srgbClr val="000000"/>
                </a:solidFill>
              </a:rPr>
              <a:t>歌革和玛各战役</a:t>
            </a:r>
            <a:endParaRPr lang="en-US" sz="3200" b="1">
              <a:solidFill>
                <a:srgbClr val="000000"/>
              </a:solidFill>
            </a:endParaRPr>
          </a:p>
        </p:txBody>
      </p:sp>
      <p:sp>
        <p:nvSpPr>
          <p:cNvPr id="144400" name="Text Box 16"/>
          <p:cNvSpPr txBox="1">
            <a:spLocks noChangeArrowheads="1"/>
          </p:cNvSpPr>
          <p:nvPr/>
        </p:nvSpPr>
        <p:spPr bwMode="auto">
          <a:xfrm>
            <a:off x="7239000" y="2711450"/>
            <a:ext cx="1654175" cy="155575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ja-JP" altLang="en-US" sz="4800" b="1">
                <a:solidFill>
                  <a:srgbClr val="000000"/>
                </a:solidFill>
              </a:rPr>
              <a:t>大白王座</a:t>
            </a:r>
            <a:r>
              <a:rPr lang="en-US" altLang="ja-JP" sz="4800">
                <a:solidFill>
                  <a:srgbClr val="000000"/>
                </a:solidFill>
              </a:rPr>
              <a:t> </a:t>
            </a:r>
            <a:endParaRPr lang="en-US" sz="4800">
              <a:solidFill>
                <a:srgbClr val="000000"/>
              </a:solidFill>
            </a:endParaRPr>
          </a:p>
        </p:txBody>
      </p:sp>
      <p:sp>
        <p:nvSpPr>
          <p:cNvPr id="144401" name="Line 17"/>
          <p:cNvSpPr>
            <a:spLocks noChangeShapeType="1"/>
          </p:cNvSpPr>
          <p:nvPr/>
        </p:nvSpPr>
        <p:spPr bwMode="auto">
          <a:xfrm flipV="1">
            <a:off x="4859338" y="403860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sp>
        <p:nvSpPr>
          <p:cNvPr id="144402" name="Line 18"/>
          <p:cNvSpPr>
            <a:spLocks noChangeShapeType="1"/>
          </p:cNvSpPr>
          <p:nvPr/>
        </p:nvSpPr>
        <p:spPr bwMode="auto">
          <a:xfrm flipV="1">
            <a:off x="6926263" y="4057650"/>
            <a:ext cx="0" cy="83820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spAutoFit/>
          </a:bodyPr>
          <a:lstStyle/>
          <a:p>
            <a:pPr defTabSz="914400" eaLnBrk="0" hangingPunct="0"/>
            <a:endParaRPr lang="en-US" sz="1800">
              <a:solidFill>
                <a:srgbClr val="000000"/>
              </a:solidFill>
            </a:endParaRPr>
          </a:p>
        </p:txBody>
      </p:sp>
      <p:sp>
        <p:nvSpPr>
          <p:cNvPr id="88081" name="Rectangle 19"/>
          <p:cNvSpPr>
            <a:spLocks noGrp="1" noChangeArrowheads="1"/>
          </p:cNvSpPr>
          <p:nvPr>
            <p:ph type="title"/>
          </p:nvPr>
        </p:nvSpPr>
        <p:spPr>
          <a:xfrm>
            <a:off x="0" y="0"/>
            <a:ext cx="9144000" cy="701675"/>
          </a:xfrm>
          <a:solidFill>
            <a:srgbClr val="000000"/>
          </a:solidFill>
        </p:spPr>
        <p:txBody>
          <a:bodyPr wrap="square" anchor="t">
            <a:spAutoFit/>
          </a:bodyPr>
          <a:lstStyle/>
          <a:p>
            <a:pPr eaLnBrk="1" hangingPunct="1"/>
            <a:r>
              <a:rPr lang="ja-JP" altLang="en-US" sz="4000" b="1">
                <a:solidFill>
                  <a:srgbClr val="FFFFFF"/>
                </a:solidFill>
                <a:latin typeface="Times" charset="0"/>
              </a:rPr>
              <a:t>磨难</a:t>
            </a:r>
            <a:r>
              <a:rPr lang="ja-JP" altLang="en-US" sz="4000" b="1">
                <a:solidFill>
                  <a:srgbClr val="FFFFFF"/>
                </a:solidFill>
                <a:latin typeface="Tahoma" charset="0"/>
              </a:rPr>
              <a:t>之前千禧年前论</a:t>
            </a:r>
            <a:endParaRPr lang="en-US" sz="4000" b="1">
              <a:solidFill>
                <a:srgbClr val="FFFFFF"/>
              </a:solidFill>
              <a:latin typeface="Tahoma" charset="0"/>
            </a:endParaRPr>
          </a:p>
        </p:txBody>
      </p:sp>
    </p:spTree>
    <p:extLst>
      <p:ext uri="{BB962C8B-B14F-4D97-AF65-F5344CB8AC3E}">
        <p14:creationId xmlns:p14="http://schemas.microsoft.com/office/powerpoint/2010/main" val="349851164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7" presetClass="entr" presetSubtype="8" fill="hold" grpId="0" nodeType="afterEffect">
                                  <p:stCondLst>
                                    <p:cond delay="0"/>
                                  </p:stCondLst>
                                  <p:childTnLst>
                                    <p:set>
                                      <p:cBhvr>
                                        <p:cTn id="12" dur="1" fill="hold">
                                          <p:stCondLst>
                                            <p:cond delay="0"/>
                                          </p:stCondLst>
                                        </p:cTn>
                                        <p:tgtEl>
                                          <p:spTgt spid="144391"/>
                                        </p:tgtEl>
                                        <p:attrNameLst>
                                          <p:attrName>style.visibility</p:attrName>
                                        </p:attrNameLst>
                                      </p:cBhvr>
                                      <p:to>
                                        <p:strVal val="visible"/>
                                      </p:to>
                                    </p:set>
                                    <p:anim calcmode="lin" valueType="num">
                                      <p:cBhvr additive="base">
                                        <p:cTn id="13" dur="2000" fill="hold"/>
                                        <p:tgtEl>
                                          <p:spTgt spid="144391"/>
                                        </p:tgtEl>
                                        <p:attrNameLst>
                                          <p:attrName>ppt_x</p:attrName>
                                        </p:attrNameLst>
                                      </p:cBhvr>
                                      <p:tavLst>
                                        <p:tav tm="0">
                                          <p:val>
                                            <p:strVal val="0-#ppt_w/2"/>
                                          </p:val>
                                        </p:tav>
                                        <p:tav tm="100000">
                                          <p:val>
                                            <p:strVal val="#ppt_x"/>
                                          </p:val>
                                        </p:tav>
                                      </p:tavLst>
                                    </p:anim>
                                    <p:anim calcmode="lin" valueType="num">
                                      <p:cBhvr additive="base">
                                        <p:cTn id="14" dur="2000" fill="hold"/>
                                        <p:tgtEl>
                                          <p:spTgt spid="144391"/>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4000"/>
                            </p:stCondLst>
                            <p:childTnLst>
                              <p:par>
                                <p:cTn id="16" presetID="9" presetClass="entr" presetSubtype="0" fill="hold" grpId="0" nodeType="afterEffect">
                                  <p:stCondLst>
                                    <p:cond delay="0"/>
                                  </p:stCondLst>
                                  <p:childTnLst>
                                    <p:set>
                                      <p:cBhvr>
                                        <p:cTn id="17" dur="1" fill="hold">
                                          <p:stCondLst>
                                            <p:cond delay="0"/>
                                          </p:stCondLst>
                                        </p:cTn>
                                        <p:tgtEl>
                                          <p:spTgt spid="144390"/>
                                        </p:tgtEl>
                                        <p:attrNameLst>
                                          <p:attrName>style.visibility</p:attrName>
                                        </p:attrNameLst>
                                      </p:cBhvr>
                                      <p:to>
                                        <p:strVal val="visible"/>
                                      </p:to>
                                    </p:set>
                                    <p:animEffect transition="in" filter="dissolve">
                                      <p:cBhvr>
                                        <p:cTn id="18" dur="2000"/>
                                        <p:tgtEl>
                                          <p:spTgt spid="144390"/>
                                        </p:tgtEl>
                                      </p:cBhvr>
                                    </p:animEffect>
                                  </p:childTnLst>
                                </p:cTn>
                              </p:par>
                            </p:childTnLst>
                          </p:cTn>
                        </p:par>
                        <p:par>
                          <p:cTn id="19" fill="hold" nodeType="afterGroup">
                            <p:stCondLst>
                              <p:cond delay="6000"/>
                            </p:stCondLst>
                            <p:childTnLst>
                              <p:par>
                                <p:cTn id="20" presetID="9" presetClass="entr" presetSubtype="0" fill="hold" grpId="0" nodeType="afterEffect">
                                  <p:stCondLst>
                                    <p:cond delay="0"/>
                                  </p:stCondLst>
                                  <p:childTnLst>
                                    <p:set>
                                      <p:cBhvr>
                                        <p:cTn id="21" dur="1" fill="hold">
                                          <p:stCondLst>
                                            <p:cond delay="0"/>
                                          </p:stCondLst>
                                        </p:cTn>
                                        <p:tgtEl>
                                          <p:spTgt spid="144395"/>
                                        </p:tgtEl>
                                        <p:attrNameLst>
                                          <p:attrName>style.visibility</p:attrName>
                                        </p:attrNameLst>
                                      </p:cBhvr>
                                      <p:to>
                                        <p:strVal val="visible"/>
                                      </p:to>
                                    </p:set>
                                    <p:animEffect transition="in" filter="dissolve">
                                      <p:cBhvr>
                                        <p:cTn id="22" dur="2000"/>
                                        <p:tgtEl>
                                          <p:spTgt spid="144395"/>
                                        </p:tgtEl>
                                      </p:cBhvr>
                                    </p:animEffect>
                                  </p:childTnLst>
                                </p:cTn>
                              </p:par>
                            </p:childTnLst>
                          </p:cTn>
                        </p:par>
                        <p:par>
                          <p:cTn id="23" fill="hold" nodeType="afterGroup">
                            <p:stCondLst>
                              <p:cond delay="8000"/>
                            </p:stCondLst>
                            <p:childTnLst>
                              <p:par>
                                <p:cTn id="24" presetID="42" presetClass="entr" presetSubtype="0" fill="hold" nodeType="afterEffect">
                                  <p:stCondLst>
                                    <p:cond delay="0"/>
                                  </p:stCondLst>
                                  <p:childTnLst>
                                    <p:set>
                                      <p:cBhvr>
                                        <p:cTn id="25" dur="1" fill="hold">
                                          <p:stCondLst>
                                            <p:cond delay="0"/>
                                          </p:stCondLst>
                                        </p:cTn>
                                        <p:tgtEl>
                                          <p:spTgt spid="144394"/>
                                        </p:tgtEl>
                                        <p:attrNameLst>
                                          <p:attrName>style.visibility</p:attrName>
                                        </p:attrNameLst>
                                      </p:cBhvr>
                                      <p:to>
                                        <p:strVal val="visible"/>
                                      </p:to>
                                    </p:set>
                                    <p:animEffect transition="in" filter="fade">
                                      <p:cBhvr>
                                        <p:cTn id="26" dur="2000"/>
                                        <p:tgtEl>
                                          <p:spTgt spid="144394"/>
                                        </p:tgtEl>
                                      </p:cBhvr>
                                    </p:animEffect>
                                    <p:anim calcmode="lin" valueType="num">
                                      <p:cBhvr>
                                        <p:cTn id="27" dur="2000" fill="hold"/>
                                        <p:tgtEl>
                                          <p:spTgt spid="144394"/>
                                        </p:tgtEl>
                                        <p:attrNameLst>
                                          <p:attrName>ppt_x</p:attrName>
                                        </p:attrNameLst>
                                      </p:cBhvr>
                                      <p:tavLst>
                                        <p:tav tm="0">
                                          <p:val>
                                            <p:strVal val="#ppt_x"/>
                                          </p:val>
                                        </p:tav>
                                        <p:tav tm="100000">
                                          <p:val>
                                            <p:strVal val="#ppt_x"/>
                                          </p:val>
                                        </p:tav>
                                      </p:tavLst>
                                    </p:anim>
                                    <p:anim calcmode="lin" valueType="num">
                                      <p:cBhvr>
                                        <p:cTn id="28" dur="2000" fill="hold"/>
                                        <p:tgtEl>
                                          <p:spTgt spid="144394"/>
                                        </p:tgtEl>
                                        <p:attrNameLst>
                                          <p:attrName>ppt_y</p:attrName>
                                        </p:attrNameLst>
                                      </p:cBhvr>
                                      <p:tavLst>
                                        <p:tav tm="0">
                                          <p:val>
                                            <p:strVal val="#ppt_y+.1"/>
                                          </p:val>
                                        </p:tav>
                                        <p:tav tm="100000">
                                          <p:val>
                                            <p:strVal val="#ppt_y"/>
                                          </p:val>
                                        </p:tav>
                                      </p:tavLst>
                                    </p:anim>
                                  </p:childTnLst>
                                </p:cTn>
                              </p:par>
                            </p:childTnLst>
                          </p:cTn>
                        </p:par>
                        <p:par>
                          <p:cTn id="29" fill="hold" nodeType="afterGroup">
                            <p:stCondLst>
                              <p:cond delay="10000"/>
                            </p:stCondLst>
                            <p:childTnLst>
                              <p:par>
                                <p:cTn id="30" presetID="9" presetClass="entr" presetSubtype="0" fill="hold" grpId="0" nodeType="afterEffect">
                                  <p:stCondLst>
                                    <p:cond delay="0"/>
                                  </p:stCondLst>
                                  <p:childTnLst>
                                    <p:set>
                                      <p:cBhvr>
                                        <p:cTn id="31" dur="1" fill="hold">
                                          <p:stCondLst>
                                            <p:cond delay="0"/>
                                          </p:stCondLst>
                                        </p:cTn>
                                        <p:tgtEl>
                                          <p:spTgt spid="144392"/>
                                        </p:tgtEl>
                                        <p:attrNameLst>
                                          <p:attrName>style.visibility</p:attrName>
                                        </p:attrNameLst>
                                      </p:cBhvr>
                                      <p:to>
                                        <p:strVal val="visible"/>
                                      </p:to>
                                    </p:set>
                                    <p:animEffect transition="in" filter="dissolve">
                                      <p:cBhvr>
                                        <p:cTn id="32" dur="2000"/>
                                        <p:tgtEl>
                                          <p:spTgt spid="144392"/>
                                        </p:tgtEl>
                                      </p:cBhvr>
                                    </p:animEffect>
                                  </p:childTnLst>
                                </p:cTn>
                              </p:par>
                            </p:childTnLst>
                          </p:cTn>
                        </p:par>
                        <p:par>
                          <p:cTn id="33" fill="hold" nodeType="afterGroup">
                            <p:stCondLst>
                              <p:cond delay="12000"/>
                            </p:stCondLst>
                            <p:childTnLst>
                              <p:par>
                                <p:cTn id="34" presetID="9" presetClass="entr" presetSubtype="0" fill="hold" grpId="0" nodeType="afterEffect">
                                  <p:stCondLst>
                                    <p:cond delay="0"/>
                                  </p:stCondLst>
                                  <p:childTnLst>
                                    <p:set>
                                      <p:cBhvr>
                                        <p:cTn id="35" dur="1" fill="hold">
                                          <p:stCondLst>
                                            <p:cond delay="0"/>
                                          </p:stCondLst>
                                        </p:cTn>
                                        <p:tgtEl>
                                          <p:spTgt spid="144397"/>
                                        </p:tgtEl>
                                        <p:attrNameLst>
                                          <p:attrName>style.visibility</p:attrName>
                                        </p:attrNameLst>
                                      </p:cBhvr>
                                      <p:to>
                                        <p:strVal val="visible"/>
                                      </p:to>
                                    </p:set>
                                    <p:animEffect transition="in" filter="dissolve">
                                      <p:cBhvr>
                                        <p:cTn id="36" dur="2000"/>
                                        <p:tgtEl>
                                          <p:spTgt spid="144397"/>
                                        </p:tgtEl>
                                      </p:cBhvr>
                                    </p:animEffect>
                                  </p:childTnLst>
                                </p:cTn>
                              </p:par>
                            </p:childTnLst>
                          </p:cTn>
                        </p:par>
                        <p:par>
                          <p:cTn id="37" fill="hold" nodeType="afterGroup">
                            <p:stCondLst>
                              <p:cond delay="14000"/>
                            </p:stCondLst>
                            <p:childTnLst>
                              <p:par>
                                <p:cTn id="38" presetID="47" presetClass="entr" presetSubtype="0" fill="hold" grpId="0" nodeType="afterEffect">
                                  <p:stCondLst>
                                    <p:cond delay="0"/>
                                  </p:stCondLst>
                                  <p:childTnLst>
                                    <p:set>
                                      <p:cBhvr>
                                        <p:cTn id="39" dur="1" fill="hold">
                                          <p:stCondLst>
                                            <p:cond delay="0"/>
                                          </p:stCondLst>
                                        </p:cTn>
                                        <p:tgtEl>
                                          <p:spTgt spid="144396"/>
                                        </p:tgtEl>
                                        <p:attrNameLst>
                                          <p:attrName>style.visibility</p:attrName>
                                        </p:attrNameLst>
                                      </p:cBhvr>
                                      <p:to>
                                        <p:strVal val="visible"/>
                                      </p:to>
                                    </p:set>
                                    <p:animEffect transition="in" filter="fade">
                                      <p:cBhvr>
                                        <p:cTn id="40" dur="2000"/>
                                        <p:tgtEl>
                                          <p:spTgt spid="144396"/>
                                        </p:tgtEl>
                                      </p:cBhvr>
                                    </p:animEffect>
                                    <p:anim calcmode="lin" valueType="num">
                                      <p:cBhvr>
                                        <p:cTn id="41" dur="2000" fill="hold"/>
                                        <p:tgtEl>
                                          <p:spTgt spid="144396"/>
                                        </p:tgtEl>
                                        <p:attrNameLst>
                                          <p:attrName>ppt_x</p:attrName>
                                        </p:attrNameLst>
                                      </p:cBhvr>
                                      <p:tavLst>
                                        <p:tav tm="0">
                                          <p:val>
                                            <p:strVal val="#ppt_x"/>
                                          </p:val>
                                        </p:tav>
                                        <p:tav tm="100000">
                                          <p:val>
                                            <p:strVal val="#ppt_x"/>
                                          </p:val>
                                        </p:tav>
                                      </p:tavLst>
                                    </p:anim>
                                    <p:anim calcmode="lin" valueType="num">
                                      <p:cBhvr>
                                        <p:cTn id="42" dur="2000" fill="hold"/>
                                        <p:tgtEl>
                                          <p:spTgt spid="144396"/>
                                        </p:tgtEl>
                                        <p:attrNameLst>
                                          <p:attrName>ppt_y</p:attrName>
                                        </p:attrNameLst>
                                      </p:cBhvr>
                                      <p:tavLst>
                                        <p:tav tm="0">
                                          <p:val>
                                            <p:strVal val="#ppt_y-.1"/>
                                          </p:val>
                                        </p:tav>
                                        <p:tav tm="100000">
                                          <p:val>
                                            <p:strVal val="#ppt_y"/>
                                          </p:val>
                                        </p:tav>
                                      </p:tavLst>
                                    </p:anim>
                                  </p:childTnLst>
                                </p:cTn>
                              </p:par>
                            </p:childTnLst>
                          </p:cTn>
                        </p:par>
                        <p:par>
                          <p:cTn id="43" fill="hold" nodeType="afterGroup">
                            <p:stCondLst>
                              <p:cond delay="16000"/>
                            </p:stCondLst>
                            <p:childTnLst>
                              <p:par>
                                <p:cTn id="44" presetID="9" presetClass="entr" presetSubtype="0" fill="hold" grpId="0" nodeType="afterEffect">
                                  <p:stCondLst>
                                    <p:cond delay="0"/>
                                  </p:stCondLst>
                                  <p:childTnLst>
                                    <p:set>
                                      <p:cBhvr>
                                        <p:cTn id="45" dur="1" fill="hold">
                                          <p:stCondLst>
                                            <p:cond delay="0"/>
                                          </p:stCondLst>
                                        </p:cTn>
                                        <p:tgtEl>
                                          <p:spTgt spid="144398">
                                            <p:bg/>
                                          </p:spTgt>
                                        </p:tgtEl>
                                        <p:attrNameLst>
                                          <p:attrName>style.visibility</p:attrName>
                                        </p:attrNameLst>
                                      </p:cBhvr>
                                      <p:to>
                                        <p:strVal val="visible"/>
                                      </p:to>
                                    </p:set>
                                    <p:animEffect transition="in" filter="dissolve">
                                      <p:cBhvr>
                                        <p:cTn id="46" dur="2000"/>
                                        <p:tgtEl>
                                          <p:spTgt spid="144398">
                                            <p:bg/>
                                          </p:spTgt>
                                        </p:tgtEl>
                                      </p:cBhvr>
                                    </p:animEffect>
                                  </p:childTnLst>
                                </p:cTn>
                              </p:par>
                            </p:childTnLst>
                          </p:cTn>
                        </p:par>
                        <p:par>
                          <p:cTn id="47" fill="hold" nodeType="afterGroup">
                            <p:stCondLst>
                              <p:cond delay="18000"/>
                            </p:stCondLst>
                            <p:childTnLst>
                              <p:par>
                                <p:cTn id="48" presetID="9" presetClass="entr" presetSubtype="0" fill="hold" grpId="0" nodeType="afterEffect">
                                  <p:stCondLst>
                                    <p:cond delay="0"/>
                                  </p:stCondLst>
                                  <p:childTnLst>
                                    <p:set>
                                      <p:cBhvr>
                                        <p:cTn id="49" dur="1" fill="hold">
                                          <p:stCondLst>
                                            <p:cond delay="0"/>
                                          </p:stCondLst>
                                        </p:cTn>
                                        <p:tgtEl>
                                          <p:spTgt spid="144398">
                                            <p:txEl>
                                              <p:pRg st="0" end="0"/>
                                            </p:txEl>
                                          </p:spTgt>
                                        </p:tgtEl>
                                        <p:attrNameLst>
                                          <p:attrName>style.visibility</p:attrName>
                                        </p:attrNameLst>
                                      </p:cBhvr>
                                      <p:to>
                                        <p:strVal val="visible"/>
                                      </p:to>
                                    </p:set>
                                    <p:animEffect transition="in" filter="dissolve">
                                      <p:cBhvr>
                                        <p:cTn id="50" dur="2000"/>
                                        <p:tgtEl>
                                          <p:spTgt spid="144398">
                                            <p:txEl>
                                              <p:pRg st="0" end="0"/>
                                            </p:txEl>
                                          </p:spTgt>
                                        </p:tgtEl>
                                      </p:cBhvr>
                                    </p:animEffect>
                                  </p:childTnLst>
                                </p:cTn>
                              </p:par>
                            </p:childTnLst>
                          </p:cTn>
                        </p:par>
                        <p:par>
                          <p:cTn id="51" fill="hold" nodeType="afterGroup">
                            <p:stCondLst>
                              <p:cond delay="20000"/>
                            </p:stCondLst>
                            <p:childTnLst>
                              <p:par>
                                <p:cTn id="52" presetID="42" presetClass="entr" presetSubtype="0" fill="hold" grpId="0" nodeType="afterEffect">
                                  <p:stCondLst>
                                    <p:cond delay="0"/>
                                  </p:stCondLst>
                                  <p:childTnLst>
                                    <p:set>
                                      <p:cBhvr>
                                        <p:cTn id="53" dur="1" fill="hold">
                                          <p:stCondLst>
                                            <p:cond delay="0"/>
                                          </p:stCondLst>
                                        </p:cTn>
                                        <p:tgtEl>
                                          <p:spTgt spid="144401"/>
                                        </p:tgtEl>
                                        <p:attrNameLst>
                                          <p:attrName>style.visibility</p:attrName>
                                        </p:attrNameLst>
                                      </p:cBhvr>
                                      <p:to>
                                        <p:strVal val="visible"/>
                                      </p:to>
                                    </p:set>
                                    <p:animEffect transition="in" filter="fade">
                                      <p:cBhvr>
                                        <p:cTn id="54" dur="2000"/>
                                        <p:tgtEl>
                                          <p:spTgt spid="144401"/>
                                        </p:tgtEl>
                                      </p:cBhvr>
                                    </p:animEffect>
                                    <p:anim calcmode="lin" valueType="num">
                                      <p:cBhvr>
                                        <p:cTn id="55" dur="2000" fill="hold"/>
                                        <p:tgtEl>
                                          <p:spTgt spid="144401"/>
                                        </p:tgtEl>
                                        <p:attrNameLst>
                                          <p:attrName>ppt_x</p:attrName>
                                        </p:attrNameLst>
                                      </p:cBhvr>
                                      <p:tavLst>
                                        <p:tav tm="0">
                                          <p:val>
                                            <p:strVal val="#ppt_x"/>
                                          </p:val>
                                        </p:tav>
                                        <p:tav tm="100000">
                                          <p:val>
                                            <p:strVal val="#ppt_x"/>
                                          </p:val>
                                        </p:tav>
                                      </p:tavLst>
                                    </p:anim>
                                    <p:anim calcmode="lin" valueType="num">
                                      <p:cBhvr>
                                        <p:cTn id="56" dur="2000" fill="hold"/>
                                        <p:tgtEl>
                                          <p:spTgt spid="144401"/>
                                        </p:tgtEl>
                                        <p:attrNameLst>
                                          <p:attrName>ppt_y</p:attrName>
                                        </p:attrNameLst>
                                      </p:cBhvr>
                                      <p:tavLst>
                                        <p:tav tm="0">
                                          <p:val>
                                            <p:strVal val="#ppt_y+.1"/>
                                          </p:val>
                                        </p:tav>
                                        <p:tav tm="100000">
                                          <p:val>
                                            <p:strVal val="#ppt_y"/>
                                          </p:val>
                                        </p:tav>
                                      </p:tavLst>
                                    </p:anim>
                                  </p:childTnLst>
                                </p:cTn>
                              </p:par>
                            </p:childTnLst>
                          </p:cTn>
                        </p:par>
                        <p:par>
                          <p:cTn id="57" fill="hold" nodeType="afterGroup">
                            <p:stCondLst>
                              <p:cond delay="22000"/>
                            </p:stCondLst>
                            <p:childTnLst>
                              <p:par>
                                <p:cTn id="58" presetID="9" presetClass="entr" presetSubtype="0" fill="hold" grpId="0" nodeType="afterEffect">
                                  <p:stCondLst>
                                    <p:cond delay="0"/>
                                  </p:stCondLst>
                                  <p:childTnLst>
                                    <p:set>
                                      <p:cBhvr>
                                        <p:cTn id="59" dur="1" fill="hold">
                                          <p:stCondLst>
                                            <p:cond delay="0"/>
                                          </p:stCondLst>
                                        </p:cTn>
                                        <p:tgtEl>
                                          <p:spTgt spid="144393"/>
                                        </p:tgtEl>
                                        <p:attrNameLst>
                                          <p:attrName>style.visibility</p:attrName>
                                        </p:attrNameLst>
                                      </p:cBhvr>
                                      <p:to>
                                        <p:strVal val="visible"/>
                                      </p:to>
                                    </p:set>
                                    <p:animEffect transition="in" filter="dissolve">
                                      <p:cBhvr>
                                        <p:cTn id="60" dur="2000"/>
                                        <p:tgtEl>
                                          <p:spTgt spid="144393"/>
                                        </p:tgtEl>
                                      </p:cBhvr>
                                    </p:animEffect>
                                  </p:childTnLst>
                                </p:cTn>
                              </p:par>
                            </p:childTnLst>
                          </p:cTn>
                        </p:par>
                        <p:par>
                          <p:cTn id="61" fill="hold" nodeType="afterGroup">
                            <p:stCondLst>
                              <p:cond delay="24000"/>
                            </p:stCondLst>
                            <p:childTnLst>
                              <p:par>
                                <p:cTn id="62" presetID="9" presetClass="entr" presetSubtype="0" fill="hold" grpId="0" nodeType="afterEffect">
                                  <p:stCondLst>
                                    <p:cond delay="0"/>
                                  </p:stCondLst>
                                  <p:childTnLst>
                                    <p:set>
                                      <p:cBhvr>
                                        <p:cTn id="63" dur="1" fill="hold">
                                          <p:stCondLst>
                                            <p:cond delay="0"/>
                                          </p:stCondLst>
                                        </p:cTn>
                                        <p:tgtEl>
                                          <p:spTgt spid="144399">
                                            <p:bg/>
                                          </p:spTgt>
                                        </p:tgtEl>
                                        <p:attrNameLst>
                                          <p:attrName>style.visibility</p:attrName>
                                        </p:attrNameLst>
                                      </p:cBhvr>
                                      <p:to>
                                        <p:strVal val="visible"/>
                                      </p:to>
                                    </p:set>
                                    <p:animEffect transition="in" filter="dissolve">
                                      <p:cBhvr>
                                        <p:cTn id="64" dur="2000"/>
                                        <p:tgtEl>
                                          <p:spTgt spid="144399">
                                            <p:bg/>
                                          </p:spTgt>
                                        </p:tgtEl>
                                      </p:cBhvr>
                                    </p:animEffect>
                                  </p:childTnLst>
                                </p:cTn>
                              </p:par>
                            </p:childTnLst>
                          </p:cTn>
                        </p:par>
                        <p:par>
                          <p:cTn id="65" fill="hold" nodeType="afterGroup">
                            <p:stCondLst>
                              <p:cond delay="26000"/>
                            </p:stCondLst>
                            <p:childTnLst>
                              <p:par>
                                <p:cTn id="66" presetID="9" presetClass="entr" presetSubtype="0" fill="hold" grpId="0" nodeType="afterEffect">
                                  <p:stCondLst>
                                    <p:cond delay="0"/>
                                  </p:stCondLst>
                                  <p:childTnLst>
                                    <p:set>
                                      <p:cBhvr>
                                        <p:cTn id="67" dur="1" fill="hold">
                                          <p:stCondLst>
                                            <p:cond delay="0"/>
                                          </p:stCondLst>
                                        </p:cTn>
                                        <p:tgtEl>
                                          <p:spTgt spid="144399">
                                            <p:txEl>
                                              <p:pRg st="0" end="0"/>
                                            </p:txEl>
                                          </p:spTgt>
                                        </p:tgtEl>
                                        <p:attrNameLst>
                                          <p:attrName>style.visibility</p:attrName>
                                        </p:attrNameLst>
                                      </p:cBhvr>
                                      <p:to>
                                        <p:strVal val="visible"/>
                                      </p:to>
                                    </p:set>
                                    <p:animEffect transition="in" filter="dissolve">
                                      <p:cBhvr>
                                        <p:cTn id="68" dur="2000"/>
                                        <p:tgtEl>
                                          <p:spTgt spid="144399">
                                            <p:txEl>
                                              <p:pRg st="0" end="0"/>
                                            </p:txEl>
                                          </p:spTgt>
                                        </p:tgtEl>
                                      </p:cBhvr>
                                    </p:animEffect>
                                  </p:childTnLst>
                                </p:cTn>
                              </p:par>
                            </p:childTnLst>
                          </p:cTn>
                        </p:par>
                        <p:par>
                          <p:cTn id="69" fill="hold" nodeType="afterGroup">
                            <p:stCondLst>
                              <p:cond delay="28000"/>
                            </p:stCondLst>
                            <p:childTnLst>
                              <p:par>
                                <p:cTn id="70" presetID="42" presetClass="entr" presetSubtype="0" fill="hold" grpId="0" nodeType="afterEffect">
                                  <p:stCondLst>
                                    <p:cond delay="0"/>
                                  </p:stCondLst>
                                  <p:childTnLst>
                                    <p:set>
                                      <p:cBhvr>
                                        <p:cTn id="71" dur="1" fill="hold">
                                          <p:stCondLst>
                                            <p:cond delay="0"/>
                                          </p:stCondLst>
                                        </p:cTn>
                                        <p:tgtEl>
                                          <p:spTgt spid="144402"/>
                                        </p:tgtEl>
                                        <p:attrNameLst>
                                          <p:attrName>style.visibility</p:attrName>
                                        </p:attrNameLst>
                                      </p:cBhvr>
                                      <p:to>
                                        <p:strVal val="visible"/>
                                      </p:to>
                                    </p:set>
                                    <p:animEffect transition="in" filter="fade">
                                      <p:cBhvr>
                                        <p:cTn id="72" dur="2000"/>
                                        <p:tgtEl>
                                          <p:spTgt spid="144402"/>
                                        </p:tgtEl>
                                      </p:cBhvr>
                                    </p:animEffect>
                                    <p:anim calcmode="lin" valueType="num">
                                      <p:cBhvr>
                                        <p:cTn id="73" dur="2000" fill="hold"/>
                                        <p:tgtEl>
                                          <p:spTgt spid="144402"/>
                                        </p:tgtEl>
                                        <p:attrNameLst>
                                          <p:attrName>ppt_x</p:attrName>
                                        </p:attrNameLst>
                                      </p:cBhvr>
                                      <p:tavLst>
                                        <p:tav tm="0">
                                          <p:val>
                                            <p:strVal val="#ppt_x"/>
                                          </p:val>
                                        </p:tav>
                                        <p:tav tm="100000">
                                          <p:val>
                                            <p:strVal val="#ppt_x"/>
                                          </p:val>
                                        </p:tav>
                                      </p:tavLst>
                                    </p:anim>
                                    <p:anim calcmode="lin" valueType="num">
                                      <p:cBhvr>
                                        <p:cTn id="74" dur="2000" fill="hold"/>
                                        <p:tgtEl>
                                          <p:spTgt spid="144402"/>
                                        </p:tgtEl>
                                        <p:attrNameLst>
                                          <p:attrName>ppt_y</p:attrName>
                                        </p:attrNameLst>
                                      </p:cBhvr>
                                      <p:tavLst>
                                        <p:tav tm="0">
                                          <p:val>
                                            <p:strVal val="#ppt_y+.1"/>
                                          </p:val>
                                        </p:tav>
                                        <p:tav tm="100000">
                                          <p:val>
                                            <p:strVal val="#ppt_y"/>
                                          </p:val>
                                        </p:tav>
                                      </p:tavLst>
                                    </p:anim>
                                  </p:childTnLst>
                                </p:cTn>
                              </p:par>
                            </p:childTnLst>
                          </p:cTn>
                        </p:par>
                        <p:par>
                          <p:cTn id="75" fill="hold" nodeType="afterGroup">
                            <p:stCondLst>
                              <p:cond delay="30000"/>
                            </p:stCondLst>
                            <p:childTnLst>
                              <p:par>
                                <p:cTn id="76" presetID="9" presetClass="entr" presetSubtype="0" fill="hold" grpId="0" nodeType="afterEffect">
                                  <p:stCondLst>
                                    <p:cond delay="0"/>
                                  </p:stCondLst>
                                  <p:childTnLst>
                                    <p:set>
                                      <p:cBhvr>
                                        <p:cTn id="77" dur="1" fill="hold">
                                          <p:stCondLst>
                                            <p:cond delay="0"/>
                                          </p:stCondLst>
                                        </p:cTn>
                                        <p:tgtEl>
                                          <p:spTgt spid="144400"/>
                                        </p:tgtEl>
                                        <p:attrNameLst>
                                          <p:attrName>style.visibility</p:attrName>
                                        </p:attrNameLst>
                                      </p:cBhvr>
                                      <p:to>
                                        <p:strVal val="visible"/>
                                      </p:to>
                                    </p:set>
                                    <p:animEffect transition="in" filter="dissolve">
                                      <p:cBhvr>
                                        <p:cTn id="78" dur="2000"/>
                                        <p:tgtEl>
                                          <p:spTgt spid="144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5" grpId="0" animBg="1"/>
      <p:bldP spid="144396" grpId="0" animBg="1"/>
      <p:bldP spid="144397" grpId="0" animBg="1"/>
      <p:bldP spid="144398" grpId="0" build="allAtOnce" animBg="1"/>
      <p:bldP spid="144399" grpId="0" build="allAtOnce" animBg="1"/>
      <p:bldP spid="144400" grpId="0" animBg="1"/>
      <p:bldP spid="144401" grpId="0" animBg="1"/>
      <p:bldP spid="14440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1021" y="5445224"/>
            <a:ext cx="9036496" cy="11521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Christ will protect Jerusalem</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citizens from the sun and rain (4:5-6).</a:t>
            </a:r>
          </a:p>
        </p:txBody>
      </p:sp>
      <p:pic>
        <p:nvPicPr>
          <p:cNvPr id="2" name="Picture 1"/>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48798442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Main Idea of Isaiah 2:1-5; 4:2-6</a:t>
            </a:r>
          </a:p>
        </p:txBody>
      </p:sp>
      <p:pic>
        <p:nvPicPr>
          <p:cNvPr id="2" name="Picture 1"/>
          <p:cNvPicPr>
            <a:picLocks noChangeAspect="1"/>
          </p:cNvPicPr>
          <p:nvPr/>
        </p:nvPicPr>
        <p:blipFill rotWithShape="1">
          <a:blip r:embed="rId3"/>
          <a:srcRect t="2022"/>
          <a:stretch/>
        </p:blipFill>
        <p:spPr>
          <a:xfrm>
            <a:off x="-36512" y="985808"/>
            <a:ext cx="9235660" cy="5899576"/>
          </a:xfrm>
          <a:prstGeom prst="rect">
            <a:avLst/>
          </a:prstGeom>
        </p:spPr>
      </p:pic>
      <p:sp>
        <p:nvSpPr>
          <p:cNvPr id="7" name="Rectangle 2"/>
          <p:cNvSpPr txBox="1">
            <a:spLocks noChangeArrowheads="1"/>
          </p:cNvSpPr>
          <p:nvPr/>
        </p:nvSpPr>
        <p:spPr bwMode="auto">
          <a:xfrm>
            <a:off x="0" y="1700808"/>
            <a:ext cx="9144000" cy="30963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effectLst>
                  <a:glow rad="127000">
                    <a:schemeClr val="tx1"/>
                  </a:glow>
                </a:effectLst>
                <a:latin typeface="Arial" charset="0"/>
                <a:ea typeface="ＭＳ Ｐゴシック" charset="0"/>
                <a:cs typeface="ＭＳ Ｐゴシック" charset="0"/>
              </a:rPr>
              <a:t>Jesus will bring </a:t>
            </a:r>
            <a:r>
              <a:rPr lang="en-US" sz="4800" b="1" dirty="0">
                <a:solidFill>
                  <a:srgbClr val="FFFF00"/>
                </a:solidFill>
                <a:effectLst>
                  <a:glow rad="127000">
                    <a:schemeClr val="tx1"/>
                  </a:glow>
                </a:effectLst>
                <a:latin typeface="Arial" charset="0"/>
                <a:ea typeface="ＭＳ Ｐゴシック" charset="0"/>
                <a:cs typeface="ＭＳ Ｐゴシック" charset="0"/>
              </a:rPr>
              <a:t>worldwide</a:t>
            </a:r>
            <a:r>
              <a:rPr lang="en-US" sz="4800" b="1" dirty="0">
                <a:effectLst>
                  <a:glow rad="127000">
                    <a:schemeClr val="tx1"/>
                  </a:glow>
                </a:effectLst>
                <a:latin typeface="Arial" charset="0"/>
                <a:ea typeface="ＭＳ Ｐゴシック" charset="0"/>
                <a:cs typeface="ＭＳ Ｐゴシック" charset="0"/>
              </a:rPr>
              <a:t> truth, peace, prosperity, holiness and protection </a:t>
            </a:r>
          </a:p>
        </p:txBody>
      </p:sp>
    </p:spTree>
    <p:extLst>
      <p:ext uri="{BB962C8B-B14F-4D97-AF65-F5344CB8AC3E}">
        <p14:creationId xmlns:p14="http://schemas.microsoft.com/office/powerpoint/2010/main" val="407513369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Main Idea</a:t>
            </a:r>
          </a:p>
        </p:txBody>
      </p:sp>
      <p:pic>
        <p:nvPicPr>
          <p:cNvPr id="6" name="Picture 5"/>
          <p:cNvPicPr>
            <a:picLocks noChangeAspect="1"/>
          </p:cNvPicPr>
          <p:nvPr/>
        </p:nvPicPr>
        <p:blipFill>
          <a:blip r:embed="rId3"/>
          <a:stretch>
            <a:fillRect/>
          </a:stretch>
        </p:blipFill>
        <p:spPr>
          <a:xfrm>
            <a:off x="0" y="0"/>
            <a:ext cx="6858000" cy="6858000"/>
          </a:xfrm>
          <a:prstGeom prst="rect">
            <a:avLst/>
          </a:prstGeom>
        </p:spPr>
      </p:pic>
    </p:spTree>
    <p:extLst>
      <p:ext uri="{BB962C8B-B14F-4D97-AF65-F5344CB8AC3E}">
        <p14:creationId xmlns:p14="http://schemas.microsoft.com/office/powerpoint/2010/main" val="825345888"/>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09"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defTabSz="914400" eaLnBrk="0" hangingPunct="0"/>
            <a:endParaRPr lang="en-US">
              <a:solidFill>
                <a:srgbClr val="000000"/>
              </a:solidFill>
              <a:latin typeface="Comic Sans MS" pitchFamily="66" charset="0"/>
              <a:ea typeface="MS PGothic" pitchFamily="34" charset="-128"/>
            </a:endParaRPr>
          </a:p>
        </p:txBody>
      </p:sp>
      <p:sp>
        <p:nvSpPr>
          <p:cNvPr id="785410" name="Rectangle 2"/>
          <p:cNvSpPr>
            <a:spLocks noGrp="1" noChangeArrowheads="1"/>
          </p:cNvSpPr>
          <p:nvPr>
            <p:ph type="ctrTitle"/>
          </p:nvPr>
        </p:nvSpPr>
        <p:spPr>
          <a:xfrm>
            <a:off x="0" y="0"/>
            <a:ext cx="9144000" cy="1505702"/>
          </a:xfrm>
          <a:solidFill>
            <a:schemeClr val="tx1"/>
          </a:solidFill>
          <a:ln>
            <a:noFill/>
          </a:ln>
        </p:spPr>
        <p:txBody>
          <a:bodyPr vert="horz" wrap="square" lIns="92075" tIns="46038" rIns="92075" bIns="46038" numCol="1" anchor="ctr" anchorCtr="0" compatLnSpc="1">
            <a:prstTxWarp prst="textNoShape">
              <a:avLst/>
            </a:prstTxWarp>
          </a:bodyPr>
          <a:lstStyle/>
          <a:p>
            <a:pPr algn="ctr" eaLnBrk="1" hangingPunct="1"/>
            <a:r>
              <a:rPr lang="zh-TW" altLang="en-US" sz="6000" dirty="0">
                <a:solidFill>
                  <a:srgbClr val="FFFFFF"/>
                </a:solidFill>
                <a:latin typeface="NSimSun" pitchFamily="49" charset="-122"/>
                <a:ea typeface="NSimSun" pitchFamily="49" charset="-122"/>
              </a:rPr>
              <a:t>启 示 录 </a:t>
            </a:r>
            <a:r>
              <a:rPr lang="en-US" sz="6000" dirty="0">
                <a:solidFill>
                  <a:srgbClr val="FFFFFF"/>
                </a:solidFill>
                <a:latin typeface="NSimSun" pitchFamily="49" charset="-122"/>
                <a:ea typeface="NSimSun" pitchFamily="49" charset="-122"/>
              </a:rPr>
              <a:t> 20:4-6  </a:t>
            </a:r>
            <a:r>
              <a:rPr lang="zh-TW" altLang="en-US" sz="6000" dirty="0">
                <a:solidFill>
                  <a:srgbClr val="FFFFFF"/>
                </a:solidFill>
                <a:latin typeface="NSimSun" pitchFamily="49" charset="-122"/>
                <a:ea typeface="NSimSun" pitchFamily="49" charset="-122"/>
              </a:rPr>
              <a:t>简图 </a:t>
            </a:r>
            <a:endParaRPr lang="en-US" sz="6000" dirty="0">
              <a:solidFill>
                <a:srgbClr val="FFFFFF"/>
              </a:solidFill>
              <a:latin typeface="NSimSun" pitchFamily="49" charset="-122"/>
              <a:ea typeface="NSimSun" pitchFamily="49" charset="-122"/>
            </a:endParaRPr>
          </a:p>
        </p:txBody>
      </p:sp>
      <p:sp>
        <p:nvSpPr>
          <p:cNvPr id="481283" name="Rectangle 3"/>
          <p:cNvSpPr>
            <a:spLocks noChangeArrowheads="1"/>
          </p:cNvSpPr>
          <p:nvPr/>
        </p:nvSpPr>
        <p:spPr bwMode="auto">
          <a:xfrm>
            <a:off x="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rPr>
              <a:t>5b </a:t>
            </a:r>
            <a:r>
              <a:rPr lang="zh-CN" altLang="en-US" sz="2000" b="1">
                <a:solidFill>
                  <a:srgbClr val="000000"/>
                </a:solidFill>
                <a:latin typeface="NSimSun" pitchFamily="49" charset="-122"/>
                <a:ea typeface="NSimSun" pitchFamily="49" charset="-122"/>
              </a:rPr>
              <a:t>这是头一次的</a:t>
            </a:r>
            <a:r>
              <a:rPr lang="zh-CN" altLang="en-US" sz="2000" b="1">
                <a:solidFill>
                  <a:srgbClr val="FF0000"/>
                </a:solidFill>
                <a:latin typeface="NSimSun" pitchFamily="49" charset="-122"/>
                <a:ea typeface="NSimSun" pitchFamily="49" charset="-122"/>
              </a:rPr>
              <a:t>复活。</a:t>
            </a:r>
            <a:r>
              <a:rPr lang="zh-CN" altLang="en-US" sz="2000" b="1">
                <a:solidFill>
                  <a:srgbClr val="000000"/>
                </a:solidFill>
                <a:latin typeface="Arial" pitchFamily="34" charset="0"/>
                <a:ea typeface="MS PGothic" pitchFamily="34" charset="-128"/>
              </a:rPr>
              <a:t> </a:t>
            </a:r>
            <a:r>
              <a:rPr lang="en-US" altLang="ja-JP" sz="2000" b="1">
                <a:solidFill>
                  <a:srgbClr val="000000"/>
                </a:solidFill>
                <a:latin typeface="Arial" pitchFamily="34" charset="0"/>
                <a:ea typeface="MS PGothic" pitchFamily="34" charset="-128"/>
              </a:rPr>
              <a:t> </a:t>
            </a:r>
            <a:r>
              <a:rPr lang="en-US" altLang="ja-JP" sz="2000" b="1" baseline="30000">
                <a:solidFill>
                  <a:srgbClr val="000000"/>
                </a:solidFill>
                <a:latin typeface="Arial" pitchFamily="34" charset="0"/>
                <a:ea typeface="MS PGothic" pitchFamily="34" charset="-128"/>
              </a:rPr>
              <a:t>6a </a:t>
            </a:r>
            <a:r>
              <a:rPr lang="zh-CN" altLang="en-US" sz="2000" b="1">
                <a:solidFill>
                  <a:srgbClr val="000000"/>
                </a:solidFill>
                <a:latin typeface="Arial" pitchFamily="34" charset="0"/>
                <a:ea typeface="MS PGothic" pitchFamily="34" charset="-128"/>
              </a:rPr>
              <a:t>在头一次复活有分的、有福了、圣洁了．第二次的死在他们身上没有权柄</a:t>
            </a:r>
            <a:r>
              <a:rPr lang="en-US" altLang="ja-JP" sz="2000" b="1">
                <a:solidFill>
                  <a:srgbClr val="000000"/>
                </a:solidFill>
                <a:latin typeface="Arial" pitchFamily="34" charset="0"/>
                <a:ea typeface="MS PGothic" pitchFamily="34" charset="-128"/>
              </a:rPr>
              <a:t>…</a:t>
            </a:r>
            <a:endParaRPr lang="en-US" sz="2000" b="1">
              <a:solidFill>
                <a:srgbClr val="000000"/>
              </a:solidFill>
              <a:latin typeface="Arial" pitchFamily="34" charset="0"/>
              <a:ea typeface="MS PGothic" pitchFamily="34" charset="-128"/>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rPr>
              <a:t>5a </a:t>
            </a:r>
            <a:r>
              <a:rPr lang="zh-CN" altLang="en-US" b="1">
                <a:solidFill>
                  <a:srgbClr val="000000"/>
                </a:solidFill>
                <a:latin typeface="NSimSun" pitchFamily="49" charset="-122"/>
                <a:ea typeface="NSimSun" pitchFamily="49" charset="-122"/>
              </a:rPr>
              <a:t>其余的死人还没有</a:t>
            </a:r>
            <a:r>
              <a:rPr lang="zh-CN" altLang="en-US" b="1">
                <a:solidFill>
                  <a:srgbClr val="AB3226"/>
                </a:solidFill>
                <a:latin typeface="NSimSun" pitchFamily="49" charset="-122"/>
                <a:ea typeface="NSimSun" pitchFamily="49" charset="-122"/>
              </a:rPr>
              <a:t>复活</a:t>
            </a:r>
            <a:r>
              <a:rPr lang="zh-CN" altLang="en-US" b="1">
                <a:solidFill>
                  <a:srgbClr val="000000"/>
                </a:solidFill>
                <a:latin typeface="NSimSun" pitchFamily="49" charset="-122"/>
                <a:ea typeface="NSimSun" pitchFamily="49" charset="-122"/>
              </a:rPr>
              <a:t>、直等那</a:t>
            </a:r>
            <a:r>
              <a:rPr lang="zh-CN" altLang="en-US" b="1">
                <a:solidFill>
                  <a:srgbClr val="2E3ED0"/>
                </a:solidFill>
                <a:latin typeface="NSimSun" pitchFamily="49" charset="-122"/>
                <a:ea typeface="NSimSun" pitchFamily="49" charset="-122"/>
              </a:rPr>
              <a:t>一千年</a:t>
            </a:r>
            <a:r>
              <a:rPr lang="zh-CN" altLang="en-US" b="1">
                <a:solidFill>
                  <a:srgbClr val="000000"/>
                </a:solidFill>
                <a:latin typeface="NSimSun" pitchFamily="49" charset="-122"/>
                <a:ea typeface="NSimSun" pitchFamily="49" charset="-122"/>
              </a:rPr>
              <a:t>完了。 </a:t>
            </a:r>
            <a:r>
              <a:rPr lang="en-US" altLang="ja-JP" b="1">
                <a:solidFill>
                  <a:srgbClr val="000000"/>
                </a:solidFill>
                <a:latin typeface="NSimSun" pitchFamily="49" charset="-122"/>
                <a:ea typeface="NSimSun" pitchFamily="49" charset="-122"/>
              </a:rPr>
              <a:t>.</a:t>
            </a:r>
            <a:endParaRPr lang="en-US" b="1">
              <a:solidFill>
                <a:srgbClr val="000000"/>
              </a:solidFill>
              <a:latin typeface="NSimSun" pitchFamily="49" charset="-122"/>
              <a:ea typeface="NSimSun" pitchFamily="49" charset="-122"/>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pPr>
            <a:r>
              <a:rPr lang="en-US" sz="2000" b="1" baseline="30000">
                <a:solidFill>
                  <a:srgbClr val="000000"/>
                </a:solidFill>
                <a:latin typeface="Arial" pitchFamily="34" charset="0"/>
                <a:ea typeface="MS PGothic" pitchFamily="34" charset="-128"/>
              </a:rPr>
              <a:t>6b  </a:t>
            </a:r>
            <a:r>
              <a:rPr lang="zh-CN" altLang="en-US" sz="2000" b="1">
                <a:solidFill>
                  <a:srgbClr val="000000"/>
                </a:solidFill>
                <a:latin typeface="Arial" pitchFamily="34" charset="0"/>
                <a:ea typeface="MS PGothic" pitchFamily="34" charset="-128"/>
              </a:rPr>
              <a:t>他们必作　神和基督的祭司、并要与基督一同作王</a:t>
            </a:r>
            <a:r>
              <a:rPr lang="zh-CN" altLang="en-US" sz="2000" b="1">
                <a:solidFill>
                  <a:srgbClr val="2E3ED0"/>
                </a:solidFill>
                <a:latin typeface="Arial" pitchFamily="34" charset="0"/>
                <a:ea typeface="MS PGothic" pitchFamily="34" charset="-128"/>
              </a:rPr>
              <a:t>千一年</a:t>
            </a:r>
            <a:r>
              <a:rPr lang="zh-CN" altLang="en-US" sz="2000" b="1">
                <a:solidFill>
                  <a:srgbClr val="000000"/>
                </a:solidFill>
                <a:latin typeface="Arial" pitchFamily="34" charset="0"/>
                <a:ea typeface="MS PGothic" pitchFamily="34" charset="-128"/>
              </a:rPr>
              <a:t>。  </a:t>
            </a:r>
            <a:endParaRPr lang="en-US" b="1">
              <a:solidFill>
                <a:srgbClr val="000000"/>
              </a:solidFill>
              <a:latin typeface="Comic Sans MS" pitchFamily="66" charset="0"/>
              <a:ea typeface="MS PGothic" pitchFamily="34" charset="-128"/>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rPr>
              <a:t>4a </a:t>
            </a:r>
            <a:r>
              <a:rPr lang="zh-CN" altLang="en-US" b="1">
                <a:solidFill>
                  <a:srgbClr val="000000"/>
                </a:solidFill>
                <a:latin typeface="Comic Sans MS" pitchFamily="66" charset="0"/>
                <a:ea typeface="SimSun" pitchFamily="2" charset="-122"/>
              </a:rPr>
              <a:t>我又看见几个宝座、也有坐在上面的、并有审判的权柄赐给他们．我又看见那些因为给耶稣作见证、并为　神之道被斩者的灵魂、和那没有拜过兽与兽像、也没有在额上和手上受过他印记之人的灵魂</a:t>
            </a:r>
            <a:r>
              <a:rPr lang="en-US" altLang="ja-JP" sz="2000" b="1">
                <a:solidFill>
                  <a:srgbClr val="000000"/>
                </a:solidFill>
                <a:latin typeface="Arial" pitchFamily="34" charset="0"/>
                <a:ea typeface="MS PGothic" pitchFamily="34" charset="-128"/>
              </a:rPr>
              <a:t>…</a:t>
            </a:r>
            <a:endParaRPr lang="en-US" sz="2000" b="1">
              <a:solidFill>
                <a:srgbClr val="000000"/>
              </a:solidFill>
              <a:latin typeface="Arial" pitchFamily="34" charset="0"/>
              <a:ea typeface="MS PGothic" pitchFamily="34" charset="-128"/>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defTabSz="914400">
              <a:lnSpc>
                <a:spcPct val="90000"/>
              </a:lnSpc>
              <a:spcBef>
                <a:spcPct val="20000"/>
              </a:spcBef>
              <a:buClr>
                <a:srgbClr val="000000"/>
              </a:buClr>
              <a:buSzPct val="80000"/>
              <a:buFont typeface="Wingdings" pitchFamily="2" charset="2"/>
              <a:buNone/>
            </a:pPr>
            <a:r>
              <a:rPr lang="en-US" sz="2000" b="1" baseline="30000">
                <a:solidFill>
                  <a:srgbClr val="000000"/>
                </a:solidFill>
                <a:latin typeface="Arial" pitchFamily="34" charset="0"/>
                <a:ea typeface="MS PGothic" pitchFamily="34" charset="-128"/>
              </a:rPr>
              <a:t>4b </a:t>
            </a:r>
            <a:r>
              <a:rPr lang="zh-CN" altLang="en-US" b="1">
                <a:solidFill>
                  <a:srgbClr val="000000"/>
                </a:solidFill>
                <a:latin typeface="NSimSun" pitchFamily="49" charset="-122"/>
                <a:ea typeface="NSimSun" pitchFamily="49" charset="-122"/>
              </a:rPr>
              <a:t>他们都</a:t>
            </a:r>
            <a:r>
              <a:rPr lang="zh-CN" altLang="en-US" b="1" u="sng">
                <a:solidFill>
                  <a:srgbClr val="AB3226"/>
                </a:solidFill>
                <a:latin typeface="NSimSun" pitchFamily="49" charset="-122"/>
                <a:ea typeface="NSimSun" pitchFamily="49" charset="-122"/>
              </a:rPr>
              <a:t>复活了</a:t>
            </a:r>
            <a:r>
              <a:rPr lang="zh-CN" altLang="en-US" b="1">
                <a:solidFill>
                  <a:srgbClr val="000000"/>
                </a:solidFill>
                <a:latin typeface="NSimSun" pitchFamily="49" charset="-122"/>
                <a:ea typeface="NSimSun" pitchFamily="49" charset="-122"/>
              </a:rPr>
              <a:t>、与基督一同作王</a:t>
            </a:r>
            <a:r>
              <a:rPr lang="zh-CN" altLang="en-US" b="1">
                <a:solidFill>
                  <a:srgbClr val="2E3ED0"/>
                </a:solidFill>
                <a:latin typeface="NSimSun" pitchFamily="49" charset="-122"/>
                <a:ea typeface="NSimSun" pitchFamily="49" charset="-122"/>
              </a:rPr>
              <a:t>一千年</a:t>
            </a:r>
            <a:r>
              <a:rPr lang="zh-CN" altLang="en-US">
                <a:solidFill>
                  <a:srgbClr val="000000"/>
                </a:solidFill>
                <a:latin typeface="Comic Sans MS" pitchFamily="66" charset="0"/>
                <a:ea typeface="SimSun" pitchFamily="2" charset="-122"/>
              </a:rPr>
              <a:t>。 </a:t>
            </a:r>
            <a:endParaRPr lang="en-US" b="1">
              <a:solidFill>
                <a:srgbClr val="000000"/>
              </a:solidFill>
              <a:latin typeface="Arial" pitchFamily="34" charset="0"/>
              <a:ea typeface="MS PGothic" pitchFamily="34" charset="-128"/>
            </a:endParaRPr>
          </a:p>
        </p:txBody>
      </p:sp>
      <p:pic>
        <p:nvPicPr>
          <p:cNvPr id="481291" name="Picture 11"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5418"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algn="ctr" defTabSz="914400" eaLnBrk="0" hangingPunct="0"/>
            <a:r>
              <a:rPr lang="en-US">
                <a:solidFill>
                  <a:srgbClr val="FFFFFF"/>
                </a:solidFill>
                <a:latin typeface="Comic Sans MS" pitchFamily="66" charset="0"/>
                <a:ea typeface="MS PGothic" pitchFamily="34" charset="-128"/>
              </a:rPr>
              <a:t>1000 </a:t>
            </a:r>
            <a:r>
              <a:rPr lang="zh-TW" altLang="en-US" b="1">
                <a:solidFill>
                  <a:srgbClr val="FFFFFF"/>
                </a:solidFill>
                <a:latin typeface="Comic Sans MS" pitchFamily="66" charset="0"/>
                <a:ea typeface="MS PGothic" pitchFamily="34" charset="-128"/>
              </a:rPr>
              <a:t>年</a:t>
            </a:r>
            <a:r>
              <a:rPr lang="zh-TW" altLang="en-US">
                <a:solidFill>
                  <a:srgbClr val="FFFFFF"/>
                </a:solidFill>
                <a:latin typeface="Comic Sans MS" pitchFamily="66" charset="0"/>
                <a:ea typeface="MS PGothic" pitchFamily="34" charset="-128"/>
              </a:rPr>
              <a:t> </a:t>
            </a:r>
            <a:endParaRPr lang="en-US">
              <a:solidFill>
                <a:srgbClr val="FFFFFF"/>
              </a:solidFill>
              <a:latin typeface="Comic Sans MS" pitchFamily="66" charset="0"/>
              <a:ea typeface="MS PGothic" pitchFamily="34" charset="-128"/>
            </a:endParaRPr>
          </a:p>
        </p:txBody>
      </p:sp>
    </p:spTree>
    <p:extLst>
      <p:ext uri="{BB962C8B-B14F-4D97-AF65-F5344CB8AC3E}">
        <p14:creationId xmlns:p14="http://schemas.microsoft.com/office/powerpoint/2010/main" val="4283788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424</a:t>
            </a: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审判天使</a:t>
            </a:r>
            <a:endParaRPr lang="zh-CN" altLang="en-US" sz="4000" dirty="0">
              <a:solidFill>
                <a:srgbClr val="FFFFFF"/>
              </a:solidFill>
              <a:effectLst>
                <a:glow rad="266700">
                  <a:srgbClr val="000000">
                    <a:alpha val="75000"/>
                  </a:srgbClr>
                </a:glow>
              </a:effectLst>
            </a:endParaRPr>
          </a:p>
        </p:txBody>
      </p:sp>
    </p:spTree>
    <p:extLst>
      <p:ext uri="{BB962C8B-B14F-4D97-AF65-F5344CB8AC3E}">
        <p14:creationId xmlns:p14="http://schemas.microsoft.com/office/powerpoint/2010/main" val="14052074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7043645" cy="5184576"/>
          </a:xfrm>
        </p:spPr>
        <p:txBody>
          <a:bodyPr/>
          <a:lstStyle/>
          <a:p>
            <a:r>
              <a:rPr lang="ru-RU" altLang="ja-JP" sz="3200" b="1" dirty="0">
                <a:latin typeface="Arial"/>
                <a:cs typeface="Arial"/>
              </a:rPr>
              <a:t>“</a:t>
            </a:r>
            <a:r>
              <a:rPr lang="zh-CN" altLang="en-US" sz="3200" b="1" i="0" dirty="0">
                <a:latin typeface="Arial"/>
                <a:cs typeface="Arial"/>
              </a:rPr>
              <a:t>你们不知道圣徒要审判世界吗？既然世界要由你们来审判，难道你们不配审判这些最小的事吗？ 你们不知道我们要审判天使吗？何况今生的事呢？</a:t>
            </a:r>
            <a:r>
              <a:rPr lang="ru-RU" altLang="ja-JP" sz="3200" b="1" dirty="0">
                <a:latin typeface="Arial"/>
                <a:cs typeface="Arial"/>
              </a:rPr>
              <a:t>”</a:t>
            </a:r>
            <a:br>
              <a:rPr lang="en-US" sz="3200" b="1" dirty="0">
                <a:latin typeface="Arial"/>
                <a:cs typeface="Arial"/>
              </a:rPr>
            </a:br>
            <a:r>
              <a:rPr lang="en-US" sz="3200" b="1" dirty="0">
                <a:latin typeface="Arial"/>
                <a:cs typeface="Arial"/>
              </a:rPr>
              <a:t>(</a:t>
            </a:r>
            <a:r>
              <a:rPr lang="zh-CN" altLang="en-US" sz="3200" b="1" dirty="0">
                <a:latin typeface="Arial"/>
                <a:cs typeface="Arial"/>
              </a:rPr>
              <a:t>林前 </a:t>
            </a:r>
            <a:r>
              <a:rPr lang="en-US" sz="3200" b="1" dirty="0">
                <a:latin typeface="Arial"/>
                <a:cs typeface="Arial"/>
              </a:rPr>
              <a:t>6:2-3 </a:t>
            </a:r>
            <a:r>
              <a:rPr lang="en-US" sz="2400" b="1" dirty="0">
                <a:latin typeface="Arial"/>
                <a:cs typeface="Arial"/>
              </a:rPr>
              <a:t>CNVS</a:t>
            </a:r>
            <a:r>
              <a:rPr lang="en-US" sz="3200" b="1" dirty="0">
                <a:latin typeface="Arial"/>
                <a:cs typeface="Arial"/>
              </a:rPr>
              <a:t>)</a:t>
            </a:r>
          </a:p>
        </p:txBody>
      </p:sp>
    </p:spTree>
    <p:extLst>
      <p:ext uri="{BB962C8B-B14F-4D97-AF65-F5344CB8AC3E}">
        <p14:creationId xmlns:p14="http://schemas.microsoft.com/office/powerpoint/2010/main" val="33498472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424</a:t>
            </a: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审判天使</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掌管天下</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恢复洪水前时代的世界 （以赛亚书</a:t>
            </a:r>
            <a:r>
              <a:rPr lang="en-US" altLang="zh-CN" sz="4000" dirty="0">
                <a:solidFill>
                  <a:srgbClr val="FFFFFF"/>
                </a:solidFill>
                <a:effectLst>
                  <a:glow rad="241300">
                    <a:srgbClr val="000000">
                      <a:alpha val="75000"/>
                    </a:srgbClr>
                  </a:glow>
                </a:effectLst>
              </a:rPr>
              <a:t>65</a:t>
            </a:r>
            <a:r>
              <a:rPr lang="zh-CN" altLang="en-US" sz="4000" dirty="0">
                <a:solidFill>
                  <a:srgbClr val="FFFFFF"/>
                </a:solidFill>
                <a:effectLst>
                  <a:glow rad="241300">
                    <a:srgbClr val="000000">
                      <a:alpha val="75000"/>
                    </a:srgbClr>
                  </a:glow>
                </a:effectLst>
              </a:rPr>
              <a:t>：</a:t>
            </a:r>
            <a:r>
              <a:rPr lang="en-US" altLang="zh-CN" sz="4000" dirty="0">
                <a:solidFill>
                  <a:srgbClr val="FFFFFF"/>
                </a:solidFill>
                <a:effectLst>
                  <a:glow rad="241300">
                    <a:srgbClr val="000000">
                      <a:alpha val="75000"/>
                    </a:srgbClr>
                  </a:glow>
                </a:effectLst>
              </a:rPr>
              <a:t>20</a:t>
            </a:r>
            <a:r>
              <a:rPr lang="zh-CN" altLang="en-US" sz="4000" dirty="0">
                <a:solidFill>
                  <a:srgbClr val="FFFFFF"/>
                </a:solidFill>
                <a:effectLst>
                  <a:glow rad="241300">
                    <a:srgbClr val="000000">
                      <a:alpha val="75000"/>
                    </a:srgbClr>
                  </a:glow>
                </a:effectLst>
              </a:rPr>
              <a:t>里的长寿）</a:t>
            </a:r>
            <a:endParaRPr lang="zh-CN" altLang="en-US" sz="4000" dirty="0">
              <a:solidFill>
                <a:srgbClr val="FFFFFF"/>
              </a:solidFill>
              <a:effectLst>
                <a:glow rad="266700">
                  <a:srgbClr val="000000">
                    <a:alpha val="75000"/>
                  </a:srgbClr>
                </a:glow>
              </a:effectLst>
            </a:endParaRPr>
          </a:p>
        </p:txBody>
      </p:sp>
    </p:spTree>
    <p:extLst>
      <p:ext uri="{BB962C8B-B14F-4D97-AF65-F5344CB8AC3E}">
        <p14:creationId xmlns:p14="http://schemas.microsoft.com/office/powerpoint/2010/main" val="4102374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ctrTitle"/>
          </p:nvPr>
        </p:nvSpPr>
        <p:spPr>
          <a:xfrm>
            <a:off x="3048000" y="76200"/>
            <a:ext cx="6019800" cy="838200"/>
          </a:xfrm>
        </p:spPr>
        <p:txBody>
          <a:bodyPr/>
          <a:lstStyle/>
          <a:p>
            <a:pPr eaLnBrk="1" hangingPunct="1"/>
            <a:r>
              <a:rPr lang="ja-JP" altLang="en-US" sz="4400" b="1">
                <a:effectLst>
                  <a:outerShdw blurRad="38100" dist="38100" dir="2700000" algn="tl">
                    <a:srgbClr val="FFFFFF"/>
                  </a:outerShdw>
                </a:effectLst>
                <a:latin typeface="Tahoma" charset="0"/>
              </a:rPr>
              <a:t>令人难以置信的长寿命</a:t>
            </a:r>
            <a:r>
              <a:rPr lang="en-US" sz="4400" b="1">
                <a:effectLst>
                  <a:outerShdw blurRad="38100" dist="38100" dir="2700000" algn="tl">
                    <a:srgbClr val="FFFFFF"/>
                  </a:outerShdw>
                </a:effectLst>
                <a:latin typeface="Tahoma" charset="0"/>
              </a:rPr>
              <a:t>!</a:t>
            </a:r>
          </a:p>
        </p:txBody>
      </p:sp>
      <p:sp>
        <p:nvSpPr>
          <p:cNvPr id="54275" name="Rectangle 4"/>
          <p:cNvSpPr>
            <a:spLocks noChangeArrowheads="1"/>
          </p:cNvSpPr>
          <p:nvPr/>
        </p:nvSpPr>
        <p:spPr bwMode="auto">
          <a:xfrm>
            <a:off x="3429000" y="2133600"/>
            <a:ext cx="55626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a:spcBef>
                <a:spcPct val="20000"/>
              </a:spcBef>
              <a:buFont typeface="Wingdings" charset="0"/>
              <a:buNone/>
            </a:pPr>
            <a:r>
              <a:rPr lang="en-US" sz="3600" b="1">
                <a:solidFill>
                  <a:srgbClr val="000000"/>
                </a:solidFill>
                <a:latin typeface="Times New Roman" charset="0"/>
              </a:rPr>
              <a:t>[</a:t>
            </a:r>
            <a:r>
              <a:rPr lang="ja-JP" altLang="en-US" sz="3600" b="1">
                <a:solidFill>
                  <a:srgbClr val="000000"/>
                </a:solidFill>
                <a:latin typeface="Times New Roman" charset="0"/>
              </a:rPr>
              <a:t>新国际版本</a:t>
            </a:r>
            <a:r>
              <a:rPr lang="en-US" sz="3600" b="1">
                <a:solidFill>
                  <a:srgbClr val="000000"/>
                </a:solidFill>
                <a:latin typeface="Times New Roman" charset="0"/>
              </a:rPr>
              <a:t>] </a:t>
            </a:r>
            <a:r>
              <a:rPr lang="ja-JP" altLang="en-US" sz="3600" b="1">
                <a:solidFill>
                  <a:srgbClr val="000000"/>
                </a:solidFill>
                <a:latin typeface="Times New Roman" charset="0"/>
              </a:rPr>
              <a:t>以赛亚书</a:t>
            </a:r>
            <a:r>
              <a:rPr lang="en-US" sz="3600" b="1">
                <a:solidFill>
                  <a:srgbClr val="000000"/>
                </a:solidFill>
                <a:latin typeface="Times New Roman" charset="0"/>
              </a:rPr>
              <a:t> 65:20 </a:t>
            </a:r>
            <a:r>
              <a:rPr lang="ja-JP" altLang="en-US" sz="3600" b="1">
                <a:solidFill>
                  <a:srgbClr val="000000"/>
                </a:solidFill>
                <a:latin typeface="Times New Roman" charset="0"/>
              </a:rPr>
              <a:t>“其中</a:t>
            </a:r>
            <a:r>
              <a:rPr lang="en-US" sz="3600" b="1">
                <a:solidFill>
                  <a:srgbClr val="000000"/>
                </a:solidFill>
                <a:latin typeface="Times New Roman" charset="0"/>
              </a:rPr>
              <a:t> (</a:t>
            </a:r>
            <a:r>
              <a:rPr lang="ja-JP" altLang="en-US" sz="3200" b="1">
                <a:solidFill>
                  <a:srgbClr val="000000"/>
                </a:solidFill>
                <a:latin typeface="Times New Roman" charset="0"/>
              </a:rPr>
              <a:t>在耶路撒冷</a:t>
            </a:r>
            <a:r>
              <a:rPr lang="en-US" sz="3200" b="1">
                <a:solidFill>
                  <a:srgbClr val="000000"/>
                </a:solidFill>
                <a:latin typeface="Times New Roman" charset="0"/>
              </a:rPr>
              <a:t>)</a:t>
            </a:r>
            <a:r>
              <a:rPr lang="ja-JP" altLang="en-US" sz="3600" b="1">
                <a:solidFill>
                  <a:srgbClr val="000000"/>
                </a:solidFill>
                <a:latin typeface="Times New Roman" charset="0"/>
              </a:rPr>
              <a:t>必没有数日夭亡的婴孩，也没有寿数不满的老者。因为百岁死的仍算孩童，有百岁死的罪人算被咒诅。”</a:t>
            </a:r>
            <a:endParaRPr lang="en-US" sz="3600" b="1">
              <a:solidFill>
                <a:srgbClr val="000000"/>
              </a:solidFill>
              <a:latin typeface="Times New Roman" charset="0"/>
            </a:endParaRPr>
          </a:p>
        </p:txBody>
      </p:sp>
    </p:spTree>
    <p:extLst>
      <p:ext uri="{BB962C8B-B14F-4D97-AF65-F5344CB8AC3E}">
        <p14:creationId xmlns:p14="http://schemas.microsoft.com/office/powerpoint/2010/main" val="6038791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424</a:t>
            </a: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审判天使</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掌管天下</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恢复洪水前时代的世界 （以赛亚书</a:t>
            </a:r>
            <a:r>
              <a:rPr lang="en-US" altLang="zh-CN" sz="4000" dirty="0">
                <a:solidFill>
                  <a:srgbClr val="FFFFFF"/>
                </a:solidFill>
                <a:effectLst>
                  <a:glow rad="241300">
                    <a:srgbClr val="000000">
                      <a:alpha val="75000"/>
                    </a:srgbClr>
                  </a:glow>
                </a:effectLst>
              </a:rPr>
              <a:t>65</a:t>
            </a:r>
            <a:r>
              <a:rPr lang="zh-CN" altLang="en-US" sz="4000" dirty="0">
                <a:solidFill>
                  <a:srgbClr val="FFFFFF"/>
                </a:solidFill>
                <a:effectLst>
                  <a:glow rad="241300">
                    <a:srgbClr val="000000">
                      <a:alpha val="75000"/>
                    </a:srgbClr>
                  </a:glow>
                </a:effectLst>
              </a:rPr>
              <a:t>：</a:t>
            </a:r>
            <a:r>
              <a:rPr lang="en-US" altLang="zh-CN" sz="4000" dirty="0">
                <a:solidFill>
                  <a:srgbClr val="FFFFFF"/>
                </a:solidFill>
                <a:effectLst>
                  <a:glow rad="241300">
                    <a:srgbClr val="000000">
                      <a:alpha val="75000"/>
                    </a:srgbClr>
                  </a:glow>
                </a:effectLst>
              </a:rPr>
              <a:t>20</a:t>
            </a:r>
            <a:r>
              <a:rPr lang="zh-CN" altLang="en-US" sz="4000" dirty="0">
                <a:solidFill>
                  <a:srgbClr val="FFFFFF"/>
                </a:solidFill>
                <a:effectLst>
                  <a:glow rad="241300">
                    <a:srgbClr val="000000">
                      <a:alpha val="75000"/>
                    </a:srgbClr>
                  </a:glow>
                </a:effectLst>
              </a:rPr>
              <a:t>里的长寿）</a:t>
            </a: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显示人心的败坏</a:t>
            </a:r>
            <a:endParaRPr lang="zh-CN" altLang="en-US" sz="4000" dirty="0">
              <a:solidFill>
                <a:srgbClr val="FFFFFF"/>
              </a:solidFill>
              <a:effectLst>
                <a:glow rad="266700">
                  <a:srgbClr val="000000">
                    <a:alpha val="75000"/>
                  </a:srgbClr>
                </a:glow>
              </a:effectLst>
            </a:endParaRPr>
          </a:p>
        </p:txBody>
      </p:sp>
    </p:spTree>
    <p:extLst>
      <p:ext uri="{BB962C8B-B14F-4D97-AF65-F5344CB8AC3E}">
        <p14:creationId xmlns:p14="http://schemas.microsoft.com/office/powerpoint/2010/main" val="16565207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8" name="Picture 4"/>
          <p:cNvPicPr>
            <a:picLocks noGrp="1" noChangeAspect="1" noChangeArrowheads="1"/>
          </p:cNvPicPr>
          <p:nvPr>
            <p:ph type="subTitle" idx="1"/>
          </p:nvPr>
        </p:nvPicPr>
        <p:blipFill>
          <a:blip r:embed="rId3">
            <a:extLst>
              <a:ext uri="{28A0092B-C50C-407E-A947-70E740481C1C}">
                <a14:useLocalDpi xmlns:a14="http://schemas.microsoft.com/office/drawing/2010/main" val="0"/>
              </a:ext>
            </a:extLst>
          </a:blip>
          <a:srcRect/>
          <a:stretch>
            <a:fillRect/>
          </a:stretch>
        </p:blipFill>
        <p:spPr>
          <a:xfrm>
            <a:off x="0" y="0"/>
            <a:ext cx="4630738" cy="6553200"/>
          </a:xfrm>
        </p:spPr>
      </p:pic>
      <p:pic>
        <p:nvPicPr>
          <p:cNvPr id="16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 y="0"/>
            <a:ext cx="9137650" cy="68484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6386" name="Rectangle 2"/>
          <p:cNvSpPr>
            <a:spLocks noGrp="1" noChangeArrowheads="1"/>
          </p:cNvSpPr>
          <p:nvPr>
            <p:ph type="ctrTitle"/>
          </p:nvPr>
        </p:nvSpPr>
        <p:spPr>
          <a:xfrm>
            <a:off x="1143000" y="4648200"/>
            <a:ext cx="8001000" cy="1905000"/>
          </a:xfrm>
          <a:solidFill>
            <a:schemeClr val="bg2"/>
          </a:solidFill>
          <a:ln>
            <a:solidFill>
              <a:srgbClr val="FF9900"/>
            </a:solidFill>
            <a:miter lim="800000"/>
            <a:headEnd/>
            <a:tailEnd/>
          </a:ln>
        </p:spPr>
        <p:txBody>
          <a:bodyPr/>
          <a:lstStyle/>
          <a:p>
            <a:pPr>
              <a:defRPr/>
            </a:pPr>
            <a:r>
              <a:rPr lang="en-US" sz="6000" b="1" dirty="0">
                <a:solidFill>
                  <a:schemeClr val="folHlink"/>
                </a:solidFill>
                <a:cs typeface="+mj-cs"/>
              </a:rPr>
              <a:t>Life in Isaiah</a:t>
            </a:r>
            <a:r>
              <a:rPr lang="fr-FR" altLang="ja-JP" sz="6000" b="1" dirty="0">
                <a:solidFill>
                  <a:schemeClr val="folHlink"/>
                </a:solidFill>
                <a:cs typeface="+mj-cs"/>
              </a:rPr>
              <a:t>'</a:t>
            </a:r>
            <a:r>
              <a:rPr lang="en-US" sz="6000" b="1" dirty="0">
                <a:solidFill>
                  <a:schemeClr val="folHlink"/>
                </a:solidFill>
                <a:cs typeface="+mj-cs"/>
              </a:rPr>
              <a:t>s Day</a:t>
            </a:r>
            <a:br>
              <a:rPr lang="en-US" sz="6000" b="1" dirty="0">
                <a:solidFill>
                  <a:schemeClr val="folHlink"/>
                </a:solidFill>
                <a:cs typeface="+mj-cs"/>
              </a:rPr>
            </a:br>
            <a:r>
              <a:rPr lang="en-US" b="1" dirty="0">
                <a:solidFill>
                  <a:schemeClr val="folHlink"/>
                </a:solidFill>
                <a:cs typeface="+mj-cs"/>
              </a:rPr>
              <a:t>(735 </a:t>
            </a:r>
            <a:r>
              <a:rPr lang="en-US" sz="3600" b="1" dirty="0">
                <a:solidFill>
                  <a:schemeClr val="folHlink"/>
                </a:solidFill>
                <a:cs typeface="+mj-cs"/>
              </a:rPr>
              <a:t>BC</a:t>
            </a:r>
            <a:r>
              <a:rPr lang="en-US" b="1" dirty="0">
                <a:solidFill>
                  <a:schemeClr val="folHlink"/>
                </a:solidFill>
                <a:cs typeface="+mj-cs"/>
              </a:rPr>
              <a:t>)</a:t>
            </a:r>
            <a:endParaRPr lang="en-US" dirty="0">
              <a:cs typeface="+mj-cs"/>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z="4000" b="1">
                <a:latin typeface="Arial" charset="0"/>
                <a:ea typeface="ＭＳ Ｐゴシック" charset="0"/>
                <a:cs typeface="ＭＳ Ｐゴシック" charset="0"/>
              </a:rPr>
              <a:t>Christ will have a Spirit-led and</a:t>
            </a:r>
            <a:r>
              <a:rPr lang="en-US" sz="4000" b="1">
                <a:solidFill>
                  <a:schemeClr val="tx1"/>
                </a:solidFill>
                <a:latin typeface="Arial" charset="0"/>
                <a:ea typeface="ＭＳ Ｐゴシック" charset="0"/>
                <a:cs typeface="ＭＳ Ｐゴシック" charset="0"/>
              </a:rPr>
              <a:t> </a:t>
            </a:r>
            <a:r>
              <a:rPr lang="en-US" sz="4000" b="1">
                <a:latin typeface="Arial" charset="0"/>
                <a:ea typeface="ＭＳ Ｐゴシック" charset="0"/>
                <a:cs typeface="ＭＳ Ｐゴシック" charset="0"/>
              </a:rPr>
              <a:t>righteous rule (11:1-5)</a:t>
            </a:r>
          </a:p>
        </p:txBody>
      </p:sp>
      <p:pic>
        <p:nvPicPr>
          <p:cNvPr id="108547" name="Picture 3" descr="jesus%20blessing%20children"/>
          <p:cNvPicPr>
            <a:picLocks noChangeAspect="1" noChangeArrowheads="1"/>
          </p:cNvPicPr>
          <p:nvPr/>
        </p:nvPicPr>
        <p:blipFill>
          <a:blip r:embed="rId2">
            <a:extLst>
              <a:ext uri="{28A0092B-C50C-407E-A947-70E740481C1C}">
                <a14:useLocalDpi xmlns:a14="http://schemas.microsoft.com/office/drawing/2010/main" val="0"/>
              </a:ext>
            </a:extLst>
          </a:blip>
          <a:srcRect l="8055" t="8888" r="25279" b="24445"/>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04" name="Text Box 4"/>
          <p:cNvSpPr txBox="1">
            <a:spLocks noChangeArrowheads="1"/>
          </p:cNvSpPr>
          <p:nvPr/>
        </p:nvSpPr>
        <p:spPr bwMode="auto">
          <a:xfrm>
            <a:off x="0" y="5411450"/>
            <a:ext cx="9144000" cy="1446550"/>
          </a:xfrm>
          <a:prstGeom prst="rect">
            <a:avLst/>
          </a:prstGeom>
          <a:solidFill>
            <a:srgbClr val="000090"/>
          </a:soli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4400" b="1" dirty="0">
                <a:solidFill>
                  <a:srgbClr val="FFFFFF"/>
                </a:solidFill>
                <a:effectLst>
                  <a:outerShdw blurRad="38100" dist="38100" dir="2700000" algn="tl">
                    <a:srgbClr val="000000"/>
                  </a:outerShdw>
                </a:effectLst>
              </a:rPr>
              <a:t>Christ will have a Spirit-led and righteous rule (Isa. 11:1-5)</a:t>
            </a:r>
          </a:p>
        </p:txBody>
      </p:sp>
    </p:spTree>
    <p:extLst>
      <p:ext uri="{BB962C8B-B14F-4D97-AF65-F5344CB8AC3E}">
        <p14:creationId xmlns:p14="http://schemas.microsoft.com/office/powerpoint/2010/main" val="39832273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NatGeo Photo of the Day 2010 - autumn-landscape-colorful-leaves_25289_990x742.jp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81419" y="0"/>
            <a:ext cx="7982417" cy="1068256"/>
          </a:xfrm>
        </p:spPr>
        <p:txBody>
          <a:bodyPr/>
          <a:lstStyle/>
          <a:p>
            <a:r>
              <a:rPr lang="zh-CN" altLang="en-US" dirty="0">
                <a:solidFill>
                  <a:srgbClr val="FFFFFF"/>
                </a:solidFill>
                <a:effectLst>
                  <a:glow rad="241300">
                    <a:schemeClr val="tx1">
                      <a:alpha val="75000"/>
                    </a:schemeClr>
                  </a:glow>
                </a:effectLst>
              </a:rPr>
              <a:t>千禧年的目的</a:t>
            </a:r>
            <a:endParaRPr lang="en-US" dirty="0">
              <a:solidFill>
                <a:srgbClr val="FFFFFF"/>
              </a:solidFill>
              <a:effectLst>
                <a:glow rad="241300">
                  <a:schemeClr val="tx1">
                    <a:alpha val="75000"/>
                  </a:schemeClr>
                </a:glow>
              </a:effectLst>
            </a:endParaRPr>
          </a:p>
        </p:txBody>
      </p:sp>
      <p:sp>
        <p:nvSpPr>
          <p:cNvPr id="4" name="Text Box 37"/>
          <p:cNvSpPr txBox="1">
            <a:spLocks noChangeArrowheads="1"/>
          </p:cNvSpPr>
          <p:nvPr/>
        </p:nvSpPr>
        <p:spPr bwMode="auto">
          <a:xfrm>
            <a:off x="8413782" y="64606"/>
            <a:ext cx="695270"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424</a:t>
            </a:r>
          </a:p>
        </p:txBody>
      </p:sp>
      <p:sp>
        <p:nvSpPr>
          <p:cNvPr id="5" name="Title 1"/>
          <p:cNvSpPr txBox="1">
            <a:spLocks/>
          </p:cNvSpPr>
          <p:nvPr/>
        </p:nvSpPr>
        <p:spPr bwMode="auto">
          <a:xfrm>
            <a:off x="166628" y="1281022"/>
            <a:ext cx="8942424" cy="42959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Arial"/>
                <a:ea typeface="ＭＳ Ｐゴシック" pitchFamily="-111" charset="-128"/>
                <a:cs typeface="Arial"/>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a:lstStyle>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审判天使</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掌管天下</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恢复洪水前时代的世界 （以赛亚书</a:t>
            </a:r>
            <a:r>
              <a:rPr lang="en-US" altLang="zh-CN" sz="4000" dirty="0">
                <a:solidFill>
                  <a:srgbClr val="FFFFFF"/>
                </a:solidFill>
                <a:effectLst>
                  <a:glow rad="241300">
                    <a:srgbClr val="000000">
                      <a:alpha val="75000"/>
                    </a:srgbClr>
                  </a:glow>
                </a:effectLst>
              </a:rPr>
              <a:t>65</a:t>
            </a:r>
            <a:r>
              <a:rPr lang="zh-CN" altLang="en-US" sz="4000" dirty="0">
                <a:solidFill>
                  <a:srgbClr val="FFFFFF"/>
                </a:solidFill>
                <a:effectLst>
                  <a:glow rad="241300">
                    <a:srgbClr val="000000">
                      <a:alpha val="75000"/>
                    </a:srgbClr>
                  </a:glow>
                </a:effectLst>
              </a:rPr>
              <a:t>：</a:t>
            </a:r>
            <a:r>
              <a:rPr lang="en-US" altLang="zh-CN" sz="4000" dirty="0">
                <a:solidFill>
                  <a:srgbClr val="FFFFFF"/>
                </a:solidFill>
                <a:effectLst>
                  <a:glow rad="241300">
                    <a:srgbClr val="000000">
                      <a:alpha val="75000"/>
                    </a:srgbClr>
                  </a:glow>
                </a:effectLst>
              </a:rPr>
              <a:t>20</a:t>
            </a:r>
            <a:r>
              <a:rPr lang="zh-CN" altLang="en-US" sz="4000" dirty="0">
                <a:solidFill>
                  <a:srgbClr val="FFFFFF"/>
                </a:solidFill>
                <a:effectLst>
                  <a:glow rad="241300">
                    <a:srgbClr val="000000">
                      <a:alpha val="75000"/>
                    </a:srgbClr>
                  </a:glow>
                </a:effectLst>
              </a:rPr>
              <a:t>里的长寿）</a:t>
            </a:r>
          </a:p>
          <a:p>
            <a:pPr marL="742950" indent="-742950" defTabSz="457200">
              <a:buFont typeface="+mj-ea"/>
              <a:buAutoNum type="circleNumDbPlain"/>
            </a:pPr>
            <a:r>
              <a:rPr lang="zh-CN" altLang="en-US" sz="4000" dirty="0">
                <a:solidFill>
                  <a:srgbClr val="FFFFFF"/>
                </a:solidFill>
                <a:effectLst>
                  <a:glow rad="241300">
                    <a:srgbClr val="000000">
                      <a:alpha val="75000"/>
                    </a:srgbClr>
                  </a:glow>
                </a:effectLst>
              </a:rPr>
              <a:t>显示人心的败坏</a:t>
            </a:r>
            <a:endParaRPr lang="en-US" sz="4000" dirty="0">
              <a:solidFill>
                <a:srgbClr val="FFFFFF"/>
              </a:solidFill>
              <a:effectLst>
                <a:glow rad="241300">
                  <a:srgbClr val="000000">
                    <a:alpha val="75000"/>
                  </a:srgbClr>
                </a:glow>
              </a:effectLst>
            </a:endParaRPr>
          </a:p>
          <a:p>
            <a:pPr marL="742950" indent="-742950" defTabSz="457200">
              <a:buFont typeface="+mj-ea"/>
              <a:buAutoNum type="circleNumDbPlain"/>
            </a:pPr>
            <a:r>
              <a:rPr lang="zh-CN" altLang="en-US" sz="4000" dirty="0">
                <a:solidFill>
                  <a:srgbClr val="FFFFFF"/>
                </a:solidFill>
                <a:effectLst>
                  <a:glow rad="266700">
                    <a:srgbClr val="000000">
                      <a:alpha val="75000"/>
                    </a:srgbClr>
                  </a:glow>
                </a:effectLst>
              </a:rPr>
              <a:t>履行亚伯拉罕之约</a:t>
            </a:r>
          </a:p>
        </p:txBody>
      </p:sp>
    </p:spTree>
    <p:extLst>
      <p:ext uri="{BB962C8B-B14F-4D97-AF65-F5344CB8AC3E}">
        <p14:creationId xmlns:p14="http://schemas.microsoft.com/office/powerpoint/2010/main" val="978042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20119"/>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b="1" spc="-300" dirty="0">
                <a:latin typeface="Times"/>
                <a:cs typeface="Times"/>
              </a:rPr>
              <a:t>Abraham</a:t>
            </a:r>
            <a:endParaRPr lang="en-US" sz="6000" b="1" spc="-300" dirty="0">
              <a:latin typeface="Times"/>
              <a:cs typeface="Times"/>
            </a:endParaRPr>
          </a:p>
        </p:txBody>
      </p:sp>
      <p:sp>
        <p:nvSpPr>
          <p:cNvPr id="3" name="Rectangle 2"/>
          <p:cNvSpPr/>
          <p:nvPr/>
        </p:nvSpPr>
        <p:spPr>
          <a:xfrm>
            <a:off x="2623820" y="2345857"/>
            <a:ext cx="6339652" cy="3631763"/>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r" defTabSz="457200" fontAlgn="auto">
              <a:spcBef>
                <a:spcPts val="0"/>
              </a:spcBef>
              <a:spcAft>
                <a:spcPts val="0"/>
              </a:spcAft>
            </a:pPr>
            <a:r>
              <a:rPr lang="zh-TW" altLang="en-US" sz="11500" b="1" dirty="0">
                <a:ln w="11430"/>
                <a:solidFill>
                  <a:srgbClr val="490000"/>
                </a:solidFill>
                <a:effectLst>
                  <a:outerShdw blurRad="80000" dist="40000" dir="5040000" algn="tl">
                    <a:srgbClr val="000000">
                      <a:alpha val="30000"/>
                    </a:srgbClr>
                  </a:outerShdw>
                </a:effectLst>
                <a:latin typeface="Times"/>
                <a:ea typeface="ヒラギノ角ゴ Pro W3"/>
                <a:cs typeface="Times"/>
              </a:rPr>
              <a:t>亚伯拉罕</a:t>
            </a:r>
          </a:p>
          <a:p>
            <a:pPr algn="r" defTabSz="457200" fontAlgn="auto">
              <a:spcBef>
                <a:spcPts val="0"/>
              </a:spcBef>
              <a:spcAft>
                <a:spcPts val="0"/>
              </a:spcAft>
            </a:pPr>
            <a:endParaRPr lang="en-US" sz="11500" b="1" dirty="0">
              <a:ln w="11430"/>
              <a:solidFill>
                <a:srgbClr val="490000"/>
              </a:solidFill>
              <a:effectLst>
                <a:outerShdw blurRad="80000" dist="40000" dir="5040000" algn="tl">
                  <a:srgbClr val="000000">
                    <a:alpha val="30000"/>
                  </a:srgbClr>
                </a:outerShdw>
              </a:effectLst>
              <a:latin typeface="Times"/>
              <a:ea typeface="ヒラギノ角ゴ Pro W3"/>
              <a:cs typeface="Times"/>
            </a:endParaRPr>
          </a:p>
        </p:txBody>
      </p:sp>
      <p:sp>
        <p:nvSpPr>
          <p:cNvPr id="6" name="Rectangle 5"/>
          <p:cNvSpPr/>
          <p:nvPr/>
        </p:nvSpPr>
        <p:spPr>
          <a:xfrm>
            <a:off x="505199" y="2837786"/>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defTabSz="457200" fontAlgn="auto">
              <a:spcBef>
                <a:spcPts val="0"/>
              </a:spcBef>
              <a:spcAft>
                <a:spcPts val="0"/>
              </a:spcAft>
            </a:pPr>
            <a:r>
              <a:rPr lang="en-US" sz="3200" b="1" dirty="0">
                <a:ln w="11430"/>
                <a:solidFill>
                  <a:srgbClr val="FFCC66"/>
                </a:solidFill>
                <a:effectLst>
                  <a:outerShdw blurRad="80000" dist="40000" dir="5040000" algn="tl">
                    <a:srgbClr val="000000">
                      <a:alpha val="30000"/>
                    </a:srgbClr>
                  </a:outerShdw>
                </a:effectLst>
                <a:latin typeface="Times"/>
                <a:ea typeface="ヒラギノ角ゴ Pro W3"/>
                <a:cs typeface="Times"/>
              </a:rPr>
              <a:t>Heroes of the Faith</a:t>
            </a:r>
          </a:p>
        </p:txBody>
      </p:sp>
    </p:spTree>
    <p:extLst>
      <p:ext uri="{BB962C8B-B14F-4D97-AF65-F5344CB8AC3E}">
        <p14:creationId xmlns:p14="http://schemas.microsoft.com/office/powerpoint/2010/main" val="1769138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9537" name="Group 2"/>
          <p:cNvGrpSpPr>
            <a:grpSpLocks/>
          </p:cNvGrpSpPr>
          <p:nvPr/>
        </p:nvGrpSpPr>
        <p:grpSpPr bwMode="auto">
          <a:xfrm>
            <a:off x="1292225" y="357188"/>
            <a:ext cx="7110413" cy="1797050"/>
            <a:chOff x="814" y="225"/>
            <a:chExt cx="4479" cy="1132"/>
          </a:xfrm>
        </p:grpSpPr>
        <p:sp>
          <p:nvSpPr>
            <p:cNvPr id="668675" name="Rectangle 3"/>
            <p:cNvSpPr>
              <a:spLocks noChangeArrowheads="1"/>
            </p:cNvSpPr>
            <p:nvPr/>
          </p:nvSpPr>
          <p:spPr bwMode="auto">
            <a:xfrm>
              <a:off x="814" y="225"/>
              <a:ext cx="4479" cy="1132"/>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hangingPunct="0">
                <a:defRPr/>
              </a:pPr>
              <a:r>
                <a:rPr lang="zh-CN" altLang="en-US" sz="2800" b="1">
                  <a:solidFill>
                    <a:srgbClr val="FAFD00"/>
                  </a:solidFill>
                  <a:ea typeface="SimSun" charset="0"/>
                  <a:cs typeface="SimSun" charset="0"/>
                </a:rPr>
                <a:t>创世记 </a:t>
              </a:r>
              <a:r>
                <a:rPr lang="en-US" altLang="zh-CN" sz="2800" b="1">
                  <a:solidFill>
                    <a:srgbClr val="FAFD00"/>
                  </a:solidFill>
                  <a:ea typeface="SimSun" charset="0"/>
                  <a:cs typeface="SimSun" charset="0"/>
                </a:rPr>
                <a:t>12</a:t>
              </a:r>
            </a:p>
            <a:p>
              <a:pPr algn="ctr" defTabSz="914400" eaLnBrk="0" hangingPunct="0">
                <a:defRPr/>
              </a:pPr>
              <a:r>
                <a:rPr lang="en-US" altLang="zh-CN" sz="2800" b="1">
                  <a:solidFill>
                    <a:srgbClr val="FAFD00"/>
                  </a:solidFill>
                </a:rPr>
                <a:t>	</a:t>
              </a:r>
              <a:r>
                <a:rPr lang="zh-CN" altLang="en-US" sz="2800" b="1">
                  <a:solidFill>
                    <a:srgbClr val="FAFD00"/>
                  </a:solidFill>
                </a:rPr>
                <a:t>耶和华对亚伯兰说： </a:t>
              </a:r>
            </a:p>
            <a:p>
              <a:pPr algn="ctr" defTabSz="914400" eaLnBrk="0" hangingPunct="0">
                <a:defRPr/>
              </a:pPr>
              <a:r>
                <a:rPr lang="zh-CN" altLang="en-US" sz="2800" b="1">
                  <a:solidFill>
                    <a:srgbClr val="FAFD00"/>
                  </a:solidFill>
                </a:rPr>
                <a:t>        “你要离开本地、本族、</a:t>
              </a:r>
            </a:p>
            <a:p>
              <a:pPr algn="ctr" defTabSz="914400" eaLnBrk="0" hangingPunct="0">
                <a:defRPr/>
              </a:pPr>
              <a:r>
                <a:rPr lang="zh-CN" altLang="en-US" sz="2800" b="1">
                  <a:solidFill>
                    <a:srgbClr val="FAFD00"/>
                  </a:solidFill>
                </a:rPr>
                <a:t>父家，到我指示你的</a:t>
              </a:r>
              <a:r>
                <a:rPr lang="zh-CN" altLang="en-US" sz="2800" b="1">
                  <a:solidFill>
                    <a:srgbClr val="00DFCA"/>
                  </a:solidFill>
                </a:rPr>
                <a:t>地方</a:t>
              </a:r>
              <a:r>
                <a:rPr lang="zh-CN" altLang="en-US" sz="2800" b="1">
                  <a:solidFill>
                    <a:srgbClr val="FAFD00"/>
                  </a:solidFill>
                </a:rPr>
                <a:t>去。</a:t>
              </a:r>
              <a:endParaRPr lang="en-US" altLang="zh-CN" sz="2800" b="1">
                <a:solidFill>
                  <a:srgbClr val="FAFD00"/>
                </a:solidFill>
              </a:endParaRPr>
            </a:p>
          </p:txBody>
        </p:sp>
        <p:sp>
          <p:nvSpPr>
            <p:cNvPr id="668676" name="Rectangle 4"/>
            <p:cNvSpPr>
              <a:spLocks noChangeArrowheads="1"/>
            </p:cNvSpPr>
            <p:nvPr/>
          </p:nvSpPr>
          <p:spPr bwMode="auto">
            <a:xfrm>
              <a:off x="1207" y="440"/>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1</a:t>
              </a:r>
            </a:p>
          </p:txBody>
        </p:sp>
      </p:grpSp>
      <p:grpSp>
        <p:nvGrpSpPr>
          <p:cNvPr id="449538" name="Group 5"/>
          <p:cNvGrpSpPr>
            <a:grpSpLocks/>
          </p:cNvGrpSpPr>
          <p:nvPr/>
        </p:nvGrpSpPr>
        <p:grpSpPr bwMode="auto">
          <a:xfrm>
            <a:off x="1154113" y="2125663"/>
            <a:ext cx="7110412" cy="2224087"/>
            <a:chOff x="727" y="1339"/>
            <a:chExt cx="4479" cy="1401"/>
          </a:xfrm>
        </p:grpSpPr>
        <p:sp>
          <p:nvSpPr>
            <p:cNvPr id="668678" name="Rectangle 6"/>
            <p:cNvSpPr>
              <a:spLocks noChangeArrowheads="1"/>
            </p:cNvSpPr>
            <p:nvPr/>
          </p:nvSpPr>
          <p:spPr bwMode="auto">
            <a:xfrm>
              <a:off x="727" y="1339"/>
              <a:ext cx="4479" cy="1401"/>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endParaRPr lang="zh-CN" altLang="en-US" sz="2800" b="1">
                <a:solidFill>
                  <a:srgbClr val="FAFD00"/>
                </a:solidFill>
                <a:latin typeface="Times" charset="0"/>
                <a:ea typeface="SimSun" charset="0"/>
                <a:cs typeface="SimSun" charset="0"/>
              </a:endParaRPr>
            </a:p>
            <a:p>
              <a:pPr defTabSz="914400" eaLnBrk="0" hangingPunct="0">
                <a:defRPr/>
              </a:pPr>
              <a:r>
                <a:rPr lang="zh-CN" altLang="en-US" sz="2800" b="1">
                  <a:solidFill>
                    <a:srgbClr val="FAFD00"/>
                  </a:solidFill>
                  <a:latin typeface="Times" charset="0"/>
                  <a:ea typeface="SimSun" charset="0"/>
                  <a:cs typeface="SimSun" charset="0"/>
                </a:rPr>
                <a:t>	 </a:t>
              </a:r>
              <a:r>
                <a:rPr lang="zh-CN" altLang="en-US" sz="2800" b="1">
                  <a:solidFill>
                    <a:srgbClr val="FAFD00"/>
                  </a:solidFill>
                  <a:ea typeface="SimSun" charset="0"/>
                  <a:cs typeface="SimSun" charset="0"/>
                </a:rPr>
                <a:t>“我必使你成为</a:t>
              </a:r>
              <a:r>
                <a:rPr lang="zh-CN" altLang="en-US" sz="2800" b="1">
                  <a:solidFill>
                    <a:srgbClr val="00DFCA"/>
                  </a:solidFill>
                  <a:ea typeface="SimSun" charset="0"/>
                  <a:cs typeface="SimSun" charset="0"/>
                </a:rPr>
                <a:t>大国</a:t>
              </a:r>
              <a:r>
                <a:rPr lang="zh-CN" altLang="en-US" sz="2800" b="1">
                  <a:solidFill>
                    <a:srgbClr val="FAFD00"/>
                  </a:solidFill>
                  <a:ea typeface="SimSun" charset="0"/>
                  <a:cs typeface="SimSun" charset="0"/>
                </a:rPr>
                <a:t>，</a:t>
              </a:r>
            </a:p>
            <a:p>
              <a:pPr defTabSz="914400" eaLnBrk="0" hangingPunct="0">
                <a:defRPr/>
              </a:pPr>
              <a:r>
                <a:rPr lang="zh-CN" altLang="en-US" sz="2800" b="1">
                  <a:solidFill>
                    <a:srgbClr val="FAFD00"/>
                  </a:solidFill>
                  <a:ea typeface="SimSun" charset="0"/>
                  <a:cs typeface="SimSun" charset="0"/>
                </a:rPr>
                <a:t>	      赐福给你</a:t>
              </a:r>
              <a:r>
                <a:rPr lang="en-US" altLang="zh-CN" sz="2800" b="1">
                  <a:solidFill>
                    <a:srgbClr val="FAFD00"/>
                  </a:solidFill>
                  <a:ea typeface="SimSun" charset="0"/>
                  <a:cs typeface="SimSun" charset="0"/>
                </a:rPr>
                <a:t>;</a:t>
              </a:r>
            </a:p>
            <a:p>
              <a:pPr defTabSz="914400" eaLnBrk="0" hangingPunct="0">
                <a:defRPr/>
              </a:pPr>
              <a:r>
                <a:rPr lang="en-US" altLang="zh-CN" sz="2800" b="1">
                  <a:solidFill>
                    <a:srgbClr val="FAFD00"/>
                  </a:solidFill>
                  <a:ea typeface="SimSun" charset="0"/>
                  <a:cs typeface="SimSun" charset="0"/>
                </a:rPr>
                <a:t>	   </a:t>
              </a:r>
              <a:r>
                <a:rPr lang="zh-CN" altLang="en-US" sz="2800" b="1">
                  <a:solidFill>
                    <a:srgbClr val="FAFD00"/>
                  </a:solidFill>
                  <a:ea typeface="SimSun" charset="0"/>
                  <a:cs typeface="SimSun" charset="0"/>
                </a:rPr>
                <a:t>我必使你的名为大</a:t>
              </a:r>
              <a:r>
                <a:rPr lang="en-US" altLang="zh-CN" sz="2800" b="1">
                  <a:solidFill>
                    <a:srgbClr val="FAFD00"/>
                  </a:solidFill>
                  <a:ea typeface="SimSun" charset="0"/>
                  <a:cs typeface="SimSun" charset="0"/>
                </a:rPr>
                <a:t>,</a:t>
              </a:r>
            </a:p>
            <a:p>
              <a:pPr defTabSz="914400" eaLnBrk="0" hangingPunct="0">
                <a:defRPr/>
              </a:pPr>
              <a:r>
                <a:rPr lang="en-US" altLang="zh-CN" sz="2800" b="1">
                  <a:solidFill>
                    <a:srgbClr val="FAFD00"/>
                  </a:solidFill>
                  <a:ea typeface="SimSun" charset="0"/>
                  <a:cs typeface="SimSun" charset="0"/>
                </a:rPr>
                <a:t>	      </a:t>
              </a:r>
              <a:r>
                <a:rPr lang="zh-CN" altLang="en-US" sz="2800" b="1">
                  <a:solidFill>
                    <a:srgbClr val="FAFD00"/>
                  </a:solidFill>
                  <a:ea typeface="SimSun" charset="0"/>
                  <a:cs typeface="SimSun" charset="0"/>
                </a:rPr>
                <a:t>你也必使别人得福。</a:t>
              </a:r>
              <a:endParaRPr lang="en-US" altLang="zh-CN" sz="2800" b="1">
                <a:solidFill>
                  <a:srgbClr val="FAFD00"/>
                </a:solidFill>
                <a:ea typeface="SimSun" charset="0"/>
                <a:cs typeface="SimSun" charset="0"/>
              </a:endParaRPr>
            </a:p>
          </p:txBody>
        </p:sp>
        <p:sp>
          <p:nvSpPr>
            <p:cNvPr id="668679" name="Rectangle 7"/>
            <p:cNvSpPr>
              <a:spLocks noChangeArrowheads="1"/>
            </p:cNvSpPr>
            <p:nvPr/>
          </p:nvSpPr>
          <p:spPr bwMode="auto">
            <a:xfrm>
              <a:off x="1227" y="1513"/>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2</a:t>
              </a:r>
            </a:p>
          </p:txBody>
        </p:sp>
      </p:grpSp>
      <p:grpSp>
        <p:nvGrpSpPr>
          <p:cNvPr id="449539" name="Group 8"/>
          <p:cNvGrpSpPr>
            <a:grpSpLocks/>
          </p:cNvGrpSpPr>
          <p:nvPr/>
        </p:nvGrpSpPr>
        <p:grpSpPr bwMode="auto">
          <a:xfrm>
            <a:off x="1131888" y="3856038"/>
            <a:ext cx="7110412" cy="2651125"/>
            <a:chOff x="713" y="2429"/>
            <a:chExt cx="4479" cy="1670"/>
          </a:xfrm>
        </p:grpSpPr>
        <p:sp>
          <p:nvSpPr>
            <p:cNvPr id="668681" name="Rectangle 9"/>
            <p:cNvSpPr>
              <a:spLocks noChangeArrowheads="1"/>
            </p:cNvSpPr>
            <p:nvPr/>
          </p:nvSpPr>
          <p:spPr bwMode="auto">
            <a:xfrm>
              <a:off x="713" y="2429"/>
              <a:ext cx="4479" cy="167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endParaRPr lang="zh-CN" altLang="en-US" sz="2800" b="1">
                <a:solidFill>
                  <a:srgbClr val="FAFD00"/>
                </a:solidFill>
                <a:latin typeface="Times" charset="0"/>
                <a:ea typeface="SimSun" charset="0"/>
                <a:cs typeface="SimSun" charset="0"/>
              </a:endParaRPr>
            </a:p>
            <a:p>
              <a:pPr algn="ctr" defTabSz="914400" eaLnBrk="0" hangingPunct="0">
                <a:defRPr/>
              </a:pPr>
              <a:r>
                <a:rPr lang="zh-CN" altLang="en-US" sz="2800" b="1">
                  <a:solidFill>
                    <a:srgbClr val="FAFD00"/>
                  </a:solidFill>
                </a:rPr>
                <a:t>给你祝福的，我必赐福给他</a:t>
              </a:r>
              <a:r>
                <a:rPr lang="en-US" altLang="zh-CN" sz="2800" b="1">
                  <a:solidFill>
                    <a:srgbClr val="FAFD00"/>
                  </a:solidFill>
                </a:rPr>
                <a:t>,</a:t>
              </a:r>
            </a:p>
            <a:p>
              <a:pPr algn="ctr" defTabSz="914400" eaLnBrk="0" hangingPunct="0">
                <a:defRPr/>
              </a:pPr>
              <a:r>
                <a:rPr lang="en-US" altLang="zh-CN" sz="2800" b="1">
                  <a:solidFill>
                    <a:srgbClr val="FAFD00"/>
                  </a:solidFill>
                </a:rPr>
                <a:t>	    </a:t>
              </a:r>
              <a:r>
                <a:rPr lang="zh-CN" altLang="en-US" sz="2800" b="1">
                  <a:solidFill>
                    <a:srgbClr val="FAFD00"/>
                  </a:solidFill>
                </a:rPr>
                <a:t>咒诅你的，我必咒诅他； 		    </a:t>
              </a:r>
            </a:p>
            <a:p>
              <a:pPr algn="ctr" defTabSz="914400" eaLnBrk="0" hangingPunct="0">
                <a:defRPr/>
              </a:pPr>
              <a:endParaRPr lang="zh-CN" altLang="en-US" sz="2800" b="1">
                <a:solidFill>
                  <a:srgbClr val="00DFCA"/>
                </a:solidFill>
              </a:endParaRPr>
            </a:p>
            <a:p>
              <a:pPr algn="ctr" defTabSz="914400" eaLnBrk="0" hangingPunct="0">
                <a:defRPr/>
              </a:pPr>
              <a:r>
                <a:rPr lang="zh-CN" altLang="en-US" sz="2800" b="1">
                  <a:solidFill>
                    <a:srgbClr val="00DFCA"/>
                  </a:solidFill>
                </a:rPr>
                <a:t>地上的万族，都必因你得福。</a:t>
              </a:r>
              <a:r>
                <a:rPr lang="zh-CN" altLang="en-US" sz="2800" b="1">
                  <a:solidFill>
                    <a:srgbClr val="FAFD00"/>
                  </a:solidFill>
                </a:rPr>
                <a:t>”</a:t>
              </a:r>
              <a:endParaRPr lang="en-US" altLang="zh-CN" sz="2800" b="1">
                <a:solidFill>
                  <a:srgbClr val="FAFD00"/>
                </a:solidFill>
              </a:endParaRPr>
            </a:p>
            <a:p>
              <a:pPr algn="ctr" defTabSz="914400" eaLnBrk="0" hangingPunct="0">
                <a:defRPr/>
              </a:pPr>
              <a:endParaRPr lang="en-US" altLang="zh-CN" sz="2800" b="1">
                <a:solidFill>
                  <a:srgbClr val="00DFCA"/>
                </a:solidFill>
                <a:latin typeface="Times" charset="0"/>
                <a:ea typeface="SimSun" charset="0"/>
                <a:cs typeface="SimSun" charset="0"/>
              </a:endParaRPr>
            </a:p>
          </p:txBody>
        </p:sp>
        <p:sp>
          <p:nvSpPr>
            <p:cNvPr id="668682" name="Rectangle 10"/>
            <p:cNvSpPr>
              <a:spLocks noChangeArrowheads="1"/>
            </p:cNvSpPr>
            <p:nvPr/>
          </p:nvSpPr>
          <p:spPr bwMode="auto">
            <a:xfrm>
              <a:off x="1207" y="2589"/>
              <a:ext cx="180" cy="286"/>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spcBef>
                  <a:spcPct val="50000"/>
                </a:spcBef>
                <a:defRPr/>
              </a:pPr>
              <a:r>
                <a:rPr lang="en-US" altLang="zh-CN" b="1">
                  <a:solidFill>
                    <a:srgbClr val="FAFD00"/>
                  </a:solidFill>
                  <a:latin typeface="Times" pitchFamily="-112" charset="0"/>
                  <a:ea typeface="SimSun" pitchFamily="2" charset="-128"/>
                  <a:cs typeface="SimSun" pitchFamily="2" charset="-128"/>
                </a:rPr>
                <a:t>3</a:t>
              </a:r>
            </a:p>
          </p:txBody>
        </p:sp>
      </p:grpSp>
      <p:sp>
        <p:nvSpPr>
          <p:cNvPr id="668683" name="Rectangle 11"/>
          <p:cNvSpPr>
            <a:spLocks noChangeArrowheads="1"/>
          </p:cNvSpPr>
          <p:nvPr/>
        </p:nvSpPr>
        <p:spPr bwMode="auto">
          <a:xfrm>
            <a:off x="1168400" y="357188"/>
            <a:ext cx="7110413" cy="515937"/>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hangingPunct="0">
              <a:defRPr/>
            </a:pPr>
            <a:r>
              <a:rPr lang="zh-CN" altLang="en-US" sz="2800" b="1">
                <a:solidFill>
                  <a:srgbClr val="FAFD00"/>
                </a:solidFill>
                <a:latin typeface="Times" pitchFamily="-112" charset="0"/>
                <a:ea typeface="SimSun" pitchFamily="2" charset="-128"/>
                <a:cs typeface="SimSun" pitchFamily="2" charset="-128"/>
              </a:rPr>
              <a:t>                            </a:t>
            </a:r>
          </a:p>
        </p:txBody>
      </p:sp>
      <p:grpSp>
        <p:nvGrpSpPr>
          <p:cNvPr id="5" name="Group 12"/>
          <p:cNvGrpSpPr>
            <a:grpSpLocks/>
          </p:cNvGrpSpPr>
          <p:nvPr/>
        </p:nvGrpSpPr>
        <p:grpSpPr bwMode="auto">
          <a:xfrm>
            <a:off x="3775075" y="5084763"/>
            <a:ext cx="3306763" cy="625475"/>
            <a:chOff x="2488" y="3104"/>
            <a:chExt cx="1808" cy="394"/>
          </a:xfrm>
        </p:grpSpPr>
        <p:sp>
          <p:nvSpPr>
            <p:cNvPr id="668685"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86" name="Rectangle 14"/>
            <p:cNvSpPr>
              <a:spLocks noChangeArrowheads="1"/>
            </p:cNvSpPr>
            <p:nvPr/>
          </p:nvSpPr>
          <p:spPr bwMode="auto">
            <a:xfrm>
              <a:off x="2652" y="3147"/>
              <a:ext cx="983"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hangingPunct="0">
                <a:defRPr/>
              </a:pPr>
              <a:r>
                <a:rPr lang="zh-CN" altLang="en-US" sz="2800" dirty="0">
                  <a:solidFill>
                    <a:srgbClr val="FFFFFF"/>
                  </a:solidFill>
                  <a:latin typeface="Times" charset="0"/>
                  <a:ea typeface="SimSun" charset="0"/>
                  <a:cs typeface="SimSun" charset="0"/>
                </a:rPr>
                <a:t>     祝福</a:t>
              </a:r>
            </a:p>
          </p:txBody>
        </p:sp>
      </p:grpSp>
      <p:grpSp>
        <p:nvGrpSpPr>
          <p:cNvPr id="6" name="Group 15"/>
          <p:cNvGrpSpPr>
            <a:grpSpLocks/>
          </p:cNvGrpSpPr>
          <p:nvPr/>
        </p:nvGrpSpPr>
        <p:grpSpPr bwMode="auto">
          <a:xfrm>
            <a:off x="4997450" y="2133600"/>
            <a:ext cx="2166938" cy="582613"/>
            <a:chOff x="3083" y="1268"/>
            <a:chExt cx="1365" cy="367"/>
          </a:xfrm>
        </p:grpSpPr>
        <p:sp>
          <p:nvSpPr>
            <p:cNvPr id="668688"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89" name="Rectangle 17"/>
            <p:cNvSpPr>
              <a:spLocks noChangeArrowheads="1"/>
            </p:cNvSpPr>
            <p:nvPr/>
          </p:nvSpPr>
          <p:spPr bwMode="auto">
            <a:xfrm>
              <a:off x="3389" y="1268"/>
              <a:ext cx="632"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hangingPunct="0">
                <a:defRPr/>
              </a:pPr>
              <a:r>
                <a:rPr lang="zh-CN" altLang="en-US" sz="3200" dirty="0">
                  <a:solidFill>
                    <a:srgbClr val="FFFFFF"/>
                  </a:solidFill>
                  <a:latin typeface="Times" charset="0"/>
                  <a:ea typeface="SimSun" charset="0"/>
                  <a:cs typeface="SimSun" charset="0"/>
                </a:rPr>
                <a:t>后裔</a:t>
              </a:r>
            </a:p>
          </p:txBody>
        </p:sp>
      </p:grpSp>
      <p:grpSp>
        <p:nvGrpSpPr>
          <p:cNvPr id="7" name="Group 18"/>
          <p:cNvGrpSpPr>
            <a:grpSpLocks/>
          </p:cNvGrpSpPr>
          <p:nvPr/>
        </p:nvGrpSpPr>
        <p:grpSpPr bwMode="auto">
          <a:xfrm>
            <a:off x="6711950" y="1052513"/>
            <a:ext cx="2252663" cy="534987"/>
            <a:chOff x="4165" y="741"/>
            <a:chExt cx="1419" cy="337"/>
          </a:xfrm>
        </p:grpSpPr>
        <p:sp>
          <p:nvSpPr>
            <p:cNvPr id="668691"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668692" name="Rectangle 20"/>
            <p:cNvSpPr>
              <a:spLocks noChangeArrowheads="1"/>
            </p:cNvSpPr>
            <p:nvPr/>
          </p:nvSpPr>
          <p:spPr bwMode="auto">
            <a:xfrm>
              <a:off x="4380" y="750"/>
              <a:ext cx="681"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hangingPunct="0">
                <a:defRPr/>
              </a:pPr>
              <a:r>
                <a:rPr lang="zh-CN" altLang="en-US" sz="2800" dirty="0">
                  <a:solidFill>
                    <a:srgbClr val="FFFFFF"/>
                  </a:solidFill>
                  <a:latin typeface="Times" charset="0"/>
                  <a:ea typeface="SimSun" charset="0"/>
                  <a:cs typeface="SimSun" charset="0"/>
                </a:rPr>
                <a:t> 土地</a:t>
              </a:r>
            </a:p>
          </p:txBody>
        </p:sp>
      </p:grpSp>
      <p:sp>
        <p:nvSpPr>
          <p:cNvPr id="668693" name="Rectangle 21"/>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defTabSz="914400" eaLnBrk="0" hangingPunct="0">
              <a:spcBef>
                <a:spcPct val="50000"/>
              </a:spcBef>
              <a:defRPr/>
            </a:pPr>
            <a:r>
              <a:rPr lang="en-US" altLang="zh-CN" sz="8800">
                <a:solidFill>
                  <a:srgbClr val="FFD34A"/>
                </a:solidFill>
                <a:latin typeface="Times" pitchFamily="-112" charset="0"/>
                <a:ea typeface="SimSun" pitchFamily="2" charset="-128"/>
                <a:cs typeface="SimSun" pitchFamily="2" charset="-128"/>
              </a:rPr>
              <a:t>7</a:t>
            </a:r>
          </a:p>
        </p:txBody>
      </p:sp>
      <p:sp>
        <p:nvSpPr>
          <p:cNvPr id="668694"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defTabSz="914400"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449546" name="Freeform 23"/>
          <p:cNvSpPr>
            <a:spLocks/>
          </p:cNvSpPr>
          <p:nvPr/>
        </p:nvSpPr>
        <p:spPr bwMode="auto">
          <a:xfrm>
            <a:off x="8764588" y="3565525"/>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defTabSz="914400"/>
            <a:endParaRPr lang="en-US" sz="2000">
              <a:solidFill>
                <a:srgbClr val="FFFFFF"/>
              </a:solidFill>
            </a:endParaRPr>
          </a:p>
        </p:txBody>
      </p:sp>
      <p:sp>
        <p:nvSpPr>
          <p:cNvPr id="449547" name="AutoShape 24"/>
          <p:cNvSpPr>
            <a:spLocks noChangeArrowheads="1"/>
          </p:cNvSpPr>
          <p:nvPr/>
        </p:nvSpPr>
        <p:spPr bwMode="auto">
          <a:xfrm>
            <a:off x="8053388" y="3457575"/>
            <a:ext cx="730250" cy="903288"/>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hangingPunct="0"/>
            <a:endParaRPr lang="zh-CN" altLang="en-US">
              <a:solidFill>
                <a:srgbClr val="FFFFFF"/>
              </a:solidFill>
            </a:endParaRPr>
          </a:p>
        </p:txBody>
      </p:sp>
      <p:sp>
        <p:nvSpPr>
          <p:cNvPr id="449548" name="Rectangle 25"/>
          <p:cNvSpPr>
            <a:spLocks noChangeArrowheads="1"/>
          </p:cNvSpPr>
          <p:nvPr/>
        </p:nvSpPr>
        <p:spPr bwMode="auto">
          <a:xfrm>
            <a:off x="8051800" y="3614738"/>
            <a:ext cx="952500" cy="1049337"/>
          </a:xfrm>
          <a:prstGeom prst="rect">
            <a:avLst/>
          </a:prstGeom>
          <a:solidFill>
            <a:srgbClr val="FFFF00"/>
          </a:solidFill>
          <a:ln w="38100">
            <a:solidFill>
              <a:srgbClr val="000000"/>
            </a:solidFill>
            <a:miter lim="800000"/>
            <a:headEnd/>
            <a:tailEnd/>
          </a:ln>
        </p:spPr>
        <p:txBody>
          <a:bodyPr wrap="none" anchor="ctr"/>
          <a:lstStyle/>
          <a:p>
            <a:pPr defTabSz="914400" eaLnBrk="0" hangingPunct="0"/>
            <a:endParaRPr lang="zh-CN" altLang="en-US">
              <a:solidFill>
                <a:srgbClr val="FFFFFF"/>
              </a:solidFill>
            </a:endParaRPr>
          </a:p>
        </p:txBody>
      </p:sp>
      <p:sp>
        <p:nvSpPr>
          <p:cNvPr id="449549" name="AutoShape 26"/>
          <p:cNvSpPr>
            <a:spLocks noChangeArrowheads="1"/>
          </p:cNvSpPr>
          <p:nvPr/>
        </p:nvSpPr>
        <p:spPr bwMode="auto">
          <a:xfrm>
            <a:off x="8072438" y="3482975"/>
            <a:ext cx="692150"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defTabSz="914400" eaLnBrk="0" hangingPunct="0"/>
            <a:endParaRPr lang="zh-CN" altLang="en-US">
              <a:solidFill>
                <a:srgbClr val="FFFFFF"/>
              </a:solidFill>
            </a:endParaRPr>
          </a:p>
        </p:txBody>
      </p:sp>
      <p:sp>
        <p:nvSpPr>
          <p:cNvPr id="449550"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a:endParaRPr lang="en-US" sz="2000">
              <a:solidFill>
                <a:srgbClr val="FFFFFF"/>
              </a:solidFill>
            </a:endParaRPr>
          </a:p>
        </p:txBody>
      </p:sp>
      <p:sp>
        <p:nvSpPr>
          <p:cNvPr id="449551" name="Line 28"/>
          <p:cNvSpPr>
            <a:spLocks noChangeShapeType="1"/>
          </p:cNvSpPr>
          <p:nvPr/>
        </p:nvSpPr>
        <p:spPr bwMode="auto">
          <a:xfrm flipV="1">
            <a:off x="8113713" y="4217988"/>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a:endParaRPr lang="en-US" sz="2000">
              <a:solidFill>
                <a:srgbClr val="FFFFFF"/>
              </a:solidFill>
            </a:endParaRPr>
          </a:p>
        </p:txBody>
      </p:sp>
      <p:sp>
        <p:nvSpPr>
          <p:cNvPr id="449552"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eaLnBrk="0" hangingPunct="0"/>
            <a:endParaRPr lang="zh-CN" altLang="en-US">
              <a:solidFill>
                <a:srgbClr val="FFFFFF"/>
              </a:solidFill>
            </a:endParaRPr>
          </a:p>
        </p:txBody>
      </p:sp>
      <p:sp>
        <p:nvSpPr>
          <p:cNvPr id="449553" name="Rectangle 30"/>
          <p:cNvSpPr>
            <a:spLocks noChangeArrowheads="1"/>
          </p:cNvSpPr>
          <p:nvPr/>
        </p:nvSpPr>
        <p:spPr bwMode="auto">
          <a:xfrm>
            <a:off x="8027988" y="3832225"/>
            <a:ext cx="908050"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zh-CN" altLang="en-US" sz="1100" b="1">
                <a:solidFill>
                  <a:srgbClr val="000000"/>
                </a:solidFill>
                <a:latin typeface="Helvetica" charset="0"/>
                <a:ea typeface="SimSun" charset="0"/>
                <a:cs typeface="SimSun" charset="0"/>
              </a:rPr>
              <a:t>地 </a:t>
            </a:r>
            <a:r>
              <a:rPr lang="en-US" altLang="zh-CN" sz="1100" b="1">
                <a:solidFill>
                  <a:srgbClr val="000000"/>
                </a:solidFill>
                <a:latin typeface="Helvetica" charset="0"/>
                <a:ea typeface="SimSun" charset="0"/>
                <a:cs typeface="SimSun" charset="0"/>
              </a:rPr>
              <a:t>– </a:t>
            </a:r>
            <a:r>
              <a:rPr lang="zh-CN" altLang="en-US" sz="1100" b="1">
                <a:solidFill>
                  <a:srgbClr val="000000"/>
                </a:solidFill>
                <a:latin typeface="Helvetica" charset="0"/>
                <a:ea typeface="SimSun" charset="0"/>
                <a:cs typeface="SimSun" charset="0"/>
              </a:rPr>
              <a:t>裔 </a:t>
            </a:r>
            <a:r>
              <a:rPr lang="en-US" altLang="zh-CN" sz="1100" b="1">
                <a:solidFill>
                  <a:srgbClr val="000000"/>
                </a:solidFill>
                <a:latin typeface="Helvetica" charset="0"/>
                <a:ea typeface="SimSun" charset="0"/>
                <a:cs typeface="SimSun" charset="0"/>
              </a:rPr>
              <a:t>– </a:t>
            </a:r>
            <a:r>
              <a:rPr lang="zh-CN" altLang="en-US" sz="1100" b="1">
                <a:solidFill>
                  <a:srgbClr val="000000"/>
                </a:solidFill>
                <a:latin typeface="Helvetica" charset="0"/>
                <a:ea typeface="SimSun" charset="0"/>
                <a:cs typeface="SimSun" charset="0"/>
              </a:rPr>
              <a:t>福</a:t>
            </a:r>
          </a:p>
        </p:txBody>
      </p:sp>
      <p:sp>
        <p:nvSpPr>
          <p:cNvPr id="449554" name="Rectangle 31"/>
          <p:cNvSpPr>
            <a:spLocks noChangeArrowheads="1"/>
          </p:cNvSpPr>
          <p:nvPr/>
        </p:nvSpPr>
        <p:spPr bwMode="auto">
          <a:xfrm>
            <a:off x="8175625" y="3644900"/>
            <a:ext cx="5746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zh-CN" altLang="en-US" sz="1100" b="1">
                <a:solidFill>
                  <a:srgbClr val="000000"/>
                </a:solidFill>
                <a:latin typeface="Helvetica" charset="0"/>
                <a:ea typeface="SimSun" charset="0"/>
                <a:cs typeface="SimSun" charset="0"/>
              </a:rPr>
              <a:t>   呼召</a:t>
            </a:r>
          </a:p>
        </p:txBody>
      </p:sp>
      <p:sp>
        <p:nvSpPr>
          <p:cNvPr id="449555" name="Rectangle 32"/>
          <p:cNvSpPr>
            <a:spLocks noChangeArrowheads="1"/>
          </p:cNvSpPr>
          <p:nvPr/>
        </p:nvSpPr>
        <p:spPr bwMode="auto">
          <a:xfrm>
            <a:off x="8004175" y="3432175"/>
            <a:ext cx="739775" cy="257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defTabSz="914400" eaLnBrk="0" hangingPunct="0"/>
            <a:r>
              <a:rPr lang="zh-CN" altLang="en-US" sz="1100" b="1">
                <a:solidFill>
                  <a:srgbClr val="000000"/>
                </a:solidFill>
                <a:latin typeface="Chicago" charset="0"/>
                <a:ea typeface="SimSun" charset="0"/>
                <a:cs typeface="SimSun" charset="0"/>
              </a:rPr>
              <a:t>亚伯拉罕</a:t>
            </a:r>
          </a:p>
        </p:txBody>
      </p:sp>
      <p:sp>
        <p:nvSpPr>
          <p:cNvPr id="449556" name="Line 33"/>
          <p:cNvSpPr>
            <a:spLocks noChangeShapeType="1"/>
          </p:cNvSpPr>
          <p:nvPr/>
        </p:nvSpPr>
        <p:spPr bwMode="auto">
          <a:xfrm flipV="1">
            <a:off x="8107363" y="3824288"/>
            <a:ext cx="830262"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a:endParaRPr lang="en-US" sz="2000">
              <a:solidFill>
                <a:srgbClr val="FFFFFF"/>
              </a:solidFill>
            </a:endParaRPr>
          </a:p>
        </p:txBody>
      </p:sp>
      <p:sp>
        <p:nvSpPr>
          <p:cNvPr id="449557" name="Line 34"/>
          <p:cNvSpPr>
            <a:spLocks noChangeShapeType="1"/>
          </p:cNvSpPr>
          <p:nvPr/>
        </p:nvSpPr>
        <p:spPr bwMode="auto">
          <a:xfrm flipV="1">
            <a:off x="8107363" y="4400550"/>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a:endParaRPr lang="en-US" sz="2000">
              <a:solidFill>
                <a:srgbClr val="FFFFFF"/>
              </a:solidFill>
            </a:endParaRPr>
          </a:p>
        </p:txBody>
      </p:sp>
      <p:sp>
        <p:nvSpPr>
          <p:cNvPr id="449558" name="Line 35"/>
          <p:cNvSpPr>
            <a:spLocks noChangeShapeType="1"/>
          </p:cNvSpPr>
          <p:nvPr/>
        </p:nvSpPr>
        <p:spPr bwMode="auto">
          <a:xfrm flipV="1">
            <a:off x="8107363" y="4597400"/>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defTabSz="914400"/>
            <a:endParaRPr lang="en-US" sz="2000">
              <a:solidFill>
                <a:srgbClr val="FFFFFF"/>
              </a:solidFill>
            </a:endParaRPr>
          </a:p>
        </p:txBody>
      </p:sp>
      <p:sp>
        <p:nvSpPr>
          <p:cNvPr id="449559" name="Text Box 36"/>
          <p:cNvSpPr txBox="1">
            <a:spLocks noChangeArrowheads="1"/>
          </p:cNvSpPr>
          <p:nvPr/>
        </p:nvSpPr>
        <p:spPr bwMode="auto">
          <a:xfrm>
            <a:off x="8756650" y="90488"/>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spcBef>
                <a:spcPct val="50000"/>
              </a:spcBef>
            </a:pPr>
            <a:endParaRPr lang="zh-CN" altLang="en-US">
              <a:solidFill>
                <a:srgbClr val="FFA27C"/>
              </a:solidFill>
              <a:latin typeface="B VAG Rounded Bold" charset="0"/>
              <a:ea typeface="SimSun" charset="0"/>
              <a:cs typeface="SimSun" charset="0"/>
            </a:endParaRPr>
          </a:p>
        </p:txBody>
      </p:sp>
      <p:sp>
        <p:nvSpPr>
          <p:cNvPr id="449560" name="Text Box 37"/>
          <p:cNvSpPr txBox="1">
            <a:spLocks noChangeArrowheads="1"/>
          </p:cNvSpPr>
          <p:nvPr/>
        </p:nvSpPr>
        <p:spPr bwMode="auto">
          <a:xfrm>
            <a:off x="8591550" y="6413500"/>
            <a:ext cx="3254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spcBef>
                <a:spcPct val="50000"/>
              </a:spcBef>
            </a:pPr>
            <a:r>
              <a:rPr lang="en-US" altLang="zh-CN">
                <a:solidFill>
                  <a:srgbClr val="FFFFFF"/>
                </a:solidFill>
                <a:ea typeface="SimSun" charset="0"/>
                <a:cs typeface="SimSun" charset="0"/>
              </a:rPr>
              <a:t>2</a:t>
            </a:r>
          </a:p>
        </p:txBody>
      </p:sp>
      <p:sp>
        <p:nvSpPr>
          <p:cNvPr id="668710" name="Rectangle 38"/>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defTabSz="914400" eaLnBrk="0" hangingPunct="0">
              <a:defRPr/>
            </a:pPr>
            <a:r>
              <a:rPr lang="en-US" altLang="zh-CN" sz="1000" b="1">
                <a:solidFill>
                  <a:srgbClr val="FFFFFF"/>
                </a:solidFill>
                <a:effectLst>
                  <a:outerShdw blurRad="38100" dist="38100" dir="2700000" algn="tl">
                    <a:srgbClr val="000000"/>
                  </a:outerShdw>
                </a:effectLst>
                <a:latin typeface="Comic Sans MS" charset="0"/>
                <a:ea typeface="SimSun" charset="0"/>
                <a:cs typeface="SimSun" charset="0"/>
              </a:rPr>
              <a:t>14</a:t>
            </a:r>
          </a:p>
        </p:txBody>
      </p:sp>
      <p:sp>
        <p:nvSpPr>
          <p:cNvPr id="449562" name="Text Box 39"/>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defTabSz="914400">
              <a:spcBef>
                <a:spcPct val="50000"/>
              </a:spcBef>
            </a:pPr>
            <a:r>
              <a:rPr lang="en-US" altLang="zh-CN" sz="1200" b="1">
                <a:solidFill>
                  <a:srgbClr val="FFFFFF"/>
                </a:solidFill>
                <a:ea typeface="SimSun" charset="0"/>
                <a:cs typeface="SimSun" charset="0"/>
              </a:rPr>
              <a:t>Handbook pg. 19-24</a:t>
            </a:r>
          </a:p>
        </p:txBody>
      </p:sp>
      <p:sp>
        <p:nvSpPr>
          <p:cNvPr id="668712"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zh-CN" altLang="en-US" sz="2800">
                <a:latin typeface="Times" charset="0"/>
                <a:ea typeface="SimSun" charset="0"/>
                <a:cs typeface="SimSun" charset="0"/>
              </a:rPr>
              <a:t>三个基本要素</a:t>
            </a:r>
          </a:p>
        </p:txBody>
      </p:sp>
    </p:spTree>
    <p:extLst>
      <p:ext uri="{BB962C8B-B14F-4D97-AF65-F5344CB8AC3E}">
        <p14:creationId xmlns:p14="http://schemas.microsoft.com/office/powerpoint/2010/main" val="3444875663"/>
      </p:ext>
    </p:extLst>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hangingPunct="0"/>
            <a:endParaRPr lang="en-US">
              <a:solidFill>
                <a:srgbClr val="FFFFFF"/>
              </a:solidFill>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 xmlns:a14="http://schemas.microsoft.com/office/drawing/2010/main">
                <a:noFill/>
              </a14:hiddenFill>
            </a:ext>
          </a:extLst>
        </p:spPr>
        <p:txBody>
          <a:bodyPr/>
          <a:lstStyle/>
          <a:p>
            <a:pPr defTabSz="914400" eaLnBrk="0" hangingPunct="0"/>
            <a:endParaRPr lang="en-US">
              <a:solidFill>
                <a:srgbClr val="FFFFFF"/>
              </a:solidFill>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zh-CN" altLang="en-US">
              <a:solidFill>
                <a:srgbClr val="FFFFFF"/>
              </a:solidFill>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defRPr/>
            </a:pPr>
            <a:r>
              <a:rPr lang="zh-CN" altLang="en-US" sz="2800" b="1" u="sng" dirty="0">
                <a:solidFill>
                  <a:srgbClr val="FFFFFF"/>
                </a:solidFill>
                <a:effectLst>
                  <a:outerShdw blurRad="38100" dist="38100" dir="2700000" algn="tl">
                    <a:srgbClr val="000000"/>
                  </a:outerShdw>
                </a:effectLst>
                <a:cs typeface="Arial" charset="0"/>
              </a:rPr>
              <a:t>创世记 </a:t>
            </a:r>
            <a:r>
              <a:rPr lang="en-US" altLang="zh-CN" sz="2800" b="1" u="sng" dirty="0">
                <a:solidFill>
                  <a:srgbClr val="FFFFFF"/>
                </a:solidFill>
                <a:effectLst>
                  <a:outerShdw blurRad="38100" dist="38100" dir="2700000" algn="tl">
                    <a:srgbClr val="000000"/>
                  </a:outerShdw>
                </a:effectLst>
                <a:cs typeface="Arial" charset="0"/>
              </a:rPr>
              <a:t>15:18 </a:t>
            </a:r>
          </a:p>
          <a:p>
            <a:pPr defTabSz="914400" eaLnBrk="0" hangingPunct="0">
              <a:defRPr/>
            </a:pPr>
            <a:r>
              <a:rPr lang="zh-CN" altLang="en-US" sz="3200" b="1"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b="1" dirty="0">
                <a:solidFill>
                  <a:srgbClr val="FFFFFF"/>
                </a:solidFill>
                <a:effectLst>
                  <a:outerShdw blurRad="38100" dist="38100" dir="2700000" algn="tl">
                    <a:srgbClr val="000000"/>
                  </a:outerShdw>
                </a:effectLst>
                <a:cs typeface="Arial" charset="0"/>
              </a:rPr>
              <a:t>(</a:t>
            </a:r>
            <a:r>
              <a:rPr lang="zh-CN" altLang="en-US" sz="3200" b="1" dirty="0">
                <a:solidFill>
                  <a:srgbClr val="FFFFFF"/>
                </a:solidFill>
                <a:effectLst>
                  <a:outerShdw blurRad="38100" dist="38100" dir="2700000" algn="tl">
                    <a:srgbClr val="000000"/>
                  </a:outerShdw>
                </a:effectLst>
                <a:cs typeface="Arial" charset="0"/>
              </a:rPr>
              <a:t>新译本</a:t>
            </a:r>
            <a:r>
              <a:rPr lang="en-US" altLang="zh-CN" sz="3200" b="1" dirty="0">
                <a:solidFill>
                  <a:srgbClr val="FFFFFF"/>
                </a:solidFill>
                <a:effectLst>
                  <a:outerShdw blurRad="38100" dist="38100" dir="2700000" algn="tl">
                    <a:srgbClr val="000000"/>
                  </a:outerShdw>
                </a:effectLst>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黎巴嫩</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以色列</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叙利亚</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约旦</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auto">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1721999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34" descr="12th century Church of Gamla Uppsala. Uppland, Sweden"/>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677400" cy="715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p:txBody>
          <a:bodyPr/>
          <a:lstStyle/>
          <a:p>
            <a:pPr eaLnBrk="1" hangingPunct="1">
              <a:defRPr/>
            </a:pPr>
            <a:r>
              <a:rPr lang="zh-CN" altLang="en-US" sz="5400">
                <a:solidFill>
                  <a:srgbClr val="FFFFFF"/>
                </a:solidFill>
                <a:effectLst/>
                <a:latin typeface="Arial" charset="0"/>
                <a:ea typeface="SimSun" charset="0"/>
                <a:cs typeface="SimSun" charset="0"/>
              </a:rPr>
              <a:t>无条件契约的各层面</a:t>
            </a:r>
            <a:endParaRPr lang="en-US" altLang="zh-CN" sz="5400">
              <a:solidFill>
                <a:srgbClr val="FFFFFF"/>
              </a:solidFill>
              <a:effectLst/>
              <a:latin typeface="Arial" charset="0"/>
              <a:ea typeface="SimSun" charset="0"/>
              <a:cs typeface="SimSun" charset="0"/>
            </a:endParaRPr>
          </a:p>
        </p:txBody>
      </p:sp>
      <p:grpSp>
        <p:nvGrpSpPr>
          <p:cNvPr id="2" name="Group 3"/>
          <p:cNvGrpSpPr>
            <a:grpSpLocks noGrp="1" noChangeAspect="1"/>
          </p:cNvGrpSpPr>
          <p:nvPr/>
        </p:nvGrpSpPr>
        <p:grpSpPr bwMode="auto">
          <a:xfrm>
            <a:off x="-9525" y="1143000"/>
            <a:ext cx="9266238" cy="1676400"/>
            <a:chOff x="-5" y="449"/>
            <a:chExt cx="2883" cy="1161"/>
          </a:xfrm>
        </p:grpSpPr>
        <p:sp>
          <p:nvSpPr>
            <p:cNvPr id="45979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a:endParaRPr lang="en-US" sz="2000">
                <a:solidFill>
                  <a:srgbClr val="FFFFFF"/>
                </a:solidFill>
              </a:endParaRPr>
            </a:p>
          </p:txBody>
        </p:sp>
        <p:cxnSp>
          <p:nvCxnSpPr>
            <p:cNvPr id="459792" name="_s1186821"/>
            <p:cNvCxnSpPr>
              <a:cxnSpLocks noChangeShapeType="1"/>
              <a:stCxn id="459798" idx="0"/>
              <a:endCxn id="45979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59793" name="_s1186822"/>
            <p:cNvCxnSpPr>
              <a:cxnSpLocks noChangeShapeType="1"/>
              <a:stCxn id="459797" idx="0"/>
              <a:endCxn id="45979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459794" name="_s1186823"/>
            <p:cNvCxnSpPr>
              <a:cxnSpLocks noChangeShapeType="1"/>
              <a:stCxn id="459796" idx="0"/>
              <a:endCxn id="45979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459795" name="_s11868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51303" tIns="25651" rIns="51303" bIns="25651" anchor="ctr"/>
            <a:lstStyle/>
            <a:p>
              <a:pPr algn="ctr" defTabSz="914400"/>
              <a:r>
                <a:rPr lang="zh-CN" altLang="en-US" sz="3200" b="1">
                  <a:solidFill>
                    <a:srgbClr val="FFFFFF"/>
                  </a:solidFill>
                  <a:ea typeface="SimSun" charset="0"/>
                  <a:cs typeface="SimSun" charset="0"/>
                </a:rPr>
                <a:t>亚伯拉罕之约</a:t>
              </a:r>
            </a:p>
          </p:txBody>
        </p:sp>
        <p:sp>
          <p:nvSpPr>
            <p:cNvPr id="459796" name="_s11868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defTabSz="914400"/>
              <a:r>
                <a:rPr lang="zh-CN" altLang="en-US" sz="3200" b="1">
                  <a:solidFill>
                    <a:srgbClr val="FFFFFF"/>
                  </a:solidFill>
                  <a:ea typeface="SimSun" charset="0"/>
                  <a:cs typeface="SimSun" charset="0"/>
                </a:rPr>
                <a:t>巴勒斯坦之约</a:t>
              </a:r>
            </a:p>
          </p:txBody>
        </p:sp>
        <p:sp>
          <p:nvSpPr>
            <p:cNvPr id="459797" name="_s11868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defTabSz="914400"/>
              <a:r>
                <a:rPr lang="zh-CN" altLang="en-US" sz="3200" b="1">
                  <a:solidFill>
                    <a:srgbClr val="FFFFFF"/>
                  </a:solidFill>
                  <a:ea typeface="SimSun" charset="0"/>
                  <a:cs typeface="SimSun" charset="0"/>
                </a:rPr>
                <a:t>大卫之约</a:t>
              </a:r>
            </a:p>
          </p:txBody>
        </p:sp>
        <p:sp>
          <p:nvSpPr>
            <p:cNvPr id="459798" name="_s11868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defTabSz="914400"/>
              <a:r>
                <a:rPr lang="zh-CN" altLang="en-US" sz="3200" b="1">
                  <a:solidFill>
                    <a:srgbClr val="FFFFFF"/>
                  </a:solidFill>
                  <a:ea typeface="SimSun" charset="0"/>
                  <a:cs typeface="SimSun" charset="0"/>
                </a:rPr>
                <a:t>新约</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土地</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后裔</a:t>
                      </a:r>
                      <a:endPar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祝福</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物质的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政治的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属灵的</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申</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撒下 </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耶</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59790" name="Text Box 32"/>
          <p:cNvSpPr txBox="1">
            <a:spLocks noChangeArrowheads="1"/>
          </p:cNvSpPr>
          <p:nvPr/>
        </p:nvSpPr>
        <p:spPr bwMode="auto">
          <a:xfrm>
            <a:off x="8496300" y="33338"/>
            <a:ext cx="5730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defTabSz="914400"/>
            <a:r>
              <a:rPr lang="en-US" altLang="zh-CN" sz="2400" b="1">
                <a:solidFill>
                  <a:srgbClr val="FFFFFF"/>
                </a:solidFill>
                <a:latin typeface="Tahoma" charset="0"/>
                <a:ea typeface="SimSun" charset="0"/>
                <a:cs typeface="SimSun" charset="0"/>
              </a:rPr>
              <a:t>21</a:t>
            </a:r>
          </a:p>
        </p:txBody>
      </p:sp>
    </p:spTree>
    <p:extLst>
      <p:ext uri="{BB962C8B-B14F-4D97-AF65-F5344CB8AC3E}">
        <p14:creationId xmlns:p14="http://schemas.microsoft.com/office/powerpoint/2010/main" val="1238563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判断</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452</a:t>
            </a:r>
          </a:p>
          <a:p>
            <a:pPr algn="ctr" defTabSz="457200" eaLnBrk="1" fontAlgn="auto" hangingPunct="1">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9" name="Rectangle 2"/>
          <p:cNvSpPr txBox="1">
            <a:spLocks noChangeArrowheads="1"/>
          </p:cNvSpPr>
          <p:nvPr/>
        </p:nvSpPr>
        <p:spPr bwMode="auto">
          <a:xfrm>
            <a:off x="4788024" y="1484784"/>
            <a:ext cx="4355976" cy="42484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救恩</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 name="Right Arrow 1"/>
          <p:cNvSpPr/>
          <p:nvPr/>
        </p:nvSpPr>
        <p:spPr bwMode="auto">
          <a:xfrm>
            <a:off x="4211960" y="2924944"/>
            <a:ext cx="936104" cy="1584176"/>
          </a:xfrm>
          <a:prstGeom prst="right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endParaRPr lang="en-US" sz="2400">
              <a:solidFill>
                <a:srgbClr val="000000"/>
              </a:solidFill>
              <a:latin typeface="Comic Sans MS" pitchFamily="-112" charset="0"/>
            </a:endParaRPr>
          </a:p>
        </p:txBody>
      </p:sp>
      <p:sp>
        <p:nvSpPr>
          <p:cNvPr id="10"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以赛亚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37519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FC2B5B-BE94-31B2-4690-A4094DC7670F}"/>
              </a:ext>
            </a:extLst>
          </p:cNvPr>
          <p:cNvPicPr>
            <a:picLocks noChangeAspect="1"/>
          </p:cNvPicPr>
          <p:nvPr/>
        </p:nvPicPr>
        <p:blipFill>
          <a:blip r:embed="rId3"/>
          <a:stretch>
            <a:fillRect/>
          </a:stretch>
        </p:blipFill>
        <p:spPr>
          <a:xfrm>
            <a:off x="0" y="0"/>
            <a:ext cx="9181582"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cs typeface="ＭＳ Ｐゴシック" charset="0"/>
              </a:rPr>
              <a:t>重建</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以赛亚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048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452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270896710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081" name="Picture 1"/>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2706" name="Text Box 2"/>
          <p:cNvSpPr txBox="1">
            <a:spLocks noChangeArrowheads="1"/>
          </p:cNvSpPr>
          <p:nvPr/>
        </p:nvSpPr>
        <p:spPr bwMode="auto">
          <a:xfrm>
            <a:off x="0" y="533400"/>
            <a:ext cx="9144000" cy="838200"/>
          </a:xfrm>
          <a:prstGeom prst="rect">
            <a:avLst/>
          </a:prstGeom>
          <a:noFill/>
          <a:ln w="9525">
            <a:noFill/>
            <a:round/>
            <a:headEnd/>
            <a:tailEnd/>
          </a:ln>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defRPr/>
            </a:pPr>
            <a:r>
              <a:rPr lang="zh-CN" altLang="en-US" sz="4000" b="1" dirty="0">
                <a:solidFill>
                  <a:srgbClr val="000000"/>
                </a:solidFill>
                <a:effectLst>
                  <a:outerShdw blurRad="38100" dist="38100" dir="2700000" algn="tl">
                    <a:srgbClr val="DDDDDD"/>
                  </a:outerShdw>
                </a:effectLst>
              </a:rPr>
              <a:t>应许与大卫所立的约</a:t>
            </a:r>
            <a:endParaRPr lang="en-GB" sz="4000" b="1" dirty="0">
              <a:solidFill>
                <a:srgbClr val="000000"/>
              </a:solidFill>
              <a:effectLst>
                <a:outerShdw blurRad="38100" dist="38100" dir="2700000" algn="tl">
                  <a:srgbClr val="DDDDDD"/>
                </a:outerShdw>
              </a:effectLst>
            </a:endParaRPr>
          </a:p>
        </p:txBody>
      </p:sp>
      <p:sp>
        <p:nvSpPr>
          <p:cNvPr id="1070083" name="Text Box 3"/>
          <p:cNvSpPr txBox="1">
            <a:spLocks noChangeArrowheads="1"/>
          </p:cNvSpPr>
          <p:nvPr/>
        </p:nvSpPr>
        <p:spPr bwMode="auto">
          <a:xfrm>
            <a:off x="152400" y="1844675"/>
            <a:ext cx="8915400" cy="4995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marL="341313" indent="-341313"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cs typeface="ＭＳ Ｐゴシック" charset="0"/>
              </a:defRPr>
            </a:lvl1pPr>
            <a:lvl2pPr marL="742950" indent="-28575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2pPr>
            <a:lvl3pPr marL="1143000" indent="-22860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3pPr>
            <a:lvl4pPr marL="1600200" indent="-22860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4pPr>
            <a:lvl5pPr marL="2057400" indent="-228600" eaLnBrk="0" hangingPunct="0">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341313" algn="l"/>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bg1"/>
                </a:solidFill>
                <a:latin typeface="Arial" charset="0"/>
                <a:ea typeface="ＭＳ Ｐゴシック" charset="0"/>
              </a:defRPr>
            </a:lvl9pPr>
          </a:lstStyle>
          <a:p>
            <a:pPr defTabSz="449263" eaLnBrk="1" hangingPunct="1">
              <a:spcBef>
                <a:spcPts val="600"/>
              </a:spcBef>
              <a:buClr>
                <a:srgbClr val="000000"/>
              </a:buClr>
              <a:buSzPct val="100000"/>
              <a:buFont typeface="Arial" charset="0"/>
              <a:buNone/>
            </a:pPr>
            <a:r>
              <a:rPr lang="en-GB" b="1" baseline="30000" dirty="0">
                <a:solidFill>
                  <a:srgbClr val="000000"/>
                </a:solidFill>
              </a:rPr>
              <a:t>6 </a:t>
            </a:r>
            <a:r>
              <a:rPr lang="en-GB" b="1" dirty="0">
                <a:solidFill>
                  <a:srgbClr val="000000"/>
                </a:solidFill>
              </a:rPr>
              <a:t>	</a:t>
            </a:r>
            <a:r>
              <a:rPr lang="zh-CN" altLang="en-US" b="1" dirty="0">
                <a:solidFill>
                  <a:srgbClr val="000000"/>
                </a:solidFill>
              </a:rPr>
              <a:t>因为有一个婴孩为我们而生，有一个儿子赐给我们；</a:t>
            </a:r>
          </a:p>
          <a:p>
            <a:pPr defTabSz="449263" eaLnBrk="1" hangingPunct="1">
              <a:spcBef>
                <a:spcPts val="600"/>
              </a:spcBef>
              <a:buClr>
                <a:srgbClr val="000000"/>
              </a:buClr>
              <a:buSzPct val="100000"/>
              <a:buFont typeface="Arial" charset="0"/>
              <a:buNone/>
            </a:pPr>
            <a:r>
              <a:rPr lang="zh-CN" altLang="en-US" b="1" dirty="0">
                <a:solidFill>
                  <a:srgbClr val="000000"/>
                </a:solidFill>
              </a:rPr>
              <a:t>政权必担在他的肩头上；</a:t>
            </a:r>
          </a:p>
          <a:p>
            <a:pPr defTabSz="449263" eaLnBrk="1" hangingPunct="1">
              <a:spcBef>
                <a:spcPts val="600"/>
              </a:spcBef>
              <a:buClr>
                <a:srgbClr val="000000"/>
              </a:buClr>
              <a:buSzPct val="100000"/>
              <a:buFont typeface="Arial" charset="0"/>
              <a:buNone/>
            </a:pPr>
            <a:r>
              <a:rPr lang="zh-CN" altLang="en-US" b="1" dirty="0">
                <a:solidFill>
                  <a:srgbClr val="000000"/>
                </a:solidFill>
              </a:rPr>
              <a:t>他的名必称为“奇妙的策士、全能的　神、永恒的父、和平的君”。</a:t>
            </a:r>
          </a:p>
          <a:p>
            <a:pPr defTabSz="449263" eaLnBrk="1" hangingPunct="1">
              <a:spcBef>
                <a:spcPts val="600"/>
              </a:spcBef>
              <a:buClr>
                <a:srgbClr val="000000"/>
              </a:buClr>
              <a:buSzPct val="100000"/>
              <a:buFont typeface="Arial" charset="0"/>
              <a:buNone/>
            </a:pPr>
            <a:endParaRPr lang="zh-CN" altLang="en-US" b="1" dirty="0">
              <a:solidFill>
                <a:srgbClr val="000000"/>
              </a:solidFill>
            </a:endParaRPr>
          </a:p>
          <a:p>
            <a:pPr defTabSz="449263" eaLnBrk="1" hangingPunct="1">
              <a:spcBef>
                <a:spcPts val="600"/>
              </a:spcBef>
              <a:buClr>
                <a:srgbClr val="000000"/>
              </a:buClr>
              <a:buSzPct val="100000"/>
              <a:buFont typeface="Arial" charset="0"/>
              <a:buNone/>
            </a:pPr>
            <a:r>
              <a:rPr lang="en-US" altLang="zh-CN" b="1" baseline="30000" dirty="0">
                <a:solidFill>
                  <a:srgbClr val="000000"/>
                </a:solidFill>
              </a:rPr>
              <a:t>7</a:t>
            </a:r>
            <a:r>
              <a:rPr lang="en-US" altLang="zh-CN" b="1" dirty="0">
                <a:solidFill>
                  <a:srgbClr val="000000"/>
                </a:solidFill>
              </a:rPr>
              <a:t> </a:t>
            </a:r>
            <a:r>
              <a:rPr lang="zh-CN" altLang="en-US" b="1" dirty="0">
                <a:solidFill>
                  <a:srgbClr val="000000"/>
                </a:solidFill>
              </a:rPr>
              <a:t>他的政权与平安必无穷无尽地增加，</a:t>
            </a:r>
          </a:p>
          <a:p>
            <a:pPr defTabSz="449263" eaLnBrk="1" hangingPunct="1">
              <a:spcBef>
                <a:spcPts val="600"/>
              </a:spcBef>
              <a:buClr>
                <a:srgbClr val="000000"/>
              </a:buClr>
              <a:buSzPct val="100000"/>
              <a:buFont typeface="Arial" charset="0"/>
              <a:buNone/>
            </a:pPr>
            <a:r>
              <a:rPr lang="zh-CN" altLang="en-US" b="1" dirty="0">
                <a:solidFill>
                  <a:srgbClr val="000000"/>
                </a:solidFill>
              </a:rPr>
              <a:t>他在大卫的宝座上治理他的国，</a:t>
            </a:r>
          </a:p>
          <a:p>
            <a:pPr defTabSz="449263" eaLnBrk="1" hangingPunct="1">
              <a:spcBef>
                <a:spcPts val="600"/>
              </a:spcBef>
              <a:buClr>
                <a:srgbClr val="000000"/>
              </a:buClr>
              <a:buSzPct val="100000"/>
              <a:buFont typeface="Arial" charset="0"/>
              <a:buNone/>
            </a:pPr>
            <a:r>
              <a:rPr lang="zh-CN" altLang="en-US" b="1" dirty="0">
                <a:solidFill>
                  <a:srgbClr val="000000"/>
                </a:solidFill>
              </a:rPr>
              <a:t>以公平和公义使国坚立稳固，</a:t>
            </a:r>
          </a:p>
          <a:p>
            <a:pPr defTabSz="449263" eaLnBrk="1" hangingPunct="1">
              <a:spcBef>
                <a:spcPts val="600"/>
              </a:spcBef>
              <a:buClr>
                <a:srgbClr val="000000"/>
              </a:buClr>
              <a:buSzPct val="100000"/>
              <a:buFont typeface="Arial" charset="0"/>
              <a:buNone/>
            </a:pPr>
            <a:r>
              <a:rPr lang="zh-CN" altLang="en-US" b="1" dirty="0">
                <a:solidFill>
                  <a:srgbClr val="000000"/>
                </a:solidFill>
              </a:rPr>
              <a:t>从现在直到永远。</a:t>
            </a:r>
          </a:p>
          <a:p>
            <a:pPr defTabSz="449263" eaLnBrk="1" hangingPunct="1">
              <a:spcBef>
                <a:spcPts val="600"/>
              </a:spcBef>
              <a:buClr>
                <a:srgbClr val="000000"/>
              </a:buClr>
              <a:buSzPct val="100000"/>
              <a:buFont typeface="Arial" charset="0"/>
              <a:buNone/>
            </a:pPr>
            <a:r>
              <a:rPr lang="zh-CN" altLang="en-US" b="1" dirty="0">
                <a:solidFill>
                  <a:srgbClr val="000000"/>
                </a:solidFill>
              </a:rPr>
              <a:t>万军之耶和华的热心必成全这事。</a:t>
            </a:r>
            <a:r>
              <a:rPr lang="en-GB" b="1" dirty="0">
                <a:solidFill>
                  <a:srgbClr val="000000"/>
                </a:solidFill>
              </a:rPr>
              <a:t>  (</a:t>
            </a:r>
            <a:r>
              <a:rPr lang="zh-CN" altLang="en-US" b="1" dirty="0">
                <a:solidFill>
                  <a:srgbClr val="000000"/>
                </a:solidFill>
              </a:rPr>
              <a:t>赛 </a:t>
            </a:r>
            <a:r>
              <a:rPr lang="en-GB" b="1" dirty="0">
                <a:solidFill>
                  <a:srgbClr val="000000"/>
                </a:solidFill>
              </a:rPr>
              <a:t>9:6-7)</a:t>
            </a:r>
          </a:p>
        </p:txBody>
      </p:sp>
      <p:sp>
        <p:nvSpPr>
          <p:cNvPr id="1070084" name="Text Box 4"/>
          <p:cNvSpPr txBox="1">
            <a:spLocks noChangeArrowheads="1"/>
          </p:cNvSpPr>
          <p:nvPr/>
        </p:nvSpPr>
        <p:spPr bwMode="auto">
          <a:xfrm>
            <a:off x="8451850" y="74613"/>
            <a:ext cx="6889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en-GB" b="1">
                <a:solidFill>
                  <a:srgbClr val="000000"/>
                </a:solidFill>
              </a:rPr>
              <a:t>465</a:t>
            </a:r>
          </a:p>
        </p:txBody>
      </p:sp>
    </p:spTree>
    <p:extLst>
      <p:ext uri="{BB962C8B-B14F-4D97-AF65-F5344CB8AC3E}">
        <p14:creationId xmlns:p14="http://schemas.microsoft.com/office/powerpoint/2010/main" val="3400987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63550"/>
            <a:ext cx="7770813" cy="5701754"/>
          </a:xfrm>
        </p:spPr>
        <p:txBody>
          <a:bodyPr/>
          <a:lstStyle/>
          <a:p>
            <a:r>
              <a:rPr lang="en-US" dirty="0">
                <a:solidFill>
                  <a:srgbClr val="F8F8EF"/>
                </a:solidFill>
                <a:effectLst>
                  <a:glow rad="228600">
                    <a:schemeClr val="tx1"/>
                  </a:glow>
                </a:effectLst>
              </a:rPr>
              <a:t>Since Jesus will reign, you should serve him now so your can rule with him later (</a:t>
            </a:r>
            <a:r>
              <a:rPr lang="zh-TW" altLang="en-US" dirty="0">
                <a:solidFill>
                  <a:srgbClr val="F8F8EF"/>
                </a:solidFill>
                <a:effectLst>
                  <a:glow rad="228600">
                    <a:schemeClr val="tx1"/>
                  </a:glow>
                </a:effectLst>
              </a:rPr>
              <a:t>以赛亚书 </a:t>
            </a:r>
            <a:r>
              <a:rPr lang="en-US" dirty="0">
                <a:solidFill>
                  <a:srgbClr val="F8F8EF"/>
                </a:solidFill>
                <a:effectLst>
                  <a:glow rad="228600">
                    <a:schemeClr val="tx1"/>
                  </a:glow>
                </a:effectLst>
              </a:rPr>
              <a:t>2:5)!</a:t>
            </a:r>
          </a:p>
        </p:txBody>
      </p:sp>
    </p:spTree>
    <p:extLst>
      <p:ext uri="{BB962C8B-B14F-4D97-AF65-F5344CB8AC3E}">
        <p14:creationId xmlns:p14="http://schemas.microsoft.com/office/powerpoint/2010/main" val="1937215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Freeform 3"/>
          <p:cNvSpPr>
            <a:spLocks/>
          </p:cNvSpPr>
          <p:nvPr/>
        </p:nvSpPr>
        <p:spPr bwMode="auto">
          <a:xfrm rot="-1003895">
            <a:off x="5789613" y="19954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892" name="Rectangle 4"/>
          <p:cNvSpPr>
            <a:spLocks noChangeArrowheads="1"/>
          </p:cNvSpPr>
          <p:nvPr/>
        </p:nvSpPr>
        <p:spPr bwMode="auto">
          <a:xfrm>
            <a:off x="685800" y="0"/>
            <a:ext cx="7772400" cy="1143000"/>
          </a:xfrm>
          <a:prstGeom prst="rect">
            <a:avLst/>
          </a:prstGeom>
          <a:noFill/>
          <a:ln w="9525">
            <a:noFill/>
            <a:miter lim="800000"/>
            <a:headEnd/>
            <a:tailEnd/>
          </a:ln>
          <a:effectLst/>
        </p:spPr>
        <p:txBody>
          <a:bodyPr anchor="ctr"/>
          <a:lstStyle/>
          <a:p>
            <a:pPr algn="ctr" defTabSz="914400">
              <a:defRPr/>
            </a:pPr>
            <a:r>
              <a:rPr lang="ja-JP" altLang="en-US" sz="7200" b="1" dirty="0">
                <a:solidFill>
                  <a:srgbClr val="FFCC66"/>
                </a:solidFill>
                <a:latin typeface="Arial Black" charset="0"/>
              </a:rPr>
              <a:t>亚述威胁</a:t>
            </a:r>
            <a:endParaRPr lang="en-US" sz="7200" dirty="0">
              <a:solidFill>
                <a:srgbClr val="FFCC66"/>
              </a:solidFill>
              <a:latin typeface="Arial Black" charset="0"/>
            </a:endParaRPr>
          </a:p>
        </p:txBody>
      </p:sp>
      <p:sp>
        <p:nvSpPr>
          <p:cNvPr id="116739" name="Freeform 5"/>
          <p:cNvSpPr>
            <a:spLocks/>
          </p:cNvSpPr>
          <p:nvPr/>
        </p:nvSpPr>
        <p:spPr bwMode="auto">
          <a:xfrm>
            <a:off x="-152400" y="25400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894" name="Freeform 6"/>
          <p:cNvSpPr>
            <a:spLocks/>
          </p:cNvSpPr>
          <p:nvPr/>
        </p:nvSpPr>
        <p:spPr bwMode="auto">
          <a:xfrm>
            <a:off x="2058988" y="33004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895" name="Freeform 7"/>
          <p:cNvSpPr>
            <a:spLocks/>
          </p:cNvSpPr>
          <p:nvPr/>
        </p:nvSpPr>
        <p:spPr bwMode="auto">
          <a:xfrm>
            <a:off x="1892300" y="46545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896" name="Text Box 8"/>
          <p:cNvSpPr txBox="1">
            <a:spLocks noChangeArrowheads="1"/>
          </p:cNvSpPr>
          <p:nvPr/>
        </p:nvSpPr>
        <p:spPr bwMode="auto">
          <a:xfrm>
            <a:off x="0" y="3225800"/>
            <a:ext cx="16002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0" hangingPunct="0">
              <a:spcBef>
                <a:spcPct val="50000"/>
              </a:spcBef>
              <a:defRPr/>
            </a:pPr>
            <a:r>
              <a:rPr lang="ja-JP" altLang="en-US" sz="3200" b="1" dirty="0">
                <a:solidFill>
                  <a:srgbClr val="FFFFFF"/>
                </a:solidFill>
                <a:effectLst>
                  <a:outerShdw blurRad="38100" dist="38100" dir="2700000" algn="tl">
                    <a:srgbClr val="000000"/>
                  </a:outerShdw>
                </a:effectLst>
                <a:latin typeface="Times" charset="0"/>
              </a:rPr>
              <a:t>地中海</a:t>
            </a:r>
            <a:r>
              <a:rPr lang="en-US" sz="3200" dirty="0">
                <a:solidFill>
                  <a:srgbClr val="FFFFFF"/>
                </a:solidFill>
                <a:effectLst>
                  <a:outerShdw blurRad="38100" dist="38100" dir="2700000" algn="tl">
                    <a:srgbClr val="000000"/>
                  </a:outerShdw>
                </a:effectLst>
                <a:latin typeface="Times" charset="0"/>
              </a:rPr>
              <a:t> </a:t>
            </a:r>
          </a:p>
        </p:txBody>
      </p:sp>
      <p:sp>
        <p:nvSpPr>
          <p:cNvPr id="37897" name="Text Box 9"/>
          <p:cNvSpPr txBox="1">
            <a:spLocks noChangeArrowheads="1"/>
          </p:cNvSpPr>
          <p:nvPr/>
        </p:nvSpPr>
        <p:spPr bwMode="auto">
          <a:xfrm>
            <a:off x="2057400" y="3454400"/>
            <a:ext cx="10668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rPr>
              <a:t>亚兰</a:t>
            </a:r>
            <a:endParaRPr lang="en-US" sz="3200" b="1">
              <a:solidFill>
                <a:srgbClr val="FFFFFF"/>
              </a:solidFill>
              <a:effectLst>
                <a:outerShdw blurRad="38100" dist="38100" dir="2700000" algn="tl">
                  <a:srgbClr val="000000"/>
                </a:outerShdw>
              </a:effectLst>
              <a:latin typeface="Times" charset="0"/>
            </a:endParaRPr>
          </a:p>
        </p:txBody>
      </p:sp>
      <p:sp>
        <p:nvSpPr>
          <p:cNvPr id="37898" name="Text Box 10"/>
          <p:cNvSpPr txBox="1">
            <a:spLocks noChangeArrowheads="1"/>
          </p:cNvSpPr>
          <p:nvPr/>
        </p:nvSpPr>
        <p:spPr bwMode="auto">
          <a:xfrm>
            <a:off x="1981200" y="4779963"/>
            <a:ext cx="11430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rPr>
              <a:t>犹太</a:t>
            </a:r>
            <a:endParaRPr lang="en-US" sz="3200">
              <a:solidFill>
                <a:srgbClr val="FFFFFF"/>
              </a:solidFill>
              <a:latin typeface="Times" charset="0"/>
            </a:endParaRPr>
          </a:p>
        </p:txBody>
      </p:sp>
      <p:sp>
        <p:nvSpPr>
          <p:cNvPr id="37899" name="Text Box 11"/>
          <p:cNvSpPr txBox="1">
            <a:spLocks noChangeArrowheads="1"/>
          </p:cNvSpPr>
          <p:nvPr/>
        </p:nvSpPr>
        <p:spPr bwMode="auto">
          <a:xfrm>
            <a:off x="533400" y="5715000"/>
            <a:ext cx="9906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spcBef>
                <a:spcPct val="50000"/>
              </a:spcBef>
              <a:defRPr/>
            </a:pPr>
            <a:r>
              <a:rPr lang="ja-JP" altLang="en-US" sz="3200" b="1">
                <a:solidFill>
                  <a:srgbClr val="FFFFFF"/>
                </a:solidFill>
                <a:effectLst>
                  <a:outerShdw blurRad="38100" dist="38100" dir="2700000" algn="tl">
                    <a:srgbClr val="000000"/>
                  </a:outerShdw>
                </a:effectLst>
              </a:rPr>
              <a:t>埃及</a:t>
            </a:r>
            <a:endParaRPr lang="en-US" sz="3200" b="1">
              <a:solidFill>
                <a:srgbClr val="FFFFFF"/>
              </a:solidFill>
              <a:effectLst>
                <a:outerShdw blurRad="38100" dist="38100" dir="2700000" algn="tl">
                  <a:srgbClr val="000000"/>
                </a:outerShdw>
              </a:effectLst>
            </a:endParaRPr>
          </a:p>
        </p:txBody>
      </p:sp>
      <p:sp>
        <p:nvSpPr>
          <p:cNvPr id="116746" name="Freeform 12"/>
          <p:cNvSpPr>
            <a:spLocks/>
          </p:cNvSpPr>
          <p:nvPr/>
        </p:nvSpPr>
        <p:spPr bwMode="auto">
          <a:xfrm>
            <a:off x="2357438" y="6070600"/>
            <a:ext cx="277812" cy="676275"/>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116747" name="Freeform 13"/>
          <p:cNvSpPr>
            <a:spLocks/>
          </p:cNvSpPr>
          <p:nvPr/>
        </p:nvSpPr>
        <p:spPr bwMode="auto">
          <a:xfrm>
            <a:off x="1600200" y="6121400"/>
            <a:ext cx="192088" cy="519113"/>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902" name="Text Box 14"/>
          <p:cNvSpPr txBox="1">
            <a:spLocks noChangeArrowheads="1"/>
          </p:cNvSpPr>
          <p:nvPr/>
        </p:nvSpPr>
        <p:spPr bwMode="auto">
          <a:xfrm>
            <a:off x="6248400" y="2006600"/>
            <a:ext cx="1524000" cy="579438"/>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rPr>
              <a:t>尼尼微</a:t>
            </a:r>
            <a:endParaRPr lang="en-US" sz="3200" b="1">
              <a:solidFill>
                <a:srgbClr val="FFFFFF"/>
              </a:solidFill>
              <a:effectLst>
                <a:outerShdw blurRad="38100" dist="38100" dir="2700000" algn="tl">
                  <a:srgbClr val="000000"/>
                </a:outerShdw>
              </a:effectLst>
              <a:latin typeface="Times" charset="0"/>
            </a:endParaRPr>
          </a:p>
        </p:txBody>
      </p:sp>
      <p:grpSp>
        <p:nvGrpSpPr>
          <p:cNvPr id="116749" name="Group 15"/>
          <p:cNvGrpSpPr>
            <a:grpSpLocks/>
          </p:cNvGrpSpPr>
          <p:nvPr/>
        </p:nvGrpSpPr>
        <p:grpSpPr bwMode="auto">
          <a:xfrm>
            <a:off x="3178175" y="1295400"/>
            <a:ext cx="5203825" cy="4292600"/>
            <a:chOff x="2002" y="992"/>
            <a:chExt cx="3278" cy="2704"/>
          </a:xfrm>
        </p:grpSpPr>
        <p:sp>
          <p:nvSpPr>
            <p:cNvPr id="116766" name="Freeform 16"/>
            <p:cNvSpPr>
              <a:spLocks/>
            </p:cNvSpPr>
            <p:nvPr/>
          </p:nvSpPr>
          <p:spPr bwMode="auto">
            <a:xfrm>
              <a:off x="3474" y="1152"/>
              <a:ext cx="1806" cy="2544"/>
            </a:xfrm>
            <a:custGeom>
              <a:avLst/>
              <a:gdLst>
                <a:gd name="T0" fmla="*/ 2433 w 1556"/>
                <a:gd name="T1" fmla="*/ 4068 h 2012"/>
                <a:gd name="T2" fmla="*/ 2108 w 1556"/>
                <a:gd name="T3" fmla="*/ 3858 h 2012"/>
                <a:gd name="T4" fmla="*/ 1968 w 1556"/>
                <a:gd name="T5" fmla="*/ 3738 h 2012"/>
                <a:gd name="T6" fmla="*/ 1946 w 1556"/>
                <a:gd name="T7" fmla="*/ 3500 h 2012"/>
                <a:gd name="T8" fmla="*/ 1877 w 1556"/>
                <a:gd name="T9" fmla="*/ 3439 h 2012"/>
                <a:gd name="T10" fmla="*/ 1738 w 1556"/>
                <a:gd name="T11" fmla="*/ 3289 h 2012"/>
                <a:gd name="T12" fmla="*/ 1668 w 1556"/>
                <a:gd name="T13" fmla="*/ 3109 h 2012"/>
                <a:gd name="T14" fmla="*/ 1529 w 1556"/>
                <a:gd name="T15" fmla="*/ 2811 h 2012"/>
                <a:gd name="T16" fmla="*/ 1507 w 1556"/>
                <a:gd name="T17" fmla="*/ 2720 h 2012"/>
                <a:gd name="T18" fmla="*/ 1366 w 1556"/>
                <a:gd name="T19" fmla="*/ 2630 h 2012"/>
                <a:gd name="T20" fmla="*/ 1135 w 1556"/>
                <a:gd name="T21" fmla="*/ 1851 h 2012"/>
                <a:gd name="T22" fmla="*/ 1064 w 1556"/>
                <a:gd name="T23" fmla="*/ 1734 h 2012"/>
                <a:gd name="T24" fmla="*/ 1020 w 1556"/>
                <a:gd name="T25" fmla="*/ 1642 h 2012"/>
                <a:gd name="T26" fmla="*/ 880 w 1556"/>
                <a:gd name="T27" fmla="*/ 1522 h 2012"/>
                <a:gd name="T28" fmla="*/ 626 w 1556"/>
                <a:gd name="T29" fmla="*/ 1282 h 2012"/>
                <a:gd name="T30" fmla="*/ 510 w 1556"/>
                <a:gd name="T31" fmla="*/ 1103 h 2012"/>
                <a:gd name="T32" fmla="*/ 418 w 1556"/>
                <a:gd name="T33" fmla="*/ 803 h 2012"/>
                <a:gd name="T34" fmla="*/ 324 w 1556"/>
                <a:gd name="T35" fmla="*/ 625 h 2012"/>
                <a:gd name="T36" fmla="*/ 208 w 1556"/>
                <a:gd name="T37" fmla="*/ 296 h 2012"/>
                <a:gd name="T38" fmla="*/ 0 w 1556"/>
                <a:gd name="T39" fmla="*/ 85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sz="1800">
                <a:solidFill>
                  <a:srgbClr val="FFFFFF"/>
                </a:solidFill>
              </a:endParaRPr>
            </a:p>
          </p:txBody>
        </p:sp>
        <p:sp>
          <p:nvSpPr>
            <p:cNvPr id="116767"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sz="1800">
                <a:solidFill>
                  <a:srgbClr val="FFFFFF"/>
                </a:solidFill>
              </a:endParaRPr>
            </a:p>
          </p:txBody>
        </p:sp>
      </p:grpSp>
      <p:sp>
        <p:nvSpPr>
          <p:cNvPr id="37906" name="Freeform 18"/>
          <p:cNvSpPr>
            <a:spLocks/>
          </p:cNvSpPr>
          <p:nvPr/>
        </p:nvSpPr>
        <p:spPr bwMode="auto">
          <a:xfrm>
            <a:off x="3200400" y="12398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907" name="Freeform 19"/>
          <p:cNvSpPr>
            <a:spLocks/>
          </p:cNvSpPr>
          <p:nvPr/>
        </p:nvSpPr>
        <p:spPr bwMode="auto">
          <a:xfrm>
            <a:off x="990600" y="10668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908" name="Freeform 20"/>
          <p:cNvSpPr>
            <a:spLocks/>
          </p:cNvSpPr>
          <p:nvPr/>
        </p:nvSpPr>
        <p:spPr bwMode="auto">
          <a:xfrm>
            <a:off x="2362200" y="21526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909" name="Text Box 21"/>
          <p:cNvSpPr txBox="1">
            <a:spLocks noChangeArrowheads="1"/>
          </p:cNvSpPr>
          <p:nvPr/>
        </p:nvSpPr>
        <p:spPr bwMode="auto">
          <a:xfrm>
            <a:off x="1905000" y="1549400"/>
            <a:ext cx="4191000" cy="823913"/>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0" hangingPunct="0">
              <a:spcBef>
                <a:spcPct val="50000"/>
              </a:spcBef>
              <a:defRPr/>
            </a:pPr>
            <a:r>
              <a:rPr lang="ja-JP" altLang="en-US" sz="4800" b="1">
                <a:solidFill>
                  <a:srgbClr val="000000"/>
                </a:solidFill>
                <a:effectLst>
                  <a:outerShdw blurRad="38100" dist="38100" dir="2700000" algn="tl">
                    <a:srgbClr val="FFFFFF"/>
                  </a:outerShdw>
                </a:effectLst>
              </a:rPr>
              <a:t>亚述膨胀</a:t>
            </a:r>
            <a:endParaRPr lang="en-US" sz="4800" b="1">
              <a:solidFill>
                <a:srgbClr val="000000"/>
              </a:solidFill>
              <a:effectLst>
                <a:outerShdw blurRad="38100" dist="38100" dir="2700000" algn="tl">
                  <a:srgbClr val="FFFFFF"/>
                </a:outerShdw>
              </a:effectLst>
            </a:endParaRPr>
          </a:p>
        </p:txBody>
      </p:sp>
      <p:sp>
        <p:nvSpPr>
          <p:cNvPr id="37910" name="Freeform 22"/>
          <p:cNvSpPr>
            <a:spLocks/>
          </p:cNvSpPr>
          <p:nvPr/>
        </p:nvSpPr>
        <p:spPr bwMode="auto">
          <a:xfrm>
            <a:off x="2006600" y="39243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grpSp>
        <p:nvGrpSpPr>
          <p:cNvPr id="116755" name="Group 23"/>
          <p:cNvGrpSpPr>
            <a:grpSpLocks/>
          </p:cNvGrpSpPr>
          <p:nvPr/>
        </p:nvGrpSpPr>
        <p:grpSpPr bwMode="auto">
          <a:xfrm>
            <a:off x="2422525" y="4105275"/>
            <a:ext cx="168275" cy="1227138"/>
            <a:chOff x="1046" y="2763"/>
            <a:chExt cx="106" cy="773"/>
          </a:xfrm>
        </p:grpSpPr>
        <p:sp>
          <p:nvSpPr>
            <p:cNvPr id="116763"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sz="1800">
                <a:solidFill>
                  <a:srgbClr val="FFFFFF"/>
                </a:solidFill>
              </a:endParaRPr>
            </a:p>
          </p:txBody>
        </p:sp>
        <p:sp>
          <p:nvSpPr>
            <p:cNvPr id="116764"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116765"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grpSp>
      <p:sp>
        <p:nvSpPr>
          <p:cNvPr id="116756" name="Freeform 28"/>
          <p:cNvSpPr>
            <a:spLocks/>
          </p:cNvSpPr>
          <p:nvPr/>
        </p:nvSpPr>
        <p:spPr bwMode="auto">
          <a:xfrm>
            <a:off x="7772400" y="5029200"/>
            <a:ext cx="1430338" cy="17557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p:spPr>
        <p:txBody>
          <a:bodyPr wrap="none" anchor="ctr"/>
          <a:lstStyle/>
          <a:p>
            <a:pPr defTabSz="914400" eaLnBrk="0" hangingPunct="0"/>
            <a:endParaRPr lang="en-US" sz="1800">
              <a:solidFill>
                <a:srgbClr val="FFFFFF"/>
              </a:solidFill>
            </a:endParaRPr>
          </a:p>
        </p:txBody>
      </p:sp>
      <p:sp>
        <p:nvSpPr>
          <p:cNvPr id="37917" name="Text Box 29"/>
          <p:cNvSpPr txBox="1">
            <a:spLocks noChangeArrowheads="1"/>
          </p:cNvSpPr>
          <p:nvPr/>
        </p:nvSpPr>
        <p:spPr bwMode="auto">
          <a:xfrm>
            <a:off x="8059738" y="5334000"/>
            <a:ext cx="1066800" cy="1066800"/>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defTabSz="914400"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rPr>
              <a:t>波斯湾</a:t>
            </a:r>
            <a:r>
              <a:rPr lang="en-US" sz="3200" b="1">
                <a:solidFill>
                  <a:srgbClr val="FFFFFF"/>
                </a:solidFill>
                <a:effectLst>
                  <a:outerShdw blurRad="38100" dist="38100" dir="2700000" algn="tl">
                    <a:srgbClr val="000000"/>
                  </a:outerShdw>
                </a:effectLst>
                <a:latin typeface="Times" charset="0"/>
              </a:rPr>
              <a:t> </a:t>
            </a:r>
          </a:p>
        </p:txBody>
      </p:sp>
      <p:sp>
        <p:nvSpPr>
          <p:cNvPr id="37918" name="Oval 30"/>
          <p:cNvSpPr>
            <a:spLocks noChangeArrowheads="1"/>
          </p:cNvSpPr>
          <p:nvPr/>
        </p:nvSpPr>
        <p:spPr bwMode="auto">
          <a:xfrm rot="1993497">
            <a:off x="771525" y="2957513"/>
            <a:ext cx="2362200" cy="4354512"/>
          </a:xfrm>
          <a:prstGeom prst="ellipse">
            <a:avLst/>
          </a:prstGeom>
          <a:noFill/>
          <a:ln w="1270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sz="1800">
              <a:solidFill>
                <a:srgbClr val="FFFFFF"/>
              </a:solidFill>
            </a:endParaRPr>
          </a:p>
        </p:txBody>
      </p:sp>
      <p:sp>
        <p:nvSpPr>
          <p:cNvPr id="37919" name="Freeform 31"/>
          <p:cNvSpPr>
            <a:spLocks/>
          </p:cNvSpPr>
          <p:nvPr/>
        </p:nvSpPr>
        <p:spPr bwMode="auto">
          <a:xfrm>
            <a:off x="2667000" y="2692400"/>
            <a:ext cx="1230313" cy="21844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eaLnBrk="0" hangingPunct="0"/>
            <a:endParaRPr lang="en-US" sz="1800">
              <a:solidFill>
                <a:srgbClr val="FFFFFF"/>
              </a:solidFill>
            </a:endParaRPr>
          </a:p>
        </p:txBody>
      </p:sp>
      <p:graphicFrame>
        <p:nvGraphicFramePr>
          <p:cNvPr id="37920" name="Object 32"/>
          <p:cNvGraphicFramePr>
            <a:graphicFrameLocks noChangeAspect="1"/>
          </p:cNvGraphicFramePr>
          <p:nvPr/>
        </p:nvGraphicFramePr>
        <p:xfrm>
          <a:off x="3048000" y="2463800"/>
          <a:ext cx="2438400" cy="1284288"/>
        </p:xfrm>
        <a:graphic>
          <a:graphicData uri="http://schemas.openxmlformats.org/presentationml/2006/ole">
            <mc:AlternateContent xmlns:mc="http://schemas.openxmlformats.org/markup-compatibility/2006">
              <mc:Choice xmlns:v="urn:schemas-microsoft-com:vml" Requires="v">
                <p:oleObj name="Clip" r:id="rId3" imgW="5384800" imgH="2387600" progId="MS_ClipArt_Gallery.2">
                  <p:embed/>
                </p:oleObj>
              </mc:Choice>
              <mc:Fallback>
                <p:oleObj name="Clip" r:id="rId3" imgW="5384800" imgH="23876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463800"/>
                        <a:ext cx="2438400" cy="12842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921" name="AutoShape 33"/>
          <p:cNvSpPr>
            <a:spLocks noChangeArrowheads="1"/>
          </p:cNvSpPr>
          <p:nvPr/>
        </p:nvSpPr>
        <p:spPr bwMode="auto">
          <a:xfrm>
            <a:off x="5867400" y="23876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eaLnBrk="0" hangingPunct="0"/>
            <a:endParaRPr lang="en-US" sz="1800">
              <a:solidFill>
                <a:srgbClr val="FFFFFF"/>
              </a:solidFill>
            </a:endParaRPr>
          </a:p>
        </p:txBody>
      </p:sp>
      <p:sp>
        <p:nvSpPr>
          <p:cNvPr id="37923" name="Text Box 35"/>
          <p:cNvSpPr txBox="1">
            <a:spLocks noChangeArrowheads="1"/>
          </p:cNvSpPr>
          <p:nvPr/>
        </p:nvSpPr>
        <p:spPr bwMode="auto">
          <a:xfrm>
            <a:off x="1981200" y="4094163"/>
            <a:ext cx="1447800" cy="579437"/>
          </a:xfrm>
          <a:prstGeom prst="rect">
            <a:avLst/>
          </a:prstGeom>
          <a:noFill/>
          <a:ln w="9525">
            <a:noFill/>
            <a:miter lim="800000"/>
            <a:headEnd/>
            <a:tailEnd/>
          </a:ln>
          <a:effec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0" hangingPunct="0">
              <a:spcBef>
                <a:spcPct val="50000"/>
              </a:spcBef>
              <a:defRPr/>
            </a:pPr>
            <a:r>
              <a:rPr lang="ja-JP" altLang="en-US" sz="3200" b="1">
                <a:solidFill>
                  <a:srgbClr val="FFFFFF"/>
                </a:solidFill>
                <a:effectLst>
                  <a:outerShdw blurRad="38100" dist="38100" dir="2700000" algn="tl">
                    <a:srgbClr val="000000"/>
                  </a:outerShdw>
                </a:effectLst>
                <a:latin typeface="Times" charset="0"/>
              </a:rPr>
              <a:t>以色列</a:t>
            </a:r>
            <a:endParaRPr lang="en-US" sz="3200" b="1">
              <a:solidFill>
                <a:srgbClr val="FFFFFF"/>
              </a:solidFill>
              <a:effectLst>
                <a:outerShdw blurRad="38100" dist="38100" dir="2700000" algn="tl">
                  <a:srgbClr val="000000"/>
                </a:outerShdw>
              </a:effectLst>
              <a:latin typeface="Times" charset="0"/>
            </a:endParaRPr>
          </a:p>
        </p:txBody>
      </p:sp>
    </p:spTree>
    <p:extLst>
      <p:ext uri="{BB962C8B-B14F-4D97-AF65-F5344CB8AC3E}">
        <p14:creationId xmlns:p14="http://schemas.microsoft.com/office/powerpoint/2010/main" val="3452495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iterate type="lt">
                                    <p:tmPct val="100000"/>
                                  </p:iterate>
                                  <p:childTnLst>
                                    <p:set>
                                      <p:cBhvr>
                                        <p:cTn id="6" dur="1" fill="hold">
                                          <p:stCondLst>
                                            <p:cond delay="0"/>
                                          </p:stCondLst>
                                        </p:cTn>
                                        <p:tgtEl>
                                          <p:spTgt spid="37892"/>
                                        </p:tgtEl>
                                        <p:attrNameLst>
                                          <p:attrName>style.visibility</p:attrName>
                                        </p:attrNameLst>
                                      </p:cBhvr>
                                      <p:to>
                                        <p:strVal val="visible"/>
                                      </p:to>
                                    </p:set>
                                    <p:anim calcmode="lin" valueType="num">
                                      <p:cBhvr>
                                        <p:cTn id="7" dur="75" fill="hold"/>
                                        <p:tgtEl>
                                          <p:spTgt spid="37892"/>
                                        </p:tgtEl>
                                        <p:attrNameLst>
                                          <p:attrName>ppt_w</p:attrName>
                                        </p:attrNameLst>
                                      </p:cBhvr>
                                      <p:tavLst>
                                        <p:tav tm="0">
                                          <p:val>
                                            <p:fltVal val="0"/>
                                          </p:val>
                                        </p:tav>
                                        <p:tav tm="100000">
                                          <p:val>
                                            <p:strVal val="#ppt_w"/>
                                          </p:val>
                                        </p:tav>
                                      </p:tavLst>
                                    </p:anim>
                                    <p:anim calcmode="lin" valueType="num">
                                      <p:cBhvr>
                                        <p:cTn id="8" dur="75" fill="hold"/>
                                        <p:tgtEl>
                                          <p:spTgt spid="37892"/>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300"/>
                            </p:stCondLst>
                            <p:childTnLst>
                              <p:par>
                                <p:cTn id="10" presetID="1" presetClass="entr" presetSubtype="0" fill="hold" grpId="0" nodeType="afterEffect">
                                  <p:stCondLst>
                                    <p:cond delay="1000"/>
                                  </p:stCondLst>
                                  <p:childTnLst>
                                    <p:set>
                                      <p:cBhvr>
                                        <p:cTn id="11" dur="1" fill="hold">
                                          <p:stCondLst>
                                            <p:cond delay="499"/>
                                          </p:stCondLst>
                                        </p:cTn>
                                        <p:tgtEl>
                                          <p:spTgt spid="37921"/>
                                        </p:tgtEl>
                                        <p:attrNameLst>
                                          <p:attrName>style.visibility</p:attrName>
                                        </p:attrNameLst>
                                      </p:cBhvr>
                                      <p:to>
                                        <p:strVal val="visible"/>
                                      </p:to>
                                    </p:set>
                                  </p:childTnLst>
                                </p:cTn>
                              </p:par>
                            </p:childTnLst>
                          </p:cTn>
                        </p:par>
                        <p:par>
                          <p:cTn id="12" fill="hold" nodeType="afterGroup">
                            <p:stCondLst>
                              <p:cond delay="1800"/>
                            </p:stCondLst>
                            <p:childTnLst>
                              <p:par>
                                <p:cTn id="13" presetID="4" presetClass="entr" presetSubtype="32" fill="hold" grpId="0" nodeType="afterEffect">
                                  <p:stCondLst>
                                    <p:cond delay="1000"/>
                                  </p:stCondLst>
                                  <p:childTnLst>
                                    <p:set>
                                      <p:cBhvr>
                                        <p:cTn id="14" dur="1" fill="hold">
                                          <p:stCondLst>
                                            <p:cond delay="0"/>
                                          </p:stCondLst>
                                        </p:cTn>
                                        <p:tgtEl>
                                          <p:spTgt spid="37902"/>
                                        </p:tgtEl>
                                        <p:attrNameLst>
                                          <p:attrName>style.visibility</p:attrName>
                                        </p:attrNameLst>
                                      </p:cBhvr>
                                      <p:to>
                                        <p:strVal val="visible"/>
                                      </p:to>
                                    </p:set>
                                    <p:animEffect transition="in" filter="box(out)">
                                      <p:cBhvr>
                                        <p:cTn id="15" dur="500"/>
                                        <p:tgtEl>
                                          <p:spTgt spid="37902"/>
                                        </p:tgtEl>
                                      </p:cBhvr>
                                    </p:animEffect>
                                  </p:childTnLst>
                                </p:cTn>
                              </p:par>
                            </p:childTnLst>
                          </p:cTn>
                        </p:par>
                        <p:par>
                          <p:cTn id="16" fill="hold" nodeType="afterGroup">
                            <p:stCondLst>
                              <p:cond delay="3300"/>
                            </p:stCondLst>
                            <p:childTnLst>
                              <p:par>
                                <p:cTn id="17" presetID="4" presetClass="entr" presetSubtype="32" fill="hold" grpId="0" nodeType="afterEffect">
                                  <p:stCondLst>
                                    <p:cond delay="1000"/>
                                  </p:stCondLst>
                                  <p:childTnLst>
                                    <p:set>
                                      <p:cBhvr>
                                        <p:cTn id="18" dur="1" fill="hold">
                                          <p:stCondLst>
                                            <p:cond delay="0"/>
                                          </p:stCondLst>
                                        </p:cTn>
                                        <p:tgtEl>
                                          <p:spTgt spid="37891"/>
                                        </p:tgtEl>
                                        <p:attrNameLst>
                                          <p:attrName>style.visibility</p:attrName>
                                        </p:attrNameLst>
                                      </p:cBhvr>
                                      <p:to>
                                        <p:strVal val="visible"/>
                                      </p:to>
                                    </p:set>
                                    <p:animEffect transition="in" filter="box(out)">
                                      <p:cBhvr>
                                        <p:cTn id="19" dur="500"/>
                                        <p:tgtEl>
                                          <p:spTgt spid="37891"/>
                                        </p:tgtEl>
                                      </p:cBhvr>
                                    </p:animEffect>
                                  </p:childTnLst>
                                </p:cTn>
                              </p:par>
                            </p:childTnLst>
                          </p:cTn>
                        </p:par>
                        <p:par>
                          <p:cTn id="20" fill="hold" nodeType="afterGroup">
                            <p:stCondLst>
                              <p:cond delay="4800"/>
                            </p:stCondLst>
                            <p:childTnLst>
                              <p:par>
                                <p:cTn id="21" presetID="22" presetClass="entr" presetSubtype="2" fill="hold" grpId="0" nodeType="afterEffect">
                                  <p:stCondLst>
                                    <p:cond delay="1000"/>
                                  </p:stCondLst>
                                  <p:childTnLst>
                                    <p:set>
                                      <p:cBhvr>
                                        <p:cTn id="22" dur="1" fill="hold">
                                          <p:stCondLst>
                                            <p:cond delay="0"/>
                                          </p:stCondLst>
                                        </p:cTn>
                                        <p:tgtEl>
                                          <p:spTgt spid="37906"/>
                                        </p:tgtEl>
                                        <p:attrNameLst>
                                          <p:attrName>style.visibility</p:attrName>
                                        </p:attrNameLst>
                                      </p:cBhvr>
                                      <p:to>
                                        <p:strVal val="visible"/>
                                      </p:to>
                                    </p:set>
                                    <p:animEffect transition="in" filter="wipe(right)">
                                      <p:cBhvr>
                                        <p:cTn id="23" dur="500"/>
                                        <p:tgtEl>
                                          <p:spTgt spid="37906"/>
                                        </p:tgtEl>
                                      </p:cBhvr>
                                    </p:animEffect>
                                  </p:childTnLst>
                                </p:cTn>
                              </p:par>
                            </p:childTnLst>
                          </p:cTn>
                        </p:par>
                        <p:par>
                          <p:cTn id="24" fill="hold" nodeType="afterGroup">
                            <p:stCondLst>
                              <p:cond delay="6300"/>
                            </p:stCondLst>
                            <p:childTnLst>
                              <p:par>
                                <p:cTn id="25" presetID="22" presetClass="entr" presetSubtype="2" fill="hold" grpId="0" nodeType="afterEffect">
                                  <p:stCondLst>
                                    <p:cond delay="1000"/>
                                  </p:stCondLst>
                                  <p:childTnLst>
                                    <p:set>
                                      <p:cBhvr>
                                        <p:cTn id="26" dur="1" fill="hold">
                                          <p:stCondLst>
                                            <p:cond delay="0"/>
                                          </p:stCondLst>
                                        </p:cTn>
                                        <p:tgtEl>
                                          <p:spTgt spid="37907"/>
                                        </p:tgtEl>
                                        <p:attrNameLst>
                                          <p:attrName>style.visibility</p:attrName>
                                        </p:attrNameLst>
                                      </p:cBhvr>
                                      <p:to>
                                        <p:strVal val="visible"/>
                                      </p:to>
                                    </p:set>
                                    <p:animEffect transition="in" filter="wipe(right)">
                                      <p:cBhvr>
                                        <p:cTn id="27" dur="500"/>
                                        <p:tgtEl>
                                          <p:spTgt spid="37907"/>
                                        </p:tgtEl>
                                      </p:cBhvr>
                                    </p:animEffect>
                                  </p:childTnLst>
                                </p:cTn>
                              </p:par>
                            </p:childTnLst>
                          </p:cTn>
                        </p:par>
                        <p:par>
                          <p:cTn id="28" fill="hold" nodeType="afterGroup">
                            <p:stCondLst>
                              <p:cond delay="7800"/>
                            </p:stCondLst>
                            <p:childTnLst>
                              <p:par>
                                <p:cTn id="29" presetID="22" presetClass="entr" presetSubtype="2" fill="hold" grpId="0" nodeType="afterEffect">
                                  <p:stCondLst>
                                    <p:cond delay="1000"/>
                                  </p:stCondLst>
                                  <p:childTnLst>
                                    <p:set>
                                      <p:cBhvr>
                                        <p:cTn id="30" dur="1" fill="hold">
                                          <p:stCondLst>
                                            <p:cond delay="0"/>
                                          </p:stCondLst>
                                        </p:cTn>
                                        <p:tgtEl>
                                          <p:spTgt spid="37908"/>
                                        </p:tgtEl>
                                        <p:attrNameLst>
                                          <p:attrName>style.visibility</p:attrName>
                                        </p:attrNameLst>
                                      </p:cBhvr>
                                      <p:to>
                                        <p:strVal val="visible"/>
                                      </p:to>
                                    </p:set>
                                    <p:animEffect transition="in" filter="wipe(right)">
                                      <p:cBhvr>
                                        <p:cTn id="31" dur="500"/>
                                        <p:tgtEl>
                                          <p:spTgt spid="37908"/>
                                        </p:tgtEl>
                                      </p:cBhvr>
                                    </p:animEffect>
                                  </p:childTnLst>
                                </p:cTn>
                              </p:par>
                            </p:childTnLst>
                          </p:cTn>
                        </p:par>
                        <p:par>
                          <p:cTn id="32" fill="hold" nodeType="afterGroup">
                            <p:stCondLst>
                              <p:cond delay="9300"/>
                            </p:stCondLst>
                            <p:childTnLst>
                              <p:par>
                                <p:cTn id="33" presetID="3" presetClass="entr" presetSubtype="10" fill="hold" grpId="0" nodeType="afterEffect">
                                  <p:stCondLst>
                                    <p:cond delay="1000"/>
                                  </p:stCondLst>
                                  <p:childTnLst>
                                    <p:set>
                                      <p:cBhvr>
                                        <p:cTn id="34" dur="1" fill="hold">
                                          <p:stCondLst>
                                            <p:cond delay="0"/>
                                          </p:stCondLst>
                                        </p:cTn>
                                        <p:tgtEl>
                                          <p:spTgt spid="37909"/>
                                        </p:tgtEl>
                                        <p:attrNameLst>
                                          <p:attrName>style.visibility</p:attrName>
                                        </p:attrNameLst>
                                      </p:cBhvr>
                                      <p:to>
                                        <p:strVal val="visible"/>
                                      </p:to>
                                    </p:set>
                                    <p:animEffect transition="in" filter="blinds(horizontal)">
                                      <p:cBhvr>
                                        <p:cTn id="35" dur="500"/>
                                        <p:tgtEl>
                                          <p:spTgt spid="37909"/>
                                        </p:tgtEl>
                                      </p:cBhvr>
                                    </p:animEffect>
                                  </p:childTnLst>
                                </p:cTn>
                              </p:par>
                            </p:childTnLst>
                          </p:cTn>
                        </p:par>
                        <p:par>
                          <p:cTn id="36" fill="hold" nodeType="afterGroup">
                            <p:stCondLst>
                              <p:cond delay="10800"/>
                            </p:stCondLst>
                            <p:childTnLst>
                              <p:par>
                                <p:cTn id="37" presetID="9" presetClass="entr" presetSubtype="0" fill="hold" grpId="0" nodeType="afterEffect">
                                  <p:stCondLst>
                                    <p:cond delay="1000"/>
                                  </p:stCondLst>
                                  <p:childTnLst>
                                    <p:set>
                                      <p:cBhvr>
                                        <p:cTn id="38" dur="1" fill="hold">
                                          <p:stCondLst>
                                            <p:cond delay="0"/>
                                          </p:stCondLst>
                                        </p:cTn>
                                        <p:tgtEl>
                                          <p:spTgt spid="37894"/>
                                        </p:tgtEl>
                                        <p:attrNameLst>
                                          <p:attrName>style.visibility</p:attrName>
                                        </p:attrNameLst>
                                      </p:cBhvr>
                                      <p:to>
                                        <p:strVal val="visible"/>
                                      </p:to>
                                    </p:set>
                                    <p:animEffect transition="in" filter="dissolve">
                                      <p:cBhvr>
                                        <p:cTn id="39" dur="500"/>
                                        <p:tgtEl>
                                          <p:spTgt spid="37894"/>
                                        </p:tgtEl>
                                      </p:cBhvr>
                                    </p:animEffect>
                                  </p:childTnLst>
                                </p:cTn>
                              </p:par>
                            </p:childTnLst>
                          </p:cTn>
                        </p:par>
                        <p:par>
                          <p:cTn id="40" fill="hold" nodeType="afterGroup">
                            <p:stCondLst>
                              <p:cond delay="12300"/>
                            </p:stCondLst>
                            <p:childTnLst>
                              <p:par>
                                <p:cTn id="41" presetID="9" presetClass="entr" presetSubtype="0" fill="hold" grpId="0" nodeType="afterEffect">
                                  <p:stCondLst>
                                    <p:cond delay="1000"/>
                                  </p:stCondLst>
                                  <p:childTnLst>
                                    <p:set>
                                      <p:cBhvr>
                                        <p:cTn id="42" dur="1" fill="hold">
                                          <p:stCondLst>
                                            <p:cond delay="0"/>
                                          </p:stCondLst>
                                        </p:cTn>
                                        <p:tgtEl>
                                          <p:spTgt spid="37897"/>
                                        </p:tgtEl>
                                        <p:attrNameLst>
                                          <p:attrName>style.visibility</p:attrName>
                                        </p:attrNameLst>
                                      </p:cBhvr>
                                      <p:to>
                                        <p:strVal val="visible"/>
                                      </p:to>
                                    </p:set>
                                    <p:animEffect transition="in" filter="dissolve">
                                      <p:cBhvr>
                                        <p:cTn id="43" dur="500"/>
                                        <p:tgtEl>
                                          <p:spTgt spid="37897"/>
                                        </p:tgtEl>
                                      </p:cBhvr>
                                    </p:animEffect>
                                  </p:childTnLst>
                                </p:cTn>
                              </p:par>
                            </p:childTnLst>
                          </p:cTn>
                        </p:par>
                        <p:par>
                          <p:cTn id="44" fill="hold" nodeType="afterGroup">
                            <p:stCondLst>
                              <p:cond delay="13800"/>
                            </p:stCondLst>
                            <p:childTnLst>
                              <p:par>
                                <p:cTn id="45" presetID="9" presetClass="entr" presetSubtype="0" fill="hold" grpId="0" nodeType="afterEffect">
                                  <p:stCondLst>
                                    <p:cond delay="1000"/>
                                  </p:stCondLst>
                                  <p:childTnLst>
                                    <p:set>
                                      <p:cBhvr>
                                        <p:cTn id="46" dur="1" fill="hold">
                                          <p:stCondLst>
                                            <p:cond delay="0"/>
                                          </p:stCondLst>
                                        </p:cTn>
                                        <p:tgtEl>
                                          <p:spTgt spid="37910"/>
                                        </p:tgtEl>
                                        <p:attrNameLst>
                                          <p:attrName>style.visibility</p:attrName>
                                        </p:attrNameLst>
                                      </p:cBhvr>
                                      <p:to>
                                        <p:strVal val="visible"/>
                                      </p:to>
                                    </p:set>
                                    <p:animEffect transition="in" filter="dissolve">
                                      <p:cBhvr>
                                        <p:cTn id="47" dur="500"/>
                                        <p:tgtEl>
                                          <p:spTgt spid="37910"/>
                                        </p:tgtEl>
                                      </p:cBhvr>
                                    </p:animEffect>
                                  </p:childTnLst>
                                </p:cTn>
                              </p:par>
                            </p:childTnLst>
                          </p:cTn>
                        </p:par>
                        <p:par>
                          <p:cTn id="48" fill="hold" nodeType="afterGroup">
                            <p:stCondLst>
                              <p:cond delay="15300"/>
                            </p:stCondLst>
                            <p:childTnLst>
                              <p:par>
                                <p:cTn id="49" presetID="9" presetClass="entr" presetSubtype="0" fill="hold" grpId="0" nodeType="afterEffect">
                                  <p:stCondLst>
                                    <p:cond delay="1000"/>
                                  </p:stCondLst>
                                  <p:childTnLst>
                                    <p:set>
                                      <p:cBhvr>
                                        <p:cTn id="50" dur="1" fill="hold">
                                          <p:stCondLst>
                                            <p:cond delay="0"/>
                                          </p:stCondLst>
                                        </p:cTn>
                                        <p:tgtEl>
                                          <p:spTgt spid="37895"/>
                                        </p:tgtEl>
                                        <p:attrNameLst>
                                          <p:attrName>style.visibility</p:attrName>
                                        </p:attrNameLst>
                                      </p:cBhvr>
                                      <p:to>
                                        <p:strVal val="visible"/>
                                      </p:to>
                                    </p:set>
                                    <p:animEffect transition="in" filter="dissolve">
                                      <p:cBhvr>
                                        <p:cTn id="51" dur="500"/>
                                        <p:tgtEl>
                                          <p:spTgt spid="37895"/>
                                        </p:tgtEl>
                                      </p:cBhvr>
                                    </p:animEffect>
                                  </p:childTnLst>
                                </p:cTn>
                              </p:par>
                            </p:childTnLst>
                          </p:cTn>
                        </p:par>
                        <p:par>
                          <p:cTn id="52" fill="hold" nodeType="afterGroup">
                            <p:stCondLst>
                              <p:cond delay="16800"/>
                            </p:stCondLst>
                            <p:childTnLst>
                              <p:par>
                                <p:cTn id="53" presetID="9" presetClass="entr" presetSubtype="0" fill="hold" grpId="0" nodeType="afterEffect">
                                  <p:stCondLst>
                                    <p:cond delay="1000"/>
                                  </p:stCondLst>
                                  <p:childTnLst>
                                    <p:set>
                                      <p:cBhvr>
                                        <p:cTn id="54" dur="1" fill="hold">
                                          <p:stCondLst>
                                            <p:cond delay="0"/>
                                          </p:stCondLst>
                                        </p:cTn>
                                        <p:tgtEl>
                                          <p:spTgt spid="37898"/>
                                        </p:tgtEl>
                                        <p:attrNameLst>
                                          <p:attrName>style.visibility</p:attrName>
                                        </p:attrNameLst>
                                      </p:cBhvr>
                                      <p:to>
                                        <p:strVal val="visible"/>
                                      </p:to>
                                    </p:set>
                                    <p:animEffect transition="in" filter="dissolve">
                                      <p:cBhvr>
                                        <p:cTn id="55" dur="500"/>
                                        <p:tgtEl>
                                          <p:spTgt spid="37898"/>
                                        </p:tgtEl>
                                      </p:cBhvr>
                                    </p:animEffect>
                                  </p:childTnLst>
                                </p:cTn>
                              </p:par>
                            </p:childTnLst>
                          </p:cTn>
                        </p:par>
                        <p:par>
                          <p:cTn id="56" fill="hold" nodeType="afterGroup">
                            <p:stCondLst>
                              <p:cond delay="18300"/>
                            </p:stCondLst>
                            <p:childTnLst>
                              <p:par>
                                <p:cTn id="57" presetID="2" presetClass="entr" presetSubtype="8" fill="hold" grpId="0" nodeType="afterEffect">
                                  <p:stCondLst>
                                    <p:cond delay="6000"/>
                                  </p:stCondLst>
                                  <p:childTnLst>
                                    <p:set>
                                      <p:cBhvr>
                                        <p:cTn id="58" dur="1" fill="hold">
                                          <p:stCondLst>
                                            <p:cond delay="0"/>
                                          </p:stCondLst>
                                        </p:cTn>
                                        <p:tgtEl>
                                          <p:spTgt spid="37918"/>
                                        </p:tgtEl>
                                        <p:attrNameLst>
                                          <p:attrName>style.visibility</p:attrName>
                                        </p:attrNameLst>
                                      </p:cBhvr>
                                      <p:to>
                                        <p:strVal val="visible"/>
                                      </p:to>
                                    </p:set>
                                    <p:anim calcmode="lin" valueType="num">
                                      <p:cBhvr additive="base">
                                        <p:cTn id="59" dur="500" fill="hold"/>
                                        <p:tgtEl>
                                          <p:spTgt spid="37918"/>
                                        </p:tgtEl>
                                        <p:attrNameLst>
                                          <p:attrName>ppt_x</p:attrName>
                                        </p:attrNameLst>
                                      </p:cBhvr>
                                      <p:tavLst>
                                        <p:tav tm="0">
                                          <p:val>
                                            <p:strVal val="0-#ppt_w/2"/>
                                          </p:val>
                                        </p:tav>
                                        <p:tav tm="100000">
                                          <p:val>
                                            <p:strVal val="#ppt_x"/>
                                          </p:val>
                                        </p:tav>
                                      </p:tavLst>
                                    </p:anim>
                                    <p:anim calcmode="lin" valueType="num">
                                      <p:cBhvr additive="base">
                                        <p:cTn id="60" dur="500" fill="hold"/>
                                        <p:tgtEl>
                                          <p:spTgt spid="37918"/>
                                        </p:tgtEl>
                                        <p:attrNameLst>
                                          <p:attrName>ppt_y</p:attrName>
                                        </p:attrNameLst>
                                      </p:cBhvr>
                                      <p:tavLst>
                                        <p:tav tm="0">
                                          <p:val>
                                            <p:strVal val="#ppt_y"/>
                                          </p:val>
                                        </p:tav>
                                        <p:tav tm="100000">
                                          <p:val>
                                            <p:strVal val="#ppt_y"/>
                                          </p:val>
                                        </p:tav>
                                      </p:tavLst>
                                    </p:anim>
                                  </p:childTnLst>
                                </p:cTn>
                              </p:par>
                            </p:childTnLst>
                          </p:cTn>
                        </p:par>
                        <p:par>
                          <p:cTn id="61" fill="hold" nodeType="afterGroup">
                            <p:stCondLst>
                              <p:cond delay="24800"/>
                            </p:stCondLst>
                            <p:childTnLst>
                              <p:par>
                                <p:cTn id="62" presetID="22" presetClass="entr" presetSubtype="4" fill="hold" grpId="0" nodeType="afterEffect">
                                  <p:stCondLst>
                                    <p:cond delay="7000"/>
                                  </p:stCondLst>
                                  <p:childTnLst>
                                    <p:set>
                                      <p:cBhvr>
                                        <p:cTn id="63" dur="1" fill="hold">
                                          <p:stCondLst>
                                            <p:cond delay="0"/>
                                          </p:stCondLst>
                                        </p:cTn>
                                        <p:tgtEl>
                                          <p:spTgt spid="37919"/>
                                        </p:tgtEl>
                                        <p:attrNameLst>
                                          <p:attrName>style.visibility</p:attrName>
                                        </p:attrNameLst>
                                      </p:cBhvr>
                                      <p:to>
                                        <p:strVal val="visible"/>
                                      </p:to>
                                    </p:set>
                                    <p:animEffect transition="in" filter="wipe(down)">
                                      <p:cBhvr>
                                        <p:cTn id="64" dur="500"/>
                                        <p:tgtEl>
                                          <p:spTgt spid="37919"/>
                                        </p:tgtEl>
                                      </p:cBhvr>
                                    </p:animEffect>
                                  </p:childTnLst>
                                </p:cTn>
                              </p:par>
                            </p:childTnLst>
                          </p:cTn>
                        </p:par>
                        <p:par>
                          <p:cTn id="65" fill="hold" nodeType="afterGroup">
                            <p:stCondLst>
                              <p:cond delay="32300"/>
                            </p:stCondLst>
                            <p:childTnLst>
                              <p:par>
                                <p:cTn id="66" presetID="15" presetClass="entr" presetSubtype="0" fill="hold" nodeType="afterEffect">
                                  <p:stCondLst>
                                    <p:cond delay="1000"/>
                                  </p:stCondLst>
                                  <p:childTnLst>
                                    <p:set>
                                      <p:cBhvr>
                                        <p:cTn id="67" dur="1" fill="hold">
                                          <p:stCondLst>
                                            <p:cond delay="0"/>
                                          </p:stCondLst>
                                        </p:cTn>
                                        <p:tgtEl>
                                          <p:spTgt spid="37920"/>
                                        </p:tgtEl>
                                        <p:attrNameLst>
                                          <p:attrName>style.visibility</p:attrName>
                                        </p:attrNameLst>
                                      </p:cBhvr>
                                      <p:to>
                                        <p:strVal val="visible"/>
                                      </p:to>
                                    </p:set>
                                    <p:anim calcmode="lin" valueType="num">
                                      <p:cBhvr>
                                        <p:cTn id="68" dur="1000" fill="hold"/>
                                        <p:tgtEl>
                                          <p:spTgt spid="37920"/>
                                        </p:tgtEl>
                                        <p:attrNameLst>
                                          <p:attrName>ppt_w</p:attrName>
                                        </p:attrNameLst>
                                      </p:cBhvr>
                                      <p:tavLst>
                                        <p:tav tm="0">
                                          <p:val>
                                            <p:fltVal val="0"/>
                                          </p:val>
                                        </p:tav>
                                        <p:tav tm="100000">
                                          <p:val>
                                            <p:strVal val="#ppt_w"/>
                                          </p:val>
                                        </p:tav>
                                      </p:tavLst>
                                    </p:anim>
                                    <p:anim calcmode="lin" valueType="num">
                                      <p:cBhvr>
                                        <p:cTn id="69" dur="1000" fill="hold"/>
                                        <p:tgtEl>
                                          <p:spTgt spid="37920"/>
                                        </p:tgtEl>
                                        <p:attrNameLst>
                                          <p:attrName>ppt_h</p:attrName>
                                        </p:attrNameLst>
                                      </p:cBhvr>
                                      <p:tavLst>
                                        <p:tav tm="0">
                                          <p:val>
                                            <p:fltVal val="0"/>
                                          </p:val>
                                        </p:tav>
                                        <p:tav tm="100000">
                                          <p:val>
                                            <p:strVal val="#ppt_h"/>
                                          </p:val>
                                        </p:tav>
                                      </p:tavLst>
                                    </p:anim>
                                    <p:anim calcmode="lin" valueType="num">
                                      <p:cBhvr>
                                        <p:cTn id="70" dur="1000" fill="hold"/>
                                        <p:tgtEl>
                                          <p:spTgt spid="37920"/>
                                        </p:tgtEl>
                                        <p:attrNameLst>
                                          <p:attrName>ppt_x</p:attrName>
                                        </p:attrNameLst>
                                      </p:cBhvr>
                                      <p:tavLst>
                                        <p:tav tm="0" fmla="#ppt_x+(cos(-2*pi*(1-$))*-#ppt_x-sin(-2*pi*(1-$))*(1-#ppt_y))*(1-$)">
                                          <p:val>
                                            <p:fltVal val="0"/>
                                          </p:val>
                                        </p:tav>
                                        <p:tav tm="100000">
                                          <p:val>
                                            <p:fltVal val="1"/>
                                          </p:val>
                                        </p:tav>
                                      </p:tavLst>
                                    </p:anim>
                                    <p:anim calcmode="lin" valueType="num">
                                      <p:cBhvr>
                                        <p:cTn id="71" dur="1000" fill="hold"/>
                                        <p:tgtEl>
                                          <p:spTgt spid="37920"/>
                                        </p:tgtEl>
                                        <p:attrNameLst>
                                          <p:attrName>ppt_y</p:attrName>
                                        </p:attrNameLst>
                                      </p:cBhvr>
                                      <p:tavLst>
                                        <p:tav tm="0" fmla="#ppt_y+(sin(-2*pi*(1-$))*-#ppt_x+cos(-2*pi*(1-$))*(1-#ppt_y))*(1-$)">
                                          <p:val>
                                            <p:fltVal val="0"/>
                                          </p:val>
                                        </p:tav>
                                        <p:tav tm="100000">
                                          <p:val>
                                            <p:fltVal val="1"/>
                                          </p:val>
                                        </p:tav>
                                      </p:tavLst>
                                    </p:anim>
                                  </p:childTnLst>
                                </p:cTn>
                              </p:par>
                            </p:childTnLst>
                          </p:cTn>
                        </p:par>
                        <p:par>
                          <p:cTn id="72" fill="hold" nodeType="afterGroup">
                            <p:stCondLst>
                              <p:cond delay="34300"/>
                            </p:stCondLst>
                            <p:childTnLst>
                              <p:par>
                                <p:cTn id="73" presetID="9" presetClass="entr" presetSubtype="0" fill="hold" grpId="0" nodeType="afterEffect">
                                  <p:stCondLst>
                                    <p:cond delay="1000"/>
                                  </p:stCondLst>
                                  <p:childTnLst>
                                    <p:set>
                                      <p:cBhvr>
                                        <p:cTn id="74" dur="1" fill="hold">
                                          <p:stCondLst>
                                            <p:cond delay="0"/>
                                          </p:stCondLst>
                                        </p:cTn>
                                        <p:tgtEl>
                                          <p:spTgt spid="37923"/>
                                        </p:tgtEl>
                                        <p:attrNameLst>
                                          <p:attrName>style.visibility</p:attrName>
                                        </p:attrNameLst>
                                      </p:cBhvr>
                                      <p:to>
                                        <p:strVal val="visible"/>
                                      </p:to>
                                    </p:set>
                                    <p:animEffect transition="in" filter="dissolve">
                                      <p:cBhvr>
                                        <p:cTn id="75" dur="500"/>
                                        <p:tgtEl>
                                          <p:spTgt spid="3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P spid="37892" grpId="0" autoUpdateAnimBg="0"/>
      <p:bldP spid="37894" grpId="0" animBg="1"/>
      <p:bldP spid="37895" grpId="0" animBg="1"/>
      <p:bldP spid="37897" grpId="0" autoUpdateAnimBg="0"/>
      <p:bldP spid="37898" grpId="0" autoUpdateAnimBg="0"/>
      <p:bldP spid="37902" grpId="0" autoUpdateAnimBg="0"/>
      <p:bldP spid="37906" grpId="0" animBg="1"/>
      <p:bldP spid="37907" grpId="0" animBg="1"/>
      <p:bldP spid="37908" grpId="0" animBg="1"/>
      <p:bldP spid="37909" grpId="0" autoUpdateAnimBg="0"/>
      <p:bldP spid="37910" grpId="0" animBg="1"/>
      <p:bldP spid="37918" grpId="0" animBg="1"/>
      <p:bldP spid="37919" grpId="0" animBg="1"/>
      <p:bldP spid="37921" grpId="0" animBg="1"/>
      <p:bldP spid="37923"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28354" y="1012810"/>
            <a:ext cx="9135569"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5400" b="1" dirty="0">
                <a:solidFill>
                  <a:srgbClr val="FFFFFF"/>
                </a:solidFill>
                <a:effectLst>
                  <a:glow rad="228600">
                    <a:schemeClr val="bg1"/>
                  </a:glow>
                </a:effectLst>
                <a:latin typeface="Arial"/>
                <a:cs typeface="Arial"/>
              </a:rPr>
              <a:t>Jesus Shall Reign</a:t>
            </a:r>
            <a:endParaRPr lang="en-US" sz="4800" dirty="0">
              <a:solidFill>
                <a:srgbClr val="FFFFFF"/>
              </a:solidFill>
              <a:effectLst>
                <a:glow rad="228600">
                  <a:schemeClr val="bg1"/>
                </a:glow>
              </a:effectLst>
              <a:latin typeface="Arial"/>
              <a:cs typeface="Arial"/>
            </a:endParaRPr>
          </a:p>
        </p:txBody>
      </p:sp>
      <p:sp>
        <p:nvSpPr>
          <p:cNvPr id="8" name="Subtitle 2"/>
          <p:cNvSpPr txBox="1">
            <a:spLocks/>
          </p:cNvSpPr>
          <p:nvPr/>
        </p:nvSpPr>
        <p:spPr>
          <a:xfrm>
            <a:off x="1288771" y="4890099"/>
            <a:ext cx="6477000" cy="1967901"/>
          </a:xfrm>
          <a:prstGeom prst="rect">
            <a:avLst/>
          </a:prstGeom>
        </p:spPr>
        <p:txBody>
          <a:bodyPr vert="horz" lIns="91440" tIns="0" rIns="45720" bIns="0" rtlCol="0" anchor="ctr">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defTabSz="914400" rtl="0" eaLnBrk="1" latinLnBrk="0" hangingPunct="1">
              <a:spcBef>
                <a:spcPts val="600"/>
              </a:spcBef>
              <a:buSzPct val="90000"/>
              <a:buFontTx/>
              <a:buNone/>
              <a:defRPr sz="2200" kern="1200">
                <a:solidFill>
                  <a:schemeClr val="tx1">
                    <a:tint val="75000"/>
                  </a:schemeClr>
                </a:solidFill>
                <a:latin typeface="+mn-lt"/>
                <a:ea typeface="+mn-ea"/>
                <a:cs typeface="+mn-cs"/>
              </a:defRPr>
            </a:lvl2pPr>
            <a:lvl3pPr marL="914400" indent="0" algn="ctr" defTabSz="914400" rtl="0" eaLnBrk="1" latinLnBrk="0" hangingPunct="1">
              <a:spcBef>
                <a:spcPts val="600"/>
              </a:spcBef>
              <a:buSzPct val="90000"/>
              <a:buFontTx/>
              <a:buNone/>
              <a:defRPr sz="2000" kern="1200">
                <a:solidFill>
                  <a:schemeClr val="tx1">
                    <a:tint val="75000"/>
                  </a:schemeClr>
                </a:solidFill>
                <a:latin typeface="+mn-lt"/>
                <a:ea typeface="+mn-ea"/>
                <a:cs typeface="+mn-cs"/>
              </a:defRPr>
            </a:lvl3pPr>
            <a:lvl4pPr marL="13716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SzPct val="90000"/>
              <a:buFontTx/>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7pPr>
            <a:lvl8pPr marL="32004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8pPr>
            <a:lvl9pPr marL="3657600" indent="0" algn="ctr" defTabSz="914400" rtl="0" eaLnBrk="1" latinLnBrk="0" hangingPunct="1">
              <a:spcBef>
                <a:spcPct val="20000"/>
              </a:spcBef>
              <a:buSzPct val="90000"/>
              <a:buFontTx/>
              <a:buNone/>
              <a:defRPr lang="en-US" sz="18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CCLI Song #11026168</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Music: 2008 Van Ness Press, Inc. </a:t>
            </a:r>
            <a:b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b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(Admin. by Music Services, Inc.)</a:t>
            </a:r>
          </a:p>
          <a:p>
            <a:pPr marL="0" marR="0" lvl="0" indent="0" algn="ctr" defTabSz="914400" rtl="0" eaLnBrk="1" fontAlgn="auto" latinLnBrk="0" hangingPunct="1">
              <a:lnSpc>
                <a:spcPts val="2600"/>
              </a:lnSpc>
              <a:spcBef>
                <a:spcPts val="0"/>
              </a:spcBef>
              <a:spcAft>
                <a:spcPts val="0"/>
              </a:spcAft>
              <a:buClrTx/>
              <a:buSzPct val="90000"/>
              <a:buFontTx/>
              <a:buNone/>
              <a:tabLst/>
              <a:defRPr/>
            </a:pP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CIC CCLI </a:t>
            </a:r>
            <a:r>
              <a:rPr kumimoji="0" lang="en-US" sz="2000" b="1" i="0" u="none" strike="noStrike" kern="1200" cap="none" spc="0" normalizeH="0" baseline="0" noProof="0" dirty="0" err="1">
                <a:ln>
                  <a:noFill/>
                </a:ln>
                <a:solidFill>
                  <a:sysClr val="window" lastClr="FFFFFF"/>
                </a:solidFill>
                <a:effectLst>
                  <a:glow rad="254000">
                    <a:sysClr val="windowText" lastClr="000000">
                      <a:alpha val="75000"/>
                    </a:sysClr>
                  </a:glow>
                </a:effectLst>
                <a:uLnTx/>
                <a:uFillTx/>
                <a:latin typeface="Arial"/>
                <a:ea typeface="ＭＳ Ｐゴシック"/>
                <a:cs typeface="新細明體"/>
              </a:rPr>
              <a:t>Licence</a:t>
            </a:r>
            <a:r>
              <a:rPr kumimoji="0" lang="en-US" sz="2000" b="1" i="0"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 # 277507</a:t>
            </a:r>
          </a:p>
        </p:txBody>
      </p:sp>
      <p:sp>
        <p:nvSpPr>
          <p:cNvPr id="5" name="Subtitle 2"/>
          <p:cNvSpPr txBox="1">
            <a:spLocks/>
          </p:cNvSpPr>
          <p:nvPr/>
        </p:nvSpPr>
        <p:spPr>
          <a:xfrm>
            <a:off x="1676400" y="2436394"/>
            <a:ext cx="6477000" cy="1967901"/>
          </a:xfrm>
          <a:prstGeom prst="rect">
            <a:avLst/>
          </a:prstGeom>
        </p:spPr>
        <p:txBody>
          <a:bodyPr vert="horz" lIns="91440" tIns="0" rIns="45720" bIns="0" rtlCol="0" anchor="ctr">
            <a:normAutofit/>
          </a:bodyPr>
          <a:lstStyle>
            <a:defPPr>
              <a:defRPr lang="en-US"/>
            </a:defPPr>
            <a:lvl1pPr indent="0" algn="ctr" defTabSz="914400">
              <a:lnSpc>
                <a:spcPts val="2600"/>
              </a:lnSpc>
              <a:spcBef>
                <a:spcPts val="0"/>
              </a:spcBef>
              <a:buSzPct val="90000"/>
              <a:buFontTx/>
              <a:buNone/>
              <a:defRPr kumimoji="0" sz="2000" b="1" i="0" u="none" strike="noStrike" cap="none" spc="0" normalizeH="0" baseline="0">
                <a:ln>
                  <a:noFill/>
                </a:ln>
                <a:solidFill>
                  <a:sysClr val="window" lastClr="FFFFFF"/>
                </a:solidFill>
                <a:effectLst>
                  <a:glow rad="254000">
                    <a:sysClr val="windowText" lastClr="000000">
                      <a:alpha val="75000"/>
                    </a:sysClr>
                  </a:glow>
                </a:effectLst>
                <a:uLnTx/>
                <a:uFillTx/>
                <a:latin typeface="Arial"/>
              </a:defRPr>
            </a:lvl1pPr>
            <a:lvl2pPr indent="0" algn="ctr" defTabSz="914400">
              <a:spcBef>
                <a:spcPts val="600"/>
              </a:spcBef>
              <a:buSzPct val="90000"/>
              <a:buFontTx/>
              <a:buNone/>
              <a:defRPr sz="2200">
                <a:solidFill>
                  <a:schemeClr val="tx1">
                    <a:tint val="75000"/>
                  </a:schemeClr>
                </a:solidFill>
              </a:defRPr>
            </a:lvl2pPr>
            <a:lvl3pPr indent="0" algn="ctr" defTabSz="914400">
              <a:spcBef>
                <a:spcPts val="600"/>
              </a:spcBef>
              <a:buSzPct val="90000"/>
              <a:buFontTx/>
              <a:buNone/>
              <a:defRPr sz="2000">
                <a:solidFill>
                  <a:schemeClr val="tx1">
                    <a:tint val="75000"/>
                  </a:schemeClr>
                </a:solidFill>
              </a:defRPr>
            </a:lvl3pPr>
            <a:lvl4pPr indent="0" algn="ctr" defTabSz="914400">
              <a:spcBef>
                <a:spcPts val="600"/>
              </a:spcBef>
              <a:buSzPct val="90000"/>
              <a:buFontTx/>
              <a:buNone/>
              <a:defRPr>
                <a:solidFill>
                  <a:schemeClr val="tx1">
                    <a:tint val="75000"/>
                  </a:schemeClr>
                </a:solidFill>
              </a:defRPr>
            </a:lvl4pPr>
            <a:lvl5pPr indent="0" algn="ctr" defTabSz="914400">
              <a:spcBef>
                <a:spcPts val="600"/>
              </a:spcBef>
              <a:buSzPct val="90000"/>
              <a:buFontTx/>
              <a:buNone/>
              <a:defRPr>
                <a:solidFill>
                  <a:schemeClr val="tx1">
                    <a:tint val="75000"/>
                  </a:schemeClr>
                </a:solidFill>
              </a:defRPr>
            </a:lvl5pPr>
            <a:lvl6pPr indent="0" algn="ctr" defTabSz="914400">
              <a:spcBef>
                <a:spcPct val="20000"/>
              </a:spcBef>
              <a:buSzPct val="90000"/>
              <a:buFontTx/>
              <a:buNone/>
              <a:defRPr>
                <a:solidFill>
                  <a:schemeClr val="tx1">
                    <a:tint val="75000"/>
                  </a:schemeClr>
                </a:solidFill>
              </a:defRPr>
            </a:lvl6pPr>
            <a:lvl7pPr indent="0" algn="ctr" defTabSz="914400">
              <a:spcBef>
                <a:spcPct val="20000"/>
              </a:spcBef>
              <a:buSzPct val="90000"/>
              <a:buFontTx/>
              <a:buNone/>
              <a:defRPr>
                <a:solidFill>
                  <a:schemeClr val="tx1">
                    <a:tint val="75000"/>
                  </a:schemeClr>
                </a:solidFill>
              </a:defRPr>
            </a:lvl7pPr>
            <a:lvl8pPr indent="0" algn="ctr" defTabSz="914400">
              <a:spcBef>
                <a:spcPct val="20000"/>
              </a:spcBef>
              <a:buSzPct val="90000"/>
              <a:buFontTx/>
              <a:buNone/>
              <a:defRPr>
                <a:solidFill>
                  <a:schemeClr val="tx1">
                    <a:tint val="75000"/>
                  </a:schemeClr>
                </a:solidFill>
              </a:defRPr>
            </a:lvl8pPr>
            <a:lvl9pPr indent="0" algn="ctr" defTabSz="914400">
              <a:spcBef>
                <a:spcPct val="20000"/>
              </a:spcBef>
              <a:buSzPct val="90000"/>
              <a:buFontTx/>
              <a:buNone/>
              <a:defRPr>
                <a:solidFill>
                  <a:schemeClr val="tx1">
                    <a:tint val="75000"/>
                  </a:schemeClr>
                </a:solidFill>
              </a:defRPr>
            </a:lvl9pPr>
          </a:lstStyle>
          <a:p>
            <a:pPr marL="0" marR="0" lvl="0" indent="0" algn="ctr" defTabSz="914400" rtl="0" eaLnBrk="1" fontAlgn="auto" latinLnBrk="0" hangingPunct="1">
              <a:lnSpc>
                <a:spcPts val="2600"/>
              </a:lnSpc>
              <a:spcBef>
                <a:spcPts val="0"/>
              </a:spcBef>
              <a:spcAft>
                <a:spcPts val="0"/>
              </a:spcAft>
              <a:buClrTx/>
              <a:buSzPct val="90000"/>
              <a:buFontTx/>
              <a:buNone/>
              <a:tabLst/>
              <a:defRPr/>
            </a:pPr>
            <a:endParaRPr kumimoji="0" lang="en-US" sz="2000" b="1" i="0" u="none" strike="noStrike" kern="1200" cap="none" spc="0" normalizeH="0" baseline="0" noProof="0">
              <a:ln>
                <a:noFill/>
              </a:ln>
              <a:solidFill>
                <a:sysClr val="window" lastClr="FFFFFF"/>
              </a:solidFill>
              <a:effectLst>
                <a:glow rad="254000">
                  <a:sysClr val="windowText" lastClr="000000">
                    <a:alpha val="75000"/>
                  </a:sysClr>
                </a:glow>
              </a:effectLst>
              <a:uLnTx/>
              <a:uFillTx/>
              <a:latin typeface="Arial"/>
              <a:ea typeface="ＭＳ Ｐゴシック"/>
              <a:cs typeface="新細明體"/>
            </a:endParaRPr>
          </a:p>
        </p:txBody>
      </p:sp>
      <p:sp>
        <p:nvSpPr>
          <p:cNvPr id="6" name="Rectangle 2"/>
          <p:cNvSpPr txBox="1">
            <a:spLocks noChangeArrowheads="1"/>
          </p:cNvSpPr>
          <p:nvPr/>
        </p:nvSpPr>
        <p:spPr bwMode="auto">
          <a:xfrm>
            <a:off x="-28354" y="1629876"/>
            <a:ext cx="9135569" cy="838200"/>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Words: Isaac Watts (Public Domain)</a:t>
            </a:r>
            <a:endParaRPr kumimoji="0" lang="en-US"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
        <p:nvSpPr>
          <p:cNvPr id="2" name="Rectangle 2">
            <a:extLst>
              <a:ext uri="{FF2B5EF4-FFF2-40B4-BE49-F238E27FC236}">
                <a16:creationId xmlns:a16="http://schemas.microsoft.com/office/drawing/2014/main" id="{18515456-AD52-4682-BF8A-4754A7A3F074}"/>
              </a:ext>
            </a:extLst>
          </p:cNvPr>
          <p:cNvSpPr txBox="1">
            <a:spLocks noChangeArrowheads="1"/>
          </p:cNvSpPr>
          <p:nvPr/>
        </p:nvSpPr>
        <p:spPr bwMode="auto">
          <a:xfrm>
            <a:off x="-23099" y="75728"/>
            <a:ext cx="9135569" cy="838200"/>
          </a:xfrm>
          <a:prstGeom prst="rect">
            <a:avLst/>
          </a:prstGeom>
          <a:noFill/>
          <a:ln>
            <a:noFill/>
          </a:ln>
          <a:effectLst/>
          <a:extLst>
            <a:ext uri="{909E8E84-426E-40dd-AFC4-6F175D3DCCD1}">
              <a14:hiddenFill xmlns="" xmlns:a14="http://schemas.microsoft.com/office/drawing/2010/main">
                <a:solidFill>
                  <a:srgbClr val="0000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新細明體" charset="0"/>
              </a:defRPr>
            </a:lvl5pPr>
            <a:lvl6pPr marL="457200" algn="r" rtl="0" fontAlgn="base">
              <a:spcBef>
                <a:spcPct val="0"/>
              </a:spcBef>
              <a:spcAft>
                <a:spcPct val="0"/>
              </a:spcAft>
              <a:defRPr sz="4400" i="1">
                <a:solidFill>
                  <a:schemeClr val="tx2"/>
                </a:solidFill>
                <a:latin typeface="Times New Roman" charset="0"/>
                <a:ea typeface="ＭＳ Ｐゴシック" charset="0"/>
                <a:cs typeface="新細明體" charset="0"/>
              </a:defRPr>
            </a:lvl6pPr>
            <a:lvl7pPr marL="914400" algn="r" rtl="0" fontAlgn="base">
              <a:spcBef>
                <a:spcPct val="0"/>
              </a:spcBef>
              <a:spcAft>
                <a:spcPct val="0"/>
              </a:spcAft>
              <a:defRPr sz="4400" i="1">
                <a:solidFill>
                  <a:schemeClr val="tx2"/>
                </a:solidFill>
                <a:latin typeface="Times New Roman" charset="0"/>
                <a:ea typeface="ＭＳ Ｐゴシック" charset="0"/>
                <a:cs typeface="新細明體" charset="0"/>
              </a:defRPr>
            </a:lvl7pPr>
            <a:lvl8pPr marL="1371600" algn="r" rtl="0" fontAlgn="base">
              <a:spcBef>
                <a:spcPct val="0"/>
              </a:spcBef>
              <a:spcAft>
                <a:spcPct val="0"/>
              </a:spcAft>
              <a:defRPr sz="4400" i="1">
                <a:solidFill>
                  <a:schemeClr val="tx2"/>
                </a:solidFill>
                <a:latin typeface="Times New Roman" charset="0"/>
                <a:ea typeface="ＭＳ Ｐゴシック" charset="0"/>
                <a:cs typeface="新細明體" charset="0"/>
              </a:defRPr>
            </a:lvl8pPr>
            <a:lvl9pPr marL="1828800" algn="r" rtl="0" fontAlgn="base">
              <a:spcBef>
                <a:spcPct val="0"/>
              </a:spcBef>
              <a:spcAft>
                <a:spcPct val="0"/>
              </a:spcAft>
              <a:defRPr sz="4400" i="1">
                <a:solidFill>
                  <a:schemeClr val="tx2"/>
                </a:solidFill>
                <a:latin typeface="Times New Roman" charset="0"/>
                <a:ea typeface="ＭＳ Ｐゴシック" charset="0"/>
                <a:cs typeface="新細明體"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200" b="1" i="1" u="none" strike="noStrike" kern="1200" cap="none" spc="0" normalizeH="0" baseline="0" noProof="0" dirty="0">
                <a:ln>
                  <a:noFill/>
                </a:ln>
                <a:solidFill>
                  <a:sysClr val="window" lastClr="FFFFFF"/>
                </a:solidFill>
                <a:effectLst>
                  <a:glow rad="254000">
                    <a:sysClr val="windowText" lastClr="000000">
                      <a:alpha val="75000"/>
                    </a:sysClr>
                  </a:glow>
                </a:effectLst>
                <a:uLnTx/>
                <a:uFillTx/>
                <a:latin typeface="Arial"/>
                <a:ea typeface="ＭＳ Ｐゴシック"/>
                <a:cs typeface="新細明體"/>
              </a:rPr>
              <a:t>耶稣将统治</a:t>
            </a:r>
            <a:endParaRPr kumimoji="0" lang="en-US" sz="2800" b="0" i="1"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131726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3155"/>
            <a:ext cx="9135569" cy="6909070"/>
          </a:xfrm>
          <a:prstGeom prst="rect">
            <a:avLst/>
          </a:prstGeom>
        </p:spPr>
      </p:pic>
      <p:sp>
        <p:nvSpPr>
          <p:cNvPr id="633858" name="Rectangle 2"/>
          <p:cNvSpPr>
            <a:spLocks noGrp="1" noChangeArrowheads="1"/>
          </p:cNvSpPr>
          <p:nvPr>
            <p:ph type="title"/>
          </p:nvPr>
        </p:nvSpPr>
        <p:spPr>
          <a:xfrm>
            <a:off x="152400" y="375216"/>
            <a:ext cx="8983168"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br>
              <a:rPr lang="en-US" sz="4800" b="1" dirty="0">
                <a:solidFill>
                  <a:srgbClr val="FFFFFF"/>
                </a:solidFill>
                <a:effectLst>
                  <a:glow rad="228600">
                    <a:schemeClr val="bg1"/>
                  </a:glow>
                </a:effectLst>
                <a:latin typeface="Arial"/>
                <a:cs typeface="Arial"/>
              </a:rPr>
            </a:br>
            <a:r>
              <a:rPr lang="zh-CN" altLang="en-US" sz="2800" b="1" dirty="0">
                <a:solidFill>
                  <a:srgbClr val="FFFFFF"/>
                </a:solidFill>
                <a:effectLst>
                  <a:glow rad="228600">
                    <a:schemeClr val="bg1"/>
                  </a:glow>
                </a:effectLst>
                <a:latin typeface="Arial"/>
                <a:cs typeface="Arial"/>
              </a:rPr>
              <a:t>耶稣将统治</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1066800" y="1213416"/>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ctr" defTabSz="457200" rtl="0" eaLnBrk="1" fontAlgn="base" latinLnBrk="0" hangingPunct="1">
              <a:lnSpc>
                <a:spcPct val="100000"/>
              </a:lnSpc>
              <a:spcBef>
                <a:spcPct val="20000"/>
              </a:spcBef>
              <a:spcAft>
                <a:spcPct val="0"/>
              </a:spcAft>
              <a:buClr>
                <a:srgbClr val="FFCC66"/>
              </a:buClr>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Jesus shall reign where</a:t>
            </a:r>
            <a:r>
              <a:rPr kumimoji="0" lang="fr-FR" altLang="ja-JP"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t>
            </a: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er the sun</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Doth his successive journeys run</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His Kingdom stretch from shore to shore,</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Till moons shall wax and wane no more.</a:t>
            </a:r>
            <a:br>
              <a:rPr kumimoji="0" lang="zh-CN" altLang="en-US" sz="1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endParaRPr kumimoji="0" lang="zh-CN" altLang="en-US" sz="1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0" eaLnBrk="1" fontAlgn="base" latinLnBrk="0" hangingPunct="1">
              <a:lnSpc>
                <a:spcPct val="100000"/>
              </a:lnSpc>
              <a:spcBef>
                <a:spcPct val="20000"/>
              </a:spcBef>
              <a:spcAft>
                <a:spcPct val="0"/>
              </a:spcAft>
              <a:buClr>
                <a:srgbClr val="FFCC66"/>
              </a:buClr>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To Him shall endless prayer be made.</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princes throng to crown His head,</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His name like sweet perfume shall rise</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With every morning sacrifice.</a:t>
            </a:r>
            <a:endParaRPr kumimoji="0" 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
        <p:nvSpPr>
          <p:cNvPr id="5" name="Rectangle 3">
            <a:extLst>
              <a:ext uri="{FF2B5EF4-FFF2-40B4-BE49-F238E27FC236}">
                <a16:creationId xmlns:a16="http://schemas.microsoft.com/office/drawing/2014/main" id="{CC765025-42E2-FE7B-5BEB-2C82F802CD44}"/>
              </a:ext>
            </a:extLst>
          </p:cNvPr>
          <p:cNvSpPr txBox="1">
            <a:spLocks noChangeArrowheads="1"/>
          </p:cNvSpPr>
          <p:nvPr/>
        </p:nvSpPr>
        <p:spPr bwMode="auto">
          <a:xfrm>
            <a:off x="5441373" y="4100945"/>
            <a:ext cx="3733800" cy="2781506"/>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rgbClr val="FFCC66"/>
              </a:buClr>
              <a:buFontTx/>
              <a:buNone/>
              <a:defRPr sz="3200" b="1">
                <a:solidFill>
                  <a:srgbClr val="FFFFFF"/>
                </a:solidFill>
                <a:effectLst>
                  <a:glow rad="228600">
                    <a:srgbClr val="000000"/>
                  </a:glow>
                </a:effectLst>
                <a:latin typeface="Arial"/>
                <a:ea typeface="ＭＳ Ｐゴシック"/>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ctr" defTabSz="914400" rtl="0" eaLnBrk="0" fontAlgn="base" latinLnBrk="0" hangingPunct="0">
              <a:lnSpc>
                <a:spcPct val="100000"/>
              </a:lnSpc>
              <a:spcBef>
                <a:spcPct val="20000"/>
              </a:spcBef>
              <a:spcAft>
                <a:spcPct val="0"/>
              </a:spcAft>
              <a:buClr>
                <a:srgbClr val="FFCC66"/>
              </a:buClr>
              <a:buSzTx/>
              <a:buFontTx/>
              <a:buNone/>
              <a:tabLst/>
              <a:defRPr/>
            </a:pPr>
            <a: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（歌词大意）</a:t>
            </a:r>
            <a:endParaRPr kumimoji="0" lang="en-US" altLang="zh-CN"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914400" rtl="0" eaLnBrk="0" fontAlgn="base" latinLnBrk="0" hangingPunct="0">
              <a:lnSpc>
                <a:spcPct val="100000"/>
              </a:lnSpc>
              <a:spcBef>
                <a:spcPct val="20000"/>
              </a:spcBef>
              <a:spcAft>
                <a:spcPct val="0"/>
              </a:spcAft>
              <a:buClr>
                <a:srgbClr val="FFCC66"/>
              </a:buClr>
              <a:buSzTx/>
              <a:buFontTx/>
              <a:buNone/>
              <a:tabLst/>
              <a:defRPr/>
            </a:pPr>
            <a: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耶稣必在日光所及之处掌权，</a:t>
            </a:r>
            <a:b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祂接连的旅程将不断延展，</a:t>
            </a:r>
            <a:b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祂的国度将从海岸延伸至海岸，</a:t>
            </a:r>
            <a:b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直到月亮不再盈亏消长。</a:t>
            </a: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ctr" defTabSz="457200" rtl="0" eaLnBrk="1" fontAlgn="base" latinLnBrk="0" hangingPunct="1">
              <a:lnSpc>
                <a:spcPct val="100000"/>
              </a:lnSpc>
              <a:spcBef>
                <a:spcPct val="20000"/>
              </a:spcBef>
              <a:spcAft>
                <a:spcPct val="0"/>
              </a:spcAft>
              <a:buClr>
                <a:srgbClr val="FFCC66"/>
              </a:buClr>
              <a:buSzTx/>
              <a:buFontTx/>
              <a:buNone/>
              <a:tabLst/>
              <a:defRPr/>
            </a:pPr>
            <a: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向祂的祈祷将永不停息，</a:t>
            </a:r>
            <a:b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众王子聚集为祂加冕，</a:t>
            </a:r>
            <a:b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祂的名如香气般升起，</a:t>
            </a:r>
            <a:b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zh-CN" alt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伴随着每一个清晨的献祭。</a:t>
            </a:r>
            <a:endParaRPr kumimoji="0" lang="en-US" sz="16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6595327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287743" y="533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r>
              <a:rPr lang="zh-CN" altLang="en-US" sz="3600" b="1" dirty="0">
                <a:solidFill>
                  <a:srgbClr val="FFFFFF"/>
                </a:solidFill>
                <a:effectLst>
                  <a:glow rad="228600">
                    <a:schemeClr val="bg1"/>
                  </a:glow>
                </a:effectLst>
                <a:latin typeface="Arial"/>
                <a:cs typeface="Arial"/>
              </a:rPr>
              <a:t>耶稣将统治</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in glory </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crowned with grace and might.</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Bless His name and </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praise the Sovereign King!</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forever </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with His chosen bride,</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all the earth shall sing </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that Jesus is the King!</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342900" marR="0" lvl="0" indent="0" algn="l" defTabSz="914400" rtl="0" eaLnBrk="0" fontAlgn="base" latinLnBrk="0" hangingPunct="0">
              <a:lnSpc>
                <a:spcPct val="100000"/>
              </a:lnSpc>
              <a:spcBef>
                <a:spcPct val="20000"/>
              </a:spcBef>
              <a:spcAft>
                <a:spcPct val="0"/>
              </a:spcAft>
              <a:buClr>
                <a:srgbClr val="FFCC66"/>
              </a:buClr>
              <a:buSzTx/>
              <a:buFontTx/>
              <a:buNone/>
              <a:tabLst/>
              <a:defRPr/>
            </a:pPr>
            <a:r>
              <a:rPr kumimoji="0" lang="zh-CN" altLang="en-US" sz="1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（歌词大意）</a:t>
            </a:r>
            <a:br>
              <a:rPr kumimoji="0" lang="en-US" sz="1400" b="0" i="0" u="none" strike="noStrike" kern="1200" cap="none" spc="0" normalizeH="0" baseline="0" noProof="0" dirty="0">
                <a:ln>
                  <a:noFill/>
                </a:ln>
                <a:solidFill>
                  <a:srgbClr val="FFFFCC"/>
                </a:solidFill>
                <a:effectLst/>
                <a:uLnTx/>
                <a:uFillTx/>
                <a:latin typeface="Times New Roman"/>
                <a:ea typeface="ＭＳ Ｐゴシック"/>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祂将在荣耀中掌权，戴上恩典和大能的冠冕。</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赞美祂的名，称颂至高的君王！</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祂将与祂拣选的新娘永远同在掌权，</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全地将歌唱，耶稣是万王之王！</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635221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431450" y="990600"/>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People and realms of every tongue</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Dwell on His love with sweetest song;</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infant voices shall proclaim</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Their early blessings on His name.</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Blessings abound </a:t>
            </a:r>
            <a:r>
              <a:rPr kumimoji="0" lang="en-US" sz="2000" b="1" i="0" u="none" strike="noStrike" kern="1200" cap="none" spc="0" normalizeH="0" baseline="0" noProof="0" dirty="0" err="1">
                <a:ln>
                  <a:noFill/>
                </a:ln>
                <a:solidFill>
                  <a:srgbClr val="FFFFFF"/>
                </a:solidFill>
                <a:effectLst>
                  <a:glow rad="228600">
                    <a:srgbClr val="000000"/>
                  </a:glow>
                </a:effectLst>
                <a:uLnTx/>
                <a:uFillTx/>
                <a:latin typeface="Arial"/>
                <a:ea typeface="ＭＳ Ｐゴシック"/>
                <a:cs typeface="Arial"/>
              </a:rPr>
              <a:t>where'er</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 He reigns:</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The prisoner leaps to lose his chains,</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The weary find eternal rest,</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all the sons of want are blest.</a:t>
            </a:r>
          </a:p>
          <a:p>
            <a:pPr marL="0" marR="0" lvl="0" indent="0" algn="r" defTabSz="914400" rtl="0" eaLnBrk="0" fontAlgn="base" latinLnBrk="0" hangingPunct="0">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（歌词大意）</a:t>
            </a:r>
            <a:endParaRPr kumimoji="0" lang="en-US" altLang="zh-CN"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914400" rtl="0" eaLnBrk="0" fontAlgn="base" latinLnBrk="0" hangingPunct="0">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万国万族同赞扬，</a:t>
            </a:r>
            <a:b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祂的慈爱世代传唱；</a:t>
            </a:r>
            <a:b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婴孩之声齐声宣告，</a:t>
            </a:r>
            <a:b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早早蒙福，赞美祂名。</a:t>
            </a:r>
          </a:p>
          <a:p>
            <a:pPr marL="0" marR="0" lvl="0" indent="0" algn="r" defTabSz="914400" rtl="0" eaLnBrk="0" fontAlgn="base" latinLnBrk="0" hangingPunct="0">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祂掌权之处福泽广，</a:t>
            </a:r>
            <a:b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囚犯得释，锁链断裂，</a:t>
            </a:r>
            <a:b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疲惫者找到永恒安息，</a:t>
            </a:r>
            <a:b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穷乏之人皆得祝福。</a:t>
            </a: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23944272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287743" y="533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r>
              <a:rPr lang="zh-CN" altLang="en-US" sz="3600" b="1" dirty="0">
                <a:solidFill>
                  <a:srgbClr val="FFFFFF"/>
                </a:solidFill>
                <a:effectLst>
                  <a:glow rad="228600">
                    <a:schemeClr val="bg1"/>
                  </a:glow>
                </a:effectLst>
                <a:latin typeface="Arial"/>
                <a:cs typeface="Arial"/>
              </a:rPr>
              <a:t>耶稣将统治</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2591745" y="1200278"/>
            <a:ext cx="6357869"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新細明體" charset="0"/>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新細明體" charset="0"/>
                <a:cs typeface="+mn-cs"/>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新細明體" charset="0"/>
                <a:cs typeface="+mn-cs"/>
              </a:defRPr>
            </a:lvl5pPr>
            <a:lvl6pPr marL="25146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新細明體" charset="0"/>
                <a:cs typeface="+mn-cs"/>
              </a:defRPr>
            </a:lvl9pPr>
          </a:lstStyle>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in glory </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crowned with grace and might.</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Bless His name and </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praise the Sovereign King!</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He shall reign forever </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with His chosen bride,</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all the earth shall sing </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that Jesus is the King!</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342900" marR="0" lvl="0" indent="0" algn="r" defTabSz="914400" rtl="0" eaLnBrk="0" fontAlgn="base" latinLnBrk="0" hangingPunct="0">
              <a:lnSpc>
                <a:spcPct val="100000"/>
              </a:lnSpc>
              <a:spcBef>
                <a:spcPct val="20000"/>
              </a:spcBef>
              <a:spcAft>
                <a:spcPct val="0"/>
              </a:spcAft>
              <a:buClr>
                <a:srgbClr val="FFCC66"/>
              </a:buClr>
              <a:buSzTx/>
              <a:buFontTx/>
              <a:buNone/>
              <a:tabLst/>
              <a:defRPr/>
            </a:pPr>
            <a:r>
              <a:rPr kumimoji="0" lang="zh-CN" altLang="en-US" sz="1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（歌词大意）</a:t>
            </a:r>
            <a:br>
              <a:rPr kumimoji="0" lang="en-US" sz="1400" b="0" i="0" u="none" strike="noStrike" kern="1200" cap="none" spc="0" normalizeH="0" baseline="0" noProof="0" dirty="0">
                <a:ln>
                  <a:noFill/>
                </a:ln>
                <a:solidFill>
                  <a:srgbClr val="FFFFCC"/>
                </a:solidFill>
                <a:effectLst/>
                <a:uLnTx/>
                <a:uFillTx/>
                <a:latin typeface="Times New Roman"/>
                <a:ea typeface="ＭＳ Ｐゴシック"/>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祂将在荣耀中掌权，戴上恩典和大能的冠冕。</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赞美祂的名，称颂至高的君王！</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祂将与祂拣选的新娘永远同在掌权，</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charset="0"/>
                <a:cs typeface="Arial"/>
              </a:rPr>
              <a:t>全地将歌唱，耶稣是万王之王！</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endPar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35516228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849"/>
          <a:stretch/>
        </p:blipFill>
        <p:spPr>
          <a:xfrm>
            <a:off x="-1" y="-23155"/>
            <a:ext cx="9135569" cy="6909070"/>
          </a:xfrm>
          <a:prstGeom prst="rect">
            <a:avLst/>
          </a:prstGeom>
        </p:spPr>
      </p:pic>
      <p:sp>
        <p:nvSpPr>
          <p:cNvPr id="633858" name="Rectangle 2"/>
          <p:cNvSpPr>
            <a:spLocks noGrp="1" noChangeArrowheads="1"/>
          </p:cNvSpPr>
          <p:nvPr>
            <p:ph type="title"/>
          </p:nvPr>
        </p:nvSpPr>
        <p:spPr>
          <a:xfrm>
            <a:off x="1676400" y="152400"/>
            <a:ext cx="5486400" cy="838200"/>
          </a:xfrm>
          <a:extLst>
            <a:ext uri="{909E8E84-426E-40dd-AFC4-6F175D3DCCD1}">
              <a14:hiddenFill xmlns="" xmlns:a14="http://schemas.microsoft.com/office/drawing/2010/main">
                <a:solidFill>
                  <a:srgbClr val="000000"/>
                </a:solidFill>
              </a14:hiddenFill>
            </a:ext>
          </a:extLst>
        </p:spPr>
        <p:txBody>
          <a:bodyPr/>
          <a:lstStyle/>
          <a:p>
            <a:pPr algn="ctr" eaLnBrk="1" hangingPunct="1">
              <a:defRPr/>
            </a:pPr>
            <a:r>
              <a:rPr lang="en-US" sz="4800" b="1" dirty="0">
                <a:solidFill>
                  <a:srgbClr val="FFFFFF"/>
                </a:solidFill>
                <a:effectLst>
                  <a:glow rad="228600">
                    <a:schemeClr val="bg1"/>
                  </a:glow>
                </a:effectLst>
                <a:latin typeface="Arial"/>
                <a:cs typeface="Arial"/>
              </a:rPr>
              <a:t>Jesus Shall Reign</a:t>
            </a:r>
            <a:endParaRPr lang="en-US" dirty="0">
              <a:solidFill>
                <a:srgbClr val="FFFFFF"/>
              </a:solidFill>
              <a:effectLst>
                <a:glow rad="228600">
                  <a:schemeClr val="bg1"/>
                </a:glow>
              </a:effectLst>
              <a:latin typeface="Arial"/>
              <a:cs typeface="Arial"/>
            </a:endParaRPr>
          </a:p>
        </p:txBody>
      </p:sp>
      <p:sp>
        <p:nvSpPr>
          <p:cNvPr id="4" name="Rectangle 3"/>
          <p:cNvSpPr txBox="1">
            <a:spLocks noChangeArrowheads="1"/>
          </p:cNvSpPr>
          <p:nvPr/>
        </p:nvSpPr>
        <p:spPr bwMode="auto">
          <a:xfrm>
            <a:off x="336576" y="1166155"/>
            <a:ext cx="8686800" cy="5387307"/>
          </a:xfrm>
          <a:prstGeom prst="rect">
            <a:avLst/>
          </a:prstGeom>
          <a:noFill/>
          <a:ln>
            <a:noFill/>
          </a:ln>
          <a:effectLst/>
          <a:extLs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defPPr>
              <a:defRPr lang="en-US"/>
            </a:defPPr>
            <a:lvl1pPr indent="0" fontAlgn="base">
              <a:spcBef>
                <a:spcPct val="20000"/>
              </a:spcBef>
              <a:spcAft>
                <a:spcPct val="0"/>
              </a:spcAft>
              <a:buClr>
                <a:schemeClr val="tx2"/>
              </a:buClr>
              <a:buFontTx/>
              <a:buNone/>
              <a:defRPr sz="3200" b="1">
                <a:solidFill>
                  <a:srgbClr val="FFFFFF"/>
                </a:solidFill>
                <a:effectLst>
                  <a:glow rad="228600">
                    <a:schemeClr val="bg1"/>
                  </a:glow>
                </a:effectLst>
                <a:latin typeface="Arial"/>
                <a:cs typeface="Arial"/>
              </a:defRPr>
            </a:lvl1pPr>
            <a:lvl2pPr marL="742950" indent="-285750" eaLnBrk="0" fontAlgn="base" hangingPunct="0">
              <a:spcBef>
                <a:spcPct val="20000"/>
              </a:spcBef>
              <a:spcAft>
                <a:spcPct val="0"/>
              </a:spcAft>
              <a:buClr>
                <a:schemeClr val="tx2"/>
              </a:buClr>
              <a:buChar char="–"/>
              <a:defRPr sz="2800">
                <a:ea typeface="新細明體" charset="0"/>
              </a:defRPr>
            </a:lvl2pPr>
            <a:lvl3pPr marL="1143000" indent="-228600" eaLnBrk="0" fontAlgn="base" hangingPunct="0">
              <a:spcBef>
                <a:spcPct val="20000"/>
              </a:spcBef>
              <a:spcAft>
                <a:spcPct val="0"/>
              </a:spcAft>
              <a:buClr>
                <a:schemeClr val="tx2"/>
              </a:buClr>
              <a:buChar char="•"/>
              <a:defRPr sz="2400">
                <a:ea typeface="新細明體" charset="0"/>
              </a:defRPr>
            </a:lvl3pPr>
            <a:lvl4pPr marL="1600200" indent="-228600" eaLnBrk="0" fontAlgn="base" hangingPunct="0">
              <a:spcBef>
                <a:spcPct val="20000"/>
              </a:spcBef>
              <a:spcAft>
                <a:spcPct val="0"/>
              </a:spcAft>
              <a:buClr>
                <a:schemeClr val="tx2"/>
              </a:buClr>
              <a:buChar char="–"/>
              <a:defRPr sz="2000">
                <a:ea typeface="新細明體" charset="0"/>
              </a:defRPr>
            </a:lvl4pPr>
            <a:lvl5pPr marL="2057400" indent="-228600" eaLnBrk="0" fontAlgn="base" hangingPunct="0">
              <a:spcBef>
                <a:spcPct val="20000"/>
              </a:spcBef>
              <a:spcAft>
                <a:spcPct val="0"/>
              </a:spcAft>
              <a:buClr>
                <a:schemeClr val="tx2"/>
              </a:buClr>
              <a:buChar char="•"/>
              <a:defRPr sz="2000">
                <a:ea typeface="新細明體" charset="0"/>
              </a:defRPr>
            </a:lvl5pPr>
            <a:lvl6pPr marL="2514600" indent="-228600" fontAlgn="base">
              <a:spcBef>
                <a:spcPct val="20000"/>
              </a:spcBef>
              <a:spcAft>
                <a:spcPct val="0"/>
              </a:spcAft>
              <a:buClr>
                <a:schemeClr val="tx2"/>
              </a:buClr>
              <a:buChar char="•"/>
              <a:defRPr sz="2000">
                <a:ea typeface="新細明體" charset="0"/>
              </a:defRPr>
            </a:lvl6pPr>
            <a:lvl7pPr marL="2971800" indent="-228600" fontAlgn="base">
              <a:spcBef>
                <a:spcPct val="20000"/>
              </a:spcBef>
              <a:spcAft>
                <a:spcPct val="0"/>
              </a:spcAft>
              <a:buClr>
                <a:schemeClr val="tx2"/>
              </a:buClr>
              <a:buChar char="•"/>
              <a:defRPr sz="2000">
                <a:ea typeface="新細明體" charset="0"/>
              </a:defRPr>
            </a:lvl7pPr>
            <a:lvl8pPr marL="3429000" indent="-228600" fontAlgn="base">
              <a:spcBef>
                <a:spcPct val="20000"/>
              </a:spcBef>
              <a:spcAft>
                <a:spcPct val="0"/>
              </a:spcAft>
              <a:buClr>
                <a:schemeClr val="tx2"/>
              </a:buClr>
              <a:buChar char="•"/>
              <a:defRPr sz="2000">
                <a:ea typeface="新細明體" charset="0"/>
              </a:defRPr>
            </a:lvl8pPr>
            <a:lvl9pPr marL="3886200" indent="-228600" fontAlgn="base">
              <a:spcBef>
                <a:spcPct val="20000"/>
              </a:spcBef>
              <a:spcAft>
                <a:spcPct val="0"/>
              </a:spcAft>
              <a:buClr>
                <a:schemeClr val="tx2"/>
              </a:buClr>
              <a:buChar char="•"/>
              <a:defRPr sz="2000">
                <a:ea typeface="新細明體" charset="0"/>
              </a:defRPr>
            </a:lvl9pPr>
          </a:lstStyle>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Where He displays His healing power</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Death and the curse are known no more;</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In Him the tribes of Adam boast</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More blessings than their father lost.</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Let every creature rise and bring</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Peculiar honors to our King;</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Angels descend with songs again,</a:t>
            </a:r>
            <a:b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br>
            <a:r>
              <a:rPr kumimoji="0" 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And earth repeat the loud Amen.</a:t>
            </a:r>
          </a:p>
          <a:p>
            <a:pPr marL="0" marR="0" lvl="0" indent="0" algn="l" defTabSz="457200" rtl="0" eaLnBrk="1" fontAlgn="base" latinLnBrk="0" hangingPunct="1">
              <a:lnSpc>
                <a:spcPct val="100000"/>
              </a:lnSpc>
              <a:spcBef>
                <a:spcPct val="20000"/>
              </a:spcBef>
              <a:spcAft>
                <a:spcPct val="0"/>
              </a:spcAft>
              <a:buClr>
                <a:srgbClr val="FFCC66"/>
              </a:buClr>
              <a:buSzTx/>
              <a:buFontTx/>
              <a:buNone/>
              <a:tabLst/>
              <a:defRPr/>
            </a:pPr>
            <a:endPar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
        <p:nvSpPr>
          <p:cNvPr id="2" name="TextBox 1">
            <a:extLst>
              <a:ext uri="{FF2B5EF4-FFF2-40B4-BE49-F238E27FC236}">
                <a16:creationId xmlns:a16="http://schemas.microsoft.com/office/drawing/2014/main" id="{C52F5877-D363-2B5F-CAEA-4C20A818F8FC}"/>
              </a:ext>
            </a:extLst>
          </p:cNvPr>
          <p:cNvSpPr txBox="1"/>
          <p:nvPr/>
        </p:nvSpPr>
        <p:spPr>
          <a:xfrm>
            <a:off x="5725994" y="2981504"/>
            <a:ext cx="3297382" cy="3724096"/>
          </a:xfrm>
          <a:prstGeom prst="rect">
            <a:avLst/>
          </a:prstGeom>
          <a:noFill/>
        </p:spPr>
        <p:txBody>
          <a:bodyPr wrap="square" rtlCol="0">
            <a:spAutoFit/>
          </a:bodyPr>
          <a:lstStyle/>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（歌词大意）</a:t>
            </a:r>
            <a:endParaRPr kumimoji="0" lang="en-US" altLang="zh-CN"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祂显现医治大能时，  </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死亡与咒诅不再存；  </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在祂里面，亚当的后裔夸耀，  </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所得福分远超其父所失。</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endPar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万物齐声欢呼，  </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献上独特荣耀给我们的王；  </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天使再降，带着赞歌，  </a:t>
            </a:r>
          </a:p>
          <a:p>
            <a:pPr marL="0" marR="0" lvl="0" indent="0" algn="r" defTabSz="457200" rtl="0" eaLnBrk="1" fontAlgn="base" latinLnBrk="0" hangingPunct="1">
              <a:lnSpc>
                <a:spcPct val="100000"/>
              </a:lnSpc>
              <a:spcBef>
                <a:spcPct val="20000"/>
              </a:spcBef>
              <a:spcAft>
                <a:spcPct val="0"/>
              </a:spcAft>
              <a:buClr>
                <a:srgbClr val="FFCC66"/>
              </a:buClr>
              <a:buSzTx/>
              <a:buFontTx/>
              <a:buNone/>
              <a:tabLst/>
              <a:defRPr/>
            </a:pPr>
            <a:r>
              <a:rPr kumimoji="0" lang="zh-CN" alt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大地同声应和响亮的阿门。</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endParaRPr>
          </a:p>
        </p:txBody>
      </p:sp>
    </p:spTree>
    <p:extLst>
      <p:ext uri="{BB962C8B-B14F-4D97-AF65-F5344CB8AC3E}">
        <p14:creationId xmlns:p14="http://schemas.microsoft.com/office/powerpoint/2010/main" val="4029654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8217092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Christology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48171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525"/>
            <a:ext cx="913765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7" name="Rectangle 3" descr="Green marble"/>
          <p:cNvSpPr>
            <a:spLocks noGrp="1" noChangeArrowheads="1"/>
          </p:cNvSpPr>
          <p:nvPr>
            <p:ph type="ctrTitle"/>
          </p:nvPr>
        </p:nvSpPr>
        <p:spPr>
          <a:xfrm>
            <a:off x="2743200" y="4953000"/>
            <a:ext cx="6248400" cy="1295400"/>
          </a:xfrm>
          <a:blipFill dpi="0" rotWithShape="1">
            <a:blip r:embed="rId4"/>
            <a:srcRect/>
            <a:tile tx="0" ty="0" sx="100000" sy="100000" flip="none" algn="tl"/>
          </a:blipFill>
          <a:ln>
            <a:solidFill>
              <a:srgbClr val="FF9900"/>
            </a:solidFill>
            <a:miter lim="800000"/>
            <a:headEnd/>
            <a:tailEnd/>
          </a:ln>
          <a:effectLst>
            <a:outerShdw blurRad="63500" dist="35921" dir="2700000" algn="ctr" rotWithShape="0">
              <a:schemeClr val="bg1"/>
            </a:outerShdw>
          </a:effectLst>
        </p:spPr>
        <p:txBody>
          <a:bodyPr/>
          <a:lstStyle/>
          <a:p>
            <a:pPr eaLnBrk="1" hangingPunct="1">
              <a:defRPr/>
            </a:pPr>
            <a:r>
              <a:rPr lang="ja-JP" altLang="en-US" sz="4200" b="1">
                <a:solidFill>
                  <a:srgbClr val="FFFF00"/>
                </a:solidFill>
                <a:effectLst>
                  <a:outerShdw blurRad="38100" dist="38100" dir="2700000" algn="tl">
                    <a:srgbClr val="DDDDDD"/>
                  </a:outerShdw>
                </a:effectLst>
                <a:latin typeface="Arial" charset="0"/>
                <a:cs typeface="+mj-cs"/>
              </a:rPr>
              <a:t>以赛亚六十五年的先知部</a:t>
            </a:r>
            <a:br>
              <a:rPr lang="en-US" sz="4000" b="1">
                <a:solidFill>
                  <a:schemeClr val="folHlink"/>
                </a:solidFill>
                <a:effectLst>
                  <a:outerShdw blurRad="38100" dist="38100" dir="2700000" algn="tl">
                    <a:srgbClr val="DDDDDD"/>
                  </a:outerShdw>
                </a:effectLst>
                <a:latin typeface="Times New Roman" charset="0"/>
                <a:cs typeface="+mj-cs"/>
              </a:rPr>
            </a:br>
            <a:r>
              <a:rPr lang="en-US" sz="2800" b="1">
                <a:solidFill>
                  <a:schemeClr val="folHlink"/>
                </a:solidFill>
                <a:effectLst>
                  <a:outerShdw blurRad="38100" dist="38100" dir="2700000" algn="tl">
                    <a:srgbClr val="DDDDDD"/>
                  </a:outerShdw>
                </a:effectLst>
                <a:latin typeface="Times New Roman" charset="0"/>
                <a:cs typeface="+mj-cs"/>
              </a:rPr>
              <a:t>(</a:t>
            </a:r>
            <a:r>
              <a:rPr lang="ja-JP" altLang="en-US" sz="2800" b="1">
                <a:solidFill>
                  <a:srgbClr val="FFFF00"/>
                </a:solidFill>
                <a:effectLst>
                  <a:outerShdw blurRad="38100" dist="38100" dir="2700000" algn="tl">
                    <a:srgbClr val="DDDDDD"/>
                  </a:outerShdw>
                </a:effectLst>
                <a:latin typeface="Arial" charset="0"/>
                <a:cs typeface="+mj-cs"/>
              </a:rPr>
              <a:t>公元前</a:t>
            </a:r>
            <a:r>
              <a:rPr lang="en-US" sz="2800" b="1">
                <a:solidFill>
                  <a:srgbClr val="FFFF00"/>
                </a:solidFill>
                <a:effectLst>
                  <a:outerShdw blurRad="38100" dist="38100" dir="2700000" algn="tl">
                    <a:srgbClr val="DDDDDD"/>
                  </a:outerShdw>
                </a:effectLst>
                <a:latin typeface="Arial" charset="0"/>
                <a:cs typeface="+mj-cs"/>
              </a:rPr>
              <a:t> </a:t>
            </a:r>
            <a:r>
              <a:rPr lang="en-US" sz="2800" b="1">
                <a:solidFill>
                  <a:schemeClr val="folHlink"/>
                </a:solidFill>
                <a:effectLst>
                  <a:outerShdw blurRad="38100" dist="38100" dir="2700000" algn="tl">
                    <a:srgbClr val="DDDDDD"/>
                  </a:outerShdw>
                </a:effectLst>
                <a:latin typeface="Times New Roman" charset="0"/>
                <a:cs typeface="+mj-cs"/>
              </a:rPr>
              <a:t>745</a:t>
            </a:r>
            <a:r>
              <a:rPr lang="en-US" sz="2800" b="1">
                <a:solidFill>
                  <a:srgbClr val="FFFF00"/>
                </a:solidFill>
                <a:latin typeface="Arial" charset="0"/>
                <a:cs typeface="+mj-cs"/>
              </a:rPr>
              <a:t> </a:t>
            </a:r>
            <a:r>
              <a:rPr lang="ja-JP" altLang="en-US" sz="2800" b="1">
                <a:solidFill>
                  <a:srgbClr val="FFFF00"/>
                </a:solidFill>
                <a:effectLst>
                  <a:outerShdw blurRad="38100" dist="38100" dir="2700000" algn="tl">
                    <a:srgbClr val="DDDDDD"/>
                  </a:outerShdw>
                </a:effectLst>
                <a:latin typeface="Arial" charset="0"/>
                <a:cs typeface="+mj-cs"/>
              </a:rPr>
              <a:t>至</a:t>
            </a:r>
            <a:r>
              <a:rPr lang="en-US" sz="2800" b="1">
                <a:solidFill>
                  <a:srgbClr val="FFFF00"/>
                </a:solidFill>
                <a:latin typeface="Arial" charset="0"/>
                <a:cs typeface="+mj-cs"/>
              </a:rPr>
              <a:t> </a:t>
            </a:r>
            <a:r>
              <a:rPr lang="en-US" sz="2800" b="1">
                <a:solidFill>
                  <a:schemeClr val="folHlink"/>
                </a:solidFill>
                <a:effectLst>
                  <a:outerShdw blurRad="38100" dist="38100" dir="2700000" algn="tl">
                    <a:srgbClr val="DDDDDD"/>
                  </a:outerShdw>
                </a:effectLst>
                <a:latin typeface="Times New Roman" charset="0"/>
                <a:cs typeface="+mj-cs"/>
              </a:rPr>
              <a:t>680)</a:t>
            </a:r>
          </a:p>
        </p:txBody>
      </p:sp>
      <p:sp>
        <p:nvSpPr>
          <p:cNvPr id="114691" name="Rectangle 4"/>
          <p:cNvSpPr>
            <a:spLocks noChangeArrowheads="1"/>
          </p:cNvSpPr>
          <p:nvPr/>
        </p:nvSpPr>
        <p:spPr bwMode="auto">
          <a:xfrm>
            <a:off x="1468438" y="3962400"/>
            <a:ext cx="1731962" cy="533400"/>
          </a:xfrm>
          <a:prstGeom prst="rect">
            <a:avLst/>
          </a:prstGeom>
          <a:solidFill>
            <a:srgbClr val="663300"/>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乌西雅</a:t>
            </a:r>
            <a:endParaRPr lang="en-US" sz="3600" b="1">
              <a:solidFill>
                <a:srgbClr val="F8F8F8"/>
              </a:solidFill>
            </a:endParaRPr>
          </a:p>
        </p:txBody>
      </p:sp>
      <p:sp>
        <p:nvSpPr>
          <p:cNvPr id="114692" name="Rectangle 5"/>
          <p:cNvSpPr>
            <a:spLocks noChangeArrowheads="1"/>
          </p:cNvSpPr>
          <p:nvPr/>
        </p:nvSpPr>
        <p:spPr bwMode="auto">
          <a:xfrm>
            <a:off x="3297238" y="3962400"/>
            <a:ext cx="1731962" cy="533400"/>
          </a:xfrm>
          <a:prstGeom prst="rect">
            <a:avLst/>
          </a:prstGeom>
          <a:solidFill>
            <a:srgbClr val="FF0000"/>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约坦</a:t>
            </a:r>
            <a:endParaRPr lang="en-US" sz="3600" b="1">
              <a:solidFill>
                <a:srgbClr val="F8F8F8"/>
              </a:solidFill>
            </a:endParaRPr>
          </a:p>
        </p:txBody>
      </p:sp>
      <p:sp>
        <p:nvSpPr>
          <p:cNvPr id="114693" name="Rectangle 6"/>
          <p:cNvSpPr>
            <a:spLocks noChangeArrowheads="1"/>
          </p:cNvSpPr>
          <p:nvPr/>
        </p:nvSpPr>
        <p:spPr bwMode="auto">
          <a:xfrm>
            <a:off x="5126038" y="3962400"/>
            <a:ext cx="1731962" cy="533400"/>
          </a:xfrm>
          <a:prstGeom prst="rect">
            <a:avLst/>
          </a:prstGeom>
          <a:solidFill>
            <a:srgbClr val="660033"/>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亚哈斯</a:t>
            </a:r>
            <a:endParaRPr lang="en-US" sz="3600" b="1">
              <a:solidFill>
                <a:srgbClr val="F8F8F8"/>
              </a:solidFill>
            </a:endParaRPr>
          </a:p>
        </p:txBody>
      </p:sp>
      <p:sp>
        <p:nvSpPr>
          <p:cNvPr id="114694" name="Rectangle 7"/>
          <p:cNvSpPr>
            <a:spLocks noChangeArrowheads="1"/>
          </p:cNvSpPr>
          <p:nvPr/>
        </p:nvSpPr>
        <p:spPr bwMode="auto">
          <a:xfrm>
            <a:off x="6923088" y="3962400"/>
            <a:ext cx="2068512" cy="533400"/>
          </a:xfrm>
          <a:prstGeom prst="rect">
            <a:avLst/>
          </a:prstGeom>
          <a:solidFill>
            <a:schemeClr val="hlink"/>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希西家</a:t>
            </a:r>
            <a:r>
              <a:rPr lang="en-US" altLang="ja-JP" sz="4400">
                <a:solidFill>
                  <a:srgbClr val="FFCC66"/>
                </a:solidFill>
                <a:latin typeface="Times New Roman" charset="0"/>
              </a:rPr>
              <a:t> </a:t>
            </a:r>
            <a:endParaRPr lang="en-US" sz="4400">
              <a:solidFill>
                <a:srgbClr val="FFCC66"/>
              </a:solidFill>
              <a:latin typeface="Times New Roman" charset="0"/>
            </a:endParaRPr>
          </a:p>
        </p:txBody>
      </p:sp>
      <p:sp>
        <p:nvSpPr>
          <p:cNvPr id="114695" name="Rectangle 8"/>
          <p:cNvSpPr>
            <a:spLocks noChangeArrowheads="1"/>
          </p:cNvSpPr>
          <p:nvPr/>
        </p:nvSpPr>
        <p:spPr bwMode="auto">
          <a:xfrm>
            <a:off x="2286000" y="2819400"/>
            <a:ext cx="2057400" cy="533400"/>
          </a:xfrm>
          <a:prstGeom prst="rect">
            <a:avLst/>
          </a:prstGeom>
          <a:solidFill>
            <a:srgbClr val="003300"/>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比加</a:t>
            </a:r>
            <a:endParaRPr lang="en-US" sz="3600" b="1">
              <a:solidFill>
                <a:srgbClr val="F8F8F8"/>
              </a:solidFill>
            </a:endParaRPr>
          </a:p>
        </p:txBody>
      </p:sp>
      <p:sp>
        <p:nvSpPr>
          <p:cNvPr id="114696" name="Rectangle 9"/>
          <p:cNvSpPr>
            <a:spLocks noChangeArrowheads="1"/>
          </p:cNvSpPr>
          <p:nvPr/>
        </p:nvSpPr>
        <p:spPr bwMode="auto">
          <a:xfrm>
            <a:off x="4440238" y="2819400"/>
            <a:ext cx="1731962" cy="533400"/>
          </a:xfrm>
          <a:prstGeom prst="rect">
            <a:avLst/>
          </a:prstGeom>
          <a:solidFill>
            <a:schemeClr val="bg2"/>
          </a:solidFill>
          <a:ln w="9525">
            <a:solidFill>
              <a:srgbClr val="FF9900"/>
            </a:solidFill>
            <a:miter lim="800000"/>
            <a:headEnd/>
            <a:tailEnd/>
          </a:ln>
          <a:effectLst>
            <a:outerShdw dist="35921" dir="2700000" algn="ctr" rotWithShape="0">
              <a:schemeClr val="bg1"/>
            </a:outerShdw>
          </a:effectLst>
        </p:spPr>
        <p:txBody>
          <a:bodyPr anchor="ctr"/>
          <a:lstStyle/>
          <a:p>
            <a:pPr algn="ctr" defTabSz="914400"/>
            <a:r>
              <a:rPr lang="ja-JP" altLang="en-US" sz="3600" b="1">
                <a:solidFill>
                  <a:srgbClr val="F8F8F8"/>
                </a:solidFill>
              </a:rPr>
              <a:t>何细亚</a:t>
            </a:r>
            <a:endParaRPr lang="en-US" sz="3600" b="1">
              <a:solidFill>
                <a:srgbClr val="F8F8F8"/>
              </a:solidFill>
            </a:endParaRPr>
          </a:p>
        </p:txBody>
      </p:sp>
      <p:sp>
        <p:nvSpPr>
          <p:cNvPr id="114697" name="Text Box 10"/>
          <p:cNvSpPr txBox="1">
            <a:spLocks noChangeArrowheads="1"/>
          </p:cNvSpPr>
          <p:nvPr/>
        </p:nvSpPr>
        <p:spPr bwMode="auto">
          <a:xfrm>
            <a:off x="76200" y="2590800"/>
            <a:ext cx="21336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ja-JP" altLang="en-US" sz="2800" b="1" i="1">
                <a:solidFill>
                  <a:srgbClr val="FFFFFF"/>
                </a:solidFill>
              </a:rPr>
              <a:t>结束以色列的国王</a:t>
            </a:r>
            <a:r>
              <a:rPr lang="en-US" altLang="ja-JP" sz="2800" b="1" i="1">
                <a:solidFill>
                  <a:srgbClr val="FFFFFF"/>
                </a:solidFill>
              </a:rPr>
              <a:t> </a:t>
            </a:r>
            <a:endParaRPr lang="en-US" sz="2800" b="1" i="1">
              <a:solidFill>
                <a:srgbClr val="FFFFFF"/>
              </a:solidFill>
            </a:endParaRPr>
          </a:p>
        </p:txBody>
      </p:sp>
      <p:sp>
        <p:nvSpPr>
          <p:cNvPr id="114698" name="Text Box 11"/>
          <p:cNvSpPr txBox="1">
            <a:spLocks noChangeArrowheads="1"/>
          </p:cNvSpPr>
          <p:nvPr/>
        </p:nvSpPr>
        <p:spPr bwMode="auto">
          <a:xfrm>
            <a:off x="76200" y="3657600"/>
            <a:ext cx="13716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hangingPunct="0"/>
            <a:r>
              <a:rPr lang="ja-JP" altLang="en-US" sz="2800" b="1" i="1">
                <a:solidFill>
                  <a:srgbClr val="FFFFFF"/>
                </a:solidFill>
              </a:rPr>
              <a:t>犹太的国王</a:t>
            </a:r>
            <a:endParaRPr lang="en-US" sz="2800" b="1" i="1">
              <a:solidFill>
                <a:srgbClr val="FFFFFF"/>
              </a:solidFill>
            </a:endParaRPr>
          </a:p>
        </p:txBody>
      </p:sp>
    </p:spTree>
    <p:extLst>
      <p:ext uri="{BB962C8B-B14F-4D97-AF65-F5344CB8AC3E}">
        <p14:creationId xmlns:p14="http://schemas.microsoft.com/office/powerpoint/2010/main" val="3433752292"/>
      </p:ext>
    </p:extLst>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10000"/>
          <a:stretch/>
        </p:blipFill>
        <p:spPr>
          <a:xfrm>
            <a:off x="0" y="116632"/>
            <a:ext cx="9224092" cy="576064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904" y="3501008"/>
            <a:ext cx="9144000" cy="909772"/>
          </a:xfrm>
          <a:effectLst>
            <a:outerShdw blurRad="63500" dist="35921" dir="2700000" algn="ctr" rotWithShape="0">
              <a:schemeClr val="tx2">
                <a:alpha val="74998"/>
              </a:schemeClr>
            </a:outerShdw>
          </a:effectLst>
        </p:spPr>
        <p:txBody>
          <a:bodyPr anchor="ctr"/>
          <a:lstStyle/>
          <a:p>
            <a:pPr>
              <a:defRPr/>
            </a:pPr>
            <a:r>
              <a:rPr lang="en-US" b="1" i="1" dirty="0">
                <a:effectLst>
                  <a:glow rad="127000">
                    <a:schemeClr val="tx1"/>
                  </a:glow>
                </a:effectLst>
                <a:latin typeface="Arial" charset="0"/>
                <a:ea typeface="ＭＳ Ｐゴシック" charset="0"/>
                <a:cs typeface="ＭＳ Ｐゴシック" charset="0"/>
              </a:rPr>
              <a:t>Isaiah 1</a:t>
            </a:r>
          </a:p>
        </p:txBody>
      </p:sp>
      <p:sp>
        <p:nvSpPr>
          <p:cNvPr id="5" name="Rectangle 2"/>
          <p:cNvSpPr txBox="1">
            <a:spLocks noChangeArrowheads="1"/>
          </p:cNvSpPr>
          <p:nvPr/>
        </p:nvSpPr>
        <p:spPr bwMode="auto">
          <a:xfrm>
            <a:off x="-21059" y="980728"/>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600" b="1" dirty="0">
                <a:solidFill>
                  <a:srgbClr val="FFFFFF"/>
                </a:solidFill>
                <a:effectLst>
                  <a:glow rad="127000">
                    <a:srgbClr val="000000"/>
                  </a:glow>
                </a:effectLst>
                <a:latin typeface="Arial" charset="0"/>
                <a:ea typeface="ＭＳ Ｐゴシック" charset="0"/>
                <a:cs typeface="ＭＳ Ｐゴシック" charset="0"/>
              </a:rPr>
              <a:t>When God Takes His People to Court</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07504" y="4581128"/>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8" name="Text Box 5"/>
          <p:cNvSpPr txBox="1">
            <a:spLocks noChangeArrowheads="1"/>
          </p:cNvSpPr>
          <p:nvPr/>
        </p:nvSpPr>
        <p:spPr bwMode="auto">
          <a:xfrm>
            <a:off x="0" y="5877272"/>
            <a:ext cx="9144000" cy="1007716"/>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 Singapore</a:t>
            </a:r>
          </a:p>
          <a:p>
            <a:pPr algn="ctr" fontAlgn="auto">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www.biblestudydownloads.com</a:t>
            </a:r>
          </a:p>
        </p:txBody>
      </p:sp>
    </p:spTree>
    <p:extLst>
      <p:ext uri="{BB962C8B-B14F-4D97-AF65-F5344CB8AC3E}">
        <p14:creationId xmlns:p14="http://schemas.microsoft.com/office/powerpoint/2010/main" val="3074723742"/>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65220"/>
            <a:ext cx="9138479" cy="60923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692696"/>
          </a:xfrm>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Court Procedure</a:t>
            </a:r>
          </a:p>
        </p:txBody>
      </p:sp>
      <p:sp>
        <p:nvSpPr>
          <p:cNvPr id="5" name="Rectangle 2"/>
          <p:cNvSpPr txBox="1">
            <a:spLocks noChangeArrowheads="1"/>
          </p:cNvSpPr>
          <p:nvPr/>
        </p:nvSpPr>
        <p:spPr bwMode="auto">
          <a:xfrm>
            <a:off x="251519" y="1196752"/>
            <a:ext cx="8859507" cy="23042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71500" indent="-571500" algn="l" defTabSz="457200">
              <a:buFont typeface="Arial"/>
              <a:buChar char="•"/>
              <a:defRPr/>
            </a:pPr>
            <a:r>
              <a:rPr lang="en-US" sz="5400" b="1" dirty="0">
                <a:solidFill>
                  <a:schemeClr val="tx1"/>
                </a:solidFill>
                <a:effectLst>
                  <a:glow rad="127000">
                    <a:schemeClr val="bg1"/>
                  </a:glow>
                </a:effectLst>
                <a:latin typeface="Arial" charset="0"/>
                <a:ea typeface="ＭＳ Ｐゴシック" charset="0"/>
                <a:cs typeface="ＭＳ Ｐゴシック" charset="0"/>
              </a:rPr>
              <a:t>Charge</a:t>
            </a:r>
          </a:p>
          <a:p>
            <a:pPr marL="571500" indent="-571500" algn="l" defTabSz="457200">
              <a:buFont typeface="Arial"/>
              <a:buChar char="•"/>
              <a:defRPr/>
            </a:pPr>
            <a:r>
              <a:rPr lang="en-US" sz="5400" b="1" dirty="0">
                <a:solidFill>
                  <a:schemeClr val="tx1"/>
                </a:solidFill>
                <a:effectLst>
                  <a:glow rad="127000">
                    <a:schemeClr val="bg1"/>
                  </a:glow>
                </a:effectLst>
                <a:latin typeface="Arial" charset="0"/>
                <a:ea typeface="ＭＳ Ｐゴシック" charset="0"/>
                <a:cs typeface="ＭＳ Ｐゴシック" charset="0"/>
              </a:rPr>
              <a:t>Evidence</a:t>
            </a:r>
          </a:p>
          <a:p>
            <a:pPr marL="571500" indent="-571500" algn="l" defTabSz="457200">
              <a:buFont typeface="Arial"/>
              <a:buChar char="•"/>
              <a:defRPr/>
            </a:pPr>
            <a:r>
              <a:rPr lang="en-US" sz="5400" b="1" dirty="0">
                <a:solidFill>
                  <a:schemeClr val="tx1"/>
                </a:solidFill>
                <a:effectLst>
                  <a:glow rad="127000">
                    <a:schemeClr val="bg1"/>
                  </a:glow>
                </a:effectLst>
                <a:latin typeface="Arial" charset="0"/>
                <a:ea typeface="ＭＳ Ｐゴシック" charset="0"/>
                <a:cs typeface="ＭＳ Ｐゴシック" charset="0"/>
              </a:rPr>
              <a:t>Verdict</a:t>
            </a:r>
          </a:p>
        </p:txBody>
      </p:sp>
    </p:spTree>
    <p:extLst>
      <p:ext uri="{BB962C8B-B14F-4D97-AF65-F5344CB8AC3E}">
        <p14:creationId xmlns:p14="http://schemas.microsoft.com/office/powerpoint/2010/main" val="1044591122"/>
      </p:ext>
    </p:extLst>
  </p:cSld>
  <p:clrMapOvr>
    <a:masterClrMapping/>
  </p:clrMapOvr>
  <p:transition/>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新細明體"/>
      </a:majorFont>
      <a:minorFont>
        <a:latin typeface="Times New Roman"/>
        <a:ea typeface="ＭＳ Ｐゴシック"/>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7691</TotalTime>
  <Words>3533</Words>
  <Application>Microsoft Macintosh PowerPoint</Application>
  <PresentationFormat>On-screen Show (4:3)</PresentationFormat>
  <Paragraphs>433</Paragraphs>
  <Slides>67</Slides>
  <Notes>58</Notes>
  <HiddenSlides>29</HiddenSlides>
  <MMClips>0</MMClips>
  <ScaleCrop>false</ScaleCrop>
  <HeadingPairs>
    <vt:vector size="8" baseType="variant">
      <vt:variant>
        <vt:lpstr>Fonts Used</vt:lpstr>
      </vt:variant>
      <vt:variant>
        <vt:i4>17</vt:i4>
      </vt:variant>
      <vt:variant>
        <vt:lpstr>Theme</vt:lpstr>
      </vt:variant>
      <vt:variant>
        <vt:i4>28</vt:i4>
      </vt:variant>
      <vt:variant>
        <vt:lpstr>Embedded OLE Servers</vt:lpstr>
      </vt:variant>
      <vt:variant>
        <vt:i4>1</vt:i4>
      </vt:variant>
      <vt:variant>
        <vt:lpstr>Slide Titles</vt:lpstr>
      </vt:variant>
      <vt:variant>
        <vt:i4>67</vt:i4>
      </vt:variant>
    </vt:vector>
  </HeadingPairs>
  <TitlesOfParts>
    <vt:vector size="113" baseType="lpstr">
      <vt:lpstr>B VAG Rounded Bold</vt:lpstr>
      <vt:lpstr>BONES</vt:lpstr>
      <vt:lpstr>Chicago</vt:lpstr>
      <vt:lpstr>ＭＳ Ｐゴシック</vt:lpstr>
      <vt:lpstr>NSimSun</vt:lpstr>
      <vt:lpstr>新細明體</vt:lpstr>
      <vt:lpstr>SimSun</vt:lpstr>
      <vt:lpstr>Times</vt:lpstr>
      <vt:lpstr>Arial</vt:lpstr>
      <vt:lpstr>Arial Black</vt:lpstr>
      <vt:lpstr>Calibri</vt:lpstr>
      <vt:lpstr>Comic Sans MS</vt:lpstr>
      <vt:lpstr>Helvetica</vt:lpstr>
      <vt:lpstr>Monotype Sorts</vt:lpstr>
      <vt:lpstr>Tahoma</vt:lpstr>
      <vt:lpstr>Times New Roman</vt:lpstr>
      <vt:lpstr>Wingdings</vt:lpstr>
      <vt:lpstr>Office Theme</vt:lpstr>
      <vt:lpstr>1_Office Theme</vt:lpstr>
      <vt:lpstr>4_Office Theme</vt:lpstr>
      <vt:lpstr>5_Office Theme</vt:lpstr>
      <vt:lpstr>6_Office Theme</vt:lpstr>
      <vt:lpstr>88_Office Theme</vt:lpstr>
      <vt:lpstr>1_Pulse</vt:lpstr>
      <vt:lpstr>49_Blank Presentation</vt:lpstr>
      <vt:lpstr>Beam</vt:lpstr>
      <vt:lpstr>4_Blank Presentation</vt:lpstr>
      <vt:lpstr>1_Mountain</vt:lpstr>
      <vt:lpstr>6_Default Design</vt:lpstr>
      <vt:lpstr>1_Fireball</vt:lpstr>
      <vt:lpstr>Pulse</vt:lpstr>
      <vt:lpstr>2_Pulse</vt:lpstr>
      <vt:lpstr>Default Design</vt:lpstr>
      <vt:lpstr>Refined</vt:lpstr>
      <vt:lpstr>Stream</vt:lpstr>
      <vt:lpstr>Blank Presentation</vt:lpstr>
      <vt:lpstr>2_Glare</vt:lpstr>
      <vt:lpstr>9_Blank Presentation</vt:lpstr>
      <vt:lpstr>1_Earth</vt:lpstr>
      <vt:lpstr>1_Medicine</vt:lpstr>
      <vt:lpstr>2_untitled 3</vt:lpstr>
      <vt:lpstr>25_Default Design</vt:lpstr>
      <vt:lpstr>8_Orbit</vt:lpstr>
      <vt:lpstr>2_Fireball</vt:lpstr>
      <vt:lpstr>50_Blank Presentation</vt:lpstr>
      <vt:lpstr>Clip</vt:lpstr>
      <vt:lpstr>未来基督在耶稣撒冷掌权</vt:lpstr>
      <vt:lpstr>人类的神学</vt:lpstr>
      <vt:lpstr>以赛亚书的重点</vt:lpstr>
      <vt:lpstr>What will it be like when Christ rules this world?</vt:lpstr>
      <vt:lpstr>Life in Isaiah's Day (735 BC)</vt:lpstr>
      <vt:lpstr>PowerPoint Presentation</vt:lpstr>
      <vt:lpstr>以赛亚六十五年的先知部 (公元前 745 至 680)</vt:lpstr>
      <vt:lpstr>Isaiah 1</vt:lpstr>
      <vt:lpstr>Court Procedure</vt:lpstr>
      <vt:lpstr>Isaiah 1 Main Idea</vt:lpstr>
      <vt:lpstr>Two Key Texts:</vt:lpstr>
      <vt:lpstr>I. Jesus will bring worldwide truth and peace (2:1-5).</vt:lpstr>
      <vt:lpstr>Christ will teach all people from Temple Mount (2:1-3) </vt:lpstr>
      <vt:lpstr>PowerPoint Presentation</vt:lpstr>
      <vt:lpstr>上帝的灵和荣光因以色列人的罪而离开所罗门的圣殿（结8-10章，11：23）</vt:lpstr>
      <vt:lpstr>所罗门的圣殿</vt:lpstr>
      <vt:lpstr>所罗门的圣殿</vt:lpstr>
      <vt:lpstr>所罗门的圣殿</vt:lpstr>
      <vt:lpstr>The Glory Leaving</vt:lpstr>
      <vt:lpstr>The Glory Returns</vt:lpstr>
      <vt:lpstr>今日的圣山不足以建以西结书里所提的圣殿</vt:lpstr>
      <vt:lpstr>谁抄袭谁?</vt:lpstr>
      <vt:lpstr>谁抄袭谁?</vt:lpstr>
      <vt:lpstr>谁抄袭谁?</vt:lpstr>
      <vt:lpstr>千年耶路撒冷</vt:lpstr>
      <vt:lpstr>48 Levitical Cities</vt:lpstr>
      <vt:lpstr>The Teacher</vt:lpstr>
      <vt:lpstr>Christ will bring worldwide peace (2:4) </vt:lpstr>
      <vt:lpstr>United Nations Building, New York</vt:lpstr>
      <vt:lpstr>United Nations Building (New York)</vt:lpstr>
      <vt:lpstr>United Nations Building, New York</vt:lpstr>
      <vt:lpstr>PowerPoint Presentation</vt:lpstr>
      <vt:lpstr>I. Jesus will bring worldwide truth and peace (2:1-5).</vt:lpstr>
      <vt:lpstr>II. Jesus will bring worldwide prosperity, holiness and protection (4:2-6).</vt:lpstr>
      <vt:lpstr>"In that day the Branch of the LORD will be beautiful and glorious, and the fruit of the land will be the pride and glory of the survivors in Israel" (4:2 NIV).</vt:lpstr>
      <vt:lpstr>The Branch</vt:lpstr>
      <vt:lpstr>"In that day the Branch of the LORD will be beautiful and glorious, and the fruit of the land will be the pride and glory of the survivors in Israel"  (4:2 NIV).</vt:lpstr>
      <vt:lpstr>PowerPoint Presentation</vt:lpstr>
      <vt:lpstr>Christ will make holy Jerusalem's remnant in mortal bodies (4:3-4). </vt:lpstr>
      <vt:lpstr>磨难之前千禧年前论</vt:lpstr>
      <vt:lpstr>Christ will protect Jerusalem's citizens from the sun and rain (4:5-6).</vt:lpstr>
      <vt:lpstr>Main Idea of Isaiah 2:1-5; 4:2-6</vt:lpstr>
      <vt:lpstr>Main Idea</vt:lpstr>
      <vt:lpstr>启 示 录  20:4-6  简图 </vt:lpstr>
      <vt:lpstr>千禧年的目的</vt:lpstr>
      <vt:lpstr>“你们不知道圣徒要审判世界吗？既然世界要由你们来审判，难道你们不配审判这些最小的事吗？ 你们不知道我们要审判天使吗？何况今生的事呢？” (林前 6:2-3 CNVS)</vt:lpstr>
      <vt:lpstr>千禧年的目的</vt:lpstr>
      <vt:lpstr>令人难以置信的长寿命!</vt:lpstr>
      <vt:lpstr>千禧年的目的</vt:lpstr>
      <vt:lpstr>Christ will have a Spirit-led and righteous rule (11:1-5)</vt:lpstr>
      <vt:lpstr>千禧年的目的</vt:lpstr>
      <vt:lpstr>Abraham</vt:lpstr>
      <vt:lpstr>三个基本要素</vt:lpstr>
      <vt:lpstr>应许之地</vt:lpstr>
      <vt:lpstr>无条件契约的各层面</vt:lpstr>
      <vt:lpstr>关键字</vt:lpstr>
      <vt:lpstr>关键字</vt:lpstr>
      <vt:lpstr>PowerPoint Presentation</vt:lpstr>
      <vt:lpstr>Since Jesus will reign, you should serve him now so your can rule with him later (以赛亚书 2:5)!</vt:lpstr>
      <vt:lpstr>Jesus Shall Reign</vt:lpstr>
      <vt:lpstr>Jesus Shall Reign 耶稣将统治</vt:lpstr>
      <vt:lpstr>Jesus Shall Reign耶稣将统治</vt:lpstr>
      <vt:lpstr>Jesus Shall Reign</vt:lpstr>
      <vt:lpstr>Jesus Shall Reign耶稣将统治</vt:lpstr>
      <vt:lpstr>Jesus Shall Reign</vt:lpstr>
      <vt:lpstr>Black</vt:lpstr>
      <vt:lpstr>Christology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ISAIAH</dc:title>
  <dc:creator>Rick Griffith</dc:creator>
  <cp:lastModifiedBy>Rick Griffith</cp:lastModifiedBy>
  <cp:revision>245</cp:revision>
  <dcterms:created xsi:type="dcterms:W3CDTF">2010-10-07T07:24:48Z</dcterms:created>
  <dcterms:modified xsi:type="dcterms:W3CDTF">2026-04-18T09:29:01Z</dcterms:modified>
</cp:coreProperties>
</file>