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theme/theme2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2" r:id="rId3"/>
    <p:sldMasterId id="2147483653" r:id="rId4"/>
    <p:sldMasterId id="2147483654" r:id="rId5"/>
    <p:sldMasterId id="2147489103" r:id="rId6"/>
    <p:sldMasterId id="2147492610" r:id="rId7"/>
    <p:sldMasterId id="2147500940" r:id="rId8"/>
    <p:sldMasterId id="2147501092" r:id="rId9"/>
    <p:sldMasterId id="2147501107" r:id="rId10"/>
    <p:sldMasterId id="2147501171" r:id="rId11"/>
    <p:sldMasterId id="2147501188" r:id="rId12"/>
    <p:sldMasterId id="2147501200" r:id="rId13"/>
    <p:sldMasterId id="2147501212" r:id="rId14"/>
    <p:sldMasterId id="2147501224" r:id="rId15"/>
    <p:sldMasterId id="2147501236" r:id="rId16"/>
    <p:sldMasterId id="2147501249" r:id="rId17"/>
    <p:sldMasterId id="2147501261" r:id="rId18"/>
    <p:sldMasterId id="2147501273" r:id="rId19"/>
    <p:sldMasterId id="2147501285" r:id="rId20"/>
    <p:sldMasterId id="2147501297" r:id="rId21"/>
    <p:sldMasterId id="2147501311" r:id="rId22"/>
    <p:sldMasterId id="2147501323" r:id="rId23"/>
    <p:sldMasterId id="2147501335" r:id="rId24"/>
    <p:sldMasterId id="2147501337" r:id="rId25"/>
    <p:sldMasterId id="2147501350" r:id="rId26"/>
    <p:sldMasterId id="2147501352" r:id="rId27"/>
  </p:sldMasterIdLst>
  <p:notesMasterIdLst>
    <p:notesMasterId r:id="rId93"/>
  </p:notesMasterIdLst>
  <p:sldIdLst>
    <p:sldId id="774" r:id="rId28"/>
    <p:sldId id="814" r:id="rId29"/>
    <p:sldId id="830" r:id="rId30"/>
    <p:sldId id="831" r:id="rId31"/>
    <p:sldId id="463" r:id="rId32"/>
    <p:sldId id="871" r:id="rId33"/>
    <p:sldId id="870" r:id="rId34"/>
    <p:sldId id="799" r:id="rId35"/>
    <p:sldId id="683" r:id="rId36"/>
    <p:sldId id="772" r:id="rId37"/>
    <p:sldId id="833" r:id="rId38"/>
    <p:sldId id="832" r:id="rId39"/>
    <p:sldId id="719" r:id="rId40"/>
    <p:sldId id="631" r:id="rId41"/>
    <p:sldId id="872" r:id="rId42"/>
    <p:sldId id="891" r:id="rId43"/>
    <p:sldId id="892" r:id="rId44"/>
    <p:sldId id="893" r:id="rId45"/>
    <p:sldId id="839" r:id="rId46"/>
    <p:sldId id="894" r:id="rId47"/>
    <p:sldId id="889" r:id="rId48"/>
    <p:sldId id="873" r:id="rId49"/>
    <p:sldId id="874" r:id="rId50"/>
    <p:sldId id="875" r:id="rId51"/>
    <p:sldId id="876" r:id="rId52"/>
    <p:sldId id="842" r:id="rId53"/>
    <p:sldId id="834" r:id="rId54"/>
    <p:sldId id="703" r:id="rId55"/>
    <p:sldId id="843" r:id="rId56"/>
    <p:sldId id="844" r:id="rId57"/>
    <p:sldId id="845" r:id="rId58"/>
    <p:sldId id="640" r:id="rId59"/>
    <p:sldId id="857" r:id="rId60"/>
    <p:sldId id="858" r:id="rId61"/>
    <p:sldId id="784" r:id="rId62"/>
    <p:sldId id="859" r:id="rId63"/>
    <p:sldId id="860" r:id="rId64"/>
    <p:sldId id="641" r:id="rId65"/>
    <p:sldId id="781" r:id="rId66"/>
    <p:sldId id="877" r:id="rId67"/>
    <p:sldId id="782" r:id="rId68"/>
    <p:sldId id="861" r:id="rId69"/>
    <p:sldId id="862" r:id="rId70"/>
    <p:sldId id="878" r:id="rId71"/>
    <p:sldId id="879" r:id="rId72"/>
    <p:sldId id="880" r:id="rId73"/>
    <p:sldId id="881" r:id="rId74"/>
    <p:sldId id="882" r:id="rId75"/>
    <p:sldId id="883" r:id="rId76"/>
    <p:sldId id="808" r:id="rId77"/>
    <p:sldId id="884" r:id="rId78"/>
    <p:sldId id="885" r:id="rId79"/>
    <p:sldId id="886" r:id="rId80"/>
    <p:sldId id="887" r:id="rId81"/>
    <p:sldId id="888" r:id="rId82"/>
    <p:sldId id="895" r:id="rId83"/>
    <p:sldId id="649" r:id="rId84"/>
    <p:sldId id="896" r:id="rId85"/>
    <p:sldId id="868" r:id="rId86"/>
    <p:sldId id="864" r:id="rId87"/>
    <p:sldId id="865" r:id="rId88"/>
    <p:sldId id="866" r:id="rId89"/>
    <p:sldId id="867" r:id="rId90"/>
    <p:sldId id="775" r:id="rId91"/>
    <p:sldId id="869" r:id="rId92"/>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1" autoAdjust="0"/>
    <p:restoredTop sz="93285" autoAdjust="0"/>
  </p:normalViewPr>
  <p:slideViewPr>
    <p:cSldViewPr>
      <p:cViewPr varScale="1">
        <p:scale>
          <a:sx n="74" d="100"/>
          <a:sy n="74" d="100"/>
        </p:scale>
        <p:origin x="-104" y="-792"/>
      </p:cViewPr>
      <p:guideLst>
        <p:guide orient="horz" pos="2160"/>
        <p:guide pos="2880"/>
      </p:guideLst>
    </p:cSldViewPr>
  </p:slideViewPr>
  <p:outlineViewPr>
    <p:cViewPr varScale="1">
      <p:scale>
        <a:sx n="50" d="100"/>
        <a:sy n="50" d="100"/>
      </p:scale>
      <p:origin x="0" y="0"/>
    </p:cViewPr>
  </p:outlineViewPr>
  <p:notesTextViewPr>
    <p:cViewPr>
      <p:scale>
        <a:sx n="100" d="100"/>
        <a:sy n="100" d="100"/>
      </p:scale>
      <p:origin x="0" y="0"/>
    </p:cViewPr>
  </p:notesTextViewPr>
  <p:sorterViewPr>
    <p:cViewPr>
      <p:scale>
        <a:sx n="66" d="100"/>
        <a:sy n="66" d="100"/>
      </p:scale>
      <p:origin x="0" y="178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slide" Target="slides/slide31.xml"/><Relationship Id="rId59" Type="http://schemas.openxmlformats.org/officeDocument/2006/relationships/slide" Target="slides/slide32.xml"/><Relationship Id="rId70" Type="http://schemas.openxmlformats.org/officeDocument/2006/relationships/slide" Target="slides/slide43.xml"/><Relationship Id="rId71" Type="http://schemas.openxmlformats.org/officeDocument/2006/relationships/slide" Target="slides/slide44.xml"/><Relationship Id="rId72" Type="http://schemas.openxmlformats.org/officeDocument/2006/relationships/slide" Target="slides/slide45.xml"/><Relationship Id="rId73" Type="http://schemas.openxmlformats.org/officeDocument/2006/relationships/slide" Target="slides/slide46.xml"/><Relationship Id="rId74" Type="http://schemas.openxmlformats.org/officeDocument/2006/relationships/slide" Target="slides/slide47.xml"/><Relationship Id="rId75" Type="http://schemas.openxmlformats.org/officeDocument/2006/relationships/slide" Target="slides/slide48.xml"/><Relationship Id="rId76" Type="http://schemas.openxmlformats.org/officeDocument/2006/relationships/slide" Target="slides/slide49.xml"/><Relationship Id="rId77" Type="http://schemas.openxmlformats.org/officeDocument/2006/relationships/slide" Target="slides/slide50.xml"/><Relationship Id="rId78" Type="http://schemas.openxmlformats.org/officeDocument/2006/relationships/slide" Target="slides/slide51.xml"/><Relationship Id="rId79" Type="http://schemas.openxmlformats.org/officeDocument/2006/relationships/slide" Target="slides/slide52.xml"/><Relationship Id="rId90" Type="http://schemas.openxmlformats.org/officeDocument/2006/relationships/slide" Target="slides/slide63.xml"/><Relationship Id="rId91" Type="http://schemas.openxmlformats.org/officeDocument/2006/relationships/slide" Target="slides/slide64.xml"/><Relationship Id="rId92" Type="http://schemas.openxmlformats.org/officeDocument/2006/relationships/slide" Target="slides/slide65.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 Target="slides/slide1.xml"/><Relationship Id="rId29" Type="http://schemas.openxmlformats.org/officeDocument/2006/relationships/slide" Target="slides/slide2.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60" Type="http://schemas.openxmlformats.org/officeDocument/2006/relationships/slide" Target="slides/slide33.xml"/><Relationship Id="rId61" Type="http://schemas.openxmlformats.org/officeDocument/2006/relationships/slide" Target="slides/slide34.xml"/><Relationship Id="rId62" Type="http://schemas.openxmlformats.org/officeDocument/2006/relationships/slide" Target="slides/slide35.xml"/><Relationship Id="rId63" Type="http://schemas.openxmlformats.org/officeDocument/2006/relationships/slide" Target="slides/slide36.xml"/><Relationship Id="rId64" Type="http://schemas.openxmlformats.org/officeDocument/2006/relationships/slide" Target="slides/slide37.xml"/><Relationship Id="rId65" Type="http://schemas.openxmlformats.org/officeDocument/2006/relationships/slide" Target="slides/slide38.xml"/><Relationship Id="rId66" Type="http://schemas.openxmlformats.org/officeDocument/2006/relationships/slide" Target="slides/slide39.xml"/><Relationship Id="rId67" Type="http://schemas.openxmlformats.org/officeDocument/2006/relationships/slide" Target="slides/slide40.xml"/><Relationship Id="rId68" Type="http://schemas.openxmlformats.org/officeDocument/2006/relationships/slide" Target="slides/slide41.xml"/><Relationship Id="rId69" Type="http://schemas.openxmlformats.org/officeDocument/2006/relationships/slide" Target="slides/slide42.xml"/><Relationship Id="rId80" Type="http://schemas.openxmlformats.org/officeDocument/2006/relationships/slide" Target="slides/slide53.xml"/><Relationship Id="rId81" Type="http://schemas.openxmlformats.org/officeDocument/2006/relationships/slide" Target="slides/slide54.xml"/><Relationship Id="rId82" Type="http://schemas.openxmlformats.org/officeDocument/2006/relationships/slide" Target="slides/slide55.xml"/><Relationship Id="rId83" Type="http://schemas.openxmlformats.org/officeDocument/2006/relationships/slide" Target="slides/slide56.xml"/><Relationship Id="rId84" Type="http://schemas.openxmlformats.org/officeDocument/2006/relationships/slide" Target="slides/slide57.xml"/><Relationship Id="rId85" Type="http://schemas.openxmlformats.org/officeDocument/2006/relationships/slide" Target="slides/slide58.xml"/><Relationship Id="rId86" Type="http://schemas.openxmlformats.org/officeDocument/2006/relationships/slide" Target="slides/slide59.xml"/><Relationship Id="rId87" Type="http://schemas.openxmlformats.org/officeDocument/2006/relationships/slide" Target="slides/slide60.xml"/><Relationship Id="rId88" Type="http://schemas.openxmlformats.org/officeDocument/2006/relationships/slide" Target="slides/slide61.xml"/><Relationship Id="rId89"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Turn to God instead of religion—so 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be religious, be restored</a:t>
            </a:r>
            <a:r>
              <a:rPr lang="en-SG" sz="1200" kern="1200" dirty="0" smtClean="0">
                <a:solidFill>
                  <a:srgbClr val="000000"/>
                </a:solidFill>
                <a:effectLst/>
                <a:latin typeface="Times New Roman" pitchFamily="16" charset="0"/>
                <a:ea typeface="ＭＳ Ｐゴシック" charset="-128"/>
                <a:cs typeface="ＭＳ Ｐゴシック" charset="-128"/>
              </a:rPr>
              <a:t>!</a:t>
            </a:r>
          </a:p>
          <a:p>
            <a:r>
              <a:rPr lang="en-SG" sz="1200" kern="1200" dirty="0" smtClean="0">
                <a:solidFill>
                  <a:srgbClr val="000000"/>
                </a:solidFill>
                <a:effectLst/>
                <a:latin typeface="Times New Roman" pitchFamily="16" charset="0"/>
                <a:ea typeface="ＭＳ Ｐゴシック" charset="-128"/>
                <a:cs typeface="ＭＳ Ｐゴシック" charset="-128"/>
              </a:rPr>
              <a:t>This</a:t>
            </a:r>
            <a:r>
              <a:rPr lang="en-SG" sz="1200" kern="1200" baseline="0" dirty="0" smtClean="0">
                <a:solidFill>
                  <a:srgbClr val="000000"/>
                </a:solidFill>
                <a:effectLst/>
                <a:latin typeface="Times New Roman" pitchFamily="16" charset="0"/>
                <a:ea typeface="ＭＳ Ｐゴシック" charset="-128"/>
                <a:cs typeface="ＭＳ Ｐゴシック" charset="-128"/>
              </a:rPr>
              <a:t> comes through a change of mind (repentance) followed by the fruits of repentance (justice)</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14</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15</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16</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17</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18</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19</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Not</a:t>
            </a:r>
            <a:r>
              <a:rPr lang="en-US" baseline="0" dirty="0" smtClean="0"/>
              <a:t> too many people today feel that the world is getting better.  Most say it is getting worse.</a:t>
            </a:r>
          </a:p>
          <a:p>
            <a:r>
              <a:rPr lang="en-US" dirty="0" smtClean="0"/>
              <a:t>Financially the currencies are no longer backed by gold.</a:t>
            </a:r>
          </a:p>
          <a:p>
            <a:r>
              <a:rPr lang="en-US" dirty="0" smtClean="0"/>
              <a:t>The family has fallen apart in most, if not all, countries.</a:t>
            </a:r>
          </a:p>
          <a:p>
            <a:r>
              <a:rPr lang="en-US" dirty="0" smtClean="0"/>
              <a:t>Ethnic and religious conflicts abound.</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20</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BE0081BD-8720-8C46-9782-1413A12F30DC}" type="slidenum">
              <a:rPr lang="en-US" sz="1200" b="0">
                <a:solidFill>
                  <a:prstClr val="black"/>
                </a:solidFill>
              </a:rPr>
              <a:pPr/>
              <a:t>21</a:t>
            </a:fld>
            <a:endParaRPr lang="en-US" sz="1200" b="0">
              <a:solidFill>
                <a:prstClr val="black"/>
              </a:solidFill>
            </a:endParaRPr>
          </a:p>
        </p:txBody>
      </p:sp>
      <p:sp>
        <p:nvSpPr>
          <p:cNvPr id="181251" name="Rectangle 1026"/>
          <p:cNvSpPr>
            <a:spLocks noGrp="1" noRot="1" noChangeAspect="1" noChangeArrowheads="1" noTextEdit="1"/>
          </p:cNvSpPr>
          <p:nvPr>
            <p:ph type="sldImg"/>
          </p:nvPr>
        </p:nvSpPr>
        <p:spPr>
          <a:ln/>
        </p:spPr>
      </p:sp>
      <p:sp>
        <p:nvSpPr>
          <p:cNvPr id="1812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2634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6B5B2E-AF4C-BC4E-A976-A6C7F241FE68}" type="slidenum">
              <a:rPr lang="en-US" sz="1200">
                <a:solidFill>
                  <a:prstClr val="black"/>
                </a:solidFill>
              </a:rPr>
              <a:pPr/>
              <a:t>22</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0BAE90-BDD6-6340-8FC6-E166E13AD771}" type="slidenum">
              <a:rPr lang="en-US" sz="1200">
                <a:solidFill>
                  <a:prstClr val="black"/>
                </a:solidFill>
              </a:rPr>
              <a:pPr/>
              <a:t>23</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F8E60-8312-BE45-AEDC-255C80F9AF78}" type="slidenum">
              <a:rPr lang="en-US" sz="1200">
                <a:solidFill>
                  <a:prstClr val="black"/>
                </a:solidFill>
              </a:rPr>
              <a:pPr/>
              <a:t>24</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7EB199-0F05-FE46-AC09-7CC48AE557A9}" type="slidenum">
              <a:rPr lang="en-US" sz="1200">
                <a:solidFill>
                  <a:prstClr val="black"/>
                </a:solidFill>
              </a:rPr>
              <a:pPr/>
              <a:t>25</a:t>
            </a:fld>
            <a:endParaRPr lang="en-US" sz="1200">
              <a:solidFill>
                <a:prstClr val="black"/>
              </a:solidFill>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Christ will judge between countries at the worldwide court (2:4a).</a:t>
            </a:r>
          </a:p>
          <a:p>
            <a:r>
              <a:rPr lang="en-US" dirty="0" smtClean="0"/>
              <a:t>What kind of disputes will Jesus settle among the nations (2:4a)?  All arguments!</a:t>
            </a:r>
          </a:p>
          <a:p>
            <a:r>
              <a:rPr lang="en-US" dirty="0" smtClean="0"/>
              <a:t>I think this means that the nations are going to stop arguing with each other as they have done for millennia.</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4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latin typeface="Calibri" charset="0"/>
                <a:ea typeface="ＭＳ Ｐゴシック" charset="0"/>
                <a:cs typeface="ＭＳ Ｐゴシック" charset="0"/>
              </a:rPr>
              <a:t>"Let </a:t>
            </a:r>
            <a:r>
              <a:rPr lang="en-US" b="1" dirty="0">
                <a:latin typeface="Calibri" charset="0"/>
                <a:ea typeface="ＭＳ Ｐゴシック" charset="0"/>
                <a:cs typeface="ＭＳ Ｐゴシック" charset="0"/>
              </a:rPr>
              <a:t>Us Beat Swords into Plowshares </a:t>
            </a:r>
          </a:p>
          <a:p>
            <a:r>
              <a:rPr lang="en-US" dirty="0">
                <a:latin typeface="Calibri" charset="0"/>
                <a:ea typeface="ＭＳ Ｐゴシック" charset="0"/>
                <a:cs typeface="ＭＳ Ｐゴシック" charset="0"/>
              </a:rPr>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But first...</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What is a plowshare?!</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A plowshare is part of a plow.  It is the leading edge that cuts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into the earth when turning over the dirt.</a:t>
            </a:r>
            <a:br>
              <a:rPr lang="en-US" dirty="0">
                <a:latin typeface="Calibri" charset="0"/>
                <a:ea typeface="ＭＳ Ｐゴシック" charset="0"/>
                <a:cs typeface="ＭＳ Ｐゴシック" charset="0"/>
              </a:rPr>
            </a:br>
            <a:r>
              <a:rPr lang="en-US" i="1" dirty="0">
                <a:latin typeface="Calibri" charset="0"/>
                <a:ea typeface="ＭＳ Ｐゴシック" charset="0"/>
                <a:cs typeface="ＭＳ Ｐゴシック" charset="0"/>
              </a:rPr>
              <a:t/>
            </a:r>
            <a:br>
              <a:rPr lang="en-US" i="1" dirty="0">
                <a:latin typeface="Calibri" charset="0"/>
                <a:ea typeface="ＭＳ Ｐゴシック" charset="0"/>
                <a:cs typeface="ＭＳ Ｐゴシック" charset="0"/>
              </a:rPr>
            </a:br>
            <a:r>
              <a:rPr lang="en-US" i="1" dirty="0">
                <a:latin typeface="Calibri" charset="0"/>
                <a:ea typeface="ＭＳ Ｐゴシック" charset="0"/>
                <a:cs typeface="ＭＳ Ｐゴシック" charset="0"/>
              </a:rPr>
              <a:t>Let Us Beat Swords into Plowshares</a:t>
            </a:r>
            <a:r>
              <a:rPr lang="en-US" dirty="0">
                <a:latin typeface="Calibri" charset="0"/>
                <a:ea typeface="ＭＳ Ｐゴシック" charset="0"/>
                <a:cs typeface="ＭＳ Ｐゴシック" charset="0"/>
              </a:rPr>
              <a:t> was sculpted</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by </a:t>
            </a:r>
            <a:r>
              <a:rPr lang="en-US" dirty="0" err="1">
                <a:latin typeface="Calibri" charset="0"/>
                <a:ea typeface="ＭＳ Ｐゴシック" charset="0"/>
                <a:cs typeface="ＭＳ Ｐゴシック" charset="0"/>
              </a:rPr>
              <a:t>Yevgeny</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Vuchetich</a:t>
            </a:r>
            <a:r>
              <a:rPr lang="en-US" dirty="0">
                <a:latin typeface="Calibri" charset="0"/>
                <a:ea typeface="ＭＳ Ｐゴシック" charset="0"/>
                <a:cs typeface="ＭＳ Ｐゴシック" charset="0"/>
              </a:rPr>
              <a:t>.  It was donated to the UN by the USSR in 1959.</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The sculpture stands in the garden of the UN Headquarters</a:t>
            </a:r>
            <a:r>
              <a:rPr lang="en-US" dirty="0" smtClean="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https://</a:t>
            </a:r>
            <a:r>
              <a:rPr lang="en-US" dirty="0" err="1">
                <a:latin typeface="Calibri" charset="0"/>
                <a:ea typeface="ＭＳ Ｐゴシック" charset="0"/>
                <a:cs typeface="ＭＳ Ｐゴシック" charset="0"/>
              </a:rPr>
              <a:t>sites.google.com</a:t>
            </a:r>
            <a:r>
              <a:rPr lang="en-US" dirty="0">
                <a:latin typeface="Calibri" charset="0"/>
                <a:ea typeface="ＭＳ Ｐゴシック" charset="0"/>
                <a:cs typeface="ＭＳ Ｐゴシック" charset="0"/>
              </a:rPr>
              <a:t>/site/</a:t>
            </a:r>
            <a:r>
              <a:rPr lang="en-US" dirty="0" err="1">
                <a:latin typeface="Calibri" charset="0"/>
                <a:ea typeface="ＭＳ Ｐゴシック" charset="0"/>
                <a:cs typeface="ＭＳ Ｐゴシック" charset="0"/>
              </a:rPr>
              <a:t>cdaunexploration</a:t>
            </a:r>
            <a:r>
              <a:rPr lang="en-US" dirty="0">
                <a:latin typeface="Calibri" charset="0"/>
                <a:ea typeface="ＭＳ Ｐゴシック" charset="0"/>
                <a:cs typeface="ＭＳ Ｐゴシック" charset="0"/>
              </a:rPr>
              <a:t>/let-us-beat-swords-into-plowshares</a:t>
            </a:r>
          </a:p>
          <a:p>
            <a:r>
              <a:rPr lang="en-US" dirty="0">
                <a:latin typeface="Calibri" charset="0"/>
                <a:ea typeface="ＭＳ Ｐゴシック" charset="0"/>
                <a:cs typeface="ＭＳ Ｐゴシック" charset="0"/>
              </a:rPr>
              <a:t>Accessed 8 July 2015</a:t>
            </a:r>
          </a:p>
          <a:p>
            <a:endParaRPr lang="en-US" dirty="0">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30</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Do you think the next US president will turn the tide?</a:t>
            </a:r>
          </a:p>
          <a:p>
            <a:r>
              <a:rPr lang="en-US" dirty="0" smtClean="0"/>
              <a:t>Do you think Singapore will be less crowded in the future?</a:t>
            </a:r>
          </a:p>
          <a:p>
            <a:r>
              <a:rPr lang="en-US" dirty="0" smtClean="0"/>
              <a:t>Do you feel Singapore will become more affordable?</a:t>
            </a:r>
          </a:p>
          <a:p>
            <a:r>
              <a:rPr lang="en-US" dirty="0" smtClean="0"/>
              <a:t>Have you ever heard a sermon on what the world will be life after Jesus returns?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32</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"The prophet looked beyond the </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day of the Lord</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 to that time when the kingdom will be established on earth. </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Branch of the Lord</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 is a messianic title for Jesus Christ, who came as a </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shoot</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 from the seeming dead stump of David</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day, </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in that day</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 the people will be holy (set apart), and the land will be beautiful and glorious" (Warren W. Wiersbe, </a:t>
            </a:r>
            <a:r>
              <a:rPr lang="en-US" sz="1200" i="1" kern="1200" dirty="0" smtClean="0">
                <a:solidFill>
                  <a:srgbClr val="000000"/>
                </a:solidFill>
                <a:effectLst/>
                <a:latin typeface="Times New Roman" pitchFamily="16" charset="0"/>
                <a:ea typeface="ＭＳ Ｐゴシック" charset="-128"/>
                <a:cs typeface="ＭＳ Ｐゴシック" charset="-128"/>
              </a:rPr>
              <a:t>Be Comforted: Feeling Secure in the Arms of God</a:t>
            </a:r>
            <a:r>
              <a:rPr lang="en-US" sz="1200" kern="1200" dirty="0" smtClean="0">
                <a:solidFill>
                  <a:srgbClr val="000000"/>
                </a:solidFill>
                <a:effectLst/>
                <a:latin typeface="Times New Roman" pitchFamily="16" charset="0"/>
                <a:ea typeface="ＭＳ Ｐゴシック" charset="-128"/>
                <a:cs typeface="ＭＳ Ｐゴシック" charset="-128"/>
              </a:rPr>
              <a:t>, 33).</a:t>
            </a:r>
            <a:r>
              <a:rPr lang="en-SG" dirty="0" smtClean="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38</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38CB06-3081-5B4C-8B77-F46EFC1F36F6}" type="slidenum">
              <a:rPr lang="en-US" sz="1200">
                <a:solidFill>
                  <a:prstClr val="black"/>
                </a:solidFill>
              </a:rPr>
              <a:pPr/>
              <a:t>40</a:t>
            </a:fld>
            <a:endParaRPr lang="en-US" sz="1200">
              <a:solidFill>
                <a:prstClr val="black"/>
              </a:solidFill>
            </a:endParaRPr>
          </a:p>
        </p:txBody>
      </p:sp>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A61E228-9FA1-8B42-B749-2F514A5DE7A4}" type="slidenum">
              <a:rPr lang="en-US">
                <a:solidFill>
                  <a:prstClr val="black"/>
                </a:solidFill>
              </a:rPr>
              <a:pPr/>
              <a:t>48</a:t>
            </a:fld>
            <a:endParaRPr lang="en-US">
              <a:solidFill>
                <a:prstClr val="black"/>
              </a:solidFill>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Genesis 12 the account switches</a:t>
            </a:r>
            <a:r>
              <a:rPr lang="en-US" sz="1200" kern="1200" baseline="0" dirty="0" smtClean="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483657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0F08700-0814-6F40-8E57-F01809A68DB1}" type="slidenum">
              <a:rPr lang="zh-CN" altLang="en-US" sz="1200">
                <a:solidFill>
                  <a:srgbClr val="000000"/>
                </a:solidFill>
                <a:ea typeface="SimSun" charset="0"/>
                <a:cs typeface="SimSun" charset="0"/>
              </a:rPr>
              <a:pPr eaLnBrk="1" hangingPunct="1"/>
              <a:t>53</a:t>
            </a:fld>
            <a:endParaRPr lang="en-US" altLang="zh-CN" sz="1200">
              <a:solidFill>
                <a:srgbClr val="000000"/>
              </a:solidFill>
              <a:ea typeface="SimSun" charset="0"/>
              <a:cs typeface="SimSun" charset="0"/>
            </a:endParaRPr>
          </a:p>
        </p:txBody>
      </p:sp>
      <p:sp>
        <p:nvSpPr>
          <p:cNvPr id="450562" name="Rectangle 2"/>
          <p:cNvSpPr>
            <a:spLocks noGrp="1" noRot="1" noChangeAspect="1" noChangeArrowheads="1"/>
          </p:cNvSpPr>
          <p:nvPr>
            <p:ph type="sldImg"/>
          </p:nvPr>
        </p:nvSpPr>
        <p:spPr>
          <a:xfrm>
            <a:off x="1130300" y="674688"/>
            <a:ext cx="4597400" cy="3448050"/>
          </a:xfrm>
          <a:solidFill>
            <a:srgbClr val="FFFFFF"/>
          </a:solidFill>
          <a:ln/>
        </p:spPr>
      </p:sp>
      <p:sp>
        <p:nvSpPr>
          <p:cNvPr id="450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54</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B537A16-969B-0746-9F89-520C44C565B7}" type="slidenum">
              <a:rPr lang="zh-CN" altLang="en-US" sz="1200">
                <a:solidFill>
                  <a:srgbClr val="000000"/>
                </a:solidFill>
                <a:ea typeface="SimSun" charset="0"/>
                <a:cs typeface="SimSun" charset="0"/>
              </a:rPr>
              <a:pPr eaLnBrk="1" hangingPunct="1"/>
              <a:t>55</a:t>
            </a:fld>
            <a:endParaRPr lang="en-US" altLang="zh-CN" sz="1200">
              <a:solidFill>
                <a:srgbClr val="000000"/>
              </a:solidFill>
              <a:ea typeface="SimSun" charset="0"/>
              <a:cs typeface="SimSun" charset="0"/>
            </a:endParaRPr>
          </a:p>
        </p:txBody>
      </p:sp>
      <p:sp>
        <p:nvSpPr>
          <p:cNvPr id="460802" name="Rectangle 2"/>
          <p:cNvSpPr>
            <a:spLocks noGrp="1" noRot="1" noChangeAspect="1" noChangeArrowheads="1"/>
          </p:cNvSpPr>
          <p:nvPr>
            <p:ph type="sldImg"/>
          </p:nvPr>
        </p:nvSpPr>
        <p:spPr>
          <a:xfrm>
            <a:off x="1130300" y="674688"/>
            <a:ext cx="4597400" cy="3448050"/>
          </a:xfrm>
          <a:solidFill>
            <a:srgbClr val="FFFFFF"/>
          </a:solidFill>
          <a:ln/>
        </p:spPr>
      </p:sp>
      <p:sp>
        <p:nvSpPr>
          <p:cNvPr id="460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In contrast to humanism, God says that he</a:t>
            </a:r>
            <a:r>
              <a:rPr lang="en-US" baseline="0" dirty="0" smtClean="0"/>
              <a:t> will judge the world, but then renew it—or restore it.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64A6273-0A40-6A48-94E5-099303BCD12F}"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
        <p:nvSpPr>
          <p:cNvPr id="748546"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1106"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71107"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1FFDF1-98A3-3646-9442-59189C06CDED}" type="slidenum">
              <a:rPr lang="en-GB" sz="1200">
                <a:solidFill>
                  <a:srgbClr val="000000"/>
                </a:solidFill>
                <a:latin typeface="Calibri" charset="0"/>
              </a:rPr>
              <a:pPr eaLnBrk="1" hangingPunct="1"/>
              <a:t>58</a:t>
            </a:fld>
            <a:endParaRPr lang="en-GB" sz="1200">
              <a:solidFill>
                <a:srgbClr val="000000"/>
              </a:solidFill>
              <a:latin typeface="Calibri" charset="0"/>
            </a:endParaRPr>
          </a:p>
        </p:txBody>
      </p:sp>
      <p:sp>
        <p:nvSpPr>
          <p:cNvPr id="1071108" name="Rectangle 1"/>
          <p:cNvSpPr>
            <a:spLocks noGrp="1" noRot="1" noChangeAspect="1" noChangeArrowheads="1"/>
          </p:cNvSpPr>
          <p:nvPr>
            <p:ph type="sldImg"/>
          </p:nvPr>
        </p:nvSpPr>
        <p:spPr>
          <a:xfrm>
            <a:off x="1143000" y="685800"/>
            <a:ext cx="4572000" cy="3429000"/>
          </a:xfrm>
          <a:solidFill>
            <a:srgbClr val="FFFFFF"/>
          </a:solidFill>
          <a:ln/>
        </p:spPr>
      </p:sp>
      <p:sp>
        <p:nvSpPr>
          <p:cNvPr id="107110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60</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61</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62</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smtClean="0"/>
              <a:t>http://</a:t>
            </a:r>
            <a:r>
              <a:rPr lang="en-US" dirty="0" err="1" smtClean="0"/>
              <a:t>www.lyricsondemand.com</a:t>
            </a:r>
            <a:r>
              <a:rPr lang="en-US" dirty="0" smtClean="0"/>
              <a:t>/</a:t>
            </a:r>
            <a:r>
              <a:rPr lang="en-US" dirty="0" err="1" smtClean="0"/>
              <a:t>miscellaneouslyrics</a:t>
            </a:r>
            <a:r>
              <a:rPr lang="en-US" dirty="0" smtClean="0"/>
              <a:t>/</a:t>
            </a:r>
            <a:r>
              <a:rPr lang="en-US" dirty="0" err="1" smtClean="0"/>
              <a:t>christianlyrics</a:t>
            </a:r>
            <a:r>
              <a:rPr lang="en-US" dirty="0" smtClean="0"/>
              <a:t>/</a:t>
            </a:r>
            <a:r>
              <a:rPr lang="en-US" dirty="0" err="1" smtClean="0"/>
              <a:t>jesusshallreignwhereerthesunlyrics.html</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63</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smtClean="0"/>
              <a:t>http://</a:t>
            </a:r>
            <a:r>
              <a:rPr lang="en-US" dirty="0" err="1" smtClean="0"/>
              <a:t>www.lyricsondemand.com</a:t>
            </a:r>
            <a:r>
              <a:rPr lang="en-US" dirty="0" smtClean="0"/>
              <a:t>/</a:t>
            </a:r>
            <a:r>
              <a:rPr lang="en-US" dirty="0" err="1" smtClean="0"/>
              <a:t>miscellaneouslyrics</a:t>
            </a:r>
            <a:r>
              <a:rPr lang="en-US" dirty="0" smtClean="0"/>
              <a:t>/</a:t>
            </a:r>
            <a:r>
              <a:rPr lang="en-US" dirty="0" err="1" smtClean="0"/>
              <a:t>christianlyrics</a:t>
            </a:r>
            <a:r>
              <a:rPr lang="en-US" dirty="0" smtClean="0"/>
              <a:t>/</a:t>
            </a:r>
            <a:r>
              <a:rPr lang="en-US" dirty="0" err="1" smtClean="0"/>
              <a:t>jesusshallreignwhereerthesunlyrics.html</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899" indent="-285730" eaLnBrk="0" hangingPunct="0">
              <a:defRPr sz="2400">
                <a:solidFill>
                  <a:schemeClr val="tx1"/>
                </a:solidFill>
                <a:latin typeface="Times New Roman" charset="0"/>
                <a:ea typeface="ＭＳ Ｐゴシック" charset="0"/>
              </a:defRPr>
            </a:lvl2pPr>
            <a:lvl3pPr marL="1142922" indent="-228584" eaLnBrk="0" hangingPunct="0">
              <a:defRPr sz="2400">
                <a:solidFill>
                  <a:schemeClr val="tx1"/>
                </a:solidFill>
                <a:latin typeface="Times New Roman" charset="0"/>
                <a:ea typeface="ＭＳ Ｐゴシック" charset="0"/>
              </a:defRPr>
            </a:lvl3pPr>
            <a:lvl4pPr marL="1600089" indent="-228584" eaLnBrk="0" hangingPunct="0">
              <a:defRPr sz="2400">
                <a:solidFill>
                  <a:schemeClr val="tx1"/>
                </a:solidFill>
                <a:latin typeface="Times New Roman" charset="0"/>
                <a:ea typeface="ＭＳ Ｐゴシック" charset="0"/>
              </a:defRPr>
            </a:lvl4pPr>
            <a:lvl5pPr marL="2057258" indent="-228584" eaLnBrk="0" hangingPunct="0">
              <a:defRPr sz="2400">
                <a:solidFill>
                  <a:schemeClr val="tx1"/>
                </a:solidFill>
                <a:latin typeface="Times New Roman" charset="0"/>
                <a:ea typeface="ＭＳ Ｐゴシック" charset="0"/>
              </a:defRPr>
            </a:lvl5pPr>
            <a:lvl6pPr marL="2514427" indent="-228584" eaLnBrk="0" fontAlgn="base" hangingPunct="0">
              <a:spcBef>
                <a:spcPct val="0"/>
              </a:spcBef>
              <a:spcAft>
                <a:spcPct val="0"/>
              </a:spcAft>
              <a:defRPr sz="2400">
                <a:solidFill>
                  <a:schemeClr val="tx1"/>
                </a:solidFill>
                <a:latin typeface="Times New Roman" charset="0"/>
                <a:ea typeface="ＭＳ Ｐゴシック" charset="0"/>
              </a:defRPr>
            </a:lvl6pPr>
            <a:lvl7pPr marL="2971595" indent="-228584" eaLnBrk="0" fontAlgn="base" hangingPunct="0">
              <a:spcBef>
                <a:spcPct val="0"/>
              </a:spcBef>
              <a:spcAft>
                <a:spcPct val="0"/>
              </a:spcAft>
              <a:defRPr sz="2400">
                <a:solidFill>
                  <a:schemeClr val="tx1"/>
                </a:solidFill>
                <a:latin typeface="Times New Roman" charset="0"/>
                <a:ea typeface="ＭＳ Ｐゴシック" charset="0"/>
              </a:defRPr>
            </a:lvl7pPr>
            <a:lvl8pPr marL="3428764" indent="-228584" eaLnBrk="0" fontAlgn="base" hangingPunct="0">
              <a:spcBef>
                <a:spcPct val="0"/>
              </a:spcBef>
              <a:spcAft>
                <a:spcPct val="0"/>
              </a:spcAft>
              <a:defRPr sz="2400">
                <a:solidFill>
                  <a:schemeClr val="tx1"/>
                </a:solidFill>
                <a:latin typeface="Times New Roman" charset="0"/>
                <a:ea typeface="ＭＳ Ｐゴシック" charset="0"/>
              </a:defRPr>
            </a:lvl8pPr>
            <a:lvl9pPr marL="3885932" indent="-228584"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Creation (</a:t>
            </a:r>
            <a:r>
              <a:rPr lang="en-US" dirty="0" err="1" smtClean="0">
                <a:latin typeface="Arial" charset="0"/>
                <a:ea typeface="ＭＳ Ｐゴシック" charset="0"/>
                <a:cs typeface="ＭＳ Ｐゴシック" charset="0"/>
              </a:rPr>
              <a:t>cr</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5BC80B-1B5B-224F-986A-A3CFEBAAF4A4}" type="slidenum">
              <a:rPr lang="en-US" sz="1200">
                <a:solidFill>
                  <a:prstClr val="black"/>
                </a:solidFill>
              </a:rPr>
              <a:pPr/>
              <a:t>6</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99B7DF-D025-C649-8E0F-E837B884CA2B}" type="slidenum">
              <a:rPr lang="en-US" sz="1200">
                <a:solidFill>
                  <a:prstClr val="black"/>
                </a:solidFill>
              </a:rPr>
              <a:pPr/>
              <a:t>7</a:t>
            </a:fld>
            <a:endParaRPr lang="en-US" sz="1200">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8.jpe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1.jpe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89667F99-9020-0840-9254-AE081F410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87386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C6F1FFB5-F8B3-AA42-BB16-041B542BD2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759817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1C8D123E-63CB-B24A-A045-E2AF825BD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74815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65121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0476452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255599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834302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3960635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6309254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08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5351896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282206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671786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360330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1912278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156764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1265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2765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1643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826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2790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3023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8929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38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5518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278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5392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smtClean="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smtClean="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8520398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83685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90008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9197577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439139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796127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512092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791671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1394183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5801275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160609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hangingPunct="0">
              <a:defRPr/>
            </a:pPr>
            <a:endParaRPr lang="en-US" sz="1800">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eaLnBrk="0" hangingPunct="0"/>
            <a:endParaRPr lang="en-US" sz="1800">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4705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225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7065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9541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352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33557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59319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01651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04806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71788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79464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hangingPunct="0">
              <a:defRPr/>
            </a:pPr>
            <a:endParaRPr lang="en-US" sz="1800">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eaLnBrk="0" hangingPunct="0"/>
            <a:endParaRPr lang="en-US" sz="1800">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8855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17930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23858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396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88921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50643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83861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91826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75653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0346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0318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3002D1-5FDF-9A4E-B4B1-2A0B0A9A2A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1345738"/>
      </p:ext>
    </p:extLst>
  </p:cSld>
  <p:clrMapOvr>
    <a:masterClrMapping/>
  </p:clrMapOvr>
  <p:transition xmlns:p14="http://schemas.microsoft.com/office/powerpoint/2010/mai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84E78A-CD91-6F47-9B4C-361E2CB986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662076"/>
      </p:ext>
    </p:extLst>
  </p:cSld>
  <p:clrMapOvr>
    <a:masterClrMapping/>
  </p:clrMapOvr>
  <p:transition xmlns:p14="http://schemas.microsoft.com/office/powerpoint/2010/mai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F99D95-9D9B-8444-B861-AC65C3B624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6538470"/>
      </p:ext>
    </p:extLst>
  </p:cSld>
  <p:clrMapOvr>
    <a:masterClrMapping/>
  </p:clrMapOvr>
  <p:transition xmlns:p14="http://schemas.microsoft.com/office/powerpoint/2010/mai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506A0E-72E8-FE4C-B0CC-0C369DB0E8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2191542"/>
      </p:ext>
    </p:extLst>
  </p:cSld>
  <p:clrMapOvr>
    <a:masterClrMapping/>
  </p:clrMapOvr>
  <p:transition xmlns:p14="http://schemas.microsoft.com/office/powerpoint/2010/mai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F1C71EA-6D02-234C-86DC-5BA1B4A00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548525"/>
      </p:ext>
    </p:extLst>
  </p:cSld>
  <p:clrMapOvr>
    <a:masterClrMapping/>
  </p:clrMapOvr>
  <p:transition xmlns:p14="http://schemas.microsoft.com/office/powerpoint/2010/mai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6A80DA-EEB4-E94E-B3E4-6F96E08B1A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78959"/>
      </p:ext>
    </p:extLst>
  </p:cSld>
  <p:clrMapOvr>
    <a:masterClrMapping/>
  </p:clrMapOvr>
  <p:transition xmlns:p14="http://schemas.microsoft.com/office/powerpoint/2010/mai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66709FA-A9C4-534F-B595-24C794B54F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866427"/>
      </p:ext>
    </p:extLst>
  </p:cSld>
  <p:clrMapOvr>
    <a:masterClrMapping/>
  </p:clrMapOvr>
  <p:transition xmlns:p14="http://schemas.microsoft.com/office/powerpoint/2010/mai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F0505F9-9536-E84D-9BBD-5AD0EE0D17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5042565"/>
      </p:ext>
    </p:extLst>
  </p:cSld>
  <p:clrMapOvr>
    <a:masterClrMapping/>
  </p:clrMapOvr>
  <p:transition xmlns:p14="http://schemas.microsoft.com/office/powerpoint/2010/mai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24A7B1E-8C17-D24E-BD8C-277CC8B10F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637175"/>
      </p:ext>
    </p:extLst>
  </p:cSld>
  <p:clrMapOvr>
    <a:masterClrMapping/>
  </p:clrMapOvr>
  <p:transition xmlns:p14="http://schemas.microsoft.com/office/powerpoint/2010/mai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C8FFC4-7BA6-F745-87B3-5752923D84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9225969"/>
      </p:ext>
    </p:extLst>
  </p:cSld>
  <p:clrMapOvr>
    <a:masterClrMapping/>
  </p:clrMapOvr>
  <p:transition xmlns:p14="http://schemas.microsoft.com/office/powerpoint/2010/mai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C413A28-1C2D-FF4B-A432-94824FC18F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422092"/>
      </p:ext>
    </p:extLst>
  </p:cSld>
  <p:clrMapOvr>
    <a:masterClrMapping/>
  </p:clrMapOvr>
  <p:transition xmlns:p14="http://schemas.microsoft.com/office/powerpoint/2010/mai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49910AE-79BA-F343-9512-2CD994A825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7956177"/>
      </p:ext>
    </p:extLst>
  </p:cSld>
  <p:clrMapOvr>
    <a:masterClrMapping/>
  </p:clrMapOvr>
  <p:transition xmlns:p14="http://schemas.microsoft.com/office/powerpoint/2010/mai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a:endParaRPr lang="en-US">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a:endParaRPr lang="en-US">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hangingPunct="0"/>
              <a:endParaRPr lang="en-US" sz="1800">
                <a:solidFill>
                  <a:srgbClr val="FFFFFF"/>
                </a:solidFill>
              </a:endParaRPr>
            </a:p>
          </p:txBody>
        </p:sp>
      </p:grpSp>
      <p:sp>
        <p:nvSpPr>
          <p:cNvPr id="28678"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28679"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7560E594-32EA-8747-8440-96910A97D0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98576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68B4C8-0C9E-254C-9EDC-0D6FE9DB2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23245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2609CFC-E172-F047-97C5-36FAD9F83F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21890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7095DC5-996E-284B-B04E-8AEFED6C3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81293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5EBE6975-C2E8-294D-9D15-39C6D8F205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96027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9E0AFF2-3A22-C146-9123-4BAC33F19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04776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4724779-1B1B-B14F-BF6A-43B25ED3C6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67913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548EF6B-B48D-0C4C-AE43-4785B2E82B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054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83D9976-4F13-3E4F-AAA3-886DBF4AEE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44441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591E3F7-A545-B445-B168-F774026A19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95429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90D329B-C8B1-9346-AD75-A9124C582B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7183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hangingPunct="0">
                  <a:defRPr/>
                </a:pPr>
                <a:endParaRPr lang="en-US" sz="180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180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1800">
                <a:solidFill>
                  <a:srgbClr val="FFFFFF"/>
                </a:solidFill>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5F505E7-9FAB-6942-A0A1-CC46039E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41164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6553F76-C55F-384D-99E0-7279FD38115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751747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F0AA234-6302-E742-82EF-64B2534AF69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988695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CD7287-9F62-5748-9A52-D844D9EC251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36721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B365450-BFC9-2941-BC8A-F63E4B52E3E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33380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C9F3D94-BB94-A343-833B-56CA323701D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07135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ADF03FC-9C7E-C945-AA39-132D6333E78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9810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2AF670-5ACD-D24B-AB28-52B81F9765D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808621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0ADFEE1-DBB2-6E41-BFE6-B08188F0B9F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13535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913583-10A4-F542-815E-278FD96E192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95873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81E48C-B884-E84B-85BD-3255FA35D10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42752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B3BF2-6F70-BD48-B420-3EE7EE0B0E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3866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BAF2B-C9C5-1745-821D-613E93FC7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6452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43D59F-2A1C-804A-82E7-3D3A5CAE73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8845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DDE9D7-BADA-E145-9504-EEBABD127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6787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0CEEA0-990B-9145-AB94-CC75B4E56A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7614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184A29-1886-9547-B74D-C2B5498A6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594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B8D2B3-3C93-CF45-BC5A-2B226B053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3650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9DF330-5B25-204B-848C-EE42049F7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552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731BD5-11E2-D44B-A633-D39D430F1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4755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42BCC0-9F1B-6B49-A07F-1A0CA81D7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7886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8D771-39F6-984A-923E-2FAD7B841D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332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26/4/17</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a:ex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40863164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26/4/17</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22345681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26/4/17</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28064268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26/4/17</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10365474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26/4/17</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2538461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26/4/17</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26433302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26/4/17</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38907909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26/4/17</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15114328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26/4/17</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12372777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26/4/17</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4353164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26/4/17</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25525983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5795119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18614195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21479495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74656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33984250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34826781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17635183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4652997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4315237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9640765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7131779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17520626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1308125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12599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5782176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265130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5440051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6560025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5395465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3321634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2484027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2111947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2117818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26/4/17</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25951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8" charset="0"/>
              </a:defRPr>
            </a:lvl1pPr>
          </a:lstStyle>
          <a:p>
            <a:r>
              <a:rPr lang="en-US"/>
              <a:t>Click to edit Master title style</a:t>
            </a:r>
          </a:p>
        </p:txBody>
      </p:sp>
      <p:sp>
        <p:nvSpPr>
          <p:cNvPr id="178179" name="Rectangle 3"/>
          <p:cNvSpPr>
            <a:spLocks noGrp="1" noChangeArrowheads="1"/>
          </p:cNvSpPr>
          <p:nvPr>
            <p:ph type="subTitle" idx="1"/>
          </p:nvPr>
        </p:nvSpPr>
        <p:spPr>
          <a:xfrm>
            <a:off x="3581400" y="4191000"/>
            <a:ext cx="5105400" cy="1447800"/>
          </a:xfrm>
        </p:spPr>
        <p:txBody>
          <a:bodyPr/>
          <a:lstStyle>
            <a:lvl1pPr marL="0" indent="0" algn="ctr">
              <a:buFont typeface="Wingdings" pitchFamily="2" charset="2"/>
              <a:buNone/>
              <a:defRPr>
                <a:latin typeface="Times New Roman" pitchFamily="1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pitchFamily="18"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3124200" cy="457200"/>
          </a:xfrm>
        </p:spPr>
        <p:txBody>
          <a:bodyPr/>
          <a:lstStyle>
            <a:lvl1pPr>
              <a:defRPr smtClean="0">
                <a:latin typeface="Times New Roman" pitchFamily="18"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fld id="{AB7AB4FE-1DF7-5541-99D3-4656D4ED83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0465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88A838E5-FC7F-D243-9066-D825E9564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8683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E7B59E6C-C62B-7948-A00B-6D950B3D25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7648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378F387B-7D4B-1244-A5D1-6DA4E09E6C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1315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fld id="{F93A01AE-6411-B043-9D32-68038508D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094152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fld id="{B49CD89F-82D8-D64D-BCCC-DA49028A39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63573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fld id="{6A68886B-E5A4-C446-A017-BBB9E4BC1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24854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E46E73FD-B26D-A34D-9D35-4950298AF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5067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0AFA6DEE-46B0-4C45-8DFF-E065E7314B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9183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21C16F0E-3D04-8940-8683-CFA572DEA3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1323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B2523163-B979-684E-B147-BAA982030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59896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474474"/>
      </p:ext>
    </p:extLst>
  </p:cSld>
  <p:clrMapOvr>
    <a:masterClrMapping/>
  </p:clrMapOvr>
  <p:transition xmlns:p14="http://schemas.microsoft.com/office/powerpoint/2010/main">
    <p:wheel spokes="0"/>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165775574"/>
      </p:ext>
    </p:extLst>
  </p:cSld>
  <p:clrMapOvr>
    <a:masterClrMapping/>
  </p:clrMapOvr>
  <p:transition xmlns:p14="http://schemas.microsoft.com/office/powerpoint/2010/mai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52411116"/>
      </p:ext>
    </p:extLst>
  </p:cSld>
  <p:clrMapOvr>
    <a:masterClrMapping/>
  </p:clrMapOvr>
  <p:transition xmlns:p14="http://schemas.microsoft.com/office/powerpoint/2010/mai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315882017"/>
      </p:ext>
    </p:extLst>
  </p:cSld>
  <p:clrMapOvr>
    <a:masterClrMapping/>
  </p:clrMapOvr>
  <p:transition xmlns:p14="http://schemas.microsoft.com/office/powerpoint/2010/mai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313833325"/>
      </p:ext>
    </p:extLst>
  </p:cSld>
  <p:clrMapOvr>
    <a:masterClrMapping/>
  </p:clrMapOvr>
  <p:transition xmlns:p14="http://schemas.microsoft.com/office/powerpoint/2010/mai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158783714"/>
      </p:ext>
    </p:extLst>
  </p:cSld>
  <p:clrMapOvr>
    <a:masterClrMapping/>
  </p:clrMapOvr>
  <p:transition xmlns:p14="http://schemas.microsoft.com/office/powerpoint/2010/mai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203463593"/>
      </p:ext>
    </p:extLst>
  </p:cSld>
  <p:clrMapOvr>
    <a:masterClrMapping/>
  </p:clrMapOvr>
  <p:transition xmlns:p14="http://schemas.microsoft.com/office/powerpoint/2010/mai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845507353"/>
      </p:ext>
    </p:extLst>
  </p:cSld>
  <p:clrMapOvr>
    <a:masterClrMapping/>
  </p:clrMapOvr>
  <p:transition xmlns:p14="http://schemas.microsoft.com/office/powerpoint/2010/mai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631893123"/>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4043291884"/>
      </p:ext>
    </p:extLst>
  </p:cSld>
  <p:clrMapOvr>
    <a:masterClrMapping/>
  </p:clrMapOvr>
  <p:transition xmlns:p14="http://schemas.microsoft.com/office/powerpoint/2010/mai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939648863"/>
      </p:ext>
    </p:extLst>
  </p:cSld>
  <p:clrMapOvr>
    <a:masterClrMapping/>
  </p:clrMapOvr>
  <p:transition xmlns:p14="http://schemas.microsoft.com/office/powerpoint/2010/mai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3468462011"/>
      </p:ext>
    </p:extLst>
  </p:cSld>
  <p:clrMapOvr>
    <a:masterClrMapping/>
  </p:clrMapOvr>
  <p:transition xmlns:p14="http://schemas.microsoft.com/office/powerpoint/2010/mai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517636106"/>
      </p:ext>
    </p:extLst>
  </p:cSld>
  <p:clrMapOvr>
    <a:masterClrMapping/>
  </p:clrMapOvr>
  <p:transition xmlns:p14="http://schemas.microsoft.com/office/powerpoint/2010/mai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4"/>
          <p:cNvSpPr>
            <a:spLocks noGrp="1" noChangeArrowheads="1"/>
          </p:cNvSpPr>
          <p:nvPr>
            <p:ph type="sldNum" sz="quarter" idx="12"/>
          </p:nvPr>
        </p:nvSpPr>
        <p:spPr>
          <a:ln/>
        </p:spPr>
        <p:txBody>
          <a:bodyPr/>
          <a:lstStyle>
            <a:lvl1pPr>
              <a:defRPr/>
            </a:lvl1pPr>
          </a:lstStyle>
          <a:p>
            <a:pPr>
              <a:defRPr/>
            </a:pPr>
            <a:fld id="{C8743CA1-E4E2-A14F-8338-E2604CA33DA7}" type="slidenum">
              <a:rPr lang="zh-CN" altLang="en-US"/>
              <a:pPr>
                <a:defRPr/>
              </a:pPr>
              <a:t>‹#›</a:t>
            </a:fld>
            <a:endParaRPr lang="en-US" altLang="zh-CN"/>
          </a:p>
        </p:txBody>
      </p:sp>
    </p:spTree>
    <p:extLst>
      <p:ext uri="{BB962C8B-B14F-4D97-AF65-F5344CB8AC3E}">
        <p14:creationId xmlns:p14="http://schemas.microsoft.com/office/powerpoint/2010/main" val="25896440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en-US" altLang="zh-TW">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endParaRPr lang="en-US" altLang="zh-TW">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fld id="{C5293488-5DC5-CC46-8C86-51D9FFBF6F3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75932561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4711BC31-8CA6-7840-872C-143074D10636}"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2270974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31489886-BA66-1449-8371-E390DBCE039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85546599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fld id="{64F63867-B195-164F-94AA-DA9CBC97AB7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0760263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fld id="{A7546D63-B2CC-764A-A6A7-CA619E6F846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952268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fld id="{CBEA26A0-6520-7143-8B1B-96B4C26C0A7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4720735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fld id="{8BA50360-AF96-074D-BF28-E0785362A0B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2687342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fld id="{FCD53053-27C4-FF4E-90ED-0E285E211F16}"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5336470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fld id="{575956EA-509A-BB47-B816-F111AF09DA4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95423342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B616D86F-D63E-1740-84C6-C5DCB5AAD14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893614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820FC512-7D54-7640-9422-2FE7EE239B9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0603725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4C83AD9C-EB9E-D744-B302-459A34E330B0}"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595658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fld id="{9A1E98AE-1481-9A40-97B3-6B40C0DAB39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954211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3608101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2158967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6476460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86259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3571316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3745490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3697579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2421709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3488898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13304120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764157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1577804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154873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89917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113383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1932955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7144165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272917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41261381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731735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4136061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4529485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7550347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3E8A877F-D29B-F643-91AB-4AF25E522C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7332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C427EFF-0A2A-FF42-A7F9-3E7436DB9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102368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52C31F3-CB67-5948-BDEE-AE0C598DEC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62734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9C1161E1-1C32-2747-8CBB-5FD9E2F569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60073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E0B47EC-AD8C-674C-851C-C2AA81E14A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3338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A583978C-E9E2-584E-90FA-FEB1111B47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38098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2CDCB973-8608-8149-ADE7-D06A7C8F36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18209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2DBE6CA4-1481-B243-8064-961FD8DB24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574783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2.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3.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4.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5.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slideLayout" Target="../slideLayouts/slideLayout171.xml"/><Relationship Id="rId13" Type="http://schemas.openxmlformats.org/officeDocument/2006/relationships/theme" Target="../theme/theme16.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7.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theme" Target="../theme/theme18.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theme" Target="../theme/theme19.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5.xml"/><Relationship Id="rId12" Type="http://schemas.openxmlformats.org/officeDocument/2006/relationships/theme" Target="../theme/theme20.xml"/><Relationship Id="rId13" Type="http://schemas.openxmlformats.org/officeDocument/2006/relationships/image" Target="../media/image7.jpeg"/><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9" Type="http://schemas.openxmlformats.org/officeDocument/2006/relationships/slideLayout" Target="../slideLayouts/slideLayout213.xml"/><Relationship Id="rId10"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6.xml"/><Relationship Id="rId12" Type="http://schemas.openxmlformats.org/officeDocument/2006/relationships/slideLayout" Target="../slideLayouts/slideLayout227.xml"/><Relationship Id="rId13" Type="http://schemas.openxmlformats.org/officeDocument/2006/relationships/slideLayout" Target="../slideLayouts/slideLayout228.xml"/><Relationship Id="rId14" Type="http://schemas.openxmlformats.org/officeDocument/2006/relationships/theme" Target="../theme/theme21.xml"/><Relationship Id="rId1" Type="http://schemas.openxmlformats.org/officeDocument/2006/relationships/slideLayout" Target="../slideLayouts/slideLayout216.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9.xml"/><Relationship Id="rId12" Type="http://schemas.openxmlformats.org/officeDocument/2006/relationships/theme" Target="../theme/theme22.xml"/><Relationship Id="rId13" Type="http://schemas.openxmlformats.org/officeDocument/2006/relationships/image" Target="../media/image9.jpeg"/><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9" Type="http://schemas.openxmlformats.org/officeDocument/2006/relationships/slideLayout" Target="../slideLayouts/slideLayout237.xml"/><Relationship Id="rId10"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0.xml"/><Relationship Id="rId12" Type="http://schemas.openxmlformats.org/officeDocument/2006/relationships/theme" Target="../theme/theme23.xml"/><Relationship Id="rId13" Type="http://schemas.openxmlformats.org/officeDocument/2006/relationships/image" Target="../media/image10.jpeg"/><Relationship Id="rId1" Type="http://schemas.openxmlformats.org/officeDocument/2006/relationships/slideLayout" Target="../slideLayouts/slideLayout240.xml"/><Relationship Id="rId2" Type="http://schemas.openxmlformats.org/officeDocument/2006/relationships/slideLayout" Target="../slideLayouts/slideLayout241.xml"/><Relationship Id="rId3" Type="http://schemas.openxmlformats.org/officeDocument/2006/relationships/slideLayout" Target="../slideLayouts/slideLayout242.xml"/><Relationship Id="rId4" Type="http://schemas.openxmlformats.org/officeDocument/2006/relationships/slideLayout" Target="../slideLayouts/slideLayout243.xml"/><Relationship Id="rId5" Type="http://schemas.openxmlformats.org/officeDocument/2006/relationships/slideLayout" Target="../slideLayouts/slideLayout244.xml"/><Relationship Id="rId6" Type="http://schemas.openxmlformats.org/officeDocument/2006/relationships/slideLayout" Target="../slideLayouts/slideLayout245.xml"/><Relationship Id="rId7" Type="http://schemas.openxmlformats.org/officeDocument/2006/relationships/slideLayout" Target="../slideLayouts/slideLayout246.xml"/><Relationship Id="rId8" Type="http://schemas.openxmlformats.org/officeDocument/2006/relationships/slideLayout" Target="../slideLayouts/slideLayout247.xml"/><Relationship Id="rId9" Type="http://schemas.openxmlformats.org/officeDocument/2006/relationships/slideLayout" Target="../slideLayouts/slideLayout248.xml"/><Relationship Id="rId10"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2.xml"/><Relationship Id="rId12" Type="http://schemas.openxmlformats.org/officeDocument/2006/relationships/slideLayout" Target="../slideLayouts/slideLayout263.xml"/><Relationship Id="rId13" Type="http://schemas.openxmlformats.org/officeDocument/2006/relationships/theme" Target="../theme/theme25.xml"/><Relationship Id="rId1" Type="http://schemas.openxmlformats.org/officeDocument/2006/relationships/slideLayout" Target="../slideLayouts/slideLayout252.xml"/><Relationship Id="rId2" Type="http://schemas.openxmlformats.org/officeDocument/2006/relationships/slideLayout" Target="../slideLayouts/slideLayout253.xml"/><Relationship Id="rId3" Type="http://schemas.openxmlformats.org/officeDocument/2006/relationships/slideLayout" Target="../slideLayouts/slideLayout254.xml"/><Relationship Id="rId4" Type="http://schemas.openxmlformats.org/officeDocument/2006/relationships/slideLayout" Target="../slideLayouts/slideLayout255.xml"/><Relationship Id="rId5" Type="http://schemas.openxmlformats.org/officeDocument/2006/relationships/slideLayout" Target="../slideLayouts/slideLayout256.xml"/><Relationship Id="rId6" Type="http://schemas.openxmlformats.org/officeDocument/2006/relationships/slideLayout" Target="../slideLayouts/slideLayout257.xml"/><Relationship Id="rId7" Type="http://schemas.openxmlformats.org/officeDocument/2006/relationships/slideLayout" Target="../slideLayouts/slideLayout258.xml"/><Relationship Id="rId8" Type="http://schemas.openxmlformats.org/officeDocument/2006/relationships/slideLayout" Target="../slideLayouts/slideLayout259.xml"/><Relationship Id="rId9" Type="http://schemas.openxmlformats.org/officeDocument/2006/relationships/slideLayout" Target="../slideLayouts/slideLayout260.xml"/><Relationship Id="rId10" Type="http://schemas.openxmlformats.org/officeDocument/2006/relationships/slideLayout" Target="../slideLayouts/slideLayout261.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264.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slideLayout" Target="../slideLayouts/slideLayout276.xml"/><Relationship Id="rId13" Type="http://schemas.openxmlformats.org/officeDocument/2006/relationships/slideLayout" Target="../slideLayouts/slideLayout277.xml"/><Relationship Id="rId14" Type="http://schemas.openxmlformats.org/officeDocument/2006/relationships/theme" Target="../theme/theme27.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slideLayout" Target="../slideLayouts/slideLayout91.xml"/><Relationship Id="rId14"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theme" Target="../theme/theme9.xml"/><Relationship Id="rId14" Type="http://schemas.openxmlformats.org/officeDocument/2006/relationships/image" Target="../media/image4.png"/><Relationship Id="rId15" Type="http://schemas.openxmlformats.org/officeDocument/2006/relationships/image" Target="../media/image5.png"/><Relationship Id="rId16" Type="http://schemas.openxmlformats.org/officeDocument/2006/relationships/image" Target="../media/image6.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hangingPunct="0"/>
            <a:endParaRPr lang="en-US" smtClean="0">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hangingPunct="0"/>
            <a:endParaRPr lang="en-US" smtClean="0">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hangingPunct="0"/>
            <a:fld id="{5C2F5268-F079-4549-B7BC-B8D4242C6860}" type="slidenum">
              <a:rPr lang="en-US" smtClean="0">
                <a:solidFill>
                  <a:srgbClr val="000000"/>
                </a:solidFill>
                <a:ea typeface="ヒラギノ角ゴ Pro W3" charset="0"/>
                <a:cs typeface="ヒラギノ角ゴ Pro W3" charset="0"/>
              </a:rPr>
              <a:pPr defTabSz="914400" eaLnBrk="0" hangingPunct="0"/>
              <a:t>‹#›</a:t>
            </a:fld>
            <a:endParaRPr lang="en-US" smtClean="0">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53794078"/>
      </p:ext>
    </p:extLst>
  </p:cSld>
  <p:clrMap bg1="lt1" tx1="dk1" bg2="lt2" tx2="dk2" accent1="accent1" accent2="accent2" accent3="accent3" accent4="accent4" accent5="accent5" accent6="accent6" hlink="hlink" folHlink="folHlink"/>
  <p:sldLayoutIdLst>
    <p:sldLayoutId id="2147501108" r:id="rId1"/>
    <p:sldLayoutId id="2147501109" r:id="rId2"/>
    <p:sldLayoutId id="2147501110" r:id="rId3"/>
    <p:sldLayoutId id="2147501111" r:id="rId4"/>
    <p:sldLayoutId id="2147501112" r:id="rId5"/>
    <p:sldLayoutId id="2147501113" r:id="rId6"/>
    <p:sldLayoutId id="2147501114" r:id="rId7"/>
    <p:sldLayoutId id="2147501115" r:id="rId8"/>
    <p:sldLayoutId id="2147501116" r:id="rId9"/>
    <p:sldLayoutId id="2147501117" r:id="rId10"/>
    <p:sldLayoutId id="21475011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kumimoji="1" lang="en-US">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a:defRPr/>
            </a:pPr>
            <a:fld id="{0D1882BC-64F8-6E4E-BEE4-BA3836FA0671}" type="slidenum">
              <a:rPr lang="en-US"/>
              <a:pPr defTabSz="914400">
                <a:defRPr/>
              </a:pPr>
              <a:t>‹#›</a:t>
            </a:fld>
            <a:endParaRPr lang="en-US"/>
          </a:p>
        </p:txBody>
      </p:sp>
    </p:spTree>
    <p:extLst>
      <p:ext uri="{BB962C8B-B14F-4D97-AF65-F5344CB8AC3E}">
        <p14:creationId xmlns:p14="http://schemas.microsoft.com/office/powerpoint/2010/main" val="389549678"/>
      </p:ext>
    </p:extLst>
  </p:cSld>
  <p:clrMap bg1="dk2" tx1="lt1" bg2="dk1" tx2="lt2" accent1="accent1" accent2="accent2" accent3="accent3" accent4="accent4" accent5="accent5" accent6="accent6" hlink="hlink" folHlink="folHlink"/>
  <p:sldLayoutIdLst>
    <p:sldLayoutId id="21475011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a:defRPr/>
            </a:pPr>
            <a:fld id="{2519E34F-AF5F-FF4D-9C28-0E117E7BCF2B}" type="slidenum">
              <a:rPr lang="en-US">
                <a:solidFill>
                  <a:srgbClr val="000000"/>
                </a:solidFill>
                <a:latin typeface="Times New Roman" charset="0"/>
              </a:rPr>
              <a:pPr defTabSz="914400">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262024468"/>
      </p:ext>
    </p:extLst>
  </p:cSld>
  <p:clrMap bg1="lt1" tx1="dk1" bg2="lt2" tx2="dk2" accent1="accent1" accent2="accent2" accent3="accent3" accent4="accent4" accent5="accent5" accent6="accent6" hlink="hlink" folHlink="folHlink"/>
  <p:sldLayoutIdLst>
    <p:sldLayoutId id="2147501189" r:id="rId1"/>
    <p:sldLayoutId id="2147501190" r:id="rId2"/>
    <p:sldLayoutId id="2147501191" r:id="rId3"/>
    <p:sldLayoutId id="2147501192" r:id="rId4"/>
    <p:sldLayoutId id="2147501193" r:id="rId5"/>
    <p:sldLayoutId id="2147501194" r:id="rId6"/>
    <p:sldLayoutId id="2147501195" r:id="rId7"/>
    <p:sldLayoutId id="2147501196" r:id="rId8"/>
    <p:sldLayoutId id="2147501197" r:id="rId9"/>
    <p:sldLayoutId id="2147501198" r:id="rId10"/>
    <p:sldLayoutId id="2147501199"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4045626008"/>
      </p:ext>
    </p:extLst>
  </p:cSld>
  <p:clrMap bg1="dk2" tx1="lt1" bg2="dk1" tx2="lt2" accent1="accent1" accent2="accent2" accent3="accent3" accent4="accent4" accent5="accent5" accent6="accent6" hlink="hlink" folHlink="folHlink"/>
  <p:sldLayoutIdLst>
    <p:sldLayoutId id="2147501201" r:id="rId1"/>
    <p:sldLayoutId id="2147501202" r:id="rId2"/>
    <p:sldLayoutId id="2147501203" r:id="rId3"/>
    <p:sldLayoutId id="2147501204" r:id="rId4"/>
    <p:sldLayoutId id="2147501205" r:id="rId5"/>
    <p:sldLayoutId id="2147501206" r:id="rId6"/>
    <p:sldLayoutId id="2147501207" r:id="rId7"/>
    <p:sldLayoutId id="2147501208" r:id="rId8"/>
    <p:sldLayoutId id="2147501209" r:id="rId9"/>
    <p:sldLayoutId id="2147501210" r:id="rId10"/>
    <p:sldLayoutId id="21475012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hangingPunct="0">
              <a:defRPr/>
            </a:pPr>
            <a:endParaRPr lang="en-US" sz="1800">
              <a:solidFill>
                <a:srgbClr val="FFFFFF"/>
              </a:solidFill>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eaLnBrk="0" hangingPunct="0"/>
            <a:endParaRPr lang="en-US" sz="1800">
              <a:solidFill>
                <a:srgbClr val="FFFFFF"/>
              </a:solidFill>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hangingPunct="0">
              <a:defRPr/>
            </a:pPr>
            <a:endParaRPr lang="en-US">
              <a:solidFill>
                <a:srgbClr val="FFFFFF"/>
              </a:solidFill>
              <a:latin typeface="Times New Roman"/>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hangingPunct="0">
              <a:defRPr/>
            </a:pPr>
            <a:endParaRPr lang="en-US">
              <a:solidFill>
                <a:srgbClr val="FFFFFF"/>
              </a:solidFill>
              <a:latin typeface="Times New Roman"/>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defTabSz="914400" eaLnBrk="0" hangingPunct="0">
              <a:defRPr/>
            </a:pPr>
            <a:fld id="{77FA800A-BE4D-1946-8611-61DA7B4FCEFB}" type="slidenum">
              <a:rPr lang="en-US">
                <a:solidFill>
                  <a:srgbClr val="FFFFFF"/>
                </a:solidFill>
              </a:rPr>
              <a:pPr defTabSz="914400" eaLnBrk="0" hangingPunct="0">
                <a:defRPr/>
              </a:pPr>
              <a:t>‹#›</a:t>
            </a:fld>
            <a:endParaRPr lang="en-US">
              <a:solidFill>
                <a:srgbClr val="FFFFFF"/>
              </a:solidFill>
            </a:endParaRPr>
          </a:p>
        </p:txBody>
      </p:sp>
    </p:spTree>
    <p:extLst>
      <p:ext uri="{BB962C8B-B14F-4D97-AF65-F5344CB8AC3E}">
        <p14:creationId xmlns:p14="http://schemas.microsoft.com/office/powerpoint/2010/main" val="2766686330"/>
      </p:ext>
    </p:extLst>
  </p:cSld>
  <p:clrMap bg1="dk2" tx1="lt1" bg2="dk1" tx2="lt2" accent1="accent1" accent2="accent2" accent3="accent3" accent4="accent4" accent5="accent5" accent6="accent6" hlink="hlink" folHlink="folHlink"/>
  <p:sldLayoutIdLst>
    <p:sldLayoutId id="2147501213" r:id="rId1"/>
    <p:sldLayoutId id="2147501214" r:id="rId2"/>
    <p:sldLayoutId id="2147501215" r:id="rId3"/>
    <p:sldLayoutId id="2147501216" r:id="rId4"/>
    <p:sldLayoutId id="2147501217" r:id="rId5"/>
    <p:sldLayoutId id="2147501218" r:id="rId6"/>
    <p:sldLayoutId id="2147501219" r:id="rId7"/>
    <p:sldLayoutId id="2147501220" r:id="rId8"/>
    <p:sldLayoutId id="2147501221" r:id="rId9"/>
    <p:sldLayoutId id="2147501222" r:id="rId10"/>
    <p:sldLayoutId id="2147501223"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hangingPunct="0">
              <a:defRPr/>
            </a:pPr>
            <a:endParaRPr lang="en-US" sz="1800">
              <a:solidFill>
                <a:srgbClr val="FFFFFF"/>
              </a:solidFill>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eaLnBrk="0" hangingPunct="0"/>
            <a:endParaRPr lang="en-US" sz="1800">
              <a:solidFill>
                <a:srgbClr val="FFFFFF"/>
              </a:solidFill>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hangingPunct="0">
              <a:defRPr/>
            </a:pPr>
            <a:endParaRPr lang="en-US">
              <a:solidFill>
                <a:srgbClr val="FFFFFF"/>
              </a:solidFill>
              <a:latin typeface="Times New Roman"/>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hangingPunct="0">
              <a:defRPr/>
            </a:pPr>
            <a:endParaRPr lang="en-US">
              <a:solidFill>
                <a:srgbClr val="FFFFFF"/>
              </a:solidFill>
              <a:latin typeface="Times New Roman"/>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defTabSz="914400" eaLnBrk="0" hangingPunct="0">
              <a:defRPr/>
            </a:pPr>
            <a:fld id="{77FA800A-BE4D-1946-8611-61DA7B4FCEFB}" type="slidenum">
              <a:rPr lang="en-US">
                <a:solidFill>
                  <a:srgbClr val="FFFFFF"/>
                </a:solidFill>
              </a:rPr>
              <a:pPr defTabSz="914400" eaLnBrk="0" hangingPunct="0">
                <a:defRPr/>
              </a:pPr>
              <a:t>‹#›</a:t>
            </a:fld>
            <a:endParaRPr lang="en-US">
              <a:solidFill>
                <a:srgbClr val="FFFFFF"/>
              </a:solidFill>
            </a:endParaRPr>
          </a:p>
        </p:txBody>
      </p:sp>
    </p:spTree>
    <p:extLst>
      <p:ext uri="{BB962C8B-B14F-4D97-AF65-F5344CB8AC3E}">
        <p14:creationId xmlns:p14="http://schemas.microsoft.com/office/powerpoint/2010/main" val="1758574084"/>
      </p:ext>
    </p:extLst>
  </p:cSld>
  <p:clrMap bg1="dk2" tx1="lt1" bg2="dk1" tx2="lt2" accent1="accent1" accent2="accent2" accent3="accent3" accent4="accent4" accent5="accent5" accent6="accent6" hlink="hlink" folHlink="folHlink"/>
  <p:sldLayoutIdLst>
    <p:sldLayoutId id="2147501225" r:id="rId1"/>
    <p:sldLayoutId id="2147501226" r:id="rId2"/>
    <p:sldLayoutId id="2147501227" r:id="rId3"/>
    <p:sldLayoutId id="2147501228" r:id="rId4"/>
    <p:sldLayoutId id="2147501229" r:id="rId5"/>
    <p:sldLayoutId id="2147501230" r:id="rId6"/>
    <p:sldLayoutId id="2147501231" r:id="rId7"/>
    <p:sldLayoutId id="2147501232" r:id="rId8"/>
    <p:sldLayoutId id="2147501233" r:id="rId9"/>
    <p:sldLayoutId id="2147501234" r:id="rId10"/>
    <p:sldLayoutId id="2147501235"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charset="0"/>
              </a:defRPr>
            </a:lvl1pPr>
          </a:lstStyle>
          <a:p>
            <a:pPr defTabSz="914400"/>
            <a:endParaRPr lang="en-US">
              <a:solidFill>
                <a:srgbClr val="000000"/>
              </a:solidFill>
            </a:endParaRPr>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charset="0"/>
              </a:defRPr>
            </a:lvl1pPr>
          </a:lstStyle>
          <a:p>
            <a:pPr defTabSz="914400"/>
            <a:endParaRPr lang="en-US">
              <a:solidFill>
                <a:srgbClr val="000000"/>
              </a:solidFill>
            </a:endParaRPr>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charset="0"/>
              </a:defRPr>
            </a:lvl1pPr>
          </a:lstStyle>
          <a:p>
            <a:pPr defTabSz="914400"/>
            <a:fld id="{0B046E4A-DFBB-E649-8F21-93E6D91BD584}"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1331446023"/>
      </p:ext>
    </p:extLst>
  </p:cSld>
  <p:clrMap bg1="lt1" tx1="dk1" bg2="lt2" tx2="dk2" accent1="accent1" accent2="accent2" accent3="accent3" accent4="accent4" accent5="accent5" accent6="accent6" hlink="hlink" folHlink="folHlink"/>
  <p:sldLayoutIdLst>
    <p:sldLayoutId id="2147501237" r:id="rId1"/>
    <p:sldLayoutId id="2147501238" r:id="rId2"/>
    <p:sldLayoutId id="2147501239" r:id="rId3"/>
    <p:sldLayoutId id="2147501240" r:id="rId4"/>
    <p:sldLayoutId id="2147501241" r:id="rId5"/>
    <p:sldLayoutId id="2147501242" r:id="rId6"/>
    <p:sldLayoutId id="2147501243" r:id="rId7"/>
    <p:sldLayoutId id="2147501244" r:id="rId8"/>
    <p:sldLayoutId id="2147501245" r:id="rId9"/>
    <p:sldLayoutId id="2147501246" r:id="rId10"/>
    <p:sldLayoutId id="2147501247" r:id="rId11"/>
    <p:sldLayoutId id="2147501248"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a:endParaRPr lang="en-US">
                <a:solidFill>
                  <a:srgbClr val="FFFFFF"/>
                </a:solidFill>
                <a:latin typeface="Times New Roman"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a:endParaRPr lang="en-US">
                <a:solidFill>
                  <a:srgbClr val="FFFFFF"/>
                </a:solidFill>
                <a:latin typeface="Times New Roman"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z="1800">
                <a:solidFill>
                  <a:srgbClr val="FFFFFF"/>
                </a:solidFill>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6"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ea typeface="+mn-ea"/>
                <a:cs typeface="+mn-cs"/>
              </a:defRPr>
            </a:lvl1pPr>
          </a:lstStyle>
          <a:p>
            <a:pPr defTabSz="914400">
              <a:defRPr/>
            </a:pPr>
            <a:endParaRPr lang="en-US">
              <a:solidFill>
                <a:srgbClr val="FFFFFF"/>
              </a:solidFill>
            </a:endParaRPr>
          </a:p>
        </p:txBody>
      </p:sp>
      <p:sp>
        <p:nvSpPr>
          <p:cNvPr id="27657"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ea typeface="+mn-ea"/>
                <a:cs typeface="+mn-cs"/>
              </a:defRPr>
            </a:lvl1pPr>
          </a:lstStyle>
          <a:p>
            <a:pPr defTabSz="914400">
              <a:defRPr/>
            </a:pPr>
            <a:endParaRPr lang="en-US">
              <a:solidFill>
                <a:srgbClr val="FFFFFF"/>
              </a:solidFill>
            </a:endParaRPr>
          </a:p>
        </p:txBody>
      </p:sp>
      <p:sp>
        <p:nvSpPr>
          <p:cNvPr id="27658"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cs typeface="+mn-cs"/>
              </a:defRPr>
            </a:lvl1pPr>
          </a:lstStyle>
          <a:p>
            <a:pPr defTabSz="914400">
              <a:defRPr/>
            </a:pPr>
            <a:fld id="{D328B834-7D77-EC40-9A7D-197F00C7B698}" type="slidenum">
              <a:rPr lang="en-US">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3840941420"/>
      </p:ext>
    </p:extLst>
  </p:cSld>
  <p:clrMap bg1="dk2" tx1="lt1" bg2="dk1" tx2="lt2" accent1="accent1" accent2="accent2" accent3="accent3" accent4="accent4" accent5="accent5" accent6="accent6" hlink="hlink" folHlink="folHlink"/>
  <p:sldLayoutIdLst>
    <p:sldLayoutId id="2147501250" r:id="rId1"/>
    <p:sldLayoutId id="2147501251" r:id="rId2"/>
    <p:sldLayoutId id="2147501252" r:id="rId3"/>
    <p:sldLayoutId id="2147501253" r:id="rId4"/>
    <p:sldLayoutId id="2147501254" r:id="rId5"/>
    <p:sldLayoutId id="2147501255" r:id="rId6"/>
    <p:sldLayoutId id="2147501256" r:id="rId7"/>
    <p:sldLayoutId id="2147501257" r:id="rId8"/>
    <p:sldLayoutId id="2147501258" r:id="rId9"/>
    <p:sldLayoutId id="2147501259" r:id="rId10"/>
    <p:sldLayoutId id="2147501260"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defTabSz="914400">
              <a:defRPr/>
            </a:pPr>
            <a:endParaRPr lang="en-US">
              <a:solidFill>
                <a:srgbClr val="FFFFFF"/>
              </a:solidFill>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defTabSz="914400">
              <a:defRPr/>
            </a:pPr>
            <a:fld id="{624043F5-975F-7449-91CF-77B97A99AD39}" type="slidenum">
              <a:rPr lang="en-US">
                <a:solidFill>
                  <a:srgbClr val="FFFFFF"/>
                </a:solidFill>
              </a:rPr>
              <a:pPr defTabSz="914400">
                <a:defRPr/>
              </a:pPr>
              <a:t>‹#›</a:t>
            </a:fld>
            <a:endParaRPr lang="en-US">
              <a:solidFill>
                <a:srgbClr val="FFFFFF"/>
              </a:solidFill>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hangingPunct="0">
                  <a:defRPr/>
                </a:pPr>
                <a:endParaRPr lang="en-US" sz="1800">
                  <a:solidFill>
                    <a:srgbClr val="FFFFFF"/>
                  </a:solidFill>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1800">
                  <a:solidFill>
                    <a:srgbClr val="FFFFFF"/>
                  </a:solidFill>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1800">
                <a:solidFill>
                  <a:srgbClr val="FFFFFF"/>
                </a:solidFill>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mn-ea"/>
                <a:cs typeface="+mn-cs"/>
              </a:defRPr>
            </a:lvl1pPr>
          </a:lstStyle>
          <a:p>
            <a:pPr defTabSz="914400">
              <a:defRPr/>
            </a:pPr>
            <a:endParaRPr lang="en-US">
              <a:solidFill>
                <a:srgbClr val="FFFFFF"/>
              </a:solidFill>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559692429"/>
      </p:ext>
    </p:extLst>
  </p:cSld>
  <p:clrMap bg1="dk2" tx1="lt1" bg2="dk1" tx2="lt2" accent1="accent1" accent2="accent2" accent3="accent3" accent4="accent4" accent5="accent5" accent6="accent6" hlink="hlink" folHlink="folHlink"/>
  <p:sldLayoutIdLst>
    <p:sldLayoutId id="2147501262" r:id="rId1"/>
    <p:sldLayoutId id="2147501263" r:id="rId2"/>
    <p:sldLayoutId id="2147501264" r:id="rId3"/>
    <p:sldLayoutId id="2147501265" r:id="rId4"/>
    <p:sldLayoutId id="2147501266" r:id="rId5"/>
    <p:sldLayoutId id="2147501267" r:id="rId6"/>
    <p:sldLayoutId id="2147501268" r:id="rId7"/>
    <p:sldLayoutId id="2147501269" r:id="rId8"/>
    <p:sldLayoutId id="2147501270" r:id="rId9"/>
    <p:sldLayoutId id="2147501271" r:id="rId10"/>
    <p:sldLayoutId id="2147501272"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hangingPunct="0">
              <a:defRPr/>
            </a:pPr>
            <a:endParaRPr lang="en-US">
              <a:solidFill>
                <a:srgbClr val="000000"/>
              </a:solidFill>
              <a:latin typeface="Times"/>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hangingPunct="0">
              <a:defRPr/>
            </a:pPr>
            <a:endParaRPr lang="en-US">
              <a:solidFill>
                <a:srgbClr val="000000"/>
              </a:solidFill>
              <a:latin typeface="Times"/>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defTabSz="914400" eaLnBrk="0" hangingPunct="0">
              <a:defRPr/>
            </a:pPr>
            <a:fld id="{FEE14EF3-D16C-3544-87CD-B5398288D536}" type="slidenum">
              <a:rPr lang="en-US">
                <a:solidFill>
                  <a:srgbClr val="000000"/>
                </a:solidFill>
              </a:rPr>
              <a:pPr defTabSz="914400" eaLnBrk="0" hangingPunct="0">
                <a:defRPr/>
              </a:pPr>
              <a:t>‹#›</a:t>
            </a:fld>
            <a:endParaRPr lang="en-US">
              <a:solidFill>
                <a:srgbClr val="000000"/>
              </a:solidFill>
            </a:endParaRPr>
          </a:p>
        </p:txBody>
      </p:sp>
    </p:spTree>
    <p:extLst>
      <p:ext uri="{BB962C8B-B14F-4D97-AF65-F5344CB8AC3E}">
        <p14:creationId xmlns:p14="http://schemas.microsoft.com/office/powerpoint/2010/main" val="4178797979"/>
      </p:ext>
    </p:extLst>
  </p:cSld>
  <p:clrMap bg1="lt1" tx1="dk1" bg2="lt2" tx2="dk2" accent1="accent1" accent2="accent2" accent3="accent3" accent4="accent4" accent5="accent5" accent6="accent6" hlink="hlink" folHlink="folHlink"/>
  <p:sldLayoutIdLst>
    <p:sldLayoutId id="2147501274" r:id="rId1"/>
    <p:sldLayoutId id="2147501275" r:id="rId2"/>
    <p:sldLayoutId id="2147501276" r:id="rId3"/>
    <p:sldLayoutId id="2147501277" r:id="rId4"/>
    <p:sldLayoutId id="2147501278" r:id="rId5"/>
    <p:sldLayoutId id="2147501279" r:id="rId6"/>
    <p:sldLayoutId id="2147501280" r:id="rId7"/>
    <p:sldLayoutId id="2147501281" r:id="rId8"/>
    <p:sldLayoutId id="2147501282" r:id="rId9"/>
    <p:sldLayoutId id="2147501283" r:id="rId10"/>
    <p:sldLayoutId id="21475012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pPr defTabSz="914400"/>
            <a:fld id="{2C5C20A8-0D41-43FB-8A62-4332C89EF097}" type="datetime1">
              <a:rPr lang="en-US">
                <a:ea typeface="MS PGothic" pitchFamily="34" charset="-128"/>
              </a:rPr>
              <a:pPr defTabSz="914400"/>
              <a:t>26/4/17</a:t>
            </a:fld>
            <a:endParaRPr lang="en-US">
              <a:ea typeface="MS PGothic" pitchFamily="34" charset="-128"/>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pPr defTabSz="914400"/>
            <a:endParaRPr lang="en-US">
              <a:ea typeface="MS PGothic" pitchFamily="34" charset="-128"/>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pPr defTabSz="914400"/>
            <a:fld id="{F5C51488-C8C6-4926-A9F1-245B237D26E7}" type="slidenum">
              <a:rPr lang="en-US">
                <a:ea typeface="MS PGothic" pitchFamily="34" charset="-128"/>
              </a:rPr>
              <a:pPr defTabSz="914400"/>
              <a:t>‹#›</a:t>
            </a:fld>
            <a:endParaRPr lang="en-US">
              <a:ea typeface="MS PGothic" pitchFamily="34" charset="-128"/>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420598387"/>
      </p:ext>
    </p:extLst>
  </p:cSld>
  <p:clrMap bg1="lt1" tx1="dk1" bg2="lt2" tx2="dk2" accent1="accent1" accent2="accent2" accent3="accent3" accent4="accent4" accent5="accent5" accent6="accent6" hlink="hlink" folHlink="folHlink"/>
  <p:sldLayoutIdLst>
    <p:sldLayoutId id="2147501286" r:id="rId1"/>
    <p:sldLayoutId id="2147501287" r:id="rId2"/>
    <p:sldLayoutId id="2147501288" r:id="rId3"/>
    <p:sldLayoutId id="2147501289" r:id="rId4"/>
    <p:sldLayoutId id="2147501290" r:id="rId5"/>
    <p:sldLayoutId id="2147501291" r:id="rId6"/>
    <p:sldLayoutId id="2147501292" r:id="rId7"/>
    <p:sldLayoutId id="2147501293" r:id="rId8"/>
    <p:sldLayoutId id="2147501294" r:id="rId9"/>
    <p:sldLayoutId id="2147501295" r:id="rId10"/>
    <p:sldLayoutId id="2147501296"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B8EAF501-EC29-904D-9FC2-9E1D11784FF5}" type="slidenum">
              <a:rPr lang="en-US"/>
              <a:pPr defTabSz="914400" eaLnBrk="0" hangingPunct="0">
                <a:defRPr/>
              </a:pPr>
              <a:t>‹#›</a:t>
            </a:fld>
            <a:endParaRPr lang="en-US"/>
          </a:p>
        </p:txBody>
      </p:sp>
    </p:spTree>
    <p:extLst>
      <p:ext uri="{BB962C8B-B14F-4D97-AF65-F5344CB8AC3E}">
        <p14:creationId xmlns:p14="http://schemas.microsoft.com/office/powerpoint/2010/main" val="766815054"/>
      </p:ext>
    </p:extLst>
  </p:cSld>
  <p:clrMap bg1="lt1" tx1="dk1" bg2="lt2" tx2="dk2" accent1="accent1" accent2="accent2" accent3="accent3" accent4="accent4" accent5="accent5" accent6="accent6" hlink="hlink" folHlink="folHlink"/>
  <p:sldLayoutIdLst>
    <p:sldLayoutId id="2147501298" r:id="rId1"/>
    <p:sldLayoutId id="2147501299" r:id="rId2"/>
    <p:sldLayoutId id="2147501300" r:id="rId3"/>
    <p:sldLayoutId id="2147501301" r:id="rId4"/>
    <p:sldLayoutId id="2147501302" r:id="rId5"/>
    <p:sldLayoutId id="2147501303" r:id="rId6"/>
    <p:sldLayoutId id="2147501304" r:id="rId7"/>
    <p:sldLayoutId id="2147501305" r:id="rId8"/>
    <p:sldLayoutId id="2147501306" r:id="rId9"/>
    <p:sldLayoutId id="2147501307" r:id="rId10"/>
    <p:sldLayoutId id="2147501308" r:id="rId11"/>
    <p:sldLayoutId id="2147501309" r:id="rId12"/>
    <p:sldLayoutId id="214750131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a:fld id="{CC539648-AB91-3440-8F16-A95E4083D57B}" type="datetimeFigureOut">
              <a:rPr lang="en-US" smtClean="0">
                <a:solidFill>
                  <a:srgbClr val="000000"/>
                </a:solidFill>
                <a:latin typeface="Tahoma"/>
                <a:cs typeface="ＭＳ Ｐゴシック"/>
              </a:rPr>
              <a:pPr defTabSz="914400"/>
              <a:t>26/4/17</a:t>
            </a:fld>
            <a:endParaRPr lang="en-US" smtClean="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a:endParaRPr lang="en-US" smtClean="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a:fld id="{2510E871-F0BA-3C4D-8414-9A58F9011B22}" type="slidenum">
              <a:rPr lang="en-US" smtClean="0">
                <a:solidFill>
                  <a:srgbClr val="000000"/>
                </a:solidFill>
                <a:latin typeface="Tahoma"/>
                <a:cs typeface="ＭＳ Ｐゴシック"/>
              </a:rPr>
              <a:pPr defTabSz="914400"/>
              <a:t>‹#›</a:t>
            </a:fld>
            <a:endParaRPr lang="en-US" smtClean="0">
              <a:solidFill>
                <a:srgbClr val="000000"/>
              </a:solidFill>
              <a:latin typeface="Tahoma"/>
              <a:cs typeface="ＭＳ Ｐゴシック"/>
            </a:endParaRPr>
          </a:p>
        </p:txBody>
      </p:sp>
    </p:spTree>
    <p:extLst>
      <p:ext uri="{BB962C8B-B14F-4D97-AF65-F5344CB8AC3E}">
        <p14:creationId xmlns:p14="http://schemas.microsoft.com/office/powerpoint/2010/main" val="1356474381"/>
      </p:ext>
    </p:extLst>
  </p:cSld>
  <p:clrMap bg1="lt1" tx1="dk1" bg2="lt2" tx2="dk2" accent1="accent1" accent2="accent2" accent3="accent3" accent4="accent4" accent5="accent5" accent6="accent6" hlink="hlink" folHlink="folHlink"/>
  <p:sldLayoutIdLst>
    <p:sldLayoutId id="2147501312" r:id="rId1"/>
    <p:sldLayoutId id="2147501313" r:id="rId2"/>
    <p:sldLayoutId id="2147501314" r:id="rId3"/>
    <p:sldLayoutId id="2147501315" r:id="rId4"/>
    <p:sldLayoutId id="2147501316" r:id="rId5"/>
    <p:sldLayoutId id="2147501317" r:id="rId6"/>
    <p:sldLayoutId id="2147501318" r:id="rId7"/>
    <p:sldLayoutId id="2147501319" r:id="rId8"/>
    <p:sldLayoutId id="2147501320" r:id="rId9"/>
    <p:sldLayoutId id="2147501321" r:id="rId10"/>
    <p:sldLayoutId id="2147501322"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dist="35921"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1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defTabSz="914400" eaLnBrk="0" hangingPunct="0">
              <a:defRPr/>
            </a:pPr>
            <a:endParaRPr lang="en-US">
              <a:solidFill>
                <a:srgbClr val="000000"/>
              </a:solidFill>
              <a:latin typeface="Times"/>
            </a:endParaRPr>
          </a:p>
        </p:txBody>
      </p:sp>
      <p:sp>
        <p:nvSpPr>
          <p:cNvPr id="177157"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defTabSz="914400" eaLnBrk="0" hangingPunct="0">
              <a:defRPr/>
            </a:pPr>
            <a:endParaRPr lang="en-US">
              <a:solidFill>
                <a:srgbClr val="000000"/>
              </a:solidFill>
              <a:latin typeface="Times"/>
            </a:endParaRPr>
          </a:p>
        </p:txBody>
      </p:sp>
      <p:sp>
        <p:nvSpPr>
          <p:cNvPr id="17715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hangingPunct="0"/>
            <a:fld id="{74610014-F65A-244F-9398-9D72E04E1A96}" type="slidenum">
              <a:rPr lang="en-US" smtClean="0">
                <a:solidFill>
                  <a:srgbClr val="000000"/>
                </a:solidFill>
              </a:rPr>
              <a:pPr defTabSz="914400" eaLnBrk="0" hangingPunct="0"/>
              <a:t>‹#›</a:t>
            </a:fld>
            <a:endParaRPr lang="en-US" smtClean="0">
              <a:solidFill>
                <a:srgbClr val="000000"/>
              </a:solidFill>
            </a:endParaRPr>
          </a:p>
        </p:txBody>
      </p:sp>
    </p:spTree>
    <p:extLst>
      <p:ext uri="{BB962C8B-B14F-4D97-AF65-F5344CB8AC3E}">
        <p14:creationId xmlns:p14="http://schemas.microsoft.com/office/powerpoint/2010/main" val="826251538"/>
      </p:ext>
    </p:extLst>
  </p:cSld>
  <p:clrMap bg1="lt1" tx1="dk1" bg2="lt2" tx2="dk2" accent1="accent1" accent2="accent2" accent3="accent3" accent4="accent4" accent5="accent5" accent6="accent6" hlink="hlink" folHlink="folHlink"/>
  <p:sldLayoutIdLst>
    <p:sldLayoutId id="2147501324" r:id="rId1"/>
    <p:sldLayoutId id="2147501325" r:id="rId2"/>
    <p:sldLayoutId id="2147501326" r:id="rId3"/>
    <p:sldLayoutId id="2147501327" r:id="rId4"/>
    <p:sldLayoutId id="2147501328" r:id="rId5"/>
    <p:sldLayoutId id="2147501329" r:id="rId6"/>
    <p:sldLayoutId id="2147501330" r:id="rId7"/>
    <p:sldLayoutId id="2147501331" r:id="rId8"/>
    <p:sldLayoutId id="2147501332" r:id="rId9"/>
    <p:sldLayoutId id="2147501333" r:id="rId10"/>
    <p:sldLayoutId id="2147501334"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pitchFamily="18" charset="0"/>
          <a:ea typeface="ＭＳ Ｐゴシック" charset="0"/>
        </a:defRPr>
      </a:lvl2pPr>
      <a:lvl3pPr algn="r" rtl="0" eaLnBrk="0" fontAlgn="base" hangingPunct="0">
        <a:spcBef>
          <a:spcPct val="0"/>
        </a:spcBef>
        <a:spcAft>
          <a:spcPct val="0"/>
        </a:spcAft>
        <a:defRPr sz="4400" i="1">
          <a:solidFill>
            <a:schemeClr val="tx2"/>
          </a:solidFill>
          <a:latin typeface="Times" pitchFamily="18" charset="0"/>
          <a:ea typeface="ＭＳ Ｐゴシック" charset="0"/>
        </a:defRPr>
      </a:lvl3pPr>
      <a:lvl4pPr algn="r" rtl="0" eaLnBrk="0" fontAlgn="base" hangingPunct="0">
        <a:spcBef>
          <a:spcPct val="0"/>
        </a:spcBef>
        <a:spcAft>
          <a:spcPct val="0"/>
        </a:spcAft>
        <a:defRPr sz="4400" i="1">
          <a:solidFill>
            <a:schemeClr val="tx2"/>
          </a:solidFill>
          <a:latin typeface="Times" pitchFamily="18" charset="0"/>
          <a:ea typeface="ＭＳ Ｐゴシック" charset="0"/>
        </a:defRPr>
      </a:lvl4pPr>
      <a:lvl5pPr algn="r" rtl="0" eaLnBrk="0" fontAlgn="base" hangingPunct="0">
        <a:spcBef>
          <a:spcPct val="0"/>
        </a:spcBef>
        <a:spcAft>
          <a:spcPct val="0"/>
        </a:spcAft>
        <a:defRPr sz="4400" i="1">
          <a:solidFill>
            <a:schemeClr val="tx2"/>
          </a:solidFill>
          <a:latin typeface="Times" pitchFamily="18" charset="0"/>
          <a:ea typeface="ＭＳ Ｐゴシック" charset="0"/>
        </a:defRPr>
      </a:lvl5pPr>
      <a:lvl6pPr marL="457200" algn="r" rtl="0" fontAlgn="base">
        <a:spcBef>
          <a:spcPct val="0"/>
        </a:spcBef>
        <a:spcAft>
          <a:spcPct val="0"/>
        </a:spcAft>
        <a:defRPr sz="4400" i="1">
          <a:solidFill>
            <a:schemeClr val="tx2"/>
          </a:solidFill>
          <a:latin typeface="Times" pitchFamily="18" charset="0"/>
        </a:defRPr>
      </a:lvl6pPr>
      <a:lvl7pPr marL="914400" algn="r" rtl="0" fontAlgn="base">
        <a:spcBef>
          <a:spcPct val="0"/>
        </a:spcBef>
        <a:spcAft>
          <a:spcPct val="0"/>
        </a:spcAft>
        <a:defRPr sz="4400" i="1">
          <a:solidFill>
            <a:schemeClr val="tx2"/>
          </a:solidFill>
          <a:latin typeface="Times" pitchFamily="18" charset="0"/>
        </a:defRPr>
      </a:lvl7pPr>
      <a:lvl8pPr marL="1371600" algn="r" rtl="0" fontAlgn="base">
        <a:spcBef>
          <a:spcPct val="0"/>
        </a:spcBef>
        <a:spcAft>
          <a:spcPct val="0"/>
        </a:spcAft>
        <a:defRPr sz="4400" i="1">
          <a:solidFill>
            <a:schemeClr val="tx2"/>
          </a:solidFill>
          <a:latin typeface="Times" pitchFamily="18" charset="0"/>
        </a:defRPr>
      </a:lvl8pPr>
      <a:lvl9pPr marL="1828800" algn="r" rtl="0" fontAlgn="base">
        <a:spcBef>
          <a:spcPct val="0"/>
        </a:spcBef>
        <a:spcAft>
          <a:spcPct val="0"/>
        </a:spcAft>
        <a:defRPr sz="4400" i="1">
          <a:solidFill>
            <a:schemeClr val="tx2"/>
          </a:solidFill>
          <a:latin typeface="Times" pitchFamily="18"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w"/>
        <a:defRPr sz="2000">
          <a:solidFill>
            <a:schemeClr val="tx1"/>
          </a:solidFill>
          <a:latin typeface="+mn-lt"/>
        </a:defRPr>
      </a:lvl6pPr>
      <a:lvl7pPr marL="2971800" indent="-228600" algn="l" rtl="0" fontAlgn="base">
        <a:spcBef>
          <a:spcPct val="20000"/>
        </a:spcBef>
        <a:spcAft>
          <a:spcPct val="0"/>
        </a:spcAft>
        <a:buFont typeface="Wingdings" pitchFamily="2" charset="2"/>
        <a:buChar char="w"/>
        <a:defRPr sz="2000">
          <a:solidFill>
            <a:schemeClr val="tx1"/>
          </a:solidFill>
          <a:latin typeface="+mn-lt"/>
        </a:defRPr>
      </a:lvl7pPr>
      <a:lvl8pPr marL="3429000" indent="-228600" algn="l" rtl="0" fontAlgn="base">
        <a:spcBef>
          <a:spcPct val="20000"/>
        </a:spcBef>
        <a:spcAft>
          <a:spcPct val="0"/>
        </a:spcAft>
        <a:buFont typeface="Wingdings" pitchFamily="2" charset="2"/>
        <a:buChar char="w"/>
        <a:defRPr sz="2000">
          <a:solidFill>
            <a:schemeClr val="tx1"/>
          </a:solidFill>
          <a:latin typeface="+mn-lt"/>
        </a:defRPr>
      </a:lvl8pPr>
      <a:lvl9pPr marL="3886200" indent="-228600" algn="l" rtl="0" fontAlgn="base">
        <a:spcBef>
          <a:spcPct val="20000"/>
        </a:spcBef>
        <a:spcAft>
          <a:spcPct val="0"/>
        </a:spcAft>
        <a:buFont typeface="Wingdings" pitchFamily="2" charset="2"/>
        <a:buChar char="w"/>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9132888" cy="6845300"/>
            <a:chOff x="0" y="0"/>
            <a:chExt cx="5753" cy="4312"/>
          </a:xfrm>
        </p:grpSpPr>
        <p:sp>
          <p:nvSpPr>
            <p:cNvPr id="11367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endParaRPr>
            </a:p>
          </p:txBody>
        </p:sp>
        <p:grpSp>
          <p:nvGrpSpPr>
            <p:cNvPr id="11367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367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7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7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grpSp>
        <p:grpSp>
          <p:nvGrpSpPr>
            <p:cNvPr id="113672" name="Group 28"/>
            <p:cNvGrpSpPr>
              <a:grpSpLocks/>
            </p:cNvGrpSpPr>
            <p:nvPr/>
          </p:nvGrpSpPr>
          <p:grpSpPr bwMode="auto">
            <a:xfrm>
              <a:off x="0" y="0"/>
              <a:ext cx="1246" cy="1232"/>
              <a:chOff x="0" y="0"/>
              <a:chExt cx="1246" cy="1232"/>
            </a:xfrm>
          </p:grpSpPr>
          <p:sp>
            <p:nvSpPr>
              <p:cNvPr id="11367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endParaRPr>
              </a:p>
            </p:txBody>
          </p:sp>
          <p:sp>
            <p:nvSpPr>
              <p:cNvPr id="11367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endParaRPr>
              </a:p>
            </p:txBody>
          </p:sp>
          <p:sp>
            <p:nvSpPr>
              <p:cNvPr id="11367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endParaRPr>
              </a:p>
            </p:txBody>
          </p:sp>
        </p:grpSp>
      </p:grpSp>
      <p:sp>
        <p:nvSpPr>
          <p:cNvPr id="48131" name="Text Box 32"/>
          <p:cNvSpPr txBox="1">
            <a:spLocks noChangeArrowheads="1"/>
          </p:cNvSpPr>
          <p:nvPr/>
        </p:nvSpPr>
        <p:spPr bwMode="auto">
          <a:xfrm>
            <a:off x="8364538" y="6486525"/>
            <a:ext cx="184150" cy="304800"/>
          </a:xfrm>
          <a:prstGeom prst="rect">
            <a:avLst/>
          </a:prstGeom>
          <a:noFill/>
          <a:ln>
            <a:noFill/>
          </a:ln>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defRPr/>
            </a:pPr>
            <a:endParaRPr lang="zh-CN" altLang="en-US" sz="1400" b="1" smtClean="0">
              <a:solidFill>
                <a:srgbClr val="FFFFFF"/>
              </a:solidFill>
              <a:ea typeface="SimSun" charset="0"/>
              <a:cs typeface="SimSun" charset="0"/>
            </a:endParaRPr>
          </a:p>
        </p:txBody>
      </p:sp>
      <p:sp>
        <p:nvSpPr>
          <p:cNvPr id="48132" name="Text Box 33"/>
          <p:cNvSpPr txBox="1">
            <a:spLocks noChangeArrowheads="1"/>
          </p:cNvSpPr>
          <p:nvPr/>
        </p:nvSpPr>
        <p:spPr bwMode="auto">
          <a:xfrm>
            <a:off x="479425" y="6545263"/>
            <a:ext cx="915988" cy="228600"/>
          </a:xfrm>
          <a:prstGeom prst="rect">
            <a:avLst/>
          </a:prstGeom>
          <a:noFill/>
          <a:ln>
            <a:noFill/>
          </a:ln>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defRPr/>
            </a:pPr>
            <a:r>
              <a:rPr lang="en-US" altLang="zh-CN" sz="900" b="1" smtClean="0">
                <a:solidFill>
                  <a:srgbClr val="FFFFFF"/>
                </a:solidFill>
                <a:ea typeface="SimSun" charset="0"/>
                <a:cs typeface="SimSun"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7.5.03b.</a:t>
            </a:r>
          </a:p>
        </p:txBody>
      </p:sp>
    </p:spTree>
    <p:extLst>
      <p:ext uri="{BB962C8B-B14F-4D97-AF65-F5344CB8AC3E}">
        <p14:creationId xmlns:p14="http://schemas.microsoft.com/office/powerpoint/2010/main" val="3558089683"/>
      </p:ext>
    </p:extLst>
  </p:cSld>
  <p:clrMap bg1="dk2" tx1="lt1" bg2="dk1" tx2="lt2" accent1="accent1" accent2="accent2" accent3="accent3" accent4="accent4" accent5="accent5" accent6="accent6" hlink="hlink" folHlink="folHlink"/>
  <p:sldLayoutIdLst>
    <p:sldLayoutId id="2147501336" r:id="rId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77F0174D-8720-3446-A603-EC7D19F96B0B}" type="slidenum">
              <a:rPr lang="zh-CN" altLang="en-US"/>
              <a:pPr defTabSz="914400">
                <a:defRPr/>
              </a:pPr>
              <a:t>‹#›</a:t>
            </a:fld>
            <a:endParaRPr lang="en-US" altLang="zh-CN"/>
          </a:p>
        </p:txBody>
      </p:sp>
    </p:spTree>
    <p:extLst>
      <p:ext uri="{BB962C8B-B14F-4D97-AF65-F5344CB8AC3E}">
        <p14:creationId xmlns:p14="http://schemas.microsoft.com/office/powerpoint/2010/main" val="2246033173"/>
      </p:ext>
    </p:extLst>
  </p:cSld>
  <p:clrMap bg1="lt1" tx1="dk1" bg2="lt2" tx2="dk2" accent1="accent1" accent2="accent2" accent3="accent3" accent4="accent4" accent5="accent5" accent6="accent6" hlink="hlink" folHlink="folHlink"/>
  <p:sldLayoutIdLst>
    <p:sldLayoutId id="2147501338" r:id="rId1"/>
    <p:sldLayoutId id="2147501339" r:id="rId2"/>
    <p:sldLayoutId id="2147501340" r:id="rId3"/>
    <p:sldLayoutId id="2147501341" r:id="rId4"/>
    <p:sldLayoutId id="2147501342" r:id="rId5"/>
    <p:sldLayoutId id="2147501343" r:id="rId6"/>
    <p:sldLayoutId id="2147501344" r:id="rId7"/>
    <p:sldLayoutId id="2147501345" r:id="rId8"/>
    <p:sldLayoutId id="2147501346" r:id="rId9"/>
    <p:sldLayoutId id="2147501347" r:id="rId10"/>
    <p:sldLayoutId id="2147501348" r:id="rId11"/>
    <p:sldLayoutId id="2147501349"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57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a:solidFill>
                  <a:srgbClr val="FFFFFF"/>
                </a:solidFill>
              </a:endParaRPr>
            </a:p>
          </p:txBody>
        </p:sp>
        <p:sp>
          <p:nvSpPr>
            <p:cNvPr id="1157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a:solidFill>
                  <a:srgbClr val="FFFFFF"/>
                </a:solidFill>
              </a:endParaRPr>
            </a:p>
          </p:txBody>
        </p:sp>
        <p:sp>
          <p:nvSpPr>
            <p:cNvPr id="1157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defTabSz="914400">
              <a:defRPr/>
            </a:pPr>
            <a:endParaRPr lang="en-US" altLang="zh-CN"/>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defTabSz="914400">
              <a:defRPr/>
            </a:pPr>
            <a:endParaRPr lang="en-US" altLang="zh-CN"/>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ea typeface="SimSun" charset="0"/>
                <a:cs typeface="SimSun" charset="0"/>
              </a:defRPr>
            </a:lvl1pPr>
          </a:lstStyle>
          <a:p>
            <a:pPr defTabSz="914400">
              <a:defRPr/>
            </a:pPr>
            <a:fld id="{793646E7-EF14-9D47-A372-E5109CE064F7}" type="slidenum">
              <a:rPr lang="zh-CN" altLang="en-US"/>
              <a:pPr defTabSz="914400">
                <a:defRPr/>
              </a:pPr>
              <a:t>‹#›</a:t>
            </a:fld>
            <a:endParaRPr lang="en-US" altLang="zh-CN"/>
          </a:p>
        </p:txBody>
      </p:sp>
    </p:spTree>
    <p:extLst>
      <p:ext uri="{BB962C8B-B14F-4D97-AF65-F5344CB8AC3E}">
        <p14:creationId xmlns:p14="http://schemas.microsoft.com/office/powerpoint/2010/main" val="1724708075"/>
      </p:ext>
    </p:extLst>
  </p:cSld>
  <p:clrMap bg1="dk2" tx1="lt1" bg2="dk1" tx2="lt2" accent1="accent1" accent2="accent2" accent3="accent3" accent4="accent4" accent5="accent5" accent6="accent6" hlink="hlink" folHlink="folHlink"/>
  <p:sldLayoutIdLst>
    <p:sldLayoutId id="2147501351"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457200" y="992188"/>
            <a:ext cx="8153400" cy="1600200"/>
            <a:chOff x="288" y="625"/>
            <a:chExt cx="5136" cy="1008"/>
          </a:xfrm>
        </p:grpSpPr>
        <p:sp>
          <p:nvSpPr>
            <p:cNvPr id="4813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4813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4813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4813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grpSp>
      <p:sp>
        <p:nvSpPr>
          <p:cNvPr id="880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80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8137"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b="0">
                <a:ea typeface="新細明體" charset="0"/>
                <a:cs typeface="新細明體" charset="0"/>
              </a:defRPr>
            </a:lvl1pPr>
          </a:lstStyle>
          <a:p>
            <a:pPr defTabSz="914400" eaLnBrk="0" hangingPunct="0"/>
            <a:endParaRPr lang="en-US" altLang="zh-TW">
              <a:solidFill>
                <a:srgbClr val="FFFFCC"/>
              </a:solidFill>
            </a:endParaRPr>
          </a:p>
        </p:txBody>
      </p:sp>
      <p:sp>
        <p:nvSpPr>
          <p:cNvPr id="48138"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b="0">
                <a:ea typeface="新細明體" charset="0"/>
                <a:cs typeface="新細明體" charset="0"/>
              </a:defRPr>
            </a:lvl1pPr>
          </a:lstStyle>
          <a:p>
            <a:pPr defTabSz="914400" eaLnBrk="0" hangingPunct="0"/>
            <a:endParaRPr lang="en-US" altLang="zh-TW">
              <a:solidFill>
                <a:srgbClr val="FFFFCC"/>
              </a:solidFill>
            </a:endParaRPr>
          </a:p>
        </p:txBody>
      </p:sp>
      <p:sp>
        <p:nvSpPr>
          <p:cNvPr id="48139"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b="0">
                <a:ea typeface="新細明體" charset="0"/>
                <a:cs typeface="新細明體" charset="0"/>
              </a:defRPr>
            </a:lvl1pPr>
          </a:lstStyle>
          <a:p>
            <a:pPr defTabSz="914400" eaLnBrk="0" hangingPunct="0"/>
            <a:fld id="{4432C480-9457-E241-AAC7-4CACB28416C6}"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1884852395"/>
      </p:ext>
    </p:extLst>
  </p:cSld>
  <p:clrMap bg1="dk2" tx1="lt1" bg2="dk1" tx2="lt2" accent1="accent1" accent2="accent2" accent3="accent3" accent4="accent4" accent5="accent5" accent6="accent6" hlink="hlink" folHlink="folHlink"/>
  <p:sldLayoutIdLst>
    <p:sldLayoutId id="2147501353" r:id="rId1"/>
    <p:sldLayoutId id="2147501354" r:id="rId2"/>
    <p:sldLayoutId id="2147501355" r:id="rId3"/>
    <p:sldLayoutId id="2147501356" r:id="rId4"/>
    <p:sldLayoutId id="2147501357" r:id="rId5"/>
    <p:sldLayoutId id="2147501358" r:id="rId6"/>
    <p:sldLayoutId id="2147501359" r:id="rId7"/>
    <p:sldLayoutId id="2147501360" r:id="rId8"/>
    <p:sldLayoutId id="2147501361" r:id="rId9"/>
    <p:sldLayoutId id="2147501362" r:id="rId10"/>
    <p:sldLayoutId id="2147501363" r:id="rId11"/>
    <p:sldLayoutId id="2147501364" r:id="rId12"/>
    <p:sldLayoutId id="2147501365" r:id="rId13"/>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2pPr>
      <a:lvl3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3pPr>
      <a:lvl4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4pPr>
      <a:lvl5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a:defRPr/>
            </a:pPr>
            <a:fld id="{8E244ADD-A01F-AF49-9722-CD49DBDA41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722" r:id="rId1"/>
    <p:sldLayoutId id="2147500723" r:id="rId2"/>
    <p:sldLayoutId id="2147500724" r:id="rId3"/>
    <p:sldLayoutId id="2147500725" r:id="rId4"/>
    <p:sldLayoutId id="2147500726" r:id="rId5"/>
    <p:sldLayoutId id="2147500727" r:id="rId6"/>
    <p:sldLayoutId id="2147500728" r:id="rId7"/>
    <p:sldLayoutId id="2147500729" r:id="rId8"/>
    <p:sldLayoutId id="2147500730" r:id="rId9"/>
    <p:sldLayoutId id="2147500731" r:id="rId10"/>
    <p:sldLayoutId id="2147500732"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0766" r:id="rId1"/>
    <p:sldLayoutId id="2147500767" r:id="rId2"/>
    <p:sldLayoutId id="2147500768" r:id="rId3"/>
    <p:sldLayoutId id="2147500769" r:id="rId4"/>
    <p:sldLayoutId id="2147500770" r:id="rId5"/>
    <p:sldLayoutId id="2147500771" r:id="rId6"/>
    <p:sldLayoutId id="2147500772" r:id="rId7"/>
    <p:sldLayoutId id="2147500773" r:id="rId8"/>
    <p:sldLayoutId id="2147500774" r:id="rId9"/>
    <p:sldLayoutId id="2147500775" r:id="rId10"/>
    <p:sldLayoutId id="2147500776" r:id="rId11"/>
    <p:sldLayoutId id="2147500777" r:id="rId12"/>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a:defRPr/>
            </a:pPr>
            <a:endParaRPr lang="en-US">
              <a:solidFill>
                <a:srgbClr val="FFFFFF"/>
              </a:solidFill>
            </a:endParaRPr>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a:defRPr/>
            </a:pPr>
            <a:endParaRPr lang="en-US">
              <a:solidFill>
                <a:srgbClr val="FFFFFF"/>
              </a:solidFill>
            </a:endParaRPr>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90985B3-045F-934B-90B7-7C9BAF18C1D5}" type="slidenum">
              <a:rPr lang="en-US" smtClean="0">
                <a:solidFill>
                  <a:srgbClr val="FFFFFF"/>
                </a:solidFill>
              </a:rPr>
              <a:pPr defTabSz="914400"/>
              <a:t>‹#›</a:t>
            </a:fld>
            <a:endParaRPr lang="en-US" smtClean="0">
              <a:solidFill>
                <a:srgbClr val="FFFFFF"/>
              </a:solidFill>
            </a:endParaRPr>
          </a:p>
        </p:txBody>
      </p:sp>
    </p:spTree>
    <p:extLst>
      <p:ext uri="{BB962C8B-B14F-4D97-AF65-F5344CB8AC3E}">
        <p14:creationId xmlns:p14="http://schemas.microsoft.com/office/powerpoint/2010/main" val="4194808034"/>
      </p:ext>
    </p:extLst>
  </p:cSld>
  <p:clrMap bg1="dk2" tx1="lt1" bg2="dk1" tx2="lt2" accent1="accent1" accent2="accent2" accent3="accent3" accent4="accent4" accent5="accent5" accent6="accent6" hlink="hlink" folHlink="folHlink"/>
  <p:sldLayoutIdLst>
    <p:sldLayoutId id="2147501093" r:id="rId1"/>
    <p:sldLayoutId id="2147501094" r:id="rId2"/>
    <p:sldLayoutId id="2147501095" r:id="rId3"/>
    <p:sldLayoutId id="2147501096" r:id="rId4"/>
    <p:sldLayoutId id="2147501097" r:id="rId5"/>
    <p:sldLayoutId id="2147501098" r:id="rId6"/>
    <p:sldLayoutId id="2147501099" r:id="rId7"/>
    <p:sldLayoutId id="2147501100" r:id="rId8"/>
    <p:sldLayoutId id="2147501101" r:id="rId9"/>
    <p:sldLayoutId id="2147501102" r:id="rId10"/>
    <p:sldLayoutId id="2147501103" r:id="rId11"/>
    <p:sldLayoutId id="21475011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6.png"/><Relationship Id="rId1" Type="http://schemas.openxmlformats.org/officeDocument/2006/relationships/themeOverride" Target="../theme/themeOverride2.xml"/><Relationship Id="rId2"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6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6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6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1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hyperlink" Target="http://www.pauljab.net/temple/TemplePictures.html" TargetMode="External"/><Relationship Id="rId5" Type="http://schemas.openxmlformats.org/officeDocument/2006/relationships/image" Target="../media/image33.jpeg"/><Relationship Id="rId1" Type="http://schemas.openxmlformats.org/officeDocument/2006/relationships/slideLayout" Target="../slideLayouts/slideLayout26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2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41.png"/><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3.png"/><Relationship Id="rId1" Type="http://schemas.openxmlformats.org/officeDocument/2006/relationships/themeOverride" Target="../theme/themeOverride3.xml"/><Relationship Id="rId2"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48.png"/><Relationship Id="rId1" Type="http://schemas.openxmlformats.org/officeDocument/2006/relationships/themeOverride" Target="../theme/themeOverride4.xml"/><Relationship Id="rId2"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7.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42.xml"/><Relationship Id="rId3"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emf"/><Relationship Id="rId1" Type="http://schemas.openxmlformats.org/officeDocument/2006/relationships/slideLayout" Target="../slideLayouts/slideLayout6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5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104.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notesSlide" Target="../notesSlides/notesSlide47.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4.xml"/><Relationship Id="rId2" Type="http://schemas.openxmlformats.org/officeDocument/2006/relationships/notesSlide" Target="../notesSlides/notesSlide48.xml"/><Relationship Id="rId3" Type="http://schemas.openxmlformats.org/officeDocument/2006/relationships/image" Target="../media/image5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9.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0.xml"/><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51.xml"/><Relationship Id="rId3" Type="http://schemas.openxmlformats.org/officeDocument/2006/relationships/image" Target="../media/image6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52.xml"/><Relationship Id="rId3"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53.xml"/><Relationship Id="rId3"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54.xml"/><Relationship Id="rId3"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55.xml"/><Relationship Id="rId3"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79.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jpeg"/><Relationship Id="rId1" Type="http://schemas.openxmlformats.org/officeDocument/2006/relationships/slideLayout" Target="../slideLayouts/slideLayout13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0.png"/><Relationship Id="rId1" Type="http://schemas.openxmlformats.org/officeDocument/2006/relationships/themeOverride" Target="../theme/themeOverride1.xml"/><Relationship Id="rId2"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33346"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TW" altLang="en-US" sz="4000" b="1" i="1" dirty="0">
                <a:solidFill>
                  <a:srgbClr val="FFFFFF"/>
                </a:solidFill>
                <a:effectLst>
                  <a:glow rad="127000">
                    <a:srgbClr val="000000"/>
                  </a:glow>
                </a:effectLst>
                <a:latin typeface="Arial" charset="0"/>
                <a:ea typeface="ＭＳ Ｐゴシック" charset="0"/>
                <a:cs typeface="ＭＳ Ｐゴシック" charset="0"/>
              </a:rPr>
              <a:t>以赛亚书</a:t>
            </a:r>
            <a:r>
              <a:rPr lang="en-US" altLang="zh-TW"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smtClean="0">
                <a:solidFill>
                  <a:srgbClr val="FFFFFF"/>
                </a:solidFill>
                <a:effectLst>
                  <a:glow rad="127000">
                    <a:srgbClr val="000000"/>
                  </a:glow>
                </a:effectLst>
                <a:latin typeface="Arial" charset="0"/>
                <a:ea typeface="ＭＳ Ｐゴシック" charset="0"/>
                <a:cs typeface="ＭＳ Ｐゴシック" charset="0"/>
              </a:rPr>
              <a:t>2:1-5; 4:2-6</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zh-TW" altLang="en-US" sz="6600" b="1" dirty="0">
                <a:effectLst>
                  <a:glow rad="127000">
                    <a:schemeClr val="tx1"/>
                  </a:glow>
                </a:effectLst>
                <a:latin typeface="Arial" charset="0"/>
                <a:ea typeface="ＭＳ Ｐゴシック" charset="0"/>
                <a:cs typeface="ＭＳ Ｐゴシック" charset="0"/>
              </a:rPr>
              <a:t>未来基督在耶稣撒冷掌权</a:t>
            </a:r>
            <a:endParaRPr lang="en-US" sz="66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5805264"/>
            <a:ext cx="9144000" cy="680797"/>
          </a:xfrm>
          <a:prstGeom prst="rect">
            <a:avLst/>
          </a:prstGeom>
          <a:solidFill>
            <a:srgbClr val="000000"/>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TW" altLang="en-US" sz="3200" b="1" i="1" dirty="0">
                <a:solidFill>
                  <a:srgbClr val="FFFFFF"/>
                </a:solidFill>
              </a:rPr>
              <a:t>基督论</a:t>
            </a: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82909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23527" y="0"/>
            <a:ext cx="8804099"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Isaiah 1 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When </a:t>
            </a:r>
            <a:r>
              <a:rPr lang="en-US" b="1" dirty="0">
                <a:solidFill>
                  <a:srgbClr val="FFFFFF"/>
                </a:solidFill>
                <a:effectLst>
                  <a:glow rad="127000">
                    <a:srgbClr val="000000"/>
                  </a:glow>
                </a:effectLst>
                <a:latin typeface="Arial" charset="0"/>
                <a:ea typeface="ＭＳ Ｐゴシック" charset="0"/>
                <a:cs typeface="ＭＳ Ｐゴシック" charset="0"/>
              </a:rPr>
              <a:t>rituals replace relationship, repent for </a:t>
            </a:r>
            <a:r>
              <a:rPr lang="en-US" b="1" dirty="0" smtClean="0">
                <a:solidFill>
                  <a:srgbClr val="FFFF00"/>
                </a:solidFill>
                <a:effectLst>
                  <a:glow rad="127000">
                    <a:srgbClr val="000000"/>
                  </a:glow>
                </a:effectLst>
                <a:latin typeface="Arial" charset="0"/>
                <a:ea typeface="ＭＳ Ｐゴシック" charset="0"/>
                <a:cs typeface="ＭＳ Ｐゴシック" charset="0"/>
              </a:rPr>
              <a:t>restoration</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1622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341" y="0"/>
            <a:ext cx="103273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6444208"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Two Key Texts:</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67544" y="1052736"/>
            <a:ext cx="5148064"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b="1" dirty="0">
                <a:solidFill>
                  <a:srgbClr val="FFFFFF"/>
                </a:solidFill>
                <a:effectLst>
                  <a:glow rad="127000">
                    <a:srgbClr val="000000"/>
                  </a:glow>
                </a:effectLst>
                <a:latin typeface="Arial" charset="0"/>
                <a:ea typeface="ＭＳ Ｐゴシック" charset="0"/>
                <a:cs typeface="ＭＳ Ｐゴシック" charset="0"/>
              </a:rPr>
              <a:t>以赛亚书</a:t>
            </a:r>
            <a:r>
              <a:rPr lang="en-US" altLang="zh-TW" b="1" dirty="0">
                <a:solidFill>
                  <a:srgbClr val="FFFFFF"/>
                </a:solidFill>
                <a:effectLst>
                  <a:glow rad="127000">
                    <a:srgbClr val="000000"/>
                  </a:glow>
                </a:effectLst>
                <a:latin typeface="Arial" charset="0"/>
                <a:ea typeface="ＭＳ Ｐゴシック" charset="0"/>
                <a:cs typeface="ＭＳ Ｐゴシック" charset="0"/>
              </a:rPr>
              <a:t> </a:t>
            </a:r>
            <a:r>
              <a:rPr lang="en-US" b="1" dirty="0" smtClean="0">
                <a:solidFill>
                  <a:srgbClr val="FFFFFF"/>
                </a:solidFill>
                <a:effectLst>
                  <a:glow rad="127000">
                    <a:srgbClr val="000000"/>
                  </a:glow>
                </a:effectLst>
                <a:latin typeface="Arial" charset="0"/>
                <a:ea typeface="ＭＳ Ｐゴシック" charset="0"/>
                <a:cs typeface="ＭＳ Ｐゴシック" charset="0"/>
              </a:rPr>
              <a:t>2:1-5</a:t>
            </a:r>
          </a:p>
          <a:p>
            <a:pPr defTabSz="457200">
              <a:defRPr/>
            </a:pPr>
            <a:r>
              <a:rPr lang="zh-TW" altLang="en-US" b="1" dirty="0">
                <a:solidFill>
                  <a:srgbClr val="FFFFFF"/>
                </a:solidFill>
                <a:effectLst>
                  <a:glow rad="127000">
                    <a:srgbClr val="000000"/>
                  </a:glow>
                </a:effectLst>
                <a:latin typeface="Arial" charset="0"/>
                <a:ea typeface="ＭＳ Ｐゴシック" charset="0"/>
                <a:cs typeface="ＭＳ Ｐゴシック" charset="0"/>
              </a:rPr>
              <a:t>以赛亚书</a:t>
            </a:r>
            <a:r>
              <a:rPr lang="en-US" altLang="zh-TW" b="1" dirty="0">
                <a:solidFill>
                  <a:srgbClr val="FFFFFF"/>
                </a:solidFill>
                <a:effectLst>
                  <a:glow rad="127000">
                    <a:srgbClr val="000000"/>
                  </a:glow>
                </a:effectLst>
                <a:latin typeface="Arial" charset="0"/>
                <a:ea typeface="ＭＳ Ｐゴシック" charset="0"/>
                <a:cs typeface="ＭＳ Ｐゴシック" charset="0"/>
              </a:rPr>
              <a:t> </a:t>
            </a:r>
            <a:r>
              <a:rPr lang="en-US" b="1" dirty="0" smtClean="0">
                <a:solidFill>
                  <a:srgbClr val="FFFFFF"/>
                </a:solidFill>
                <a:effectLst>
                  <a:glow rad="127000">
                    <a:srgbClr val="000000"/>
                  </a:glow>
                </a:effectLst>
                <a:latin typeface="Arial" charset="0"/>
                <a:ea typeface="ＭＳ Ｐゴシック" charset="0"/>
                <a:cs typeface="ＭＳ Ｐゴシック" charset="0"/>
              </a:rPr>
              <a:t>4:2-6</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3879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6702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77281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teach all people from Temple Mount (2:1-3) </a:t>
            </a:r>
          </a:p>
        </p:txBody>
      </p:sp>
    </p:spTree>
    <p:extLst>
      <p:ext uri="{BB962C8B-B14F-4D97-AF65-F5344CB8AC3E}">
        <p14:creationId xmlns:p14="http://schemas.microsoft.com/office/powerpoint/2010/main" val="3687556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b="5914"/>
          <a:stretch/>
        </p:blipFill>
        <p:spPr>
          <a:xfrm>
            <a:off x="0" y="0"/>
            <a:ext cx="9144000" cy="6858000"/>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0" y="2780928"/>
            <a:ext cx="9144000" cy="40934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p>
            <a:r>
              <a:rPr lang="en-US" sz="3200" b="1" dirty="0" smtClean="0">
                <a:solidFill>
                  <a:prstClr val="white"/>
                </a:solidFill>
                <a:effectLst>
                  <a:glow rad="165100">
                    <a:prstClr val="black"/>
                  </a:glow>
                </a:effectLst>
                <a:latin typeface="Arial"/>
                <a:ea typeface="+mn-ea"/>
                <a:cs typeface="Arial"/>
              </a:rPr>
              <a:t>"</a:t>
            </a:r>
            <a:r>
              <a:rPr lang="en-SG" sz="3200" b="1" dirty="0" smtClean="0">
                <a:solidFill>
                  <a:prstClr val="white"/>
                </a:solidFill>
                <a:effectLst>
                  <a:glow rad="165100">
                    <a:prstClr val="black"/>
                  </a:glow>
                </a:effectLst>
                <a:latin typeface="Arial"/>
                <a:ea typeface="+mn-ea"/>
                <a:cs typeface="Arial"/>
              </a:rPr>
              <a:t>In </a:t>
            </a:r>
            <a:r>
              <a:rPr lang="en-SG" sz="3200" b="1" dirty="0">
                <a:solidFill>
                  <a:prstClr val="white"/>
                </a:solidFill>
                <a:effectLst>
                  <a:glow rad="165100">
                    <a:prstClr val="black"/>
                  </a:glow>
                </a:effectLst>
                <a:latin typeface="Arial"/>
                <a:ea typeface="+mn-ea"/>
                <a:cs typeface="Arial"/>
              </a:rPr>
              <a:t>the last days, </a:t>
            </a:r>
            <a:r>
              <a:rPr lang="en-SG" sz="3200" b="1" dirty="0" smtClean="0">
                <a:solidFill>
                  <a:prstClr val="white"/>
                </a:solidFill>
                <a:effectLst>
                  <a:glow rad="165100">
                    <a:prstClr val="black"/>
                  </a:glow>
                </a:effectLst>
                <a:latin typeface="Arial"/>
                <a:ea typeface="+mn-ea"/>
                <a:cs typeface="Arial"/>
              </a:rPr>
              <a:t/>
            </a:r>
            <a:br>
              <a:rPr lang="en-SG" sz="3200" b="1" dirty="0" smtClean="0">
                <a:solidFill>
                  <a:prstClr val="white"/>
                </a:solidFill>
                <a:effectLst>
                  <a:glow rad="165100">
                    <a:prstClr val="black"/>
                  </a:glow>
                </a:effectLst>
                <a:latin typeface="Arial"/>
                <a:ea typeface="+mn-ea"/>
                <a:cs typeface="Arial"/>
              </a:rPr>
            </a:br>
            <a:r>
              <a:rPr lang="en-SG" sz="3200" b="1" dirty="0" smtClean="0">
                <a:solidFill>
                  <a:prstClr val="white"/>
                </a:solidFill>
                <a:effectLst>
                  <a:glow rad="165100">
                    <a:prstClr val="black"/>
                  </a:glow>
                </a:effectLst>
                <a:latin typeface="Arial"/>
                <a:ea typeface="+mn-ea"/>
                <a:cs typeface="Arial"/>
              </a:rPr>
              <a:t>the </a:t>
            </a:r>
            <a:r>
              <a:rPr lang="en-SG" sz="3200" b="1" dirty="0">
                <a:solidFill>
                  <a:prstClr val="white"/>
                </a:solidFill>
                <a:effectLst>
                  <a:glow rad="165100">
                    <a:prstClr val="black"/>
                  </a:glow>
                </a:effectLst>
                <a:latin typeface="Arial"/>
                <a:ea typeface="+mn-ea"/>
                <a:cs typeface="Arial"/>
              </a:rPr>
              <a:t>mountain of the </a:t>
            </a:r>
            <a:r>
              <a:rPr lang="en-SG" sz="3200" b="1" dirty="0" smtClean="0">
                <a:solidFill>
                  <a:prstClr val="white"/>
                </a:solidFill>
                <a:effectLst>
                  <a:glow rad="165100">
                    <a:prstClr val="black"/>
                  </a:glow>
                </a:effectLst>
                <a:latin typeface="Arial"/>
                <a:ea typeface="+mn-ea"/>
                <a:cs typeface="Arial"/>
              </a:rPr>
              <a:t>L</a:t>
            </a:r>
            <a:r>
              <a:rPr lang="en-SG" sz="2800" b="1" dirty="0" smtClean="0">
                <a:solidFill>
                  <a:prstClr val="white"/>
                </a:solidFill>
                <a:effectLst>
                  <a:glow rad="165100">
                    <a:prstClr val="black"/>
                  </a:glow>
                </a:effectLst>
                <a:latin typeface="Arial"/>
                <a:ea typeface="+mn-ea"/>
                <a:cs typeface="Arial"/>
              </a:rPr>
              <a:t>ORD</a:t>
            </a:r>
            <a:r>
              <a:rPr lang="fr-FR" sz="3200" b="1" dirty="0" smtClean="0">
                <a:solidFill>
                  <a:prstClr val="white"/>
                </a:solidFill>
                <a:effectLst>
                  <a:glow rad="165100">
                    <a:prstClr val="black"/>
                  </a:glow>
                </a:effectLst>
                <a:latin typeface="Arial"/>
                <a:ea typeface="+mn-ea"/>
                <a:cs typeface="Arial"/>
              </a:rPr>
              <a:t>'</a:t>
            </a:r>
            <a:r>
              <a:rPr lang="en-SG" sz="3200" b="1" dirty="0" smtClean="0">
                <a:solidFill>
                  <a:prstClr val="white"/>
                </a:solidFill>
                <a:effectLst>
                  <a:glow rad="165100">
                    <a:prstClr val="black"/>
                  </a:glow>
                </a:effectLst>
                <a:latin typeface="Arial"/>
                <a:ea typeface="+mn-ea"/>
                <a:cs typeface="Arial"/>
              </a:rPr>
              <a:t>s </a:t>
            </a:r>
            <a:r>
              <a:rPr lang="en-SG" sz="3200" b="1" dirty="0">
                <a:solidFill>
                  <a:prstClr val="white"/>
                </a:solidFill>
                <a:effectLst>
                  <a:glow rad="165100">
                    <a:prstClr val="black"/>
                  </a:glow>
                </a:effectLst>
                <a:latin typeface="Arial"/>
                <a:ea typeface="+mn-ea"/>
                <a:cs typeface="Arial"/>
              </a:rPr>
              <a:t>house </a:t>
            </a:r>
          </a:p>
          <a:p>
            <a:r>
              <a:rPr lang="en-SG" sz="3200" b="1" dirty="0">
                <a:solidFill>
                  <a:prstClr val="white"/>
                </a:solidFill>
                <a:effectLst>
                  <a:glow rad="165100">
                    <a:prstClr val="black"/>
                  </a:glow>
                </a:effectLst>
                <a:latin typeface="Arial"/>
                <a:ea typeface="+mn-ea"/>
                <a:cs typeface="Arial"/>
              </a:rPr>
              <a:t>		 will be the highest of all— </a:t>
            </a:r>
          </a:p>
          <a:p>
            <a:r>
              <a:rPr lang="en-SG" sz="3200" b="1" dirty="0">
                <a:solidFill>
                  <a:prstClr val="white"/>
                </a:solidFill>
                <a:effectLst>
                  <a:glow rad="165100">
                    <a:prstClr val="black"/>
                  </a:glow>
                </a:effectLst>
                <a:latin typeface="Arial"/>
                <a:ea typeface="+mn-ea"/>
                <a:cs typeface="Arial"/>
              </a:rPr>
              <a:t>		 the most important place on earth. </a:t>
            </a:r>
          </a:p>
          <a:p>
            <a:r>
              <a:rPr lang="en-SG" sz="3200" b="1" dirty="0">
                <a:solidFill>
                  <a:prstClr val="white"/>
                </a:solidFill>
                <a:effectLst>
                  <a:glow rad="165100">
                    <a:prstClr val="black"/>
                  </a:glow>
                </a:effectLst>
                <a:latin typeface="Arial"/>
                <a:ea typeface="+mn-ea"/>
                <a:cs typeface="Arial"/>
              </a:rPr>
              <a:t>	 It will be raised above the other hills, </a:t>
            </a:r>
          </a:p>
          <a:p>
            <a:pPr algn="r"/>
            <a:r>
              <a:rPr lang="en-SG" sz="3200" b="1" dirty="0">
                <a:solidFill>
                  <a:prstClr val="white"/>
                </a:solidFill>
                <a:effectLst>
                  <a:glow rad="165100">
                    <a:prstClr val="black"/>
                  </a:glow>
                </a:effectLst>
                <a:latin typeface="Arial"/>
                <a:ea typeface="+mn-ea"/>
                <a:cs typeface="Arial"/>
              </a:rPr>
              <a:t>		 and people from all over the world will stream there to </a:t>
            </a:r>
            <a:r>
              <a:rPr lang="en-SG" sz="3200" b="1" dirty="0" smtClean="0">
                <a:solidFill>
                  <a:prstClr val="white"/>
                </a:solidFill>
                <a:effectLst>
                  <a:glow rad="165100">
                    <a:prstClr val="black"/>
                  </a:glow>
                </a:effectLst>
                <a:latin typeface="Arial"/>
                <a:ea typeface="+mn-ea"/>
                <a:cs typeface="Arial"/>
              </a:rPr>
              <a:t>worship"</a:t>
            </a:r>
            <a:r>
              <a:rPr lang="en-US" sz="3200" b="1" dirty="0">
                <a:solidFill>
                  <a:prstClr val="white"/>
                </a:solidFill>
                <a:effectLst>
                  <a:glow rad="165100">
                    <a:prstClr val="black"/>
                  </a:glow>
                </a:effectLst>
                <a:latin typeface="Arial"/>
                <a:ea typeface="+mn-ea"/>
                <a:cs typeface="Arial"/>
              </a:rPr>
              <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(Isa. </a:t>
            </a:r>
            <a:r>
              <a:rPr lang="en-US" sz="3200" b="1" dirty="0" smtClean="0">
                <a:solidFill>
                  <a:prstClr val="white"/>
                </a:solidFill>
                <a:effectLst>
                  <a:glow rad="165100">
                    <a:prstClr val="black"/>
                  </a:glow>
                </a:effectLst>
                <a:latin typeface="Arial"/>
                <a:ea typeface="+mn-ea"/>
                <a:cs typeface="Arial"/>
              </a:rPr>
              <a:t>2:2 </a:t>
            </a:r>
            <a:r>
              <a:rPr lang="en-US" sz="2800" b="1" dirty="0">
                <a:solidFill>
                  <a:prstClr val="white"/>
                </a:solidFill>
                <a:effectLst>
                  <a:glow rad="165100">
                    <a:prstClr val="black"/>
                  </a:glow>
                </a:effectLst>
                <a:latin typeface="Arial"/>
                <a:ea typeface="+mn-ea"/>
                <a:cs typeface="Arial"/>
              </a:rPr>
              <a:t>NLT</a:t>
            </a:r>
            <a:r>
              <a:rPr lang="en-US" sz="3200" b="1" dirty="0" smtClean="0">
                <a:solidFill>
                  <a:prstClr val="white"/>
                </a:solidFill>
                <a:effectLst>
                  <a:glow rad="165100">
                    <a:prstClr val="black"/>
                  </a:glow>
                </a:effectLst>
                <a:latin typeface="Arial"/>
                <a:ea typeface="+mn-ea"/>
                <a:cs typeface="Arial"/>
              </a:rPr>
              <a:t>).</a:t>
            </a:r>
            <a:endParaRPr lang="en-US" sz="3200" b="1" dirty="0">
              <a:solidFill>
                <a:prstClr val="white"/>
              </a:solidFill>
              <a:effectLst>
                <a:glow rad="165100">
                  <a:prstClr val="black"/>
                </a:glow>
              </a:effectLst>
              <a:latin typeface="Arial"/>
              <a:ea typeface="+mn-ea"/>
              <a:cs typeface="Arial"/>
            </a:endParaRPr>
          </a:p>
        </p:txBody>
      </p:sp>
    </p:spTree>
    <p:extLst>
      <p:ext uri="{BB962C8B-B14F-4D97-AF65-F5344CB8AC3E}">
        <p14:creationId xmlns:p14="http://schemas.microsoft.com/office/powerpoint/2010/main" val="213832121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smtClean="0">
                <a:solidFill>
                  <a:schemeClr val="bg1"/>
                </a:solidFill>
                <a:latin typeface="Times New Roman" charset="0"/>
                <a:ea typeface="ＭＳ Ｐゴシック" charset="0"/>
                <a:cs typeface="SimSun" charset="0"/>
              </a:rPr>
              <a:t>上帝的灵和荣光因以色列人的罪而离开所</a:t>
            </a:r>
            <a:r>
              <a:rPr lang="zh-CN" altLang="en-US" sz="4000" dirty="0">
                <a:solidFill>
                  <a:schemeClr val="bg1"/>
                </a:solidFill>
                <a:latin typeface="Times New Roman" charset="0"/>
                <a:ea typeface="ＭＳ Ｐゴシック" charset="0"/>
                <a:cs typeface="SimSun" charset="0"/>
              </a:rPr>
              <a:t>罗门</a:t>
            </a:r>
            <a:r>
              <a:rPr lang="zh-CN" altLang="en-US" sz="4000" dirty="0" smtClean="0">
                <a:solidFill>
                  <a:schemeClr val="bg1"/>
                </a:solidFill>
                <a:latin typeface="Times New Roman" charset="0"/>
                <a:ea typeface="ＭＳ Ｐゴシック" charset="0"/>
                <a:cs typeface="SimSun" charset="0"/>
              </a:rPr>
              <a:t>的圣殿（结</a:t>
            </a:r>
            <a:r>
              <a:rPr lang="en-US" altLang="zh-CN" sz="4000" dirty="0" smtClean="0">
                <a:solidFill>
                  <a:schemeClr val="bg1"/>
                </a:solidFill>
                <a:latin typeface="Times New Roman" charset="0"/>
                <a:ea typeface="ＭＳ Ｐゴシック" charset="0"/>
                <a:cs typeface="SimSun" charset="0"/>
              </a:rPr>
              <a:t>8-10</a:t>
            </a:r>
            <a:r>
              <a:rPr lang="zh-CN" altLang="en-US" sz="4000" dirty="0" smtClean="0">
                <a:solidFill>
                  <a:schemeClr val="bg1"/>
                </a:solidFill>
                <a:latin typeface="Times New Roman" charset="0"/>
                <a:ea typeface="ＭＳ Ｐゴシック" charset="0"/>
                <a:cs typeface="SimSun" charset="0"/>
              </a:rPr>
              <a:t>章，</a:t>
            </a:r>
            <a:r>
              <a:rPr lang="en-US" altLang="zh-CN" sz="4000" dirty="0" smtClean="0">
                <a:solidFill>
                  <a:schemeClr val="bg1"/>
                </a:solidFill>
                <a:latin typeface="Times New Roman" charset="0"/>
                <a:ea typeface="ＭＳ Ｐゴシック" charset="0"/>
                <a:cs typeface="SimSun" charset="0"/>
              </a:rPr>
              <a:t>11</a:t>
            </a:r>
            <a:r>
              <a:rPr lang="zh-CN" altLang="en-US" sz="4000" dirty="0" smtClean="0">
                <a:solidFill>
                  <a:schemeClr val="bg1"/>
                </a:solidFill>
                <a:latin typeface="Times New Roman" charset="0"/>
                <a:ea typeface="ＭＳ Ｐゴシック" charset="0"/>
                <a:cs typeface="SimSun" charset="0"/>
              </a:rPr>
              <a:t>：</a:t>
            </a:r>
            <a:r>
              <a:rPr lang="en-US" altLang="zh-CN" sz="4000" dirty="0" smtClean="0">
                <a:solidFill>
                  <a:schemeClr val="bg1"/>
                </a:solidFill>
                <a:latin typeface="Times New Roman" charset="0"/>
                <a:ea typeface="ＭＳ Ｐゴシック" charset="0"/>
                <a:cs typeface="SimSun" charset="0"/>
              </a:rPr>
              <a:t>23</a:t>
            </a:r>
            <a:r>
              <a:rPr lang="zh-CN" altLang="en-US" sz="4000" dirty="0" smtClean="0">
                <a:solidFill>
                  <a:schemeClr val="bg1"/>
                </a:solidFill>
                <a:latin typeface="Times New Roman" charset="0"/>
                <a:ea typeface="ＭＳ Ｐゴシック" charset="0"/>
                <a:cs typeface="SimSun" charset="0"/>
              </a:rPr>
              <a:t>）</a:t>
            </a:r>
            <a:endParaRPr lang="zh-CN" altLang="en-US" sz="4000" dirty="0">
              <a:solidFill>
                <a:schemeClr val="bg1"/>
              </a:solidFill>
              <a:latin typeface="Times New Roman" charset="0"/>
              <a:ea typeface="ＭＳ Ｐゴシック" charset="0"/>
              <a:cs typeface="SimSun" charset="0"/>
            </a:endParaRPr>
          </a:p>
        </p:txBody>
      </p:sp>
      <p:sp>
        <p:nvSpPr>
          <p:cNvPr id="2" name="TextBox 1"/>
          <p:cNvSpPr txBox="1"/>
          <p:nvPr/>
        </p:nvSpPr>
        <p:spPr>
          <a:xfrm>
            <a:off x="3419872" y="1164744"/>
            <a:ext cx="442750" cy="400110"/>
          </a:xfrm>
          <a:prstGeom prst="rect">
            <a:avLst/>
          </a:prstGeom>
          <a:noFill/>
        </p:spPr>
        <p:txBody>
          <a:bodyPr wrap="none" rtlCol="0">
            <a:spAutoFit/>
          </a:bodyPr>
          <a:lstStyle/>
          <a:p>
            <a:pPr defTabSz="914400" eaLnBrk="0" hangingPunct="0"/>
            <a:r>
              <a:rPr lang="zh-CN" altLang="en-US" sz="2000" b="1" dirty="0" smtClean="0">
                <a:solidFill>
                  <a:srgbClr val="000000"/>
                </a:solidFill>
              </a:rPr>
              <a:t>盆</a:t>
            </a:r>
            <a:endParaRPr lang="en-SG" sz="2000" b="1" dirty="0">
              <a:solidFill>
                <a:srgbClr val="000000"/>
              </a:solidFill>
            </a:endParaRPr>
          </a:p>
        </p:txBody>
      </p:sp>
      <p:sp>
        <p:nvSpPr>
          <p:cNvPr id="3" name="TextBox 2"/>
          <p:cNvSpPr txBox="1"/>
          <p:nvPr/>
        </p:nvSpPr>
        <p:spPr>
          <a:xfrm flipH="1">
            <a:off x="5796136" y="1628800"/>
            <a:ext cx="1178417" cy="400110"/>
          </a:xfrm>
          <a:prstGeom prst="rect">
            <a:avLst/>
          </a:prstGeom>
          <a:noFill/>
        </p:spPr>
        <p:txBody>
          <a:bodyPr wrap="square" rtlCol="0">
            <a:spAutoFit/>
          </a:bodyPr>
          <a:lstStyle/>
          <a:p>
            <a:pPr defTabSz="914400" eaLnBrk="0" hangingPunct="0"/>
            <a:r>
              <a:rPr lang="zh-CN" altLang="en-US" sz="2000" b="1" dirty="0" smtClean="0">
                <a:solidFill>
                  <a:srgbClr val="000000"/>
                </a:solidFill>
              </a:rPr>
              <a:t>祭司殿</a:t>
            </a:r>
            <a:endParaRPr lang="en-SG" sz="2000" b="1" dirty="0">
              <a:solidFill>
                <a:srgbClr val="000000"/>
              </a:solidFill>
            </a:endParaRPr>
          </a:p>
        </p:txBody>
      </p:sp>
      <p:sp>
        <p:nvSpPr>
          <p:cNvPr id="4" name="TextBox 3"/>
          <p:cNvSpPr txBox="1"/>
          <p:nvPr/>
        </p:nvSpPr>
        <p:spPr>
          <a:xfrm>
            <a:off x="5220072" y="2485262"/>
            <a:ext cx="864096" cy="369332"/>
          </a:xfrm>
          <a:prstGeom prst="rect">
            <a:avLst/>
          </a:prstGeom>
          <a:noFill/>
        </p:spPr>
        <p:txBody>
          <a:bodyPr wrap="square" rtlCol="0">
            <a:spAutoFit/>
          </a:bodyPr>
          <a:lstStyle/>
          <a:p>
            <a:pPr defTabSz="914400" eaLnBrk="0" hangingPunct="0"/>
            <a:r>
              <a:rPr lang="zh-CN" altLang="en-US" sz="1800" b="1" dirty="0" smtClean="0">
                <a:solidFill>
                  <a:srgbClr val="000000"/>
                </a:solidFill>
              </a:rPr>
              <a:t>蜡烛</a:t>
            </a:r>
            <a:endParaRPr lang="en-SG" sz="1800" b="1" dirty="0">
              <a:solidFill>
                <a:srgbClr val="000000"/>
              </a:solidFill>
            </a:endParaRPr>
          </a:p>
        </p:txBody>
      </p:sp>
      <p:sp>
        <p:nvSpPr>
          <p:cNvPr id="5" name="TextBox 4"/>
          <p:cNvSpPr txBox="1"/>
          <p:nvPr/>
        </p:nvSpPr>
        <p:spPr>
          <a:xfrm>
            <a:off x="3070257" y="2046140"/>
            <a:ext cx="699230" cy="400110"/>
          </a:xfrm>
          <a:prstGeom prst="rect">
            <a:avLst/>
          </a:prstGeom>
          <a:noFill/>
        </p:spPr>
        <p:txBody>
          <a:bodyPr wrap="none" rtlCol="0">
            <a:spAutoFit/>
          </a:bodyPr>
          <a:lstStyle/>
          <a:p>
            <a:pPr defTabSz="914400" eaLnBrk="0" hangingPunct="0"/>
            <a:r>
              <a:rPr lang="zh-CN" altLang="en-US" sz="2000" b="1" dirty="0" smtClean="0">
                <a:solidFill>
                  <a:srgbClr val="000000"/>
                </a:solidFill>
              </a:rPr>
              <a:t>约柜</a:t>
            </a:r>
            <a:endParaRPr lang="en-SG" sz="2000" b="1" dirty="0">
              <a:solidFill>
                <a:srgbClr val="000000"/>
              </a:solidFill>
            </a:endParaRPr>
          </a:p>
        </p:txBody>
      </p:sp>
      <p:sp>
        <p:nvSpPr>
          <p:cNvPr id="6" name="TextBox 5"/>
          <p:cNvSpPr txBox="1"/>
          <p:nvPr/>
        </p:nvSpPr>
        <p:spPr>
          <a:xfrm>
            <a:off x="1973528" y="2085152"/>
            <a:ext cx="989373" cy="400110"/>
          </a:xfrm>
          <a:prstGeom prst="rect">
            <a:avLst/>
          </a:prstGeom>
          <a:noFill/>
        </p:spPr>
        <p:txBody>
          <a:bodyPr wrap="none" rtlCol="0">
            <a:spAutoFit/>
          </a:bodyPr>
          <a:lstStyle/>
          <a:p>
            <a:pPr defTabSz="914400" eaLnBrk="0" hangingPunct="0"/>
            <a:r>
              <a:rPr lang="zh-CN" altLang="en-US" sz="2000" b="1" dirty="0" smtClean="0">
                <a:solidFill>
                  <a:srgbClr val="000000"/>
                </a:solidFill>
              </a:rPr>
              <a:t>基路伯</a:t>
            </a:r>
            <a:endParaRPr lang="en-SG" sz="2000" b="1" dirty="0">
              <a:solidFill>
                <a:srgbClr val="000000"/>
              </a:solidFill>
            </a:endParaRPr>
          </a:p>
        </p:txBody>
      </p:sp>
      <p:sp>
        <p:nvSpPr>
          <p:cNvPr id="7" name="TextBox 6"/>
          <p:cNvSpPr txBox="1"/>
          <p:nvPr/>
        </p:nvSpPr>
        <p:spPr>
          <a:xfrm>
            <a:off x="1727306" y="3191784"/>
            <a:ext cx="492443" cy="852156"/>
          </a:xfrm>
          <a:prstGeom prst="rect">
            <a:avLst/>
          </a:prstGeom>
          <a:noFill/>
        </p:spPr>
        <p:txBody>
          <a:bodyPr vert="eaVert" wrap="none" rtlCol="0">
            <a:spAutoFit/>
          </a:bodyPr>
          <a:lstStyle/>
          <a:p>
            <a:pPr defTabSz="914400" eaLnBrk="0" hangingPunct="0"/>
            <a:r>
              <a:rPr lang="zh-CN" altLang="en-US" sz="2000" b="1" dirty="0" smtClean="0">
                <a:solidFill>
                  <a:srgbClr val="000000"/>
                </a:solidFill>
              </a:rPr>
              <a:t>至圣所</a:t>
            </a:r>
            <a:endParaRPr lang="en-SG" sz="2000" b="1" dirty="0">
              <a:solidFill>
                <a:srgbClr val="000000"/>
              </a:solidFill>
            </a:endParaRPr>
          </a:p>
        </p:txBody>
      </p:sp>
      <p:sp>
        <p:nvSpPr>
          <p:cNvPr id="8" name="TextBox 7"/>
          <p:cNvSpPr txBox="1"/>
          <p:nvPr/>
        </p:nvSpPr>
        <p:spPr>
          <a:xfrm>
            <a:off x="3445520" y="3550525"/>
            <a:ext cx="647934" cy="369332"/>
          </a:xfrm>
          <a:prstGeom prst="rect">
            <a:avLst/>
          </a:prstGeom>
          <a:noFill/>
        </p:spPr>
        <p:txBody>
          <a:bodyPr wrap="none" rtlCol="0">
            <a:spAutoFit/>
          </a:bodyPr>
          <a:lstStyle/>
          <a:p>
            <a:pPr defTabSz="914400" eaLnBrk="0" hangingPunct="0"/>
            <a:r>
              <a:rPr lang="zh-CN" altLang="en-US" sz="1800" b="1" dirty="0" smtClean="0">
                <a:solidFill>
                  <a:srgbClr val="000000"/>
                </a:solidFill>
              </a:rPr>
              <a:t>香坛</a:t>
            </a:r>
            <a:endParaRPr lang="en-SG" sz="1800" b="1" dirty="0">
              <a:solidFill>
                <a:srgbClr val="000000"/>
              </a:solidFill>
            </a:endParaRPr>
          </a:p>
        </p:txBody>
      </p:sp>
      <p:sp>
        <p:nvSpPr>
          <p:cNvPr id="9" name="TextBox 8"/>
          <p:cNvSpPr txBox="1"/>
          <p:nvPr/>
        </p:nvSpPr>
        <p:spPr>
          <a:xfrm>
            <a:off x="4769616" y="3689997"/>
            <a:ext cx="598241" cy="338554"/>
          </a:xfrm>
          <a:prstGeom prst="rect">
            <a:avLst/>
          </a:prstGeom>
          <a:noFill/>
        </p:spPr>
        <p:txBody>
          <a:bodyPr wrap="none" rtlCol="0">
            <a:spAutoFit/>
          </a:bodyPr>
          <a:lstStyle/>
          <a:p>
            <a:pPr defTabSz="914400" eaLnBrk="0" hangingPunct="0"/>
            <a:r>
              <a:rPr lang="zh-CN" altLang="en-US" sz="1600" b="1" dirty="0" smtClean="0">
                <a:solidFill>
                  <a:srgbClr val="000000"/>
                </a:solidFill>
              </a:rPr>
              <a:t>圣所</a:t>
            </a:r>
            <a:endParaRPr lang="en-SG" sz="1600" b="1" dirty="0">
              <a:solidFill>
                <a:srgbClr val="000000"/>
              </a:solidFill>
            </a:endParaRPr>
          </a:p>
        </p:txBody>
      </p:sp>
      <p:sp>
        <p:nvSpPr>
          <p:cNvPr id="10" name="TextBox 9"/>
          <p:cNvSpPr txBox="1"/>
          <p:nvPr/>
        </p:nvSpPr>
        <p:spPr>
          <a:xfrm>
            <a:off x="3654405" y="3169006"/>
            <a:ext cx="1007007" cy="338554"/>
          </a:xfrm>
          <a:prstGeom prst="rect">
            <a:avLst/>
          </a:prstGeom>
          <a:noFill/>
        </p:spPr>
        <p:txBody>
          <a:bodyPr wrap="none" rtlCol="0">
            <a:spAutoFit/>
          </a:bodyPr>
          <a:lstStyle/>
          <a:p>
            <a:pPr defTabSz="914400" eaLnBrk="0" hangingPunct="0"/>
            <a:r>
              <a:rPr lang="zh-CN" altLang="en-US" sz="1600" b="1" dirty="0" smtClean="0">
                <a:solidFill>
                  <a:srgbClr val="000000"/>
                </a:solidFill>
              </a:rPr>
              <a:t>陈设饼桌</a:t>
            </a:r>
            <a:endParaRPr lang="en-SG" sz="1600" b="1" dirty="0">
              <a:solidFill>
                <a:srgbClr val="000000"/>
              </a:solidFill>
            </a:endParaRPr>
          </a:p>
        </p:txBody>
      </p:sp>
      <p:sp>
        <p:nvSpPr>
          <p:cNvPr id="11" name="TextBox 10"/>
          <p:cNvSpPr txBox="1"/>
          <p:nvPr/>
        </p:nvSpPr>
        <p:spPr>
          <a:xfrm flipH="1">
            <a:off x="5683435" y="3606176"/>
            <a:ext cx="801466" cy="400110"/>
          </a:xfrm>
          <a:prstGeom prst="rect">
            <a:avLst/>
          </a:prstGeom>
          <a:noFill/>
        </p:spPr>
        <p:txBody>
          <a:bodyPr wrap="square" rtlCol="0">
            <a:spAutoFit/>
          </a:bodyPr>
          <a:lstStyle/>
          <a:p>
            <a:pPr defTabSz="914400" eaLnBrk="0" hangingPunct="0"/>
            <a:r>
              <a:rPr lang="zh-CN" altLang="en-US" sz="2000" b="1" dirty="0" smtClean="0">
                <a:solidFill>
                  <a:srgbClr val="000000"/>
                </a:solidFill>
              </a:rPr>
              <a:t>外院</a:t>
            </a:r>
            <a:endParaRPr lang="en-SG" sz="2000" b="1" dirty="0">
              <a:solidFill>
                <a:srgbClr val="000000"/>
              </a:solidFill>
            </a:endParaRPr>
          </a:p>
        </p:txBody>
      </p:sp>
      <p:sp>
        <p:nvSpPr>
          <p:cNvPr id="12" name="TextBox 11"/>
          <p:cNvSpPr txBox="1"/>
          <p:nvPr/>
        </p:nvSpPr>
        <p:spPr>
          <a:xfrm>
            <a:off x="6365624" y="2469873"/>
            <a:ext cx="958917" cy="400110"/>
          </a:xfrm>
          <a:prstGeom prst="rect">
            <a:avLst/>
          </a:prstGeom>
          <a:noFill/>
        </p:spPr>
        <p:txBody>
          <a:bodyPr wrap="none" rtlCol="0">
            <a:spAutoFit/>
          </a:bodyPr>
          <a:lstStyle/>
          <a:p>
            <a:pPr defTabSz="914400" eaLnBrk="0" hangingPunct="0"/>
            <a:r>
              <a:rPr lang="zh-CN" altLang="en-US" sz="2000" b="1" dirty="0" smtClean="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pPr defTabSz="914400" eaLnBrk="0" hangingPunct="0"/>
            <a:r>
              <a:rPr lang="zh-CN" altLang="en-US" sz="2000" b="1" dirty="0" smtClean="0">
                <a:solidFill>
                  <a:srgbClr val="000000"/>
                </a:solidFill>
              </a:rPr>
              <a:t>雅斤</a:t>
            </a:r>
            <a:endParaRPr lang="en-SG" sz="2000" b="1" dirty="0">
              <a:solidFill>
                <a:srgbClr val="000000"/>
              </a:solidFill>
            </a:endParaRPr>
          </a:p>
        </p:txBody>
      </p:sp>
      <p:sp>
        <p:nvSpPr>
          <p:cNvPr id="14" name="TextBox 13"/>
          <p:cNvSpPr txBox="1"/>
          <p:nvPr/>
        </p:nvSpPr>
        <p:spPr>
          <a:xfrm>
            <a:off x="4262759" y="4320562"/>
            <a:ext cx="957313" cy="400110"/>
          </a:xfrm>
          <a:prstGeom prst="rect">
            <a:avLst/>
          </a:prstGeom>
          <a:noFill/>
        </p:spPr>
        <p:txBody>
          <a:bodyPr wrap="none" rtlCol="0">
            <a:spAutoFit/>
          </a:bodyPr>
          <a:lstStyle/>
          <a:p>
            <a:pPr defTabSz="914400" eaLnBrk="0" hangingPunct="0"/>
            <a:r>
              <a:rPr lang="zh-CN" altLang="en-US" sz="2000" b="1" dirty="0" smtClean="0">
                <a:solidFill>
                  <a:srgbClr val="000000"/>
                </a:solidFill>
              </a:rPr>
              <a:t>储藏室</a:t>
            </a:r>
            <a:endParaRPr lang="en-SG" sz="2000" b="1" dirty="0">
              <a:solidFill>
                <a:srgbClr val="000000"/>
              </a:solidFill>
            </a:endParaRPr>
          </a:p>
        </p:txBody>
      </p:sp>
      <p:sp>
        <p:nvSpPr>
          <p:cNvPr id="15" name="TextBox 14"/>
          <p:cNvSpPr txBox="1"/>
          <p:nvPr/>
        </p:nvSpPr>
        <p:spPr>
          <a:xfrm>
            <a:off x="7500731" y="1805127"/>
            <a:ext cx="809116" cy="400110"/>
          </a:xfrm>
          <a:prstGeom prst="rect">
            <a:avLst/>
          </a:prstGeom>
          <a:noFill/>
        </p:spPr>
        <p:txBody>
          <a:bodyPr wrap="square" rtlCol="0">
            <a:spAutoFit/>
          </a:bodyPr>
          <a:lstStyle/>
          <a:p>
            <a:pPr defTabSz="914400" eaLnBrk="0" hangingPunct="0"/>
            <a:r>
              <a:rPr lang="zh-CN" altLang="en-US" sz="2000" b="1" dirty="0" smtClean="0">
                <a:solidFill>
                  <a:srgbClr val="000000"/>
                </a:solidFill>
              </a:rPr>
              <a:t>祭坛</a:t>
            </a:r>
            <a:endParaRPr lang="en-SG" sz="2000" b="1" dirty="0">
              <a:solidFill>
                <a:srgbClr val="000000"/>
              </a:solidFill>
            </a:endParaRPr>
          </a:p>
        </p:txBody>
      </p:sp>
      <p:sp>
        <p:nvSpPr>
          <p:cNvPr id="16" name="TextBox 15"/>
          <p:cNvSpPr txBox="1"/>
          <p:nvPr/>
        </p:nvSpPr>
        <p:spPr>
          <a:xfrm flipH="1">
            <a:off x="7500731" y="5661248"/>
            <a:ext cx="1033669" cy="400110"/>
          </a:xfrm>
          <a:prstGeom prst="rect">
            <a:avLst/>
          </a:prstGeom>
          <a:noFill/>
        </p:spPr>
        <p:txBody>
          <a:bodyPr wrap="square" rtlCol="0">
            <a:spAutoFit/>
          </a:bodyPr>
          <a:lstStyle/>
          <a:p>
            <a:pPr defTabSz="914400" eaLnBrk="0" hangingPunct="0"/>
            <a:r>
              <a:rPr lang="zh-CN" altLang="en-US" sz="2000" b="1" dirty="0" smtClean="0">
                <a:solidFill>
                  <a:srgbClr val="000000"/>
                </a:solidFill>
              </a:rPr>
              <a:t>铜海</a:t>
            </a:r>
            <a:endParaRPr lang="en-SG" sz="2000" b="1" dirty="0">
              <a:solidFill>
                <a:srgbClr val="000000"/>
              </a:solidFill>
            </a:endParaRPr>
          </a:p>
        </p:txBody>
      </p:sp>
      <p:sp>
        <p:nvSpPr>
          <p:cNvPr id="17" name="TextBox 16"/>
          <p:cNvSpPr txBox="1"/>
          <p:nvPr/>
        </p:nvSpPr>
        <p:spPr>
          <a:xfrm>
            <a:off x="4052912" y="5876093"/>
            <a:ext cx="1217000" cy="400110"/>
          </a:xfrm>
          <a:prstGeom prst="rect">
            <a:avLst/>
          </a:prstGeom>
          <a:noFill/>
        </p:spPr>
        <p:txBody>
          <a:bodyPr wrap="none" rtlCol="0">
            <a:spAutoFit/>
          </a:bodyPr>
          <a:lstStyle/>
          <a:p>
            <a:pPr defTabSz="914400" eaLnBrk="0" hangingPunct="0"/>
            <a:r>
              <a:rPr lang="zh-CN" altLang="en-US" sz="2000" b="1" dirty="0" smtClean="0">
                <a:solidFill>
                  <a:srgbClr val="000000"/>
                </a:solidFill>
              </a:rPr>
              <a:t>以色列院</a:t>
            </a:r>
            <a:endParaRPr lang="en-SG" sz="2000" b="1" dirty="0">
              <a:solidFill>
                <a:srgbClr val="000000"/>
              </a:solidFill>
            </a:endParaRPr>
          </a:p>
        </p:txBody>
      </p:sp>
    </p:spTree>
    <p:extLst>
      <p:ext uri="{BB962C8B-B14F-4D97-AF65-F5344CB8AC3E}">
        <p14:creationId xmlns:p14="http://schemas.microsoft.com/office/powerpoint/2010/main" val="236747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smtClean="0">
                <a:solidFill>
                  <a:schemeClr val="bg1"/>
                </a:solidFill>
                <a:latin typeface="Times New Roman" charset="0"/>
                <a:ea typeface="ＭＳ Ｐゴシック" charset="0"/>
                <a:cs typeface="SimSun" charset="0"/>
              </a:rPr>
              <a:t>所罗门的圣殿</a:t>
            </a:r>
            <a:endParaRPr lang="zh-CN" altLang="en-US" sz="4000" dirty="0">
              <a:solidFill>
                <a:schemeClr val="bg1"/>
              </a:solidFill>
              <a:latin typeface="Times New Roman" charset="0"/>
              <a:ea typeface="ＭＳ Ｐゴシック" charset="0"/>
              <a:cs typeface="SimSun" charset="0"/>
            </a:endParaRP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defTabSz="914400" eaLnBrk="0" hangingPunct="0"/>
            <a:r>
              <a:rPr lang="zh-CN" altLang="en-US" sz="2000" b="1" dirty="0" smtClean="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pPr defTabSz="914400" eaLnBrk="0" hangingPunct="0"/>
            <a:r>
              <a:rPr lang="zh-CN" altLang="en-US" sz="2000" b="1" dirty="0" smtClean="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pPr defTabSz="914400" eaLnBrk="0" hangingPunct="0"/>
            <a:r>
              <a:rPr lang="zh-CN" altLang="en-US" sz="1800" b="1" dirty="0" smtClean="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pPr defTabSz="914400" eaLnBrk="0" hangingPunct="0"/>
            <a:r>
              <a:rPr lang="zh-CN" altLang="en-US" sz="2000" b="1" dirty="0" smtClean="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pPr defTabSz="914400" eaLnBrk="0" hangingPunct="0"/>
            <a:r>
              <a:rPr lang="zh-CN" altLang="en-US" sz="2000" b="1" dirty="0" smtClean="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defTabSz="914400" eaLnBrk="0" hangingPunct="0"/>
            <a:r>
              <a:rPr lang="zh-CN" altLang="en-US" sz="1200" b="1" dirty="0" smtClean="0">
                <a:solidFill>
                  <a:srgbClr val="000000"/>
                </a:solidFill>
              </a:rPr>
              <a:t>至圣所</a:t>
            </a:r>
            <a:endParaRPr lang="en-US" altLang="zh-CN" sz="1200" b="1" dirty="0" smtClean="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pPr defTabSz="914400" eaLnBrk="0" hangingPunct="0"/>
            <a:r>
              <a:rPr lang="zh-CN" altLang="en-US" sz="1800" b="1" dirty="0" smtClean="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defTabSz="914400" eaLnBrk="0" hangingPunct="0"/>
            <a:r>
              <a:rPr lang="zh-CN" altLang="en-US" sz="1600" b="1" dirty="0" smtClean="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pPr defTabSz="914400" eaLnBrk="0" hangingPunct="0"/>
            <a:r>
              <a:rPr lang="zh-CN" altLang="en-US" sz="1600" b="1" dirty="0" smtClean="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pPr defTabSz="914400" eaLnBrk="0" hangingPunct="0"/>
            <a:r>
              <a:rPr lang="zh-CN" altLang="en-US" sz="2000" b="1" dirty="0" smtClean="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pPr defTabSz="914400" eaLnBrk="0" hangingPunct="0"/>
            <a:r>
              <a:rPr lang="zh-CN" altLang="en-US" sz="2000" b="1" dirty="0" smtClean="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pPr defTabSz="914400" eaLnBrk="0" hangingPunct="0"/>
            <a:r>
              <a:rPr lang="zh-CN" altLang="en-US" sz="2000" b="1" dirty="0" smtClean="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pPr defTabSz="914400" eaLnBrk="0" hangingPunct="0"/>
            <a:r>
              <a:rPr lang="zh-CN" altLang="en-US" sz="2000" b="1" dirty="0" smtClean="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pPr defTabSz="914400" eaLnBrk="0" hangingPunct="0"/>
            <a:r>
              <a:rPr lang="zh-CN" altLang="en-US" sz="1600" b="1" dirty="0" smtClean="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defTabSz="914400" eaLnBrk="0" hangingPunct="0"/>
            <a:r>
              <a:rPr lang="zh-CN" altLang="en-US" sz="2000" b="1" dirty="0" smtClean="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defTabSz="914400" eaLnBrk="0" hangingPunct="0"/>
            <a:r>
              <a:rPr lang="zh-CN" altLang="en-US" sz="2000" b="1" dirty="0" smtClean="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686" y="3170556"/>
            <a:ext cx="9017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zh-CN" altLang="en-US" b="1" dirty="0" smtClean="0">
                <a:solidFill>
                  <a:srgbClr val="FFFFFF"/>
                </a:solidFill>
                <a:cs typeface="Arial" charset="0"/>
              </a:rPr>
              <a:t>以西结</a:t>
            </a:r>
            <a:r>
              <a:rPr lang="en-US" b="1" dirty="0" smtClean="0">
                <a:solidFill>
                  <a:srgbClr val="FFFFFF"/>
                </a:solidFill>
                <a:cs typeface="Arial" charset="0"/>
              </a:rPr>
              <a:t>8:4</a:t>
            </a:r>
            <a:endParaRPr lang="en-US" b="1" dirty="0">
              <a:solidFill>
                <a:srgbClr val="FFFFFF"/>
              </a:solidFill>
              <a:cs typeface="Arial" charset="0"/>
            </a:endParaRPr>
          </a:p>
        </p:txBody>
      </p:sp>
    </p:spTree>
    <p:extLst>
      <p:ext uri="{BB962C8B-B14F-4D97-AF65-F5344CB8AC3E}">
        <p14:creationId xmlns:p14="http://schemas.microsoft.com/office/powerpoint/2010/main" val="13223415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smtClean="0">
                <a:solidFill>
                  <a:schemeClr val="bg1"/>
                </a:solidFill>
                <a:latin typeface="Times New Roman" charset="0"/>
                <a:ea typeface="ＭＳ Ｐゴシック" charset="0"/>
                <a:cs typeface="SimSun" charset="0"/>
              </a:rPr>
              <a:t>所罗门的圣殿</a:t>
            </a:r>
            <a:endParaRPr lang="zh-CN" altLang="en-US" sz="4000" dirty="0">
              <a:solidFill>
                <a:schemeClr val="bg1"/>
              </a:solidFill>
              <a:latin typeface="Times New Roman" charset="0"/>
              <a:ea typeface="ＭＳ Ｐゴシック" charset="0"/>
              <a:cs typeface="SimSun" charset="0"/>
            </a:endParaRP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defTabSz="914400" eaLnBrk="0" hangingPunct="0"/>
            <a:r>
              <a:rPr lang="zh-CN" altLang="en-US" sz="2000" b="1" dirty="0" smtClean="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pPr defTabSz="914400" eaLnBrk="0" hangingPunct="0"/>
            <a:r>
              <a:rPr lang="zh-CN" altLang="en-US" sz="2000" b="1" dirty="0" smtClean="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pPr defTabSz="914400" eaLnBrk="0" hangingPunct="0"/>
            <a:r>
              <a:rPr lang="zh-CN" altLang="en-US" sz="1800" b="1" dirty="0" smtClean="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pPr defTabSz="914400" eaLnBrk="0" hangingPunct="0"/>
            <a:r>
              <a:rPr lang="zh-CN" altLang="en-US" sz="2000" b="1" dirty="0" smtClean="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pPr defTabSz="914400" eaLnBrk="0" hangingPunct="0"/>
            <a:r>
              <a:rPr lang="zh-CN" altLang="en-US" sz="2000" b="1" dirty="0" smtClean="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defTabSz="914400" eaLnBrk="0" hangingPunct="0"/>
            <a:r>
              <a:rPr lang="zh-CN" altLang="en-US" sz="1200" b="1" dirty="0" smtClean="0">
                <a:solidFill>
                  <a:srgbClr val="000000"/>
                </a:solidFill>
              </a:rPr>
              <a:t>至圣所</a:t>
            </a:r>
            <a:endParaRPr lang="en-US" altLang="zh-CN" sz="1200" b="1" dirty="0" smtClean="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pPr defTabSz="914400" eaLnBrk="0" hangingPunct="0"/>
            <a:r>
              <a:rPr lang="zh-CN" altLang="en-US" sz="1800" b="1" dirty="0" smtClean="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defTabSz="914400" eaLnBrk="0" hangingPunct="0"/>
            <a:r>
              <a:rPr lang="zh-CN" altLang="en-US" sz="1600" b="1" dirty="0" smtClean="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pPr defTabSz="914400" eaLnBrk="0" hangingPunct="0"/>
            <a:r>
              <a:rPr lang="zh-CN" altLang="en-US" sz="1600" b="1" dirty="0" smtClean="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pPr defTabSz="914400" eaLnBrk="0" hangingPunct="0"/>
            <a:r>
              <a:rPr lang="zh-CN" altLang="en-US" sz="2000" b="1" dirty="0" smtClean="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pPr defTabSz="914400" eaLnBrk="0" hangingPunct="0"/>
            <a:r>
              <a:rPr lang="zh-CN" altLang="en-US" sz="2000" b="1" dirty="0" smtClean="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pPr defTabSz="914400" eaLnBrk="0" hangingPunct="0"/>
            <a:r>
              <a:rPr lang="zh-CN" altLang="en-US" sz="2000" b="1" dirty="0" smtClean="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pPr defTabSz="914400" eaLnBrk="0" hangingPunct="0"/>
            <a:r>
              <a:rPr lang="zh-CN" altLang="en-US" sz="2000" b="1" dirty="0" smtClean="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pPr defTabSz="914400" eaLnBrk="0" hangingPunct="0"/>
            <a:r>
              <a:rPr lang="zh-CN" altLang="en-US" sz="1600" b="1" dirty="0" smtClean="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defTabSz="914400" eaLnBrk="0" hangingPunct="0"/>
            <a:r>
              <a:rPr lang="zh-CN" altLang="en-US" sz="2000" b="1" dirty="0" smtClean="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defTabSz="914400" eaLnBrk="0" hangingPunct="0"/>
            <a:r>
              <a:rPr lang="zh-CN" altLang="en-US" sz="2000" b="1" dirty="0" smtClean="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214" y="3206652"/>
            <a:ext cx="9017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zh-CN" altLang="en-US" b="1" dirty="0" smtClean="0">
                <a:solidFill>
                  <a:srgbClr val="FFFFFF"/>
                </a:solidFill>
                <a:cs typeface="Arial" charset="0"/>
              </a:rPr>
              <a:t>以西结</a:t>
            </a:r>
            <a:r>
              <a:rPr lang="en-US" b="1" dirty="0" smtClean="0">
                <a:solidFill>
                  <a:srgbClr val="FFFFFF"/>
                </a:solidFill>
                <a:cs typeface="Arial" charset="0"/>
              </a:rPr>
              <a:t>8:4</a:t>
            </a:r>
            <a:endParaRPr lang="en-US" b="1" dirty="0">
              <a:solidFill>
                <a:srgbClr val="FFFFFF"/>
              </a:solidFill>
              <a:cs typeface="Arial" charset="0"/>
            </a:endParaRPr>
          </a:p>
        </p:txBody>
      </p:sp>
    </p:spTree>
    <p:extLst>
      <p:ext uri="{BB962C8B-B14F-4D97-AF65-F5344CB8AC3E}">
        <p14:creationId xmlns:p14="http://schemas.microsoft.com/office/powerpoint/2010/main" val="11065469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smtClean="0">
                <a:solidFill>
                  <a:schemeClr val="bg1"/>
                </a:solidFill>
                <a:latin typeface="Times New Roman" charset="0"/>
                <a:ea typeface="ＭＳ Ｐゴシック" charset="0"/>
                <a:cs typeface="SimSun" charset="0"/>
              </a:rPr>
              <a:t>所罗门的圣殿</a:t>
            </a:r>
            <a:endParaRPr lang="zh-CN" altLang="en-US" sz="4000" dirty="0">
              <a:solidFill>
                <a:schemeClr val="bg1"/>
              </a:solidFill>
              <a:latin typeface="Times New Roman" charset="0"/>
              <a:ea typeface="ＭＳ Ｐゴシック" charset="0"/>
              <a:cs typeface="SimSun" charset="0"/>
            </a:endParaRP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defTabSz="914400" eaLnBrk="0" hangingPunct="0"/>
            <a:r>
              <a:rPr lang="zh-CN" altLang="en-US" sz="2000" b="1" dirty="0" smtClean="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pPr defTabSz="914400" eaLnBrk="0" hangingPunct="0"/>
            <a:r>
              <a:rPr lang="zh-CN" altLang="en-US" sz="2000" b="1" dirty="0" smtClean="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pPr defTabSz="914400" eaLnBrk="0" hangingPunct="0"/>
            <a:r>
              <a:rPr lang="zh-CN" altLang="en-US" sz="1800" b="1" dirty="0" smtClean="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pPr defTabSz="914400" eaLnBrk="0" hangingPunct="0"/>
            <a:r>
              <a:rPr lang="zh-CN" altLang="en-US" sz="2000" b="1" dirty="0" smtClean="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pPr defTabSz="914400" eaLnBrk="0" hangingPunct="0"/>
            <a:r>
              <a:rPr lang="zh-CN" altLang="en-US" sz="2000" b="1" dirty="0" smtClean="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defTabSz="914400" eaLnBrk="0" hangingPunct="0"/>
            <a:r>
              <a:rPr lang="zh-CN" altLang="en-US" sz="1200" b="1" dirty="0" smtClean="0">
                <a:solidFill>
                  <a:srgbClr val="000000"/>
                </a:solidFill>
              </a:rPr>
              <a:t>至圣所</a:t>
            </a:r>
            <a:endParaRPr lang="en-US" altLang="zh-CN" sz="1200" b="1" dirty="0" smtClean="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pPr defTabSz="914400" eaLnBrk="0" hangingPunct="0"/>
            <a:r>
              <a:rPr lang="zh-CN" altLang="en-US" sz="1800" b="1" dirty="0" smtClean="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defTabSz="914400" eaLnBrk="0" hangingPunct="0"/>
            <a:r>
              <a:rPr lang="zh-CN" altLang="en-US" sz="1600" b="1" dirty="0" smtClean="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pPr defTabSz="914400" eaLnBrk="0" hangingPunct="0"/>
            <a:r>
              <a:rPr lang="zh-CN" altLang="en-US" sz="1600" b="1" dirty="0" smtClean="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pPr defTabSz="914400" eaLnBrk="0" hangingPunct="0"/>
            <a:r>
              <a:rPr lang="zh-CN" altLang="en-US" sz="2000" b="1" dirty="0" smtClean="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pPr defTabSz="914400" eaLnBrk="0" hangingPunct="0"/>
            <a:r>
              <a:rPr lang="zh-CN" altLang="en-US" sz="2000" b="1" dirty="0" smtClean="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pPr defTabSz="914400" eaLnBrk="0" hangingPunct="0"/>
            <a:r>
              <a:rPr lang="zh-CN" altLang="en-US" sz="2000" b="1" dirty="0" smtClean="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pPr defTabSz="914400" eaLnBrk="0" hangingPunct="0"/>
            <a:r>
              <a:rPr lang="zh-CN" altLang="en-US" sz="2000" b="1" dirty="0" smtClean="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pPr defTabSz="914400" eaLnBrk="0" hangingPunct="0"/>
            <a:r>
              <a:rPr lang="zh-CN" altLang="en-US" sz="1600" b="1" dirty="0" smtClean="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defTabSz="914400" eaLnBrk="0" hangingPunct="0"/>
            <a:r>
              <a:rPr lang="zh-CN" altLang="en-US" sz="2000" b="1" dirty="0" smtClean="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defTabSz="914400" eaLnBrk="0" hangingPunct="0"/>
            <a:r>
              <a:rPr lang="zh-CN" altLang="en-US" sz="2000" b="1" dirty="0" smtClean="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757" y="3170556"/>
            <a:ext cx="9017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zh-CN" altLang="en-US" b="1" dirty="0" smtClean="0">
                <a:solidFill>
                  <a:srgbClr val="FFFFFF"/>
                </a:solidFill>
                <a:cs typeface="Arial" charset="0"/>
              </a:rPr>
              <a:t>以西结</a:t>
            </a:r>
            <a:r>
              <a:rPr lang="en-US" b="1" dirty="0" smtClean="0">
                <a:solidFill>
                  <a:srgbClr val="FFFFFF"/>
                </a:solidFill>
                <a:cs typeface="Arial" charset="0"/>
              </a:rPr>
              <a:t>8:4</a:t>
            </a:r>
            <a:endParaRPr lang="en-US" b="1" dirty="0">
              <a:solidFill>
                <a:srgbClr val="FFFFFF"/>
              </a:solidFill>
              <a:cs typeface="Arial" charset="0"/>
            </a:endParaRPr>
          </a:p>
        </p:txBody>
      </p:sp>
    </p:spTree>
    <p:extLst>
      <p:ext uri="{BB962C8B-B14F-4D97-AF65-F5344CB8AC3E}">
        <p14:creationId xmlns:p14="http://schemas.microsoft.com/office/powerpoint/2010/main" val="24815355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defTabSz="914400" eaLnBrk="0" hangingPunct="0"/>
            <a:endParaRPr lang="en-US" sz="1800">
              <a:solidFill>
                <a:srgbClr val="FFFFCC"/>
              </a:solidFill>
            </a:endParaRPr>
          </a:p>
        </p:txBody>
      </p:sp>
      <p:pic>
        <p:nvPicPr>
          <p:cNvPr id="614402" name="Picture 2"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r="21892" b="20639"/>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defTabSz="914400"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a:latin typeface="Arial" charset="0"/>
                <a:ea typeface="ＭＳ Ｐゴシック" charset="0"/>
                <a:cs typeface="Arial" charset="0"/>
              </a:rPr>
              <a:t>The Glory Leaving</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Ezekiel 11:23</a:t>
            </a:r>
            <a:endParaRPr lang="en-US">
              <a:solidFill>
                <a:srgbClr val="FFFFFF"/>
              </a:solidFill>
              <a:cs typeface="Arial" charset="0"/>
            </a:endParaRPr>
          </a:p>
        </p:txBody>
      </p:sp>
    </p:spTree>
    <p:extLst>
      <p:ext uri="{BB962C8B-B14F-4D97-AF65-F5344CB8AC3E}">
        <p14:creationId xmlns:p14="http://schemas.microsoft.com/office/powerpoint/2010/main" val="1620507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What</a:t>
            </a:r>
            <a:r>
              <a:rPr lang="fr-FR" sz="4800" b="1" dirty="0">
                <a:effectLst>
                  <a:glow rad="127000">
                    <a:schemeClr val="tx1"/>
                  </a:glow>
                </a:effectLst>
                <a:latin typeface="Arial" charset="0"/>
                <a:ea typeface="ＭＳ Ｐゴシック" charset="0"/>
                <a:cs typeface="ＭＳ Ｐゴシック" charset="0"/>
              </a:rPr>
              <a:t> </a:t>
            </a:r>
            <a:r>
              <a:rPr lang="fr-FR" sz="4800" b="1" dirty="0" smtClean="0">
                <a:effectLst>
                  <a:glow rad="127000">
                    <a:schemeClr val="tx1"/>
                  </a:glow>
                </a:effectLst>
                <a:latin typeface="Arial" charset="0"/>
                <a:ea typeface="ＭＳ Ｐゴシック" charset="0"/>
                <a:cs typeface="ＭＳ Ｐゴシック" charset="0"/>
              </a:rPr>
              <a:t>in the world </a:t>
            </a:r>
            <a:r>
              <a:rPr lang="fr-FR" sz="4800" b="1" dirty="0" err="1" smtClean="0">
                <a:effectLst>
                  <a:glow rad="127000">
                    <a:schemeClr val="tx1"/>
                  </a:glow>
                </a:effectLst>
                <a:latin typeface="Arial" charset="0"/>
                <a:ea typeface="ＭＳ Ｐゴシック" charset="0"/>
                <a:cs typeface="ＭＳ Ｐゴシック" charset="0"/>
              </a:rPr>
              <a:t>is</a:t>
            </a:r>
            <a:r>
              <a:rPr lang="fr-FR" sz="4800" b="1" dirty="0" smtClean="0">
                <a:effectLst>
                  <a:glow rad="127000">
                    <a:schemeClr val="tx1"/>
                  </a:glow>
                </a:effectLst>
                <a:latin typeface="Arial" charset="0"/>
                <a:ea typeface="ＭＳ Ｐゴシック" charset="0"/>
                <a:cs typeface="ＭＳ Ｐゴシック" charset="0"/>
              </a:rPr>
              <a:t> h</a:t>
            </a:r>
            <a:r>
              <a:rPr lang="en-US" sz="4800" b="1" dirty="0" err="1" smtClean="0">
                <a:effectLst>
                  <a:glow rad="127000">
                    <a:schemeClr val="tx1"/>
                  </a:glow>
                </a:effectLst>
                <a:latin typeface="Arial" charset="0"/>
                <a:ea typeface="ＭＳ Ｐゴシック" charset="0"/>
                <a:cs typeface="ＭＳ Ｐゴシック" charset="0"/>
              </a:rPr>
              <a:t>appening</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Good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Bad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701003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a:defRPr/>
            </a:pPr>
            <a:endParaRPr lang="en-US" sz="1800" b="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dirty="0">
                <a:latin typeface="Arial" charset="0"/>
                <a:ea typeface="ＭＳ Ｐゴシック" charset="0"/>
                <a:cs typeface="Arial" charset="0"/>
              </a:rPr>
              <a:t>The Glory </a:t>
            </a:r>
            <a:r>
              <a:rPr lang="en-US" dirty="0" smtClean="0">
                <a:latin typeface="Arial" charset="0"/>
                <a:ea typeface="ＭＳ Ｐゴシック" charset="0"/>
                <a:cs typeface="Arial" charset="0"/>
              </a:rPr>
              <a:t>Returns</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502</a:t>
            </a:r>
            <a:endParaRPr lang="en-US" b="0">
              <a:solidFill>
                <a:srgbClr val="FFFFFF"/>
              </a:solidFill>
              <a:cs typeface="Arial" charset="0"/>
            </a:endParaRPr>
          </a:p>
        </p:txBody>
      </p:sp>
      <p:sp>
        <p:nvSpPr>
          <p:cNvPr id="614406" name="Text Box 5"/>
          <p:cNvSpPr txBox="1">
            <a:spLocks noChangeArrowheads="1"/>
          </p:cNvSpPr>
          <p:nvPr/>
        </p:nvSpPr>
        <p:spPr bwMode="auto">
          <a:xfrm>
            <a:off x="5976814" y="1076945"/>
            <a:ext cx="1228371" cy="46166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cs typeface="Arial" charset="0"/>
              </a:rPr>
              <a:t>Ezekiel </a:t>
            </a:r>
            <a:endParaRPr lang="en-US" b="0" dirty="0">
              <a:solidFill>
                <a:srgbClr val="FFFFFF"/>
              </a:solidFill>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656</a:t>
            </a:r>
            <a:endParaRPr lang="en-US" b="0">
              <a:solidFill>
                <a:srgbClr val="FFFFFF"/>
              </a:solidFill>
              <a:cs typeface="Arial" charset="0"/>
            </a:endParaRPr>
          </a:p>
        </p:txBody>
      </p:sp>
    </p:spTree>
    <p:extLst>
      <p:ext uri="{BB962C8B-B14F-4D97-AF65-F5344CB8AC3E}">
        <p14:creationId xmlns:p14="http://schemas.microsoft.com/office/powerpoint/2010/main" val="14898716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1"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title"/>
          </p:nvPr>
        </p:nvSpPr>
        <p:spPr>
          <a:xfrm>
            <a:off x="88900" y="6021388"/>
            <a:ext cx="8964613" cy="836612"/>
          </a:xfrm>
          <a:solidFill>
            <a:schemeClr val="bg1"/>
          </a:solidFill>
        </p:spPr>
        <p:txBody>
          <a:bodyPr/>
          <a:lstStyle/>
          <a:p>
            <a:pPr eaLnBrk="1" hangingPunct="1"/>
            <a:r>
              <a:rPr lang="zh-CN" altLang="en-US" sz="3600">
                <a:solidFill>
                  <a:srgbClr val="FFFFFF"/>
                </a:solidFill>
                <a:latin typeface="Times New Roman" charset="0"/>
                <a:ea typeface="新細明體" charset="0"/>
                <a:cs typeface="SimSun" charset="0"/>
              </a:rPr>
              <a:t>今日的圣山不足以建以</a:t>
            </a:r>
            <a:r>
              <a:rPr lang="zh-CN" altLang="en-US" sz="3600">
                <a:solidFill>
                  <a:srgbClr val="FFFFFF"/>
                </a:solidFill>
                <a:latin typeface="Times New Roman" charset="0"/>
                <a:ea typeface="新細明體" charset="0"/>
                <a:cs typeface="新細明體" charset="0"/>
              </a:rPr>
              <a:t>西结书</a:t>
            </a:r>
            <a:r>
              <a:rPr lang="zh-CN" altLang="en-US" sz="3600">
                <a:solidFill>
                  <a:srgbClr val="FFFFFF"/>
                </a:solidFill>
                <a:latin typeface="Times New Roman" charset="0"/>
                <a:ea typeface="新細明體" charset="0"/>
                <a:cs typeface="SimSun" charset="0"/>
              </a:rPr>
              <a:t>里所提的圣殿</a:t>
            </a:r>
            <a:endParaRPr lang="en-US" sz="3600">
              <a:solidFill>
                <a:srgbClr val="FFFFFF"/>
              </a:solidFill>
              <a:latin typeface="Times New Roman" charset="0"/>
              <a:ea typeface="新細明體" charset="0"/>
              <a:cs typeface="SimSun" charset="0"/>
            </a:endParaRPr>
          </a:p>
        </p:txBody>
      </p:sp>
      <p:sp>
        <p:nvSpPr>
          <p:cNvPr id="180228" name="Text Box 5"/>
          <p:cNvSpPr txBox="1">
            <a:spLocks noChangeArrowheads="1"/>
          </p:cNvSpPr>
          <p:nvPr/>
        </p:nvSpPr>
        <p:spPr bwMode="auto">
          <a:xfrm>
            <a:off x="0" y="4800600"/>
            <a:ext cx="4094163"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defTabSz="914400" eaLnBrk="0" hangingPunct="0"/>
            <a:r>
              <a:rPr lang="en-US" sz="1400">
                <a:solidFill>
                  <a:srgbClr val="FFFFFF"/>
                </a:solidFill>
                <a:ea typeface="新細明體" charset="0"/>
                <a:cs typeface="新細明體" charset="0"/>
                <a:hlinkClick r:id="rId4"/>
              </a:rPr>
              <a:t>www.pauljab.net/temple/ TemplePictures.html</a:t>
            </a:r>
            <a:r>
              <a:rPr lang="en-US" sz="1400" b="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505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685800" y="457200"/>
            <a:ext cx="3886200" cy="990600"/>
          </a:xfrm>
        </p:spPr>
        <p:txBody>
          <a:bodyPr/>
          <a:lstStyle/>
          <a:p>
            <a:pPr eaLnBrk="1" hangingPunct="1"/>
            <a:r>
              <a:rPr lang="ja-JP" altLang="en-US" sz="6000" b="1">
                <a:latin typeface="Times New Roman" charset="0"/>
              </a:rPr>
              <a:t>谁抄袭谁</a:t>
            </a:r>
            <a:r>
              <a:rPr lang="en-US" altLang="ja-JP" sz="6000" b="1">
                <a:latin typeface="Times New Roman" charset="0"/>
              </a:rPr>
              <a:t>?</a:t>
            </a:r>
            <a:endParaRPr lang="en-US" sz="6000" b="1">
              <a:latin typeface="Times New Roman" charset="0"/>
            </a:endParaRPr>
          </a:p>
        </p:txBody>
      </p:sp>
      <p:sp>
        <p:nvSpPr>
          <p:cNvPr id="120834" name="Rectangle 6"/>
          <p:cNvSpPr>
            <a:spLocks noChangeArrowheads="1"/>
          </p:cNvSpPr>
          <p:nvPr/>
        </p:nvSpPr>
        <p:spPr bwMode="auto">
          <a:xfrm>
            <a:off x="685800" y="19050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8F8F8"/>
                </a:solidFill>
              </a:rPr>
              <a:t>(</a:t>
            </a:r>
            <a:r>
              <a:rPr lang="ja-JP" altLang="en-US" sz="3600" b="1">
                <a:solidFill>
                  <a:srgbClr val="F8F8F8"/>
                </a:solidFill>
              </a:rPr>
              <a:t>以赛亚书</a:t>
            </a:r>
            <a:r>
              <a:rPr lang="en-US" altLang="ja-JP" sz="3600" b="1">
                <a:solidFill>
                  <a:srgbClr val="FFFFFF"/>
                </a:solidFill>
              </a:rPr>
              <a:t> 2:2) </a:t>
            </a:r>
            <a:r>
              <a:rPr lang="ja-JP" altLang="en-US" sz="3600" b="1">
                <a:solidFill>
                  <a:srgbClr val="FFFFFF"/>
                </a:solidFill>
              </a:rPr>
              <a:t>末后的日子</a:t>
            </a:r>
            <a:r>
              <a:rPr lang="en-US" altLang="ja-JP" sz="3600" b="1">
                <a:solidFill>
                  <a:srgbClr val="FFFFFF"/>
                </a:solidFill>
              </a:rPr>
              <a:t>, </a:t>
            </a:r>
            <a:r>
              <a:rPr lang="ja-JP" altLang="en-US" sz="3600" b="1">
                <a:solidFill>
                  <a:srgbClr val="FFFF66"/>
                </a:solidFill>
              </a:rPr>
              <a:t>耶和华殿的山</a:t>
            </a:r>
            <a:r>
              <a:rPr lang="ja-JP" altLang="en-US" sz="3600" b="1">
                <a:solidFill>
                  <a:srgbClr val="FFFFFF"/>
                </a:solidFill>
              </a:rPr>
              <a:t>必坚立</a:t>
            </a:r>
            <a:r>
              <a:rPr lang="en-US" altLang="ja-JP" sz="3600" b="1">
                <a:solidFill>
                  <a:srgbClr val="FFFFFF"/>
                </a:solidFill>
              </a:rPr>
              <a:t>, </a:t>
            </a:r>
            <a:r>
              <a:rPr lang="ja-JP" altLang="en-US" sz="3600" b="1">
                <a:solidFill>
                  <a:srgbClr val="FFFFFF"/>
                </a:solidFill>
              </a:rPr>
              <a:t>超乎诸山</a:t>
            </a:r>
            <a:r>
              <a:rPr lang="en-US" altLang="ja-JP" sz="3600" b="1">
                <a:solidFill>
                  <a:srgbClr val="FFFFFF"/>
                </a:solidFill>
              </a:rPr>
              <a:t>, </a:t>
            </a:r>
            <a:r>
              <a:rPr lang="ja-JP" altLang="en-US" sz="3600" b="1">
                <a:solidFill>
                  <a:srgbClr val="FFFFFF"/>
                </a:solidFill>
              </a:rPr>
              <a:t>高举过于万岭。</a:t>
            </a:r>
            <a:r>
              <a:rPr lang="ja-JP" altLang="en-US" sz="3600" b="1">
                <a:solidFill>
                  <a:srgbClr val="FFFF66"/>
                </a:solidFill>
              </a:rPr>
              <a:t>万民</a:t>
            </a:r>
            <a:r>
              <a:rPr lang="ja-JP" altLang="en-US" sz="3600" b="1">
                <a:solidFill>
                  <a:srgbClr val="F8F8F8"/>
                </a:solidFill>
              </a:rPr>
              <a:t>都要流归这山。</a:t>
            </a:r>
            <a:endParaRPr lang="en-US" sz="3600" b="1">
              <a:solidFill>
                <a:srgbClr val="F8F8F8"/>
              </a:solidFill>
            </a:endParaRPr>
          </a:p>
        </p:txBody>
      </p:sp>
      <p:sp>
        <p:nvSpPr>
          <p:cNvPr id="120835" name="Rectangle 7"/>
          <p:cNvSpPr>
            <a:spLocks noChangeArrowheads="1"/>
          </p:cNvSpPr>
          <p:nvPr/>
        </p:nvSpPr>
        <p:spPr bwMode="auto">
          <a:xfrm>
            <a:off x="4800600" y="1905000"/>
            <a:ext cx="365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FFFFF"/>
                </a:solidFill>
              </a:rPr>
              <a:t>(</a:t>
            </a:r>
            <a:r>
              <a:rPr lang="ja-JP" altLang="en-US" sz="3600" b="1">
                <a:solidFill>
                  <a:srgbClr val="FFFFFF"/>
                </a:solidFill>
              </a:rPr>
              <a:t>弥迦书</a:t>
            </a:r>
            <a:r>
              <a:rPr lang="en-US" altLang="ja-JP" sz="3600" b="1">
                <a:solidFill>
                  <a:srgbClr val="FFFFFF"/>
                </a:solidFill>
              </a:rPr>
              <a:t> 4:1) </a:t>
            </a:r>
            <a:r>
              <a:rPr lang="ja-JP" altLang="en-US" sz="3600" b="1">
                <a:solidFill>
                  <a:srgbClr val="FFFFFF"/>
                </a:solidFill>
              </a:rPr>
              <a:t>末后的日子</a:t>
            </a:r>
            <a:r>
              <a:rPr lang="en-US" altLang="ja-JP" sz="3600" b="1">
                <a:solidFill>
                  <a:srgbClr val="FFFFFF"/>
                </a:solidFill>
              </a:rPr>
              <a:t>, </a:t>
            </a:r>
            <a:r>
              <a:rPr lang="ja-JP" altLang="en-US" sz="3600" b="1">
                <a:solidFill>
                  <a:srgbClr val="FFFF66"/>
                </a:solidFill>
              </a:rPr>
              <a:t>耶和华殿的山</a:t>
            </a:r>
            <a:r>
              <a:rPr lang="ja-JP" altLang="en-US" sz="3600" b="1">
                <a:solidFill>
                  <a:srgbClr val="FFFFFF"/>
                </a:solidFill>
              </a:rPr>
              <a:t>必坚立</a:t>
            </a:r>
            <a:r>
              <a:rPr lang="en-US" altLang="ja-JP" sz="3600" b="1">
                <a:solidFill>
                  <a:srgbClr val="FFFFFF"/>
                </a:solidFill>
              </a:rPr>
              <a:t>, </a:t>
            </a:r>
            <a:r>
              <a:rPr lang="ja-JP" altLang="en-US" sz="3600" b="1">
                <a:solidFill>
                  <a:srgbClr val="FFFFFF"/>
                </a:solidFill>
              </a:rPr>
              <a:t>超乎诸山</a:t>
            </a:r>
            <a:r>
              <a:rPr lang="en-US" altLang="ja-JP" sz="3600" b="1">
                <a:solidFill>
                  <a:srgbClr val="FFFFFF"/>
                </a:solidFill>
              </a:rPr>
              <a:t>, </a:t>
            </a:r>
            <a:r>
              <a:rPr lang="ja-JP" altLang="en-US" sz="3600" b="1">
                <a:solidFill>
                  <a:srgbClr val="FFFFFF"/>
                </a:solidFill>
              </a:rPr>
              <a:t>高举过于万岭。</a:t>
            </a:r>
            <a:r>
              <a:rPr lang="ja-JP" altLang="en-US" sz="3600" b="1">
                <a:solidFill>
                  <a:srgbClr val="FFFF66"/>
                </a:solidFill>
              </a:rPr>
              <a:t>万民</a:t>
            </a:r>
            <a:r>
              <a:rPr lang="ja-JP" altLang="en-US" sz="3600" b="1">
                <a:solidFill>
                  <a:srgbClr val="FFFFFF"/>
                </a:solidFill>
              </a:rPr>
              <a:t>都要流归这山。</a:t>
            </a:r>
            <a:endParaRPr lang="en-US" sz="3600" b="1">
              <a:solidFill>
                <a:srgbClr val="FFFFFF"/>
              </a:solidFill>
            </a:endParaRPr>
          </a:p>
        </p:txBody>
      </p:sp>
    </p:spTree>
    <p:extLst>
      <p:ext uri="{BB962C8B-B14F-4D97-AF65-F5344CB8AC3E}">
        <p14:creationId xmlns:p14="http://schemas.microsoft.com/office/powerpoint/2010/main" val="14103738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5"/>
          <p:cNvSpPr>
            <a:spLocks noChangeArrowheads="1"/>
          </p:cNvSpPr>
          <p:nvPr/>
        </p:nvSpPr>
        <p:spPr bwMode="auto">
          <a:xfrm>
            <a:off x="609600" y="1295400"/>
            <a:ext cx="396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8F8F8"/>
                </a:solidFill>
              </a:rPr>
              <a:t>(</a:t>
            </a:r>
            <a:r>
              <a:rPr lang="ja-JP" altLang="en-US" sz="3600" b="1">
                <a:solidFill>
                  <a:srgbClr val="F8F8F8"/>
                </a:solidFill>
              </a:rPr>
              <a:t>以赛亚书</a:t>
            </a:r>
            <a:r>
              <a:rPr lang="en-US" altLang="ja-JP" sz="3600" b="1">
                <a:solidFill>
                  <a:srgbClr val="FFFFFF"/>
                </a:solidFill>
              </a:rPr>
              <a:t> 2:3) </a:t>
            </a:r>
            <a:r>
              <a:rPr lang="ja-JP" altLang="en-US" sz="3600" b="1">
                <a:solidFill>
                  <a:srgbClr val="FFFFFF"/>
                </a:solidFill>
              </a:rPr>
              <a:t>必有许多</a:t>
            </a:r>
            <a:r>
              <a:rPr lang="ja-JP" altLang="en-US" sz="3600" b="1">
                <a:solidFill>
                  <a:srgbClr val="FFFF66"/>
                </a:solidFill>
              </a:rPr>
              <a:t>国的民</a:t>
            </a:r>
            <a:r>
              <a:rPr lang="ja-JP" altLang="en-US" sz="3600" b="1">
                <a:solidFill>
                  <a:srgbClr val="FFFFFF"/>
                </a:solidFill>
              </a:rPr>
              <a:t>前往</a:t>
            </a:r>
            <a:r>
              <a:rPr lang="en-US" altLang="ja-JP" sz="3600" b="1">
                <a:solidFill>
                  <a:srgbClr val="FFFFFF"/>
                </a:solidFill>
              </a:rPr>
              <a:t>, </a:t>
            </a:r>
            <a:r>
              <a:rPr lang="ja-JP" altLang="en-US" sz="3600" b="1">
                <a:solidFill>
                  <a:srgbClr val="FFFFFF"/>
                </a:solidFill>
              </a:rPr>
              <a:t>说</a:t>
            </a:r>
            <a:r>
              <a:rPr lang="en-US" altLang="ja-JP" sz="3600" b="1">
                <a:solidFill>
                  <a:srgbClr val="FFFFFF"/>
                </a:solidFill>
              </a:rPr>
              <a:t>,</a:t>
            </a:r>
            <a:r>
              <a:rPr lang="ja-JP" altLang="en-US" sz="3600" b="1">
                <a:solidFill>
                  <a:srgbClr val="FFFFFF"/>
                </a:solidFill>
              </a:rPr>
              <a:t>来吧</a:t>
            </a:r>
            <a:r>
              <a:rPr lang="en-US" altLang="ja-JP" sz="3600" b="1">
                <a:solidFill>
                  <a:srgbClr val="FFFFFF"/>
                </a:solidFill>
              </a:rPr>
              <a:t>, </a:t>
            </a:r>
            <a:r>
              <a:rPr lang="ja-JP" altLang="en-US" sz="3600" b="1">
                <a:solidFill>
                  <a:srgbClr val="FFFFFF"/>
                </a:solidFill>
              </a:rPr>
              <a:t>我们登耶和华的山。奔雅各神的殿。主必将他的道教训我们</a:t>
            </a:r>
            <a:r>
              <a:rPr lang="en-US" altLang="ja-JP" sz="3600" b="1">
                <a:solidFill>
                  <a:srgbClr val="FFFFFF"/>
                </a:solidFill>
              </a:rPr>
              <a:t>, </a:t>
            </a:r>
            <a:r>
              <a:rPr lang="ja-JP" altLang="en-US" sz="3600" b="1">
                <a:solidFill>
                  <a:srgbClr val="FFFFFF"/>
                </a:solidFill>
              </a:rPr>
              <a:t>我们也要行他的路。因为训诲必</a:t>
            </a:r>
            <a:r>
              <a:rPr lang="ja-JP" altLang="en-US" sz="3600" b="1">
                <a:solidFill>
                  <a:srgbClr val="FFFF66"/>
                </a:solidFill>
              </a:rPr>
              <a:t>出于</a:t>
            </a:r>
            <a:r>
              <a:rPr lang="ja-JP" altLang="en-US" sz="3600" b="1">
                <a:solidFill>
                  <a:srgbClr val="FFFFFF"/>
                </a:solidFill>
              </a:rPr>
              <a:t>锡安</a:t>
            </a:r>
            <a:r>
              <a:rPr lang="en-US" altLang="ja-JP" sz="3600" b="1">
                <a:solidFill>
                  <a:srgbClr val="FFFFFF"/>
                </a:solidFill>
              </a:rPr>
              <a:t>, </a:t>
            </a:r>
            <a:r>
              <a:rPr lang="ja-JP" altLang="en-US" sz="3600" b="1">
                <a:solidFill>
                  <a:srgbClr val="FFFFFF"/>
                </a:solidFill>
              </a:rPr>
              <a:t>耶和华的言语</a:t>
            </a:r>
            <a:r>
              <a:rPr lang="en-US" altLang="ja-JP" sz="3600" b="1">
                <a:solidFill>
                  <a:srgbClr val="FFFFFF"/>
                </a:solidFill>
              </a:rPr>
              <a:t>, </a:t>
            </a:r>
            <a:r>
              <a:rPr lang="ja-JP" altLang="en-US" sz="3600" b="1">
                <a:solidFill>
                  <a:srgbClr val="FFFFFF"/>
                </a:solidFill>
              </a:rPr>
              <a:t>必出于耶路撒冷。</a:t>
            </a:r>
            <a:endParaRPr lang="en-US" sz="3600" b="1">
              <a:solidFill>
                <a:srgbClr val="FFFFFF"/>
              </a:solidFill>
            </a:endParaRPr>
          </a:p>
        </p:txBody>
      </p:sp>
      <p:sp>
        <p:nvSpPr>
          <p:cNvPr id="122882" name="Rectangle 6"/>
          <p:cNvSpPr>
            <a:spLocks noChangeArrowheads="1"/>
          </p:cNvSpPr>
          <p:nvPr/>
        </p:nvSpPr>
        <p:spPr bwMode="auto">
          <a:xfrm>
            <a:off x="4724400" y="1295400"/>
            <a:ext cx="4038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FFFFF"/>
                </a:solidFill>
              </a:rPr>
              <a:t>(</a:t>
            </a:r>
            <a:r>
              <a:rPr lang="ja-JP" altLang="en-US" sz="3600" b="1">
                <a:solidFill>
                  <a:srgbClr val="FFFFFF"/>
                </a:solidFill>
              </a:rPr>
              <a:t>弥迦书</a:t>
            </a:r>
            <a:r>
              <a:rPr lang="en-US" altLang="ja-JP" sz="3600" b="1">
                <a:solidFill>
                  <a:srgbClr val="FFFFFF"/>
                </a:solidFill>
              </a:rPr>
              <a:t> 4:2) </a:t>
            </a:r>
            <a:r>
              <a:rPr lang="ja-JP" altLang="en-US" sz="3600" b="1">
                <a:solidFill>
                  <a:srgbClr val="FFFFFF"/>
                </a:solidFill>
              </a:rPr>
              <a:t>必有许多</a:t>
            </a:r>
            <a:r>
              <a:rPr lang="ja-JP" altLang="en-US" sz="3600" b="1">
                <a:solidFill>
                  <a:srgbClr val="FFFF66"/>
                </a:solidFill>
              </a:rPr>
              <a:t>国的民</a:t>
            </a:r>
            <a:r>
              <a:rPr lang="ja-JP" altLang="en-US" sz="3600" b="1">
                <a:solidFill>
                  <a:srgbClr val="FFFFFF"/>
                </a:solidFill>
              </a:rPr>
              <a:t>前往</a:t>
            </a:r>
            <a:r>
              <a:rPr lang="en-US" altLang="ja-JP" sz="3600" b="1">
                <a:solidFill>
                  <a:srgbClr val="FFFFFF"/>
                </a:solidFill>
              </a:rPr>
              <a:t>, </a:t>
            </a:r>
            <a:r>
              <a:rPr lang="ja-JP" altLang="en-US" sz="3600" b="1">
                <a:solidFill>
                  <a:srgbClr val="FFFFFF"/>
                </a:solidFill>
              </a:rPr>
              <a:t>说</a:t>
            </a:r>
            <a:r>
              <a:rPr lang="en-US" altLang="ja-JP" sz="3600" b="1">
                <a:solidFill>
                  <a:srgbClr val="FFFFFF"/>
                </a:solidFill>
              </a:rPr>
              <a:t>, </a:t>
            </a:r>
            <a:r>
              <a:rPr lang="ja-JP" altLang="en-US" sz="3600" b="1">
                <a:solidFill>
                  <a:srgbClr val="FFFFFF"/>
                </a:solidFill>
              </a:rPr>
              <a:t>来吧</a:t>
            </a:r>
            <a:r>
              <a:rPr lang="en-US" altLang="ja-JP" sz="3600" b="1">
                <a:solidFill>
                  <a:srgbClr val="FFFFFF"/>
                </a:solidFill>
              </a:rPr>
              <a:t>, </a:t>
            </a:r>
            <a:r>
              <a:rPr lang="ja-JP" altLang="en-US" sz="3600" b="1">
                <a:solidFill>
                  <a:srgbClr val="FFFFFF"/>
                </a:solidFill>
              </a:rPr>
              <a:t>我们登耶和华的山</a:t>
            </a:r>
            <a:r>
              <a:rPr lang="en-US" altLang="ja-JP" sz="3600" b="1">
                <a:solidFill>
                  <a:srgbClr val="FFFFFF"/>
                </a:solidFill>
              </a:rPr>
              <a:t>, </a:t>
            </a:r>
            <a:r>
              <a:rPr lang="ja-JP" altLang="en-US" sz="3600" b="1">
                <a:solidFill>
                  <a:srgbClr val="FFFFFF"/>
                </a:solidFill>
              </a:rPr>
              <a:t>奔雅各神的殿。主必将他的道教训我们</a:t>
            </a:r>
            <a:r>
              <a:rPr lang="en-US" altLang="ja-JP" sz="3600" b="1">
                <a:solidFill>
                  <a:srgbClr val="FFFFFF"/>
                </a:solidFill>
              </a:rPr>
              <a:t>, </a:t>
            </a:r>
            <a:r>
              <a:rPr lang="ja-JP" altLang="en-US" sz="3600" b="1">
                <a:solidFill>
                  <a:srgbClr val="FFFFFF"/>
                </a:solidFill>
              </a:rPr>
              <a:t>我们也要行他的路。因为训诲必</a:t>
            </a:r>
            <a:r>
              <a:rPr lang="ja-JP" altLang="en-US" sz="3600" b="1">
                <a:solidFill>
                  <a:srgbClr val="FFFF66"/>
                </a:solidFill>
              </a:rPr>
              <a:t>出于</a:t>
            </a:r>
            <a:r>
              <a:rPr lang="ja-JP" altLang="en-US" sz="3600" b="1">
                <a:solidFill>
                  <a:srgbClr val="FFFFFF"/>
                </a:solidFill>
              </a:rPr>
              <a:t>锡安</a:t>
            </a:r>
            <a:r>
              <a:rPr lang="en-US" altLang="ja-JP" sz="3600" b="1">
                <a:solidFill>
                  <a:srgbClr val="FFFFFF"/>
                </a:solidFill>
              </a:rPr>
              <a:t>, </a:t>
            </a:r>
            <a:r>
              <a:rPr lang="ja-JP" altLang="en-US" sz="3600" b="1">
                <a:solidFill>
                  <a:srgbClr val="FFFFFF"/>
                </a:solidFill>
              </a:rPr>
              <a:t>耶和华的言语必出于耶路撒冷。</a:t>
            </a:r>
            <a:endParaRPr lang="en-US" sz="3600">
              <a:solidFill>
                <a:srgbClr val="FFFFFF"/>
              </a:solidFill>
            </a:endParaRPr>
          </a:p>
        </p:txBody>
      </p:sp>
      <p:sp>
        <p:nvSpPr>
          <p:cNvPr id="122883" name="Rectangle 12"/>
          <p:cNvSpPr>
            <a:spLocks noGrp="1" noChangeArrowheads="1"/>
          </p:cNvSpPr>
          <p:nvPr>
            <p:ph type="title"/>
          </p:nvPr>
        </p:nvSpPr>
        <p:spPr>
          <a:xfrm>
            <a:off x="685800" y="228600"/>
            <a:ext cx="3886200" cy="990600"/>
          </a:xfrm>
          <a:noFill/>
        </p:spPr>
        <p:txBody>
          <a:bodyPr/>
          <a:lstStyle/>
          <a:p>
            <a:pPr eaLnBrk="1" hangingPunct="1"/>
            <a:r>
              <a:rPr lang="ja-JP" altLang="en-US" sz="6000" b="1">
                <a:latin typeface="Times New Roman" charset="0"/>
              </a:rPr>
              <a:t>谁抄袭谁</a:t>
            </a:r>
            <a:r>
              <a:rPr lang="en-US" altLang="ja-JP" sz="6000" b="1">
                <a:latin typeface="Times New Roman" charset="0"/>
              </a:rPr>
              <a:t>?</a:t>
            </a:r>
            <a:endParaRPr lang="en-US" sz="6000" b="1">
              <a:latin typeface="Times New Roman" charset="0"/>
            </a:endParaRPr>
          </a:p>
        </p:txBody>
      </p:sp>
    </p:spTree>
    <p:extLst>
      <p:ext uri="{BB962C8B-B14F-4D97-AF65-F5344CB8AC3E}">
        <p14:creationId xmlns:p14="http://schemas.microsoft.com/office/powerpoint/2010/main" val="195777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5"/>
          <p:cNvSpPr>
            <a:spLocks noChangeArrowheads="1"/>
          </p:cNvSpPr>
          <p:nvPr/>
        </p:nvSpPr>
        <p:spPr bwMode="auto">
          <a:xfrm>
            <a:off x="533400" y="1828800"/>
            <a:ext cx="4114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8F8F8"/>
                </a:solidFill>
              </a:rPr>
              <a:t>(</a:t>
            </a:r>
            <a:r>
              <a:rPr lang="ja-JP" altLang="en-US" sz="3600" b="1">
                <a:solidFill>
                  <a:srgbClr val="F8F8F8"/>
                </a:solidFill>
              </a:rPr>
              <a:t>以赛亚书</a:t>
            </a:r>
            <a:r>
              <a:rPr lang="en-US" altLang="ja-JP" sz="3600" b="1">
                <a:solidFill>
                  <a:srgbClr val="FFFFFF"/>
                </a:solidFill>
              </a:rPr>
              <a:t> 2:4) </a:t>
            </a:r>
            <a:r>
              <a:rPr lang="ja-JP" altLang="en-US" sz="3600" b="1">
                <a:solidFill>
                  <a:srgbClr val="FFFFFF"/>
                </a:solidFill>
              </a:rPr>
              <a:t>他必在</a:t>
            </a:r>
            <a:r>
              <a:rPr lang="ja-JP" altLang="en-US" sz="3600" b="1">
                <a:solidFill>
                  <a:srgbClr val="FFFF66"/>
                </a:solidFill>
              </a:rPr>
              <a:t>列国</a:t>
            </a:r>
            <a:r>
              <a:rPr lang="ja-JP" altLang="en-US" sz="3600" b="1">
                <a:solidFill>
                  <a:srgbClr val="FFFFFF"/>
                </a:solidFill>
              </a:rPr>
              <a:t>中施行审判</a:t>
            </a:r>
            <a:r>
              <a:rPr lang="en-US" altLang="ja-JP" sz="3600" b="1">
                <a:solidFill>
                  <a:srgbClr val="FFFFFF"/>
                </a:solidFill>
              </a:rPr>
              <a:t>, </a:t>
            </a:r>
            <a:r>
              <a:rPr lang="ja-JP" altLang="en-US" sz="3600" b="1">
                <a:solidFill>
                  <a:srgbClr val="FFFFFF"/>
                </a:solidFill>
              </a:rPr>
              <a:t>为</a:t>
            </a:r>
            <a:r>
              <a:rPr lang="ja-JP" altLang="en-US" sz="3600" b="1">
                <a:solidFill>
                  <a:srgbClr val="FFFF66"/>
                </a:solidFill>
              </a:rPr>
              <a:t>许多国民</a:t>
            </a:r>
            <a:r>
              <a:rPr lang="ja-JP" altLang="en-US" sz="3600" b="1">
                <a:solidFill>
                  <a:srgbClr val="FFFFFF"/>
                </a:solidFill>
              </a:rPr>
              <a:t>断定是非。他们要将刀打成犁头</a:t>
            </a:r>
            <a:r>
              <a:rPr lang="en-US" altLang="ja-JP" sz="3600" b="1">
                <a:solidFill>
                  <a:srgbClr val="FFFFFF"/>
                </a:solidFill>
              </a:rPr>
              <a:t>, </a:t>
            </a:r>
            <a:r>
              <a:rPr lang="ja-JP" altLang="en-US" sz="3600" b="1">
                <a:solidFill>
                  <a:srgbClr val="FFFFFF"/>
                </a:solidFill>
              </a:rPr>
              <a:t>把枪打成镰刀。这国不举刀攻击那国</a:t>
            </a:r>
            <a:r>
              <a:rPr lang="en-US" altLang="ja-JP" sz="3600" b="1">
                <a:solidFill>
                  <a:srgbClr val="FFFFFF"/>
                </a:solidFill>
              </a:rPr>
              <a:t>, </a:t>
            </a:r>
            <a:r>
              <a:rPr lang="ja-JP" altLang="en-US" sz="3600" b="1">
                <a:solidFill>
                  <a:srgbClr val="FFFFFF"/>
                </a:solidFill>
              </a:rPr>
              <a:t>他们也不再学习山事。</a:t>
            </a:r>
            <a:endParaRPr lang="en-US" sz="3600">
              <a:solidFill>
                <a:srgbClr val="FFFFFF"/>
              </a:solidFill>
            </a:endParaRPr>
          </a:p>
        </p:txBody>
      </p:sp>
      <p:sp>
        <p:nvSpPr>
          <p:cNvPr id="124930" name="Rectangle 6"/>
          <p:cNvSpPr>
            <a:spLocks noChangeArrowheads="1"/>
          </p:cNvSpPr>
          <p:nvPr/>
        </p:nvSpPr>
        <p:spPr bwMode="auto">
          <a:xfrm>
            <a:off x="4724400" y="1828800"/>
            <a:ext cx="396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FFFFF"/>
                </a:solidFill>
              </a:rPr>
              <a:t>(</a:t>
            </a:r>
            <a:r>
              <a:rPr lang="ja-JP" altLang="en-US" sz="3600" b="1">
                <a:solidFill>
                  <a:srgbClr val="FFFFFF"/>
                </a:solidFill>
              </a:rPr>
              <a:t>弥迦书</a:t>
            </a:r>
            <a:r>
              <a:rPr lang="en-US" altLang="ja-JP" sz="3600" b="1">
                <a:solidFill>
                  <a:srgbClr val="FFFFFF"/>
                </a:solidFill>
              </a:rPr>
              <a:t> 4:3) </a:t>
            </a:r>
            <a:r>
              <a:rPr lang="ja-JP" altLang="en-US" sz="3600" b="1">
                <a:solidFill>
                  <a:srgbClr val="FFFFFF"/>
                </a:solidFill>
              </a:rPr>
              <a:t>他必在多</a:t>
            </a:r>
            <a:r>
              <a:rPr lang="ja-JP" altLang="en-US" sz="3600" b="1">
                <a:solidFill>
                  <a:srgbClr val="FFFF66"/>
                </a:solidFill>
              </a:rPr>
              <a:t>国的民</a:t>
            </a:r>
            <a:r>
              <a:rPr lang="ja-JP" altLang="en-US" sz="3600" b="1">
                <a:solidFill>
                  <a:srgbClr val="FFFFFF"/>
                </a:solidFill>
              </a:rPr>
              <a:t>中施行审判</a:t>
            </a:r>
            <a:r>
              <a:rPr lang="en-US" altLang="ja-JP" sz="3600" b="1">
                <a:solidFill>
                  <a:srgbClr val="FFFFFF"/>
                </a:solidFill>
              </a:rPr>
              <a:t>, </a:t>
            </a:r>
            <a:r>
              <a:rPr lang="ja-JP" altLang="en-US" sz="3600" b="1">
                <a:solidFill>
                  <a:srgbClr val="FFFF66"/>
                </a:solidFill>
              </a:rPr>
              <a:t>为远方强盛的国</a:t>
            </a:r>
            <a:r>
              <a:rPr lang="ja-JP" altLang="en-US" sz="3600" b="1">
                <a:solidFill>
                  <a:srgbClr val="FFFFFF"/>
                </a:solidFill>
              </a:rPr>
              <a:t>断定是非。他们要将刀打成犁头</a:t>
            </a:r>
            <a:r>
              <a:rPr lang="en-US" altLang="ja-JP" sz="3600" b="1">
                <a:solidFill>
                  <a:srgbClr val="FFFFFF"/>
                </a:solidFill>
              </a:rPr>
              <a:t>, </a:t>
            </a:r>
            <a:r>
              <a:rPr lang="ja-JP" altLang="en-US" sz="3600" b="1">
                <a:solidFill>
                  <a:srgbClr val="FFFFFF"/>
                </a:solidFill>
              </a:rPr>
              <a:t>把枪打成镰刀。这国不举刀攻击那国</a:t>
            </a:r>
            <a:r>
              <a:rPr lang="en-US" altLang="ja-JP" sz="3600" b="1">
                <a:solidFill>
                  <a:srgbClr val="FFFFFF"/>
                </a:solidFill>
              </a:rPr>
              <a:t>, </a:t>
            </a:r>
            <a:r>
              <a:rPr lang="ja-JP" altLang="en-US" sz="3600" b="1">
                <a:solidFill>
                  <a:srgbClr val="FFFFFF"/>
                </a:solidFill>
              </a:rPr>
              <a:t>他们也不再学习山事。</a:t>
            </a:r>
            <a:endParaRPr lang="en-US" sz="3600">
              <a:solidFill>
                <a:srgbClr val="FFFFFF"/>
              </a:solidFill>
            </a:endParaRPr>
          </a:p>
        </p:txBody>
      </p:sp>
      <p:sp>
        <p:nvSpPr>
          <p:cNvPr id="124931" name="Rectangle 10"/>
          <p:cNvSpPr>
            <a:spLocks noGrp="1" noChangeArrowheads="1"/>
          </p:cNvSpPr>
          <p:nvPr>
            <p:ph type="title"/>
          </p:nvPr>
        </p:nvSpPr>
        <p:spPr>
          <a:xfrm>
            <a:off x="609600" y="533400"/>
            <a:ext cx="3886200" cy="990600"/>
          </a:xfrm>
          <a:noFill/>
        </p:spPr>
        <p:txBody>
          <a:bodyPr/>
          <a:lstStyle/>
          <a:p>
            <a:pPr eaLnBrk="1" hangingPunct="1"/>
            <a:r>
              <a:rPr lang="ja-JP" altLang="en-US" sz="6000" b="1">
                <a:latin typeface="Times New Roman" charset="0"/>
              </a:rPr>
              <a:t>谁抄袭谁</a:t>
            </a:r>
            <a:r>
              <a:rPr lang="en-US" altLang="ja-JP" sz="6000" b="1">
                <a:latin typeface="Times New Roman" charset="0"/>
              </a:rPr>
              <a:t>?</a:t>
            </a:r>
            <a:endParaRPr lang="en-US" sz="6000" b="1">
              <a:latin typeface="Times New Roman" charset="0"/>
            </a:endParaRPr>
          </a:p>
        </p:txBody>
      </p:sp>
    </p:spTree>
    <p:extLst>
      <p:ext uri="{BB962C8B-B14F-4D97-AF65-F5344CB8AC3E}">
        <p14:creationId xmlns:p14="http://schemas.microsoft.com/office/powerpoint/2010/main" val="39259287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ja-JP" altLang="en-US" sz="4800">
                <a:latin typeface="Times New Roman" charset="0"/>
                <a:cs typeface="+mj-cs"/>
              </a:rPr>
              <a:t>千年耶路撒冷</a:t>
            </a:r>
            <a:endParaRPr lang="en-US" sz="4800">
              <a:latin typeface="Times New Roman" charset="0"/>
              <a:cs typeface="+mj-cs"/>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defTabSz="914400" eaLnBrk="0" hangingPunct="0">
              <a:defRPr/>
            </a:pPr>
            <a:endParaRPr lang="en-US" sz="1800">
              <a:solidFill>
                <a:srgbClr val="FFFFFF"/>
              </a:solidFill>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defRPr/>
            </a:pPr>
            <a:r>
              <a:rPr lang="ja-JP" altLang="en-US" sz="3200" b="1" smtClean="0">
                <a:solidFill>
                  <a:srgbClr val="FFFFFF"/>
                </a:solidFill>
                <a:latin typeface="Times New Roman" charset="0"/>
              </a:rPr>
              <a:t>“训诲必出于锡安</a:t>
            </a:r>
            <a:r>
              <a:rPr lang="en-US" sz="3200" b="1" smtClean="0">
                <a:solidFill>
                  <a:srgbClr val="FFFFFF"/>
                </a:solidFill>
                <a:latin typeface="Times New Roman" charset="0"/>
              </a:rPr>
              <a:t>, </a:t>
            </a:r>
            <a:r>
              <a:rPr lang="ja-JP" altLang="en-US" sz="3200" b="1" smtClean="0">
                <a:solidFill>
                  <a:srgbClr val="FFFFFF"/>
                </a:solidFill>
                <a:latin typeface="Times New Roman" charset="0"/>
              </a:rPr>
              <a:t>耶和华的言语</a:t>
            </a:r>
            <a:r>
              <a:rPr lang="en-US" sz="3200" b="1" smtClean="0">
                <a:solidFill>
                  <a:srgbClr val="FFFFFF"/>
                </a:solidFill>
                <a:latin typeface="Times New Roman" charset="0"/>
              </a:rPr>
              <a:t>, </a:t>
            </a:r>
            <a:r>
              <a:rPr lang="ja-JP" altLang="en-US" sz="3200" b="1" smtClean="0">
                <a:solidFill>
                  <a:srgbClr val="FFFFFF"/>
                </a:solidFill>
                <a:latin typeface="Times New Roman" charset="0"/>
              </a:rPr>
              <a:t>必出于耶路撒冷。”</a:t>
            </a:r>
            <a:endParaRPr lang="en-US" sz="3200" b="1" smtClean="0">
              <a:solidFill>
                <a:srgbClr val="FFFFFF"/>
              </a:solidFill>
              <a:latin typeface="Times New Roman" charset="0"/>
            </a:endParaRPr>
          </a:p>
          <a:p>
            <a:pPr algn="r" defTabSz="914400" eaLnBrk="0" hangingPunct="0">
              <a:defRPr/>
            </a:pPr>
            <a:r>
              <a:rPr lang="en-US" sz="3200" b="1" smtClean="0">
                <a:solidFill>
                  <a:srgbClr val="FFFFFF"/>
                </a:solidFill>
                <a:latin typeface="Times New Roman" charset="0"/>
              </a:rPr>
              <a:t>- </a:t>
            </a:r>
            <a:r>
              <a:rPr lang="ja-JP" altLang="en-US" sz="3200" b="1" smtClean="0">
                <a:solidFill>
                  <a:srgbClr val="E5E5FF"/>
                </a:solidFill>
                <a:effectLst>
                  <a:outerShdw blurRad="38100" dist="38100" dir="2700000" algn="tl">
                    <a:srgbClr val="000000"/>
                  </a:outerShdw>
                </a:effectLst>
                <a:latin typeface="Times New Roman" charset="0"/>
              </a:rPr>
              <a:t>以赛亚书</a:t>
            </a:r>
            <a:r>
              <a:rPr lang="en-US" sz="3200" b="1" smtClean="0">
                <a:solidFill>
                  <a:srgbClr val="FFFFFF"/>
                </a:solidFill>
                <a:latin typeface="Times New Roman" charset="0"/>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algn="ctr" defTabSz="914400" eaLnBrk="0" hangingPunct="0">
              <a:defRPr/>
            </a:pPr>
            <a:r>
              <a:rPr lang="en-US" sz="2800" b="1">
                <a:solidFill>
                  <a:srgbClr val="003399"/>
                </a:solidFill>
                <a:latin typeface="Times New Roman" pitchFamily="18" charset="0"/>
              </a:rPr>
              <a:t>106</a:t>
            </a:r>
            <a:endParaRPr lang="en-US" sz="2800">
              <a:solidFill>
                <a:srgbClr val="003399"/>
              </a:solidFill>
              <a:latin typeface="Times New Roman" pitchFamily="18" charset="0"/>
            </a:endParaRPr>
          </a:p>
        </p:txBody>
      </p:sp>
    </p:spTree>
    <p:extLst>
      <p:ext uri="{BB962C8B-B14F-4D97-AF65-F5344CB8AC3E}">
        <p14:creationId xmlns:p14="http://schemas.microsoft.com/office/powerpoint/2010/main" val="46620072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t="6956" r="30403" b="15133"/>
          <a:stretch/>
        </p:blipFill>
        <p:spPr>
          <a:xfrm>
            <a:off x="0" y="-1"/>
            <a:ext cx="9144000" cy="6858001"/>
          </a:xfrm>
          <a:prstGeom prst="rect">
            <a:avLst/>
          </a:prstGeom>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a:extLst/>
        </p:spPr>
        <p:txBody>
          <a:bodyPr anchor="ctr"/>
          <a:lstStyle/>
          <a:p>
            <a:pPr algn="l">
              <a:defRPr/>
            </a:pPr>
            <a:r>
              <a:rPr lang="en-US" sz="2400" b="1" dirty="0" smtClean="0">
                <a:effectLst>
                  <a:glow rad="127000">
                    <a:schemeClr val="tx1"/>
                  </a:glow>
                </a:effectLst>
                <a:latin typeface="Arial" charset="0"/>
                <a:ea typeface="ＭＳ Ｐゴシック" charset="0"/>
                <a:cs typeface="ＭＳ Ｐゴシック" charset="0"/>
              </a:rPr>
              <a:t>48 Levitical Cities</a:t>
            </a:r>
            <a:endParaRPr lang="en-US" sz="2400" b="1" dirty="0">
              <a:effectLst>
                <a:glow rad="127000">
                  <a:schemeClr val="tx1"/>
                </a:glow>
              </a:effectLst>
              <a:latin typeface="Arial" charset="0"/>
              <a:ea typeface="ＭＳ Ｐゴシック" charset="0"/>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auto">
              <a:spcBef>
                <a:spcPts val="0"/>
              </a:spcBef>
              <a:spcAft>
                <a:spcPts val="0"/>
              </a:spcAft>
            </a:pPr>
            <a:r>
              <a:rPr lang="en-US" b="1" dirty="0" smtClean="0">
                <a:solidFill>
                  <a:srgbClr val="FFFFFF"/>
                </a:solidFill>
                <a:latin typeface="Arial" charset="0"/>
                <a:cs typeface="Arial" charset="0"/>
              </a:rPr>
              <a:t>171a</a:t>
            </a:r>
            <a:endParaRPr lang="en-US" b="1" dirty="0">
              <a:solidFill>
                <a:srgbClr val="FFFFFF"/>
              </a:solidFill>
              <a:latin typeface="Arial" charset="0"/>
              <a:cs typeface="Arial" charset="0"/>
            </a:endParaRP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6 Cities of Refuge</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2611681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1208"/>
            <a:ext cx="9144000" cy="143931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Teacher</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
            <a:ext cx="9144000" cy="5147187"/>
          </a:xfrm>
          <a:prstGeom prst="rect">
            <a:avLst/>
          </a:prstGeom>
        </p:spPr>
      </p:pic>
    </p:spTree>
    <p:extLst>
      <p:ext uri="{BB962C8B-B14F-4D97-AF65-F5344CB8AC3E}">
        <p14:creationId xmlns:p14="http://schemas.microsoft.com/office/powerpoint/2010/main" val="996237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916"/>
          <a:stretch/>
        </p:blipFill>
        <p:spPr>
          <a:xfrm>
            <a:off x="0" y="0"/>
            <a:ext cx="9227669" cy="68400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bring worldwide peace (2:4) </a:t>
            </a:r>
          </a:p>
        </p:txBody>
      </p:sp>
      <p:sp>
        <p:nvSpPr>
          <p:cNvPr id="5" name="Rectangle 2"/>
          <p:cNvSpPr txBox="1">
            <a:spLocks noChangeArrowheads="1"/>
          </p:cNvSpPr>
          <p:nvPr/>
        </p:nvSpPr>
        <p:spPr bwMode="auto">
          <a:xfrm>
            <a:off x="871" y="3789040"/>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"He will judge between the nations and will settle disputes for many peoples" (4a).</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8937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effectLst>
                  <a:glow rad="228600">
                    <a:schemeClr val="tx1"/>
                  </a:glow>
                  <a:outerShdw blurRad="38100" dist="38100" dir="2700000" algn="tl">
                    <a:srgbClr val="000000">
                      <a:alpha val="43137"/>
                    </a:srgbClr>
                  </a:outerShdw>
                </a:effectLst>
              </a:rPr>
              <a:t>United Nations Building, New York</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8277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What</a:t>
            </a:r>
            <a:r>
              <a:rPr lang="fr-FR" sz="4800" b="1" dirty="0">
                <a:effectLst>
                  <a:glow rad="127000">
                    <a:schemeClr val="tx1"/>
                  </a:glow>
                </a:effectLst>
                <a:latin typeface="Arial" charset="0"/>
                <a:ea typeface="ＭＳ Ｐゴシック" charset="0"/>
                <a:cs typeface="ＭＳ Ｐゴシック" charset="0"/>
              </a:rPr>
              <a:t> </a:t>
            </a:r>
            <a:r>
              <a:rPr lang="fr-FR" sz="4800" b="1" dirty="0" smtClean="0">
                <a:effectLst>
                  <a:glow rad="127000">
                    <a:schemeClr val="tx1"/>
                  </a:glow>
                </a:effectLst>
                <a:latin typeface="Arial" charset="0"/>
                <a:ea typeface="ＭＳ Ｐゴシック" charset="0"/>
                <a:cs typeface="ＭＳ Ｐゴシック" charset="0"/>
              </a:rPr>
              <a:t>in the world </a:t>
            </a:r>
            <a:r>
              <a:rPr lang="fr-FR" sz="4800" b="1" dirty="0" err="1" smtClean="0">
                <a:effectLst>
                  <a:glow rad="127000">
                    <a:schemeClr val="tx1"/>
                  </a:glow>
                </a:effectLst>
                <a:latin typeface="Arial" charset="0"/>
                <a:ea typeface="ＭＳ Ｐゴシック" charset="0"/>
                <a:cs typeface="ＭＳ Ｐゴシック" charset="0"/>
              </a:rPr>
              <a:t>is</a:t>
            </a:r>
            <a:r>
              <a:rPr lang="fr-FR" sz="4800" b="1" dirty="0" smtClean="0">
                <a:effectLst>
                  <a:glow rad="127000">
                    <a:schemeClr val="tx1"/>
                  </a:glow>
                </a:effectLst>
                <a:latin typeface="Arial" charset="0"/>
                <a:ea typeface="ＭＳ Ｐゴシック" charset="0"/>
                <a:cs typeface="ＭＳ Ｐゴシック" charset="0"/>
              </a:rPr>
              <a:t> h</a:t>
            </a:r>
            <a:r>
              <a:rPr lang="en-US" sz="4800" b="1" dirty="0" err="1" smtClean="0">
                <a:effectLst>
                  <a:glow rad="127000">
                    <a:schemeClr val="tx1"/>
                  </a:glow>
                </a:effectLst>
                <a:latin typeface="Arial" charset="0"/>
                <a:ea typeface="ＭＳ Ｐゴシック" charset="0"/>
                <a:cs typeface="ＭＳ Ｐゴシック" charset="0"/>
              </a:rPr>
              <a:t>appening</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Good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Bad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endParaRPr>
          </a:p>
        </p:txBody>
      </p:sp>
      <p:sp>
        <p:nvSpPr>
          <p:cNvPr id="8" name="Rectangle 2"/>
          <p:cNvSpPr txBox="1">
            <a:spLocks noChangeArrowheads="1"/>
          </p:cNvSpPr>
          <p:nvPr/>
        </p:nvSpPr>
        <p:spPr bwMode="auto">
          <a:xfrm rot="20830305">
            <a:off x="644534" y="1738317"/>
            <a:ext cx="7820941" cy="3096344"/>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Do you have hope it will get better?</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91888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488"/>
            <a:ext cx="4572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8563" y="-20638"/>
            <a:ext cx="54419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en-US" sz="4000" dirty="0" smtClean="0">
                <a:effectLst>
                  <a:glow rad="228600">
                    <a:schemeClr val="tx1"/>
                  </a:glow>
                  <a:outerShdw blurRad="38100" dist="38100" dir="2700000" algn="tl">
                    <a:srgbClr val="000000">
                      <a:alpha val="43137"/>
                    </a:srgbClr>
                  </a:outerShdw>
                </a:effectLst>
              </a:rPr>
              <a:t>United Nations Building (New York)</a:t>
            </a:r>
            <a:endParaRPr lang="en-US" sz="4000"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142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ffectLst>
                  <a:glow rad="228600">
                    <a:schemeClr val="tx1"/>
                  </a:glow>
                  <a:outerShdw blurRad="38100" dist="38100" dir="2700000" algn="tl">
                    <a:srgbClr val="000000">
                      <a:alpha val="43137"/>
                    </a:srgbClr>
                  </a:outerShdw>
                </a:effectLst>
              </a:rPr>
              <a:t>United Nations Building, New York</a:t>
            </a:r>
            <a:endParaRPr lang="en-US" dirty="0">
              <a:effectLst>
                <a:glow rad="228600">
                  <a:schemeClr val="tx1"/>
                </a:glow>
                <a:outerShdw blurRad="38100" dist="38100" dir="2700000" algn="tl">
                  <a:srgbClr val="000000">
                    <a:alpha val="43137"/>
                  </a:srgbClr>
                </a:outerShdw>
              </a:effectLst>
            </a:endParaRPr>
          </a:p>
        </p:txBody>
      </p:sp>
      <p:pic>
        <p:nvPicPr>
          <p:cNvPr id="2406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977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9228" y="23427"/>
            <a:ext cx="9134771" cy="30469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wrap="square">
            <a:spAutoFit/>
          </a:bodyPr>
          <a:lstStyle/>
          <a:p>
            <a:r>
              <a:rPr lang="en-US" sz="3200" b="1" dirty="0" smtClean="0">
                <a:solidFill>
                  <a:prstClr val="white"/>
                </a:solidFill>
                <a:effectLst>
                  <a:glow rad="165100">
                    <a:prstClr val="black"/>
                  </a:glow>
                </a:effectLst>
                <a:latin typeface="Arial"/>
                <a:ea typeface="+mn-ea"/>
                <a:cs typeface="Arial"/>
              </a:rPr>
              <a:t>"</a:t>
            </a:r>
            <a:r>
              <a:rPr lang="en-SG" sz="3200" b="1" dirty="0" smtClean="0">
                <a:solidFill>
                  <a:prstClr val="white"/>
                </a:solidFill>
                <a:effectLst>
                  <a:glow rad="165100">
                    <a:prstClr val="black"/>
                  </a:glow>
                </a:effectLst>
                <a:latin typeface="Arial"/>
                <a:ea typeface="+mn-ea"/>
                <a:cs typeface="Arial"/>
              </a:rPr>
              <a:t>The </a:t>
            </a:r>
            <a:r>
              <a:rPr lang="en-SG" sz="3200" b="1" dirty="0">
                <a:solidFill>
                  <a:prstClr val="white"/>
                </a:solidFill>
                <a:effectLst>
                  <a:glow rad="165100">
                    <a:prstClr val="black"/>
                  </a:glow>
                </a:effectLst>
                <a:latin typeface="Arial"/>
                <a:ea typeface="+mn-ea"/>
                <a:cs typeface="Arial"/>
              </a:rPr>
              <a:t>L</a:t>
            </a:r>
            <a:r>
              <a:rPr lang="en-SG" sz="2800" b="1" dirty="0">
                <a:solidFill>
                  <a:prstClr val="white"/>
                </a:solidFill>
                <a:effectLst>
                  <a:glow rad="165100">
                    <a:prstClr val="black"/>
                  </a:glow>
                </a:effectLst>
                <a:latin typeface="Arial"/>
                <a:ea typeface="+mn-ea"/>
                <a:cs typeface="Arial"/>
              </a:rPr>
              <a:t>ORD</a:t>
            </a:r>
            <a:r>
              <a:rPr lang="en-SG" sz="3200" b="1" dirty="0">
                <a:solidFill>
                  <a:prstClr val="white"/>
                </a:solidFill>
                <a:effectLst>
                  <a:glow rad="165100">
                    <a:prstClr val="black"/>
                  </a:glow>
                </a:effectLst>
                <a:latin typeface="Arial"/>
                <a:ea typeface="+mn-ea"/>
                <a:cs typeface="Arial"/>
              </a:rPr>
              <a:t> has sworn to Jerusalem by his own strength: </a:t>
            </a:r>
            <a:r>
              <a:rPr lang="fr-FR" sz="3200" b="1" dirty="0" smtClean="0">
                <a:solidFill>
                  <a:prstClr val="white"/>
                </a:solidFill>
                <a:effectLst>
                  <a:glow rad="165100">
                    <a:prstClr val="black"/>
                  </a:glow>
                </a:effectLst>
                <a:latin typeface="Arial"/>
                <a:ea typeface="+mn-ea"/>
                <a:cs typeface="Arial"/>
              </a:rPr>
              <a:t>'</a:t>
            </a:r>
            <a:r>
              <a:rPr lang="en-SG" sz="3200" b="1" dirty="0" smtClean="0">
                <a:solidFill>
                  <a:prstClr val="white"/>
                </a:solidFill>
                <a:effectLst>
                  <a:glow rad="165100">
                    <a:prstClr val="black"/>
                  </a:glow>
                </a:effectLst>
                <a:latin typeface="Arial"/>
                <a:ea typeface="+mn-ea"/>
                <a:cs typeface="Arial"/>
              </a:rPr>
              <a:t>I </a:t>
            </a:r>
            <a:r>
              <a:rPr lang="en-SG" sz="3200" b="1" dirty="0">
                <a:solidFill>
                  <a:prstClr val="white"/>
                </a:solidFill>
                <a:effectLst>
                  <a:glow rad="165100">
                    <a:prstClr val="black"/>
                  </a:glow>
                </a:effectLst>
                <a:latin typeface="Arial"/>
                <a:ea typeface="+mn-ea"/>
                <a:cs typeface="Arial"/>
              </a:rPr>
              <a:t>will never again hand you over to your enemies. </a:t>
            </a:r>
            <a:r>
              <a:rPr lang="en-SG" sz="3200" b="1" dirty="0" smtClean="0">
                <a:solidFill>
                  <a:prstClr val="white"/>
                </a:solidFill>
                <a:effectLst>
                  <a:glow rad="165100">
                    <a:prstClr val="black"/>
                  </a:glow>
                </a:effectLst>
                <a:latin typeface="Arial"/>
                <a:ea typeface="+mn-ea"/>
                <a:cs typeface="Arial"/>
              </a:rPr>
              <a:t>Never </a:t>
            </a:r>
            <a:r>
              <a:rPr lang="en-SG" sz="3200" b="1" dirty="0">
                <a:solidFill>
                  <a:prstClr val="white"/>
                </a:solidFill>
                <a:effectLst>
                  <a:glow rad="165100">
                    <a:prstClr val="black"/>
                  </a:glow>
                </a:effectLst>
                <a:latin typeface="Arial"/>
                <a:ea typeface="+mn-ea"/>
                <a:cs typeface="Arial"/>
              </a:rPr>
              <a:t>again will foreign warriors come </a:t>
            </a:r>
            <a:r>
              <a:rPr lang="en-SG" sz="3200" b="1" dirty="0" smtClean="0">
                <a:solidFill>
                  <a:prstClr val="white"/>
                </a:solidFill>
                <a:effectLst>
                  <a:glow rad="165100">
                    <a:prstClr val="black"/>
                  </a:glow>
                </a:effectLst>
                <a:latin typeface="Arial"/>
                <a:ea typeface="+mn-ea"/>
                <a:cs typeface="Arial"/>
              </a:rPr>
              <a:t>and </a:t>
            </a:r>
            <a:r>
              <a:rPr lang="en-SG" sz="3200" b="1" dirty="0">
                <a:solidFill>
                  <a:prstClr val="white"/>
                </a:solidFill>
                <a:effectLst>
                  <a:glow rad="165100">
                    <a:prstClr val="black"/>
                  </a:glow>
                </a:effectLst>
                <a:latin typeface="Arial"/>
                <a:ea typeface="+mn-ea"/>
                <a:cs typeface="Arial"/>
              </a:rPr>
              <a:t>take away your grain and new </a:t>
            </a:r>
            <a:r>
              <a:rPr lang="en-SG" sz="3200" b="1" dirty="0" smtClean="0">
                <a:solidFill>
                  <a:prstClr val="white"/>
                </a:solidFill>
                <a:effectLst>
                  <a:glow rad="165100">
                    <a:prstClr val="black"/>
                  </a:glow>
                </a:effectLst>
                <a:latin typeface="Arial"/>
                <a:ea typeface="+mn-ea"/>
                <a:cs typeface="Arial"/>
              </a:rPr>
              <a:t>wine</a:t>
            </a:r>
            <a:r>
              <a:rPr lang="fr-FR" sz="3200" b="1" dirty="0" smtClean="0">
                <a:solidFill>
                  <a:prstClr val="white"/>
                </a:solidFill>
                <a:effectLst>
                  <a:glow rad="165100">
                    <a:prstClr val="black"/>
                  </a:glow>
                </a:effectLst>
                <a:latin typeface="Arial"/>
                <a:ea typeface="+mn-ea"/>
                <a:cs typeface="Arial"/>
              </a:rPr>
              <a:t>'"</a:t>
            </a:r>
            <a:r>
              <a:rPr lang="en-US" sz="3200" b="1" dirty="0">
                <a:solidFill>
                  <a:prstClr val="white"/>
                </a:solidFill>
                <a:effectLst>
                  <a:glow rad="165100">
                    <a:prstClr val="black"/>
                  </a:glow>
                </a:effectLst>
                <a:latin typeface="Arial"/>
                <a:ea typeface="+mn-ea"/>
                <a:cs typeface="Arial"/>
              </a:rPr>
              <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(Isa. </a:t>
            </a:r>
            <a:r>
              <a:rPr lang="en-US" sz="3200" b="1" dirty="0" smtClean="0">
                <a:solidFill>
                  <a:prstClr val="white"/>
                </a:solidFill>
                <a:effectLst>
                  <a:glow rad="165100">
                    <a:prstClr val="black"/>
                  </a:glow>
                </a:effectLst>
                <a:latin typeface="Arial"/>
                <a:ea typeface="+mn-ea"/>
                <a:cs typeface="Arial"/>
              </a:rPr>
              <a:t>62:8 </a:t>
            </a:r>
            <a:r>
              <a:rPr lang="en-US" sz="2800" b="1" dirty="0">
                <a:solidFill>
                  <a:prstClr val="white"/>
                </a:solidFill>
                <a:effectLst>
                  <a:glow rad="165100">
                    <a:prstClr val="black"/>
                  </a:glow>
                </a:effectLst>
                <a:latin typeface="Arial"/>
                <a:ea typeface="+mn-ea"/>
                <a:cs typeface="Arial"/>
              </a:rPr>
              <a:t>NLT</a:t>
            </a:r>
            <a:r>
              <a:rPr lang="en-US" sz="3200" b="1" dirty="0" smtClean="0">
                <a:solidFill>
                  <a:prstClr val="white"/>
                </a:solidFill>
                <a:effectLst>
                  <a:glow rad="165100">
                    <a:prstClr val="black"/>
                  </a:glow>
                </a:effectLst>
                <a:latin typeface="Arial"/>
                <a:ea typeface="+mn-ea"/>
                <a:cs typeface="Arial"/>
              </a:rPr>
              <a:t>).</a:t>
            </a:r>
            <a:endParaRPr lang="en-US" sz="3200" b="1" dirty="0">
              <a:solidFill>
                <a:prstClr val="white"/>
              </a:solidFill>
              <a:effectLst>
                <a:glow rad="165100">
                  <a:prstClr val="black"/>
                </a:glow>
              </a:effectLst>
              <a:latin typeface="Arial"/>
              <a:ea typeface="+mn-ea"/>
              <a:cs typeface="Arial"/>
            </a:endParaRPr>
          </a:p>
        </p:txBody>
      </p:sp>
    </p:spTree>
    <p:extLst>
      <p:ext uri="{BB962C8B-B14F-4D97-AF65-F5344CB8AC3E}">
        <p14:creationId xmlns:p14="http://schemas.microsoft.com/office/powerpoint/2010/main" val="393070538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6286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00" y="0"/>
            <a:ext cx="9144000" cy="68746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Jesus will bring worldwide prosperity, holiness and </a:t>
            </a:r>
            <a:r>
              <a:rPr lang="en-US" sz="4800" b="1" dirty="0">
                <a:solidFill>
                  <a:srgbClr val="FFFF00"/>
                </a:solidFill>
                <a:effectLst>
                  <a:glow rad="127000">
                    <a:schemeClr val="tx1"/>
                  </a:glow>
                </a:effectLst>
                <a:latin typeface="Arial" charset="0"/>
                <a:ea typeface="ＭＳ Ｐゴシック" charset="0"/>
                <a:cs typeface="ＭＳ Ｐゴシック" charset="0"/>
              </a:rPr>
              <a:t>protection</a:t>
            </a:r>
            <a:r>
              <a:rPr lang="en-US" sz="4800" b="1" dirty="0">
                <a:effectLst>
                  <a:glow rad="127000">
                    <a:schemeClr val="tx1"/>
                  </a:glow>
                </a:effectLst>
                <a:latin typeface="Arial" charset="0"/>
                <a:ea typeface="ＭＳ Ｐゴシック" charset="0"/>
                <a:cs typeface="ＭＳ Ｐゴシック" charset="0"/>
              </a:rPr>
              <a:t> (4:2-6)</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6286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2564904"/>
            <a:ext cx="9144000" cy="429309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"In </a:t>
            </a:r>
            <a:r>
              <a:rPr lang="en-US" sz="3600" b="1" dirty="0">
                <a:effectLst>
                  <a:glow rad="127000">
                    <a:schemeClr val="tx1"/>
                  </a:glow>
                </a:effectLst>
                <a:latin typeface="Arial" charset="0"/>
                <a:ea typeface="ＭＳ Ｐゴシック" charset="0"/>
                <a:cs typeface="ＭＳ Ｐゴシック" charset="0"/>
              </a:rPr>
              <a:t>that day the Branch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will be beautiful and glorious, and the fruit of the land will be the pride and glory of the survivors in </a:t>
            </a:r>
            <a:r>
              <a:rPr lang="en-US" sz="3600" b="1" dirty="0" smtClean="0">
                <a:effectLst>
                  <a:glow rad="127000">
                    <a:schemeClr val="tx1"/>
                  </a:glow>
                </a:effectLst>
                <a:latin typeface="Arial" charset="0"/>
                <a:ea typeface="ＭＳ Ｐゴシック" charset="0"/>
                <a:cs typeface="ＭＳ Ｐゴシック" charset="0"/>
              </a:rPr>
              <a:t>Israel" (4:2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91749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Branch</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2987" y="0"/>
            <a:ext cx="9146213" cy="6858000"/>
          </a:xfrm>
          <a:prstGeom prst="rect">
            <a:avLst/>
          </a:prstGeom>
        </p:spPr>
      </p:pic>
      <p:sp>
        <p:nvSpPr>
          <p:cNvPr id="5" name="Rectangle 2"/>
          <p:cNvSpPr txBox="1">
            <a:spLocks noChangeArrowheads="1"/>
          </p:cNvSpPr>
          <p:nvPr/>
        </p:nvSpPr>
        <p:spPr bwMode="auto">
          <a:xfrm>
            <a:off x="35496" y="44624"/>
            <a:ext cx="9036496" cy="666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254000">
                    <a:schemeClr val="tx1"/>
                  </a:glow>
                </a:effectLst>
              </a:rPr>
              <a:t>"The </a:t>
            </a:r>
            <a:r>
              <a:rPr lang="en-US" sz="2800" b="1" dirty="0">
                <a:effectLst>
                  <a:glow rad="254000">
                    <a:schemeClr val="tx1"/>
                  </a:glow>
                </a:effectLst>
              </a:rPr>
              <a:t>prophet looked beyond the </a:t>
            </a:r>
            <a:r>
              <a:rPr lang="fr-FR" sz="2800" b="1" dirty="0" smtClean="0">
                <a:effectLst>
                  <a:glow rad="254000">
                    <a:schemeClr val="tx1"/>
                  </a:glow>
                </a:effectLst>
              </a:rPr>
              <a:t>'</a:t>
            </a:r>
            <a:r>
              <a:rPr lang="en-US" sz="2800" b="1" dirty="0" smtClean="0">
                <a:effectLst>
                  <a:glow rad="254000">
                    <a:schemeClr val="tx1"/>
                  </a:glow>
                </a:effectLst>
              </a:rPr>
              <a:t>day </a:t>
            </a:r>
            <a:r>
              <a:rPr lang="en-US" sz="2800" b="1" dirty="0">
                <a:effectLst>
                  <a:glow rad="254000">
                    <a:schemeClr val="tx1"/>
                  </a:glow>
                </a:effectLst>
              </a:rPr>
              <a:t>of the </a:t>
            </a:r>
            <a:r>
              <a:rPr lang="en-US" sz="2800" b="1" dirty="0" smtClean="0">
                <a:effectLst>
                  <a:glow rad="254000">
                    <a:schemeClr val="tx1"/>
                  </a:glow>
                </a:effectLst>
              </a:rPr>
              <a:t>Lord</a:t>
            </a:r>
            <a:r>
              <a:rPr lang="fr-FR" sz="2800" b="1" dirty="0" smtClean="0">
                <a:effectLst>
                  <a:glow rad="254000">
                    <a:schemeClr val="tx1"/>
                  </a:glow>
                </a:effectLst>
              </a:rPr>
              <a:t>'</a:t>
            </a:r>
            <a:r>
              <a:rPr lang="en-US" sz="2800" b="1" dirty="0" smtClean="0">
                <a:effectLst>
                  <a:glow rad="254000">
                    <a:schemeClr val="tx1"/>
                  </a:glow>
                </a:effectLst>
              </a:rPr>
              <a:t> </a:t>
            </a:r>
            <a:r>
              <a:rPr lang="en-US" sz="2800" b="1" dirty="0">
                <a:effectLst>
                  <a:glow rad="254000">
                    <a:schemeClr val="tx1"/>
                  </a:glow>
                </a:effectLst>
              </a:rPr>
              <a:t>to that time when the kingdom will be established on earth. </a:t>
            </a:r>
            <a:r>
              <a:rPr lang="fr-FR" sz="2800" b="1" dirty="0" smtClean="0">
                <a:effectLst>
                  <a:glow rad="254000">
                    <a:schemeClr val="tx1"/>
                  </a:glow>
                </a:effectLst>
              </a:rPr>
              <a:t>'</a:t>
            </a:r>
            <a:r>
              <a:rPr lang="en-US" sz="2800" b="1" dirty="0" smtClean="0">
                <a:effectLst>
                  <a:glow rad="254000">
                    <a:schemeClr val="tx1"/>
                  </a:glow>
                </a:effectLst>
              </a:rPr>
              <a:t>Branch </a:t>
            </a:r>
            <a:r>
              <a:rPr lang="en-US" sz="2800" b="1" dirty="0">
                <a:effectLst>
                  <a:glow rad="254000">
                    <a:schemeClr val="tx1"/>
                  </a:glow>
                </a:effectLst>
              </a:rPr>
              <a:t>of the </a:t>
            </a:r>
            <a:r>
              <a:rPr lang="en-US" sz="2800" b="1" dirty="0" smtClean="0">
                <a:effectLst>
                  <a:glow rad="254000">
                    <a:schemeClr val="tx1"/>
                  </a:glow>
                </a:effectLst>
              </a:rPr>
              <a:t>Lord</a:t>
            </a:r>
            <a:r>
              <a:rPr lang="fr-FR" sz="2800" b="1" dirty="0" smtClean="0">
                <a:effectLst>
                  <a:glow rad="254000">
                    <a:schemeClr val="tx1"/>
                  </a:glow>
                </a:effectLst>
              </a:rPr>
              <a:t>'</a:t>
            </a:r>
            <a:r>
              <a:rPr lang="en-US" sz="2800" b="1" dirty="0" smtClean="0">
                <a:effectLst>
                  <a:glow rad="254000">
                    <a:schemeClr val="tx1"/>
                  </a:glow>
                </a:effectLst>
              </a:rPr>
              <a:t> </a:t>
            </a:r>
            <a:r>
              <a:rPr lang="en-US" sz="2800" b="1" dirty="0">
                <a:effectLst>
                  <a:glow rad="254000">
                    <a:schemeClr val="tx1"/>
                  </a:glow>
                </a:effectLst>
              </a:rPr>
              <a:t>is a messianic title for Jesus Christ, who came as a </a:t>
            </a:r>
            <a:r>
              <a:rPr lang="fr-FR" sz="2800" b="1" dirty="0" smtClean="0">
                <a:effectLst>
                  <a:glow rad="254000">
                    <a:schemeClr val="tx1"/>
                  </a:glow>
                </a:effectLst>
              </a:rPr>
              <a:t>'</a:t>
            </a:r>
            <a:r>
              <a:rPr lang="en-US" sz="2800" b="1" dirty="0" smtClean="0">
                <a:effectLst>
                  <a:glow rad="254000">
                    <a:schemeClr val="tx1"/>
                  </a:glow>
                </a:effectLst>
              </a:rPr>
              <a:t>shoot</a:t>
            </a:r>
            <a:r>
              <a:rPr lang="fr-FR" sz="2800" b="1" dirty="0" smtClean="0">
                <a:effectLst>
                  <a:glow rad="254000">
                    <a:schemeClr val="tx1"/>
                  </a:glow>
                </a:effectLst>
              </a:rPr>
              <a:t>'</a:t>
            </a:r>
            <a:r>
              <a:rPr lang="en-US" sz="2800" b="1" dirty="0" smtClean="0">
                <a:effectLst>
                  <a:glow rad="254000">
                    <a:schemeClr val="tx1"/>
                  </a:glow>
                </a:effectLst>
              </a:rPr>
              <a:t> </a:t>
            </a:r>
            <a:r>
              <a:rPr lang="en-US" sz="2800" b="1" dirty="0">
                <a:effectLst>
                  <a:glow rad="254000">
                    <a:schemeClr val="tx1"/>
                  </a:glow>
                </a:effectLst>
              </a:rPr>
              <a:t>from the seeming dead stump of </a:t>
            </a:r>
            <a:r>
              <a:rPr lang="en-US" sz="2800" b="1" dirty="0" smtClean="0">
                <a:effectLst>
                  <a:glow rad="254000">
                    <a:schemeClr val="tx1"/>
                  </a:glow>
                </a:effectLst>
              </a:rPr>
              <a:t>David</a:t>
            </a:r>
            <a:r>
              <a:rPr lang="fr-FR" sz="2800" b="1" dirty="0" smtClean="0">
                <a:effectLst>
                  <a:glow rad="254000">
                    <a:schemeClr val="tx1"/>
                  </a:glow>
                </a:effectLst>
              </a:rPr>
              <a:t>'</a:t>
            </a:r>
            <a:r>
              <a:rPr lang="en-US" sz="2800" b="1" dirty="0" smtClean="0">
                <a:effectLst>
                  <a:glow rad="254000">
                    <a:schemeClr val="tx1"/>
                  </a:glow>
                </a:effectLst>
              </a:rPr>
              <a:t>s </a:t>
            </a:r>
            <a:r>
              <a:rPr lang="en-US" sz="2800" b="1" dirty="0">
                <a:effectLst>
                  <a:glow rad="254000">
                    <a:schemeClr val="tx1"/>
                  </a:glow>
                </a:effectLst>
              </a:rPr>
              <a:t>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a:t>
            </a:r>
            <a:r>
              <a:rPr lang="en-US" sz="2800" b="1" dirty="0" smtClean="0">
                <a:effectLst>
                  <a:glow rad="254000">
                    <a:schemeClr val="tx1"/>
                  </a:glow>
                </a:effectLst>
              </a:rPr>
              <a:t>Isaiah</a:t>
            </a:r>
            <a:r>
              <a:rPr lang="fr-FR" sz="2800" b="1" dirty="0" smtClean="0">
                <a:effectLst>
                  <a:glow rad="254000">
                    <a:schemeClr val="tx1"/>
                  </a:glow>
                </a:effectLst>
              </a:rPr>
              <a:t>'</a:t>
            </a:r>
            <a:r>
              <a:rPr lang="en-US" sz="2800" b="1" dirty="0" smtClean="0">
                <a:effectLst>
                  <a:glow rad="254000">
                    <a:schemeClr val="tx1"/>
                  </a:glow>
                </a:effectLst>
              </a:rPr>
              <a:t>s </a:t>
            </a:r>
            <a:r>
              <a:rPr lang="en-US" sz="2800" b="1" dirty="0">
                <a:effectLst>
                  <a:glow rad="254000">
                    <a:schemeClr val="tx1"/>
                  </a:glow>
                </a:effectLst>
              </a:rPr>
              <a:t>day, </a:t>
            </a:r>
            <a:r>
              <a:rPr lang="fr-FR" sz="2800" b="1" dirty="0" smtClean="0">
                <a:effectLst>
                  <a:glow rad="254000">
                    <a:schemeClr val="tx1"/>
                  </a:glow>
                </a:effectLst>
              </a:rPr>
              <a:t>'</a:t>
            </a:r>
            <a:r>
              <a:rPr lang="en-US" sz="2800" b="1" dirty="0" smtClean="0">
                <a:effectLst>
                  <a:glow rad="254000">
                    <a:schemeClr val="tx1"/>
                  </a:glow>
                </a:effectLst>
              </a:rPr>
              <a:t>in </a:t>
            </a:r>
            <a:r>
              <a:rPr lang="en-US" sz="2800" b="1" dirty="0">
                <a:effectLst>
                  <a:glow rad="254000">
                    <a:schemeClr val="tx1"/>
                  </a:glow>
                </a:effectLst>
              </a:rPr>
              <a:t>that </a:t>
            </a:r>
            <a:r>
              <a:rPr lang="en-US" sz="2800" b="1" dirty="0" smtClean="0">
                <a:effectLst>
                  <a:glow rad="254000">
                    <a:schemeClr val="tx1"/>
                  </a:glow>
                </a:effectLst>
              </a:rPr>
              <a:t>day</a:t>
            </a:r>
            <a:r>
              <a:rPr lang="fr-FR" sz="2800" b="1" dirty="0" smtClean="0">
                <a:effectLst>
                  <a:glow rad="254000">
                    <a:schemeClr val="tx1"/>
                  </a:glow>
                </a:effectLst>
              </a:rPr>
              <a:t>'</a:t>
            </a:r>
            <a:r>
              <a:rPr lang="en-US" sz="2800" b="1" dirty="0" smtClean="0">
                <a:effectLst>
                  <a:glow rad="254000">
                    <a:schemeClr val="tx1"/>
                  </a:glow>
                </a:effectLst>
              </a:rPr>
              <a:t> </a:t>
            </a:r>
            <a:r>
              <a:rPr lang="en-US" sz="2800" b="1" dirty="0">
                <a:effectLst>
                  <a:glow rad="254000">
                    <a:schemeClr val="tx1"/>
                  </a:glow>
                </a:effectLst>
              </a:rPr>
              <a:t>the people will be holy (set apart), and the land will be beautiful and </a:t>
            </a:r>
            <a:r>
              <a:rPr lang="en-US" sz="2800" b="1" dirty="0" smtClean="0">
                <a:effectLst>
                  <a:glow rad="254000">
                    <a:schemeClr val="tx1"/>
                  </a:glow>
                </a:effectLst>
              </a:rPr>
              <a:t>glorious" </a:t>
            </a:r>
            <a:br>
              <a:rPr lang="en-US" sz="2800" b="1" dirty="0" smtClean="0">
                <a:effectLst>
                  <a:glow rad="254000">
                    <a:schemeClr val="tx1"/>
                  </a:glow>
                </a:effectLst>
              </a:rPr>
            </a:br>
            <a:endParaRPr lang="en-US" sz="1600" b="1" dirty="0" smtClean="0">
              <a:effectLst>
                <a:glow rad="254000">
                  <a:schemeClr val="tx1"/>
                </a:glow>
              </a:effectLst>
            </a:endParaRPr>
          </a:p>
          <a:p>
            <a:pPr>
              <a:defRPr/>
            </a:pPr>
            <a:r>
              <a:rPr lang="en-US" sz="1800" b="1" dirty="0" smtClean="0">
                <a:effectLst>
                  <a:glow rad="254000">
                    <a:schemeClr val="tx1"/>
                  </a:glow>
                </a:effectLst>
              </a:rPr>
              <a:t>(</a:t>
            </a:r>
            <a:r>
              <a:rPr lang="en-US" sz="1800" b="1" dirty="0">
                <a:effectLst>
                  <a:glow rad="254000">
                    <a:schemeClr val="tx1"/>
                  </a:glow>
                </a:effectLst>
              </a:rPr>
              <a:t>Warren W. Wiersbe, </a:t>
            </a:r>
            <a:r>
              <a:rPr lang="en-US" sz="1800" b="1" i="1" dirty="0">
                <a:effectLst>
                  <a:glow rad="254000">
                    <a:schemeClr val="tx1"/>
                  </a:glow>
                </a:effectLst>
              </a:rPr>
              <a:t>Be Comforted: Feeling Secure in the Arms of God</a:t>
            </a:r>
            <a:r>
              <a:rPr lang="en-US" sz="1800" b="1" dirty="0">
                <a:effectLst>
                  <a:glow rad="254000">
                    <a:schemeClr val="tx1"/>
                  </a:glow>
                </a:effectLst>
              </a:rPr>
              <a:t>, 33).</a:t>
            </a:r>
            <a:r>
              <a:rPr lang="en-SG" sz="1800" b="1" dirty="0">
                <a:effectLst>
                  <a:glow rad="254000">
                    <a:schemeClr val="tx1"/>
                  </a:glow>
                </a:effectLst>
              </a:rPr>
              <a:t> </a:t>
            </a:r>
            <a:endParaRPr lang="en-US" sz="28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69371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20"/>
            <a:ext cx="9108504" cy="5678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844824"/>
            <a:ext cx="6048672" cy="439248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"In </a:t>
            </a:r>
            <a:r>
              <a:rPr lang="en-US" sz="3600" b="1" dirty="0">
                <a:effectLst>
                  <a:glow rad="127000">
                    <a:schemeClr val="tx1"/>
                  </a:glow>
                </a:effectLst>
                <a:latin typeface="Arial" charset="0"/>
                <a:ea typeface="ＭＳ Ｐゴシック" charset="0"/>
                <a:cs typeface="ＭＳ Ｐゴシック" charset="0"/>
              </a:rPr>
              <a:t>that day the Branch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will be beautiful and glorious, and </a:t>
            </a:r>
            <a:r>
              <a:rPr lang="en-US" sz="3600" b="1" dirty="0">
                <a:solidFill>
                  <a:srgbClr val="FFFF00"/>
                </a:solidFill>
                <a:effectLst>
                  <a:glow rad="127000">
                    <a:schemeClr val="tx1"/>
                  </a:glow>
                </a:effectLst>
                <a:latin typeface="Arial" charset="0"/>
                <a:ea typeface="ＭＳ Ｐゴシック" charset="0"/>
                <a:cs typeface="ＭＳ Ｐゴシック" charset="0"/>
              </a:rPr>
              <a:t>the fruit of the land will be the pride and glory of the survivors in </a:t>
            </a:r>
            <a:r>
              <a:rPr lang="en-US" sz="3600" b="1" dirty="0" smtClean="0">
                <a:solidFill>
                  <a:srgbClr val="FFFF00"/>
                </a:solidFill>
                <a:effectLst>
                  <a:glow rad="127000">
                    <a:schemeClr val="tx1"/>
                  </a:glow>
                </a:effectLst>
                <a:latin typeface="Arial" charset="0"/>
                <a:ea typeface="ＭＳ Ｐゴシック" charset="0"/>
                <a:cs typeface="ＭＳ Ｐゴシック" charset="0"/>
              </a:rPr>
              <a:t>Israel</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(4:2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03708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19234" y="4797152"/>
            <a:ext cx="9144000" cy="20621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p>
            <a:pPr algn="r"/>
            <a:r>
              <a:rPr lang="en-SG" sz="3200" b="1" dirty="0" smtClean="0">
                <a:solidFill>
                  <a:prstClr val="white"/>
                </a:solidFill>
                <a:effectLst>
                  <a:glow rad="165100">
                    <a:prstClr val="black"/>
                  </a:glow>
                </a:effectLst>
                <a:latin typeface="Arial"/>
                <a:ea typeface="ＭＳ Ｐゴシック"/>
                <a:cs typeface="Arial"/>
              </a:rPr>
              <a:t>Take </a:t>
            </a:r>
            <a:r>
              <a:rPr lang="en-SG" sz="3200" b="1" dirty="0">
                <a:solidFill>
                  <a:prstClr val="white"/>
                </a:solidFill>
                <a:effectLst>
                  <a:glow rad="165100">
                    <a:prstClr val="black"/>
                  </a:glow>
                </a:effectLst>
                <a:latin typeface="Arial"/>
                <a:ea typeface="ＭＳ Ｐゴシック"/>
                <a:cs typeface="Arial"/>
              </a:rPr>
              <a:t>no rest, all you who pray to the L</a:t>
            </a:r>
            <a:r>
              <a:rPr lang="en-SG" sz="2800" b="1" dirty="0">
                <a:solidFill>
                  <a:prstClr val="white"/>
                </a:solidFill>
                <a:effectLst>
                  <a:glow rad="165100">
                    <a:prstClr val="black"/>
                  </a:glow>
                </a:effectLst>
                <a:latin typeface="Arial"/>
                <a:ea typeface="ＭＳ Ｐゴシック"/>
                <a:cs typeface="Arial"/>
              </a:rPr>
              <a:t>ORD</a:t>
            </a:r>
            <a:r>
              <a:rPr lang="en-SG" sz="3200" b="1" dirty="0">
                <a:solidFill>
                  <a:prstClr val="white"/>
                </a:solidFill>
                <a:effectLst>
                  <a:glow rad="165100">
                    <a:prstClr val="black"/>
                  </a:glow>
                </a:effectLst>
                <a:latin typeface="Arial"/>
                <a:ea typeface="ＭＳ Ｐゴシック"/>
                <a:cs typeface="Arial"/>
              </a:rPr>
              <a:t>. </a:t>
            </a:r>
            <a:r>
              <a:rPr lang="en-SG" sz="3200" b="1" baseline="30000" dirty="0" smtClean="0">
                <a:solidFill>
                  <a:prstClr val="white"/>
                </a:solidFill>
                <a:effectLst>
                  <a:glow rad="165100">
                    <a:prstClr val="black"/>
                  </a:glow>
                </a:effectLst>
                <a:latin typeface="Arial"/>
                <a:ea typeface="ＭＳ Ｐゴシック"/>
                <a:cs typeface="Arial"/>
              </a:rPr>
              <a:t>7</a:t>
            </a:r>
            <a:r>
              <a:rPr lang="en-SG" sz="3200" b="1" dirty="0" smtClean="0">
                <a:solidFill>
                  <a:prstClr val="white"/>
                </a:solidFill>
                <a:effectLst>
                  <a:glow rad="165100">
                    <a:prstClr val="black"/>
                  </a:glow>
                </a:effectLst>
                <a:latin typeface="Arial"/>
                <a:ea typeface="ＭＳ Ｐゴシック"/>
                <a:cs typeface="Arial"/>
              </a:rPr>
              <a:t>Give </a:t>
            </a:r>
            <a:r>
              <a:rPr lang="en-SG" sz="3200" b="1" dirty="0">
                <a:solidFill>
                  <a:prstClr val="white"/>
                </a:solidFill>
                <a:effectLst>
                  <a:glow rad="165100">
                    <a:prstClr val="black"/>
                  </a:glow>
                </a:effectLst>
                <a:latin typeface="Arial"/>
                <a:ea typeface="ＭＳ Ｐゴシック"/>
                <a:cs typeface="Arial"/>
              </a:rPr>
              <a:t>the LORD no rest until he completes his work, </a:t>
            </a:r>
            <a:r>
              <a:rPr lang="en-SG" sz="3200" b="1" dirty="0" smtClean="0">
                <a:solidFill>
                  <a:prstClr val="white"/>
                </a:solidFill>
                <a:effectLst>
                  <a:glow rad="165100">
                    <a:prstClr val="black"/>
                  </a:glow>
                </a:effectLst>
                <a:latin typeface="Arial"/>
                <a:ea typeface="ＭＳ Ｐゴシック"/>
                <a:cs typeface="Arial"/>
              </a:rPr>
              <a:t>until </a:t>
            </a:r>
            <a:r>
              <a:rPr lang="en-SG" sz="3200" b="1" dirty="0">
                <a:solidFill>
                  <a:prstClr val="white"/>
                </a:solidFill>
                <a:effectLst>
                  <a:glow rad="165100">
                    <a:prstClr val="black"/>
                  </a:glow>
                </a:effectLst>
                <a:latin typeface="Arial"/>
                <a:ea typeface="ＭＳ Ｐゴシック"/>
                <a:cs typeface="Arial"/>
              </a:rPr>
              <a:t>he makes Jerusalem the pride of the </a:t>
            </a:r>
            <a:r>
              <a:rPr lang="en-SG" sz="3200" b="1" dirty="0" smtClean="0">
                <a:solidFill>
                  <a:prstClr val="white"/>
                </a:solidFill>
                <a:effectLst>
                  <a:glow rad="165100">
                    <a:prstClr val="black"/>
                  </a:glow>
                </a:effectLst>
                <a:latin typeface="Arial"/>
                <a:ea typeface="ＭＳ Ｐゴシック"/>
                <a:cs typeface="Arial"/>
              </a:rPr>
              <a:t>earth"</a:t>
            </a:r>
            <a:r>
              <a:rPr lang="en-US" sz="3200" b="1" dirty="0" smtClean="0">
                <a:solidFill>
                  <a:prstClr val="white"/>
                </a:solidFill>
                <a:effectLst>
                  <a:glow rad="165100">
                    <a:prstClr val="black"/>
                  </a:glow>
                </a:effectLst>
                <a:latin typeface="Arial"/>
                <a:ea typeface="ＭＳ Ｐゴシック"/>
                <a:cs typeface="Arial"/>
              </a:rPr>
              <a:t> (</a:t>
            </a:r>
            <a:r>
              <a:rPr lang="en-US" sz="3200" b="1" dirty="0">
                <a:solidFill>
                  <a:prstClr val="white"/>
                </a:solidFill>
                <a:effectLst>
                  <a:glow rad="165100">
                    <a:prstClr val="black"/>
                  </a:glow>
                </a:effectLst>
                <a:latin typeface="Arial"/>
                <a:ea typeface="ＭＳ Ｐゴシック"/>
                <a:cs typeface="Arial"/>
              </a:rPr>
              <a:t>Isa. </a:t>
            </a:r>
            <a:r>
              <a:rPr lang="en-US" sz="3200" b="1" dirty="0" smtClean="0">
                <a:solidFill>
                  <a:prstClr val="white"/>
                </a:solidFill>
                <a:effectLst>
                  <a:glow rad="165100">
                    <a:prstClr val="black"/>
                  </a:glow>
                </a:effectLst>
                <a:latin typeface="Arial"/>
                <a:ea typeface="ＭＳ Ｐゴシック"/>
                <a:cs typeface="Arial"/>
              </a:rPr>
              <a:t>62:6-7 </a:t>
            </a:r>
            <a:r>
              <a:rPr lang="en-US" sz="2800" b="1" dirty="0">
                <a:solidFill>
                  <a:prstClr val="white"/>
                </a:solidFill>
                <a:effectLst>
                  <a:glow rad="165100">
                    <a:prstClr val="black"/>
                  </a:glow>
                </a:effectLst>
                <a:latin typeface="Arial"/>
                <a:ea typeface="ＭＳ Ｐゴシック"/>
                <a:cs typeface="Arial"/>
              </a:rPr>
              <a:t>NLT</a:t>
            </a:r>
            <a:r>
              <a:rPr lang="en-US" sz="3200" b="1" dirty="0" smtClean="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p:txBody>
      </p:sp>
      <p:sp>
        <p:nvSpPr>
          <p:cNvPr id="5" name="Rectangle 3"/>
          <p:cNvSpPr>
            <a:spLocks noChangeArrowheads="1"/>
          </p:cNvSpPr>
          <p:nvPr/>
        </p:nvSpPr>
        <p:spPr bwMode="auto">
          <a:xfrm>
            <a:off x="0" y="-33172"/>
            <a:ext cx="9144000" cy="15696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p>
            <a:r>
              <a:rPr lang="en-US" sz="3200" b="1" dirty="0" smtClean="0">
                <a:solidFill>
                  <a:prstClr val="white"/>
                </a:solidFill>
                <a:effectLst>
                  <a:glow rad="165100">
                    <a:prstClr val="black"/>
                  </a:glow>
                </a:effectLst>
                <a:latin typeface="Arial"/>
                <a:ea typeface="ＭＳ Ｐゴシック"/>
                <a:cs typeface="Arial"/>
              </a:rPr>
              <a:t>"</a:t>
            </a:r>
            <a:r>
              <a:rPr lang="en-SG" sz="3200" b="1" dirty="0" smtClean="0">
                <a:solidFill>
                  <a:prstClr val="white"/>
                </a:solidFill>
                <a:effectLst>
                  <a:glow rad="165100">
                    <a:prstClr val="black"/>
                  </a:glow>
                </a:effectLst>
                <a:latin typeface="Arial"/>
                <a:ea typeface="ＭＳ Ｐゴシック"/>
                <a:cs typeface="Arial"/>
              </a:rPr>
              <a:t>O </a:t>
            </a:r>
            <a:r>
              <a:rPr lang="en-SG" sz="3200" b="1" dirty="0">
                <a:solidFill>
                  <a:prstClr val="white"/>
                </a:solidFill>
                <a:effectLst>
                  <a:glow rad="165100">
                    <a:prstClr val="black"/>
                  </a:glow>
                </a:effectLst>
                <a:latin typeface="Arial"/>
                <a:ea typeface="ＭＳ Ｐゴシック"/>
                <a:cs typeface="Arial"/>
              </a:rPr>
              <a:t>Jerusalem, I have posted watchmen on your walls; </a:t>
            </a:r>
            <a:r>
              <a:rPr lang="en-SG" sz="3200" b="1" dirty="0" smtClean="0">
                <a:solidFill>
                  <a:prstClr val="white"/>
                </a:solidFill>
                <a:effectLst>
                  <a:glow rad="165100">
                    <a:prstClr val="black"/>
                  </a:glow>
                </a:effectLst>
                <a:latin typeface="Arial"/>
                <a:ea typeface="ＭＳ Ｐゴシック"/>
                <a:cs typeface="Arial"/>
              </a:rPr>
              <a:t>they </a:t>
            </a:r>
            <a:r>
              <a:rPr lang="en-SG" sz="3200" b="1" dirty="0">
                <a:solidFill>
                  <a:prstClr val="white"/>
                </a:solidFill>
                <a:effectLst>
                  <a:glow rad="165100">
                    <a:prstClr val="black"/>
                  </a:glow>
                </a:effectLst>
                <a:latin typeface="Arial"/>
                <a:ea typeface="ＭＳ Ｐゴシック"/>
                <a:cs typeface="Arial"/>
              </a:rPr>
              <a:t>will pray day and night, continually. </a:t>
            </a:r>
            <a:endParaRPr lang="en-US" sz="3200" b="1" dirty="0">
              <a:solidFill>
                <a:prstClr val="white"/>
              </a:solidFill>
              <a:effectLst>
                <a:glow rad="165100">
                  <a:prstClr val="black"/>
                </a:glow>
              </a:effectLst>
              <a:latin typeface="Arial"/>
              <a:ea typeface="ＭＳ Ｐゴシック"/>
              <a:cs typeface="Arial"/>
            </a:endParaRPr>
          </a:p>
        </p:txBody>
      </p:sp>
    </p:spTree>
    <p:extLst>
      <p:ext uri="{BB962C8B-B14F-4D97-AF65-F5344CB8AC3E}">
        <p14:creationId xmlns:p14="http://schemas.microsoft.com/office/powerpoint/2010/main" val="97989967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make holy </a:t>
            </a:r>
            <a:r>
              <a:rPr lang="en-US" sz="3600" b="1" dirty="0" smtClean="0">
                <a:effectLst>
                  <a:glow rad="127000">
                    <a:schemeClr val="tx1"/>
                  </a:glow>
                </a:effectLst>
                <a:latin typeface="Arial" charset="0"/>
                <a:ea typeface="ＭＳ Ｐゴシック" charset="0"/>
                <a:cs typeface="ＭＳ Ｐゴシック" charset="0"/>
              </a:rPr>
              <a:t>Jerusalem</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remnant in mortal bodies (4:3-4). </a:t>
            </a:r>
          </a:p>
        </p:txBody>
      </p:sp>
      <p:pic>
        <p:nvPicPr>
          <p:cNvPr id="2" name="Picture 1"/>
          <p:cNvPicPr>
            <a:picLocks noChangeAspect="1"/>
          </p:cNvPicPr>
          <p:nvPr/>
        </p:nvPicPr>
        <p:blipFill>
          <a:blip r:embed="rId3"/>
          <a:stretch>
            <a:fillRect/>
          </a:stretch>
        </p:blipFill>
        <p:spPr>
          <a:xfrm>
            <a:off x="2123728" y="1765300"/>
            <a:ext cx="4775200" cy="5092700"/>
          </a:xfrm>
          <a:prstGeom prst="rect">
            <a:avLst/>
          </a:prstGeom>
        </p:spPr>
      </p:pic>
    </p:spTree>
    <p:extLst>
      <p:ext uri="{BB962C8B-B14F-4D97-AF65-F5344CB8AC3E}">
        <p14:creationId xmlns:p14="http://schemas.microsoft.com/office/powerpoint/2010/main" val="1602932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975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will it be like when </a:t>
            </a:r>
            <a:r>
              <a:rPr lang="en-US" sz="4800" b="1" dirty="0">
                <a:solidFill>
                  <a:srgbClr val="FFFF00"/>
                </a:solidFill>
                <a:effectLst>
                  <a:glow rad="127000">
                    <a:schemeClr val="tx1"/>
                  </a:glow>
                </a:effectLst>
                <a:latin typeface="Arial" charset="0"/>
                <a:ea typeface="ＭＳ Ｐゴシック" charset="0"/>
                <a:cs typeface="ＭＳ Ｐゴシック" charset="0"/>
              </a:rPr>
              <a:t>Christ</a:t>
            </a:r>
            <a:r>
              <a:rPr lang="en-US" sz="4800" b="1" dirty="0">
                <a:effectLst>
                  <a:glow rad="127000">
                    <a:schemeClr val="tx1"/>
                  </a:glow>
                </a:effectLst>
                <a:latin typeface="Arial" charset="0"/>
                <a:ea typeface="ＭＳ Ｐゴシック" charset="0"/>
                <a:cs typeface="ＭＳ Ｐゴシック" charset="0"/>
              </a:rPr>
              <a:t> rules this </a:t>
            </a:r>
            <a:r>
              <a:rPr lang="en-US" sz="4800" b="1" dirty="0" smtClean="0">
                <a:effectLst>
                  <a:glow rad="127000">
                    <a:schemeClr val="tx1"/>
                  </a:glow>
                </a:effectLst>
                <a:latin typeface="Arial" charset="0"/>
                <a:ea typeface="ＭＳ Ｐゴシック" charset="0"/>
                <a:cs typeface="ＭＳ Ｐゴシック" charset="0"/>
              </a:rPr>
              <a:t>world?</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90048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254000" y="2019300"/>
            <a:ext cx="693738" cy="1466850"/>
            <a:chOff x="648" y="1860"/>
            <a:chExt cx="492" cy="924"/>
          </a:xfrm>
        </p:grpSpPr>
        <p:sp>
          <p:nvSpPr>
            <p:cNvPr id="88082"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88083"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grpSp>
      <p:sp>
        <p:nvSpPr>
          <p:cNvPr id="144390" name="Text Box 6"/>
          <p:cNvSpPr txBox="1">
            <a:spLocks noChangeArrowheads="1"/>
          </p:cNvSpPr>
          <p:nvPr/>
        </p:nvSpPr>
        <p:spPr bwMode="auto">
          <a:xfrm>
            <a:off x="738188" y="3521075"/>
            <a:ext cx="2005012" cy="5794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教会时代</a:t>
            </a:r>
            <a:r>
              <a:rPr lang="en-US" altLang="ja-JP" sz="3200" b="1">
                <a:solidFill>
                  <a:srgbClr val="000000"/>
                </a:solidFill>
              </a:rPr>
              <a:t> </a:t>
            </a:r>
            <a:endParaRPr lang="en-US" sz="3200" b="1">
              <a:solidFill>
                <a:srgbClr val="000000"/>
              </a:solidFill>
            </a:endParaRPr>
          </a:p>
        </p:txBody>
      </p:sp>
      <p:sp>
        <p:nvSpPr>
          <p:cNvPr id="144391"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144392" name="Text Box 8"/>
          <p:cNvSpPr txBox="1">
            <a:spLocks noChangeArrowheads="1"/>
          </p:cNvSpPr>
          <p:nvPr/>
        </p:nvSpPr>
        <p:spPr bwMode="auto">
          <a:xfrm>
            <a:off x="2743200" y="3521075"/>
            <a:ext cx="2133600" cy="57943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磨难</a:t>
            </a:r>
            <a:endParaRPr lang="en-US" sz="3200">
              <a:solidFill>
                <a:srgbClr val="000000"/>
              </a:solidFill>
            </a:endParaRPr>
          </a:p>
        </p:txBody>
      </p:sp>
      <p:sp>
        <p:nvSpPr>
          <p:cNvPr id="144393" name="Text Box 9"/>
          <p:cNvSpPr txBox="1">
            <a:spLocks noChangeArrowheads="1"/>
          </p:cNvSpPr>
          <p:nvPr/>
        </p:nvSpPr>
        <p:spPr bwMode="auto">
          <a:xfrm>
            <a:off x="4876800" y="3521075"/>
            <a:ext cx="2057400" cy="579438"/>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千年时代</a:t>
            </a:r>
            <a:endParaRPr lang="en-US" sz="3200" b="1">
              <a:solidFill>
                <a:srgbClr val="000000"/>
              </a:solidFill>
            </a:endParaRPr>
          </a:p>
        </p:txBody>
      </p:sp>
      <p:cxnSp>
        <p:nvCxnSpPr>
          <p:cNvPr id="144394"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44395" name="Text Box 11"/>
          <p:cNvSpPr txBox="1">
            <a:spLocks noChangeArrowheads="1"/>
          </p:cNvSpPr>
          <p:nvPr/>
        </p:nvSpPr>
        <p:spPr bwMode="auto">
          <a:xfrm>
            <a:off x="1831975" y="1828800"/>
            <a:ext cx="189865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欢天喜地</a:t>
            </a:r>
            <a:r>
              <a:rPr lang="en-US" altLang="ja-JP" sz="3200" b="1">
                <a:solidFill>
                  <a:srgbClr val="000000"/>
                </a:solidFill>
              </a:rPr>
              <a:t> </a:t>
            </a:r>
            <a:endParaRPr lang="en-US" sz="3200" b="1">
              <a:solidFill>
                <a:srgbClr val="000000"/>
              </a:solidFill>
            </a:endParaRPr>
          </a:p>
        </p:txBody>
      </p:sp>
      <p:sp>
        <p:nvSpPr>
          <p:cNvPr id="144396"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144397" name="Text Box 13"/>
          <p:cNvSpPr txBox="1">
            <a:spLocks noChangeArrowheads="1"/>
          </p:cNvSpPr>
          <p:nvPr/>
        </p:nvSpPr>
        <p:spPr bwMode="auto">
          <a:xfrm>
            <a:off x="3835400" y="1806575"/>
            <a:ext cx="2184400" cy="579438"/>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第二次降临</a:t>
            </a:r>
            <a:endParaRPr lang="en-US" sz="3200" b="1">
              <a:solidFill>
                <a:srgbClr val="000000"/>
              </a:solidFill>
            </a:endParaRPr>
          </a:p>
        </p:txBody>
      </p:sp>
      <p:sp>
        <p:nvSpPr>
          <p:cNvPr id="144398" name="Text Box 14"/>
          <p:cNvSpPr txBox="1">
            <a:spLocks noChangeArrowheads="1"/>
          </p:cNvSpPr>
          <p:nvPr/>
        </p:nvSpPr>
        <p:spPr bwMode="auto">
          <a:xfrm>
            <a:off x="3048000" y="4892675"/>
            <a:ext cx="2362200" cy="10668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哈米吉多顿战役</a:t>
            </a:r>
            <a:r>
              <a:rPr lang="en-US" altLang="ja-JP" sz="3200" b="1">
                <a:solidFill>
                  <a:srgbClr val="000000"/>
                </a:solidFill>
              </a:rPr>
              <a:t> </a:t>
            </a:r>
            <a:endParaRPr lang="en-US" sz="3200" b="1">
              <a:solidFill>
                <a:srgbClr val="000000"/>
              </a:solidFill>
            </a:endParaRPr>
          </a:p>
        </p:txBody>
      </p:sp>
      <p:sp>
        <p:nvSpPr>
          <p:cNvPr id="144399" name="Text Box 15"/>
          <p:cNvSpPr txBox="1">
            <a:spLocks noChangeArrowheads="1"/>
          </p:cNvSpPr>
          <p:nvPr/>
        </p:nvSpPr>
        <p:spPr bwMode="auto">
          <a:xfrm>
            <a:off x="5422900" y="4911725"/>
            <a:ext cx="2273300" cy="10668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歌革和玛各战役</a:t>
            </a:r>
            <a:endParaRPr lang="en-US" sz="3200" b="1">
              <a:solidFill>
                <a:srgbClr val="000000"/>
              </a:solidFill>
            </a:endParaRPr>
          </a:p>
        </p:txBody>
      </p:sp>
      <p:sp>
        <p:nvSpPr>
          <p:cNvPr id="144400" name="Text Box 16"/>
          <p:cNvSpPr txBox="1">
            <a:spLocks noChangeArrowheads="1"/>
          </p:cNvSpPr>
          <p:nvPr/>
        </p:nvSpPr>
        <p:spPr bwMode="auto">
          <a:xfrm>
            <a:off x="7239000" y="2711450"/>
            <a:ext cx="1654175" cy="155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4800" b="1">
                <a:solidFill>
                  <a:srgbClr val="000000"/>
                </a:solidFill>
              </a:rPr>
              <a:t>大白王座</a:t>
            </a:r>
            <a:r>
              <a:rPr lang="en-US" altLang="ja-JP" sz="4800">
                <a:solidFill>
                  <a:srgbClr val="000000"/>
                </a:solidFill>
              </a:rPr>
              <a:t> </a:t>
            </a:r>
            <a:endParaRPr lang="en-US" sz="4800">
              <a:solidFill>
                <a:srgbClr val="000000"/>
              </a:solidFill>
            </a:endParaRPr>
          </a:p>
        </p:txBody>
      </p:sp>
      <p:sp>
        <p:nvSpPr>
          <p:cNvPr id="144401"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144402"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88081" name="Rectangle 19"/>
          <p:cNvSpPr>
            <a:spLocks noGrp="1" noChangeArrowheads="1"/>
          </p:cNvSpPr>
          <p:nvPr>
            <p:ph type="title"/>
          </p:nvPr>
        </p:nvSpPr>
        <p:spPr>
          <a:xfrm>
            <a:off x="0" y="0"/>
            <a:ext cx="9144000" cy="701675"/>
          </a:xfrm>
          <a:solidFill>
            <a:srgbClr val="000000"/>
          </a:solidFill>
        </p:spPr>
        <p:txBody>
          <a:bodyPr wrap="square" anchor="t">
            <a:spAutoFit/>
          </a:bodyPr>
          <a:lstStyle/>
          <a:p>
            <a:pPr eaLnBrk="1" hangingPunct="1"/>
            <a:r>
              <a:rPr lang="ja-JP" altLang="en-US" sz="4000" b="1">
                <a:solidFill>
                  <a:srgbClr val="FFFFFF"/>
                </a:solidFill>
                <a:latin typeface="Times" charset="0"/>
              </a:rPr>
              <a:t>磨难</a:t>
            </a:r>
            <a:r>
              <a:rPr lang="ja-JP" altLang="en-US" sz="4000" b="1">
                <a:solidFill>
                  <a:srgbClr val="FFFFFF"/>
                </a:solidFill>
                <a:latin typeface="Tahoma" charset="0"/>
              </a:rPr>
              <a:t>之前千禧年前论</a:t>
            </a:r>
            <a:endParaRPr lang="en-US" sz="4000" b="1">
              <a:solidFill>
                <a:srgbClr val="FFFFFF"/>
              </a:solidFill>
              <a:latin typeface="Tahoma" charset="0"/>
            </a:endParaRPr>
          </a:p>
        </p:txBody>
      </p:sp>
    </p:spTree>
    <p:extLst>
      <p:ext uri="{BB962C8B-B14F-4D97-AF65-F5344CB8AC3E}">
        <p14:creationId xmlns:p14="http://schemas.microsoft.com/office/powerpoint/2010/main" val="3498511644"/>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144391"/>
                                        </p:tgtEl>
                                        <p:attrNameLst>
                                          <p:attrName>style.visibility</p:attrName>
                                        </p:attrNameLst>
                                      </p:cBhvr>
                                      <p:to>
                                        <p:strVal val="visible"/>
                                      </p:to>
                                    </p:set>
                                    <p:anim calcmode="lin" valueType="num">
                                      <p:cBhvr additive="base">
                                        <p:cTn id="13" dur="2000" fill="hold"/>
                                        <p:tgtEl>
                                          <p:spTgt spid="144391"/>
                                        </p:tgtEl>
                                        <p:attrNameLst>
                                          <p:attrName>ppt_x</p:attrName>
                                        </p:attrNameLst>
                                      </p:cBhvr>
                                      <p:tavLst>
                                        <p:tav tm="0">
                                          <p:val>
                                            <p:strVal val="0-#ppt_w/2"/>
                                          </p:val>
                                        </p:tav>
                                        <p:tav tm="100000">
                                          <p:val>
                                            <p:strVal val="#ppt_x"/>
                                          </p:val>
                                        </p:tav>
                                      </p:tavLst>
                                    </p:anim>
                                    <p:anim calcmode="lin" valueType="num">
                                      <p:cBhvr additive="base">
                                        <p:cTn id="14" dur="2000" fill="hold"/>
                                        <p:tgtEl>
                                          <p:spTgt spid="144391"/>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144390"/>
                                        </p:tgtEl>
                                        <p:attrNameLst>
                                          <p:attrName>style.visibility</p:attrName>
                                        </p:attrNameLst>
                                      </p:cBhvr>
                                      <p:to>
                                        <p:strVal val="visible"/>
                                      </p:to>
                                    </p:set>
                                    <p:animEffect transition="in" filter="dissolve">
                                      <p:cBhvr>
                                        <p:cTn id="18" dur="2000"/>
                                        <p:tgtEl>
                                          <p:spTgt spid="144390"/>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144395"/>
                                        </p:tgtEl>
                                        <p:attrNameLst>
                                          <p:attrName>style.visibility</p:attrName>
                                        </p:attrNameLst>
                                      </p:cBhvr>
                                      <p:to>
                                        <p:strVal val="visible"/>
                                      </p:to>
                                    </p:set>
                                    <p:animEffect transition="in" filter="dissolve">
                                      <p:cBhvr>
                                        <p:cTn id="22" dur="2000"/>
                                        <p:tgtEl>
                                          <p:spTgt spid="144395"/>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144394"/>
                                        </p:tgtEl>
                                        <p:attrNameLst>
                                          <p:attrName>style.visibility</p:attrName>
                                        </p:attrNameLst>
                                      </p:cBhvr>
                                      <p:to>
                                        <p:strVal val="visible"/>
                                      </p:to>
                                    </p:set>
                                    <p:animEffect transition="in" filter="fade">
                                      <p:cBhvr>
                                        <p:cTn id="26" dur="2000"/>
                                        <p:tgtEl>
                                          <p:spTgt spid="144394"/>
                                        </p:tgtEl>
                                      </p:cBhvr>
                                    </p:animEffect>
                                    <p:anim calcmode="lin" valueType="num">
                                      <p:cBhvr>
                                        <p:cTn id="27" dur="2000" fill="hold"/>
                                        <p:tgtEl>
                                          <p:spTgt spid="144394"/>
                                        </p:tgtEl>
                                        <p:attrNameLst>
                                          <p:attrName>ppt_x</p:attrName>
                                        </p:attrNameLst>
                                      </p:cBhvr>
                                      <p:tavLst>
                                        <p:tav tm="0">
                                          <p:val>
                                            <p:strVal val="#ppt_x"/>
                                          </p:val>
                                        </p:tav>
                                        <p:tav tm="100000">
                                          <p:val>
                                            <p:strVal val="#ppt_x"/>
                                          </p:val>
                                        </p:tav>
                                      </p:tavLst>
                                    </p:anim>
                                    <p:anim calcmode="lin" valueType="num">
                                      <p:cBhvr>
                                        <p:cTn id="28" dur="2000" fill="hold"/>
                                        <p:tgtEl>
                                          <p:spTgt spid="144394"/>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144392"/>
                                        </p:tgtEl>
                                        <p:attrNameLst>
                                          <p:attrName>style.visibility</p:attrName>
                                        </p:attrNameLst>
                                      </p:cBhvr>
                                      <p:to>
                                        <p:strVal val="visible"/>
                                      </p:to>
                                    </p:set>
                                    <p:animEffect transition="in" filter="dissolve">
                                      <p:cBhvr>
                                        <p:cTn id="32" dur="2000"/>
                                        <p:tgtEl>
                                          <p:spTgt spid="144392"/>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144397"/>
                                        </p:tgtEl>
                                        <p:attrNameLst>
                                          <p:attrName>style.visibility</p:attrName>
                                        </p:attrNameLst>
                                      </p:cBhvr>
                                      <p:to>
                                        <p:strVal val="visible"/>
                                      </p:to>
                                    </p:set>
                                    <p:animEffect transition="in" filter="dissolve">
                                      <p:cBhvr>
                                        <p:cTn id="36" dur="2000"/>
                                        <p:tgtEl>
                                          <p:spTgt spid="144397"/>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144396"/>
                                        </p:tgtEl>
                                        <p:attrNameLst>
                                          <p:attrName>style.visibility</p:attrName>
                                        </p:attrNameLst>
                                      </p:cBhvr>
                                      <p:to>
                                        <p:strVal val="visible"/>
                                      </p:to>
                                    </p:set>
                                    <p:animEffect transition="in" filter="fade">
                                      <p:cBhvr>
                                        <p:cTn id="40" dur="2000"/>
                                        <p:tgtEl>
                                          <p:spTgt spid="144396"/>
                                        </p:tgtEl>
                                      </p:cBhvr>
                                    </p:animEffect>
                                    <p:anim calcmode="lin" valueType="num">
                                      <p:cBhvr>
                                        <p:cTn id="41" dur="2000" fill="hold"/>
                                        <p:tgtEl>
                                          <p:spTgt spid="144396"/>
                                        </p:tgtEl>
                                        <p:attrNameLst>
                                          <p:attrName>ppt_x</p:attrName>
                                        </p:attrNameLst>
                                      </p:cBhvr>
                                      <p:tavLst>
                                        <p:tav tm="0">
                                          <p:val>
                                            <p:strVal val="#ppt_x"/>
                                          </p:val>
                                        </p:tav>
                                        <p:tav tm="100000">
                                          <p:val>
                                            <p:strVal val="#ppt_x"/>
                                          </p:val>
                                        </p:tav>
                                      </p:tavLst>
                                    </p:anim>
                                    <p:anim calcmode="lin" valueType="num">
                                      <p:cBhvr>
                                        <p:cTn id="42" dur="2000" fill="hold"/>
                                        <p:tgtEl>
                                          <p:spTgt spid="144396"/>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144398">
                                            <p:bg/>
                                          </p:spTgt>
                                        </p:tgtEl>
                                        <p:attrNameLst>
                                          <p:attrName>style.visibility</p:attrName>
                                        </p:attrNameLst>
                                      </p:cBhvr>
                                      <p:to>
                                        <p:strVal val="visible"/>
                                      </p:to>
                                    </p:set>
                                    <p:animEffect transition="in" filter="dissolve">
                                      <p:cBhvr>
                                        <p:cTn id="46" dur="2000"/>
                                        <p:tgtEl>
                                          <p:spTgt spid="144398">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144398">
                                            <p:txEl>
                                              <p:pRg st="0" end="0"/>
                                            </p:txEl>
                                          </p:spTgt>
                                        </p:tgtEl>
                                        <p:attrNameLst>
                                          <p:attrName>style.visibility</p:attrName>
                                        </p:attrNameLst>
                                      </p:cBhvr>
                                      <p:to>
                                        <p:strVal val="visible"/>
                                      </p:to>
                                    </p:set>
                                    <p:animEffect transition="in" filter="dissolve">
                                      <p:cBhvr>
                                        <p:cTn id="50" dur="2000"/>
                                        <p:tgtEl>
                                          <p:spTgt spid="144398">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144401"/>
                                        </p:tgtEl>
                                        <p:attrNameLst>
                                          <p:attrName>style.visibility</p:attrName>
                                        </p:attrNameLst>
                                      </p:cBhvr>
                                      <p:to>
                                        <p:strVal val="visible"/>
                                      </p:to>
                                    </p:set>
                                    <p:animEffect transition="in" filter="fade">
                                      <p:cBhvr>
                                        <p:cTn id="54" dur="2000"/>
                                        <p:tgtEl>
                                          <p:spTgt spid="144401"/>
                                        </p:tgtEl>
                                      </p:cBhvr>
                                    </p:animEffect>
                                    <p:anim calcmode="lin" valueType="num">
                                      <p:cBhvr>
                                        <p:cTn id="55" dur="2000" fill="hold"/>
                                        <p:tgtEl>
                                          <p:spTgt spid="144401"/>
                                        </p:tgtEl>
                                        <p:attrNameLst>
                                          <p:attrName>ppt_x</p:attrName>
                                        </p:attrNameLst>
                                      </p:cBhvr>
                                      <p:tavLst>
                                        <p:tav tm="0">
                                          <p:val>
                                            <p:strVal val="#ppt_x"/>
                                          </p:val>
                                        </p:tav>
                                        <p:tav tm="100000">
                                          <p:val>
                                            <p:strVal val="#ppt_x"/>
                                          </p:val>
                                        </p:tav>
                                      </p:tavLst>
                                    </p:anim>
                                    <p:anim calcmode="lin" valueType="num">
                                      <p:cBhvr>
                                        <p:cTn id="56" dur="2000" fill="hold"/>
                                        <p:tgtEl>
                                          <p:spTgt spid="144401"/>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144393"/>
                                        </p:tgtEl>
                                        <p:attrNameLst>
                                          <p:attrName>style.visibility</p:attrName>
                                        </p:attrNameLst>
                                      </p:cBhvr>
                                      <p:to>
                                        <p:strVal val="visible"/>
                                      </p:to>
                                    </p:set>
                                    <p:animEffect transition="in" filter="dissolve">
                                      <p:cBhvr>
                                        <p:cTn id="60" dur="2000"/>
                                        <p:tgtEl>
                                          <p:spTgt spid="144393"/>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144399">
                                            <p:bg/>
                                          </p:spTgt>
                                        </p:tgtEl>
                                        <p:attrNameLst>
                                          <p:attrName>style.visibility</p:attrName>
                                        </p:attrNameLst>
                                      </p:cBhvr>
                                      <p:to>
                                        <p:strVal val="visible"/>
                                      </p:to>
                                    </p:set>
                                    <p:animEffect transition="in" filter="dissolve">
                                      <p:cBhvr>
                                        <p:cTn id="64" dur="2000"/>
                                        <p:tgtEl>
                                          <p:spTgt spid="144399">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144399">
                                            <p:txEl>
                                              <p:pRg st="0" end="0"/>
                                            </p:txEl>
                                          </p:spTgt>
                                        </p:tgtEl>
                                        <p:attrNameLst>
                                          <p:attrName>style.visibility</p:attrName>
                                        </p:attrNameLst>
                                      </p:cBhvr>
                                      <p:to>
                                        <p:strVal val="visible"/>
                                      </p:to>
                                    </p:set>
                                    <p:animEffect transition="in" filter="dissolve">
                                      <p:cBhvr>
                                        <p:cTn id="68" dur="2000"/>
                                        <p:tgtEl>
                                          <p:spTgt spid="144399">
                                            <p:txEl>
                                              <p:pRg st="0" end="0"/>
                                            </p:txEl>
                                          </p:spTgt>
                                        </p:tgtEl>
                                      </p:cBhvr>
                                    </p:animEffect>
                                  </p:childTnLst>
                                </p:cTn>
                              </p:par>
                            </p:childTnLst>
                          </p:cTn>
                        </p:par>
                        <p:par>
                          <p:cTn id="69" fill="hold" nodeType="afterGroup">
                            <p:stCondLst>
                              <p:cond delay="28000"/>
                            </p:stCondLst>
                            <p:childTnLst>
                              <p:par>
                                <p:cTn id="70" presetID="42" presetClass="entr" presetSubtype="0" fill="hold" grpId="0" nodeType="afterEffect">
                                  <p:stCondLst>
                                    <p:cond delay="0"/>
                                  </p:stCondLst>
                                  <p:childTnLst>
                                    <p:set>
                                      <p:cBhvr>
                                        <p:cTn id="71" dur="1" fill="hold">
                                          <p:stCondLst>
                                            <p:cond delay="0"/>
                                          </p:stCondLst>
                                        </p:cTn>
                                        <p:tgtEl>
                                          <p:spTgt spid="144402"/>
                                        </p:tgtEl>
                                        <p:attrNameLst>
                                          <p:attrName>style.visibility</p:attrName>
                                        </p:attrNameLst>
                                      </p:cBhvr>
                                      <p:to>
                                        <p:strVal val="visible"/>
                                      </p:to>
                                    </p:set>
                                    <p:animEffect transition="in" filter="fade">
                                      <p:cBhvr>
                                        <p:cTn id="72" dur="2000"/>
                                        <p:tgtEl>
                                          <p:spTgt spid="144402"/>
                                        </p:tgtEl>
                                      </p:cBhvr>
                                    </p:animEffect>
                                    <p:anim calcmode="lin" valueType="num">
                                      <p:cBhvr>
                                        <p:cTn id="73" dur="2000" fill="hold"/>
                                        <p:tgtEl>
                                          <p:spTgt spid="144402"/>
                                        </p:tgtEl>
                                        <p:attrNameLst>
                                          <p:attrName>ppt_x</p:attrName>
                                        </p:attrNameLst>
                                      </p:cBhvr>
                                      <p:tavLst>
                                        <p:tav tm="0">
                                          <p:val>
                                            <p:strVal val="#ppt_x"/>
                                          </p:val>
                                        </p:tav>
                                        <p:tav tm="100000">
                                          <p:val>
                                            <p:strVal val="#ppt_x"/>
                                          </p:val>
                                        </p:tav>
                                      </p:tavLst>
                                    </p:anim>
                                    <p:anim calcmode="lin" valueType="num">
                                      <p:cBhvr>
                                        <p:cTn id="74" dur="2000" fill="hold"/>
                                        <p:tgtEl>
                                          <p:spTgt spid="144402"/>
                                        </p:tgtEl>
                                        <p:attrNameLst>
                                          <p:attrName>ppt_y</p:attrName>
                                        </p:attrNameLst>
                                      </p:cBhvr>
                                      <p:tavLst>
                                        <p:tav tm="0">
                                          <p:val>
                                            <p:strVal val="#ppt_y+.1"/>
                                          </p:val>
                                        </p:tav>
                                        <p:tav tm="100000">
                                          <p:val>
                                            <p:strVal val="#ppt_y"/>
                                          </p:val>
                                        </p:tav>
                                      </p:tavLst>
                                    </p:anim>
                                  </p:childTnLst>
                                </p:cTn>
                              </p:par>
                            </p:childTnLst>
                          </p:cTn>
                        </p:par>
                        <p:par>
                          <p:cTn id="75" fill="hold" nodeType="afterGroup">
                            <p:stCondLst>
                              <p:cond delay="30000"/>
                            </p:stCondLst>
                            <p:childTnLst>
                              <p:par>
                                <p:cTn id="76" presetID="9" presetClass="entr" presetSubtype="0" fill="hold" grpId="0" nodeType="afterEffect">
                                  <p:stCondLst>
                                    <p:cond delay="0"/>
                                  </p:stCondLst>
                                  <p:childTnLst>
                                    <p:set>
                                      <p:cBhvr>
                                        <p:cTn id="77" dur="1" fill="hold">
                                          <p:stCondLst>
                                            <p:cond delay="0"/>
                                          </p:stCondLst>
                                        </p:cTn>
                                        <p:tgtEl>
                                          <p:spTgt spid="144400"/>
                                        </p:tgtEl>
                                        <p:attrNameLst>
                                          <p:attrName>style.visibility</p:attrName>
                                        </p:attrNameLst>
                                      </p:cBhvr>
                                      <p:to>
                                        <p:strVal val="visible"/>
                                      </p:to>
                                    </p:set>
                                    <p:animEffect transition="in" filter="dissolve">
                                      <p:cBhvr>
                                        <p:cTn id="78"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5" grpId="0" animBg="1"/>
      <p:bldP spid="144396" grpId="0" animBg="1"/>
      <p:bldP spid="144397" grpId="0" animBg="1"/>
      <p:bldP spid="144398" grpId="0" build="allAtOnce" animBg="1"/>
      <p:bldP spid="144399" grpId="0" build="allAtOnce" animBg="1"/>
      <p:bldP spid="144400" grpId="0" animBg="1"/>
      <p:bldP spid="144401" grpId="0" animBg="1"/>
      <p:bldP spid="14440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1021" y="5445224"/>
            <a:ext cx="9036496" cy="11521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protect </a:t>
            </a:r>
            <a:r>
              <a:rPr lang="en-US" sz="3600" b="1" dirty="0" smtClean="0">
                <a:effectLst>
                  <a:glow rad="127000">
                    <a:schemeClr val="tx1"/>
                  </a:glow>
                </a:effectLst>
                <a:latin typeface="Arial" charset="0"/>
                <a:ea typeface="ＭＳ Ｐゴシック" charset="0"/>
                <a:cs typeface="ＭＳ Ｐゴシック" charset="0"/>
              </a:rPr>
              <a:t>Jerusalem</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citizens from the sun and rain (4:5-6)</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487984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Main Idea of Isaiah 2:1-5; 4:2-6</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t="2022"/>
          <a:stretch/>
        </p:blipFill>
        <p:spPr>
          <a:xfrm>
            <a:off x="-36512" y="985808"/>
            <a:ext cx="9235660" cy="5899576"/>
          </a:xfrm>
          <a:prstGeom prst="rect">
            <a:avLst/>
          </a:prstGeom>
        </p:spPr>
      </p:pic>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Jesus will bring </a:t>
            </a:r>
            <a:r>
              <a:rPr lang="en-US" sz="4800" b="1" dirty="0">
                <a:solidFill>
                  <a:srgbClr val="FFFF00"/>
                </a:solidFill>
                <a:effectLst>
                  <a:glow rad="127000">
                    <a:schemeClr val="tx1"/>
                  </a:glow>
                </a:effectLst>
                <a:latin typeface="Arial" charset="0"/>
                <a:ea typeface="ＭＳ Ｐゴシック" charset="0"/>
                <a:cs typeface="ＭＳ Ｐゴシック" charset="0"/>
              </a:rPr>
              <a:t>worldwide</a:t>
            </a:r>
            <a:r>
              <a:rPr lang="en-US" sz="4800" b="1" dirty="0">
                <a:effectLst>
                  <a:glow rad="127000">
                    <a:schemeClr val="tx1"/>
                  </a:glow>
                </a:effectLst>
                <a:latin typeface="Arial" charset="0"/>
                <a:ea typeface="ＭＳ Ｐゴシック" charset="0"/>
                <a:cs typeface="ＭＳ Ｐゴシック" charset="0"/>
              </a:rPr>
              <a:t> truth, peace, prosperity, holiness and protection </a:t>
            </a:r>
          </a:p>
        </p:txBody>
      </p:sp>
    </p:spTree>
    <p:extLst>
      <p:ext uri="{BB962C8B-B14F-4D97-AF65-F5344CB8AC3E}">
        <p14:creationId xmlns:p14="http://schemas.microsoft.com/office/powerpoint/2010/main" val="4075133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Main Idea</a:t>
            </a:r>
            <a:endParaRPr lang="en-US" sz="4800" b="1" dirty="0">
              <a:effectLst>
                <a:glow rad="127000">
                  <a:schemeClr val="tx1"/>
                </a:glo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8253458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defTabSz="914400" eaLnBrk="0" hangingPunct="0"/>
            <a:endParaRPr lang="en-US">
              <a:solidFill>
                <a:srgbClr val="000000"/>
              </a:solidFill>
              <a:latin typeface="Comic Sans MS" pitchFamily="66" charset="0"/>
              <a:ea typeface="MS PGothic" pitchFamily="34" charset="-128"/>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rPr>
              <a:t>5b </a:t>
            </a:r>
            <a:r>
              <a:rPr lang="zh-CN" altLang="en-US" sz="2000" b="1">
                <a:solidFill>
                  <a:srgbClr val="000000"/>
                </a:solidFill>
                <a:latin typeface="NSimSun" pitchFamily="49" charset="-122"/>
                <a:ea typeface="NSimSun" pitchFamily="49" charset="-122"/>
              </a:rPr>
              <a:t>这是头一次的</a:t>
            </a:r>
            <a:r>
              <a:rPr lang="zh-CN" altLang="en-US" sz="2000" b="1">
                <a:solidFill>
                  <a:srgbClr val="FF0000"/>
                </a:solidFill>
                <a:latin typeface="NSimSun" pitchFamily="49" charset="-122"/>
                <a:ea typeface="NSimSun" pitchFamily="49" charset="-122"/>
              </a:rPr>
              <a:t>复活。</a:t>
            </a:r>
            <a:r>
              <a:rPr lang="zh-CN" altLang="en-US" sz="2000" b="1">
                <a:solidFill>
                  <a:srgbClr val="000000"/>
                </a:solidFill>
                <a:latin typeface="Arial" pitchFamily="34" charset="0"/>
                <a:ea typeface="MS PGothic" pitchFamily="34" charset="-128"/>
              </a:rPr>
              <a:t> </a:t>
            </a:r>
            <a:r>
              <a:rPr lang="en-US" altLang="ja-JP" sz="2000" b="1">
                <a:solidFill>
                  <a:srgbClr val="000000"/>
                </a:solidFill>
                <a:latin typeface="Arial" pitchFamily="34" charset="0"/>
                <a:ea typeface="MS PGothic" pitchFamily="34" charset="-128"/>
              </a:rPr>
              <a:t> </a:t>
            </a:r>
            <a:r>
              <a:rPr lang="en-US" altLang="ja-JP" sz="2000" b="1" baseline="30000">
                <a:solidFill>
                  <a:srgbClr val="000000"/>
                </a:solidFill>
                <a:latin typeface="Arial" pitchFamily="34" charset="0"/>
                <a:ea typeface="MS PGothic" pitchFamily="34" charset="-128"/>
              </a:rPr>
              <a:t>6a </a:t>
            </a:r>
            <a:r>
              <a:rPr lang="zh-CN" altLang="en-US" sz="2000" b="1">
                <a:solidFill>
                  <a:srgbClr val="000000"/>
                </a:solidFill>
                <a:latin typeface="Arial" pitchFamily="34" charset="0"/>
                <a:ea typeface="MS PGothic" pitchFamily="34" charset="-128"/>
              </a:rPr>
              <a:t>在头一次复活有分的、有福了、圣洁了．第二次的死在他们身上没有权柄</a:t>
            </a:r>
            <a:r>
              <a:rPr lang="en-US" altLang="ja-JP" sz="2000" b="1">
                <a:solidFill>
                  <a:srgbClr val="000000"/>
                </a:solidFill>
                <a:latin typeface="Arial" pitchFamily="34" charset="0"/>
                <a:ea typeface="MS PGothic" pitchFamily="34" charset="-128"/>
              </a:rPr>
              <a:t>…</a:t>
            </a:r>
            <a:endParaRPr lang="en-US" sz="2000" b="1">
              <a:solidFill>
                <a:srgbClr val="000000"/>
              </a:solidFill>
              <a:latin typeface="Arial" pitchFamily="34" charset="0"/>
              <a:ea typeface="MS PGothic" pitchFamily="34" charset="-128"/>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rPr>
              <a:t>5a </a:t>
            </a:r>
            <a:r>
              <a:rPr lang="zh-CN" altLang="en-US" b="1">
                <a:solidFill>
                  <a:srgbClr val="000000"/>
                </a:solidFill>
                <a:latin typeface="NSimSun" pitchFamily="49" charset="-122"/>
                <a:ea typeface="NSimSun" pitchFamily="49" charset="-122"/>
              </a:rPr>
              <a:t>其余的死人还没有</a:t>
            </a:r>
            <a:r>
              <a:rPr lang="zh-CN" altLang="en-US" b="1">
                <a:solidFill>
                  <a:srgbClr val="AB3226"/>
                </a:solidFill>
                <a:latin typeface="NSimSun" pitchFamily="49" charset="-122"/>
                <a:ea typeface="NSimSun" pitchFamily="49" charset="-122"/>
              </a:rPr>
              <a:t>复活</a:t>
            </a:r>
            <a:r>
              <a:rPr lang="zh-CN" altLang="en-US" b="1">
                <a:solidFill>
                  <a:srgbClr val="000000"/>
                </a:solidFill>
                <a:latin typeface="NSimSun" pitchFamily="49" charset="-122"/>
                <a:ea typeface="NSimSun" pitchFamily="49" charset="-122"/>
              </a:rPr>
              <a:t>、直等那</a:t>
            </a:r>
            <a:r>
              <a:rPr lang="zh-CN" altLang="en-US" b="1">
                <a:solidFill>
                  <a:srgbClr val="2E3ED0"/>
                </a:solidFill>
                <a:latin typeface="NSimSun" pitchFamily="49" charset="-122"/>
                <a:ea typeface="NSimSun" pitchFamily="49" charset="-122"/>
              </a:rPr>
              <a:t>一千年</a:t>
            </a:r>
            <a:r>
              <a:rPr lang="zh-CN" altLang="en-US" b="1">
                <a:solidFill>
                  <a:srgbClr val="000000"/>
                </a:solidFill>
                <a:latin typeface="NSimSun" pitchFamily="49" charset="-122"/>
                <a:ea typeface="NSimSun" pitchFamily="49" charset="-122"/>
              </a:rPr>
              <a:t>完了。 </a:t>
            </a:r>
            <a:r>
              <a:rPr lang="en-US" altLang="ja-JP" b="1">
                <a:solidFill>
                  <a:srgbClr val="000000"/>
                </a:solidFill>
                <a:latin typeface="NSimSun" pitchFamily="49" charset="-122"/>
                <a:ea typeface="NSimSun" pitchFamily="49" charset="-122"/>
              </a:rPr>
              <a:t>.</a:t>
            </a:r>
            <a:endParaRPr lang="en-US" b="1">
              <a:solidFill>
                <a:srgbClr val="000000"/>
              </a:solidFill>
              <a:latin typeface="NSimSun" pitchFamily="49" charset="-122"/>
              <a:ea typeface="NSimSun" pitchFamily="49" charset="-122"/>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rPr>
              <a:t>6b  </a:t>
            </a:r>
            <a:r>
              <a:rPr lang="zh-CN" altLang="en-US" sz="2000" b="1">
                <a:solidFill>
                  <a:srgbClr val="000000"/>
                </a:solidFill>
                <a:latin typeface="Arial" pitchFamily="34" charset="0"/>
                <a:ea typeface="MS PGothic" pitchFamily="34" charset="-128"/>
              </a:rPr>
              <a:t>他们必作　神和基督的祭司、并要与基督一同作王</a:t>
            </a:r>
            <a:r>
              <a:rPr lang="zh-CN" altLang="en-US" sz="2000" b="1">
                <a:solidFill>
                  <a:srgbClr val="2E3ED0"/>
                </a:solidFill>
                <a:latin typeface="Arial" pitchFamily="34" charset="0"/>
                <a:ea typeface="MS PGothic" pitchFamily="34" charset="-128"/>
              </a:rPr>
              <a:t>千一年</a:t>
            </a:r>
            <a:r>
              <a:rPr lang="zh-CN" altLang="en-US" sz="2000" b="1">
                <a:solidFill>
                  <a:srgbClr val="000000"/>
                </a:solidFill>
                <a:latin typeface="Arial" pitchFamily="34" charset="0"/>
                <a:ea typeface="MS PGothic" pitchFamily="34" charset="-128"/>
              </a:rPr>
              <a:t>。  </a:t>
            </a:r>
            <a:endParaRPr lang="en-US" b="1">
              <a:solidFill>
                <a:srgbClr val="000000"/>
              </a:solidFill>
              <a:latin typeface="Comic Sans MS" pitchFamily="66" charset="0"/>
              <a:ea typeface="MS PGothic" pitchFamily="34" charset="-128"/>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rPr>
              <a:t>4a </a:t>
            </a:r>
            <a:r>
              <a:rPr lang="zh-CN" altLang="en-US" b="1">
                <a:solidFill>
                  <a:srgbClr val="000000"/>
                </a:solidFill>
                <a:latin typeface="Comic Sans MS" pitchFamily="66" charset="0"/>
                <a:ea typeface="SimSun" pitchFamily="2" charset="-122"/>
              </a:rPr>
              <a:t>我又看见几个宝座、也有坐在上面的、并有审判的权柄赐给他们．我又看见那些因为给耶稣作见证、并为　神之道被斩者的灵魂、和那没有拜过兽与兽像、也没有在额上和手上受过他印记之人的灵魂</a:t>
            </a:r>
            <a:r>
              <a:rPr lang="en-US" altLang="ja-JP" sz="2000" b="1">
                <a:solidFill>
                  <a:srgbClr val="000000"/>
                </a:solidFill>
                <a:latin typeface="Arial" pitchFamily="34" charset="0"/>
                <a:ea typeface="MS PGothic" pitchFamily="34" charset="-128"/>
              </a:rPr>
              <a:t>…</a:t>
            </a:r>
            <a:endParaRPr lang="en-US" sz="2000" b="1">
              <a:solidFill>
                <a:srgbClr val="000000"/>
              </a:solidFill>
              <a:latin typeface="Arial" pitchFamily="34" charset="0"/>
              <a:ea typeface="MS PGothic" pitchFamily="34" charset="-128"/>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rPr>
              <a:t>4b </a:t>
            </a:r>
            <a:r>
              <a:rPr lang="zh-CN" altLang="en-US" b="1">
                <a:solidFill>
                  <a:srgbClr val="000000"/>
                </a:solidFill>
                <a:latin typeface="NSimSun" pitchFamily="49" charset="-122"/>
                <a:ea typeface="NSimSun" pitchFamily="49" charset="-122"/>
              </a:rPr>
              <a:t>他们都</a:t>
            </a:r>
            <a:r>
              <a:rPr lang="zh-CN" altLang="en-US" b="1" u="sng">
                <a:solidFill>
                  <a:srgbClr val="AB3226"/>
                </a:solidFill>
                <a:latin typeface="NSimSun" pitchFamily="49" charset="-122"/>
                <a:ea typeface="NSimSun" pitchFamily="49" charset="-122"/>
              </a:rPr>
              <a:t>复活了</a:t>
            </a:r>
            <a:r>
              <a:rPr lang="zh-CN" altLang="en-US" b="1">
                <a:solidFill>
                  <a:srgbClr val="000000"/>
                </a:solidFill>
                <a:latin typeface="NSimSun" pitchFamily="49" charset="-122"/>
                <a:ea typeface="NSimSun" pitchFamily="49" charset="-122"/>
              </a:rPr>
              <a:t>、与基督一同作王</a:t>
            </a:r>
            <a:r>
              <a:rPr lang="zh-CN" altLang="en-US" b="1">
                <a:solidFill>
                  <a:srgbClr val="2E3ED0"/>
                </a:solidFill>
                <a:latin typeface="NSimSun" pitchFamily="49" charset="-122"/>
                <a:ea typeface="NSimSun" pitchFamily="49" charset="-122"/>
              </a:rPr>
              <a:t>一千年</a:t>
            </a:r>
            <a:r>
              <a:rPr lang="zh-CN" altLang="en-US">
                <a:solidFill>
                  <a:srgbClr val="000000"/>
                </a:solidFill>
                <a:latin typeface="Comic Sans MS" pitchFamily="66" charset="0"/>
                <a:ea typeface="SimSun" pitchFamily="2" charset="-122"/>
              </a:rPr>
              <a:t>。 </a:t>
            </a:r>
            <a:endParaRPr lang="en-US" b="1">
              <a:solidFill>
                <a:srgbClr val="000000"/>
              </a:solidFill>
              <a:latin typeface="Arial" pitchFamily="34" charset="0"/>
              <a:ea typeface="MS PGothic" pitchFamily="34" charset="-128"/>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defTabSz="914400" eaLnBrk="0" hangingPunct="0"/>
            <a:r>
              <a:rPr lang="en-US">
                <a:solidFill>
                  <a:srgbClr val="FFFFFF"/>
                </a:solidFill>
                <a:latin typeface="Comic Sans MS" pitchFamily="66" charset="0"/>
                <a:ea typeface="MS PGothic" pitchFamily="34" charset="-128"/>
              </a:rPr>
              <a:t>1000 </a:t>
            </a:r>
            <a:r>
              <a:rPr lang="zh-TW" altLang="en-US" b="1">
                <a:solidFill>
                  <a:srgbClr val="FFFFFF"/>
                </a:solidFill>
                <a:latin typeface="Comic Sans MS" pitchFamily="66" charset="0"/>
                <a:ea typeface="MS PGothic" pitchFamily="34" charset="-128"/>
              </a:rPr>
              <a:t>年</a:t>
            </a:r>
            <a:r>
              <a:rPr lang="zh-TW" altLang="en-US">
                <a:solidFill>
                  <a:srgbClr val="FFFFFF"/>
                </a:solidFill>
                <a:latin typeface="Comic Sans MS" pitchFamily="66" charset="0"/>
                <a:ea typeface="MS PGothic" pitchFamily="34" charset="-128"/>
              </a:rPr>
              <a:t> </a:t>
            </a:r>
            <a:endParaRPr lang="en-US">
              <a:solidFill>
                <a:srgbClr val="FFFFFF"/>
              </a:solidFill>
              <a:latin typeface="Comic Sans MS" pitchFamily="66" charset="0"/>
              <a:ea typeface="MS PGothic" pitchFamily="34" charset="-128"/>
            </a:endParaRPr>
          </a:p>
        </p:txBody>
      </p:sp>
    </p:spTree>
    <p:extLst>
      <p:ext uri="{BB962C8B-B14F-4D97-AF65-F5344CB8AC3E}">
        <p14:creationId xmlns:p14="http://schemas.microsoft.com/office/powerpoint/2010/main" val="4283788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smtClean="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fontAlgn="auto">
              <a:spcBef>
                <a:spcPts val="0"/>
              </a:spcBef>
              <a:spcAft>
                <a:spcPts val="0"/>
              </a:spcAft>
            </a:pPr>
            <a:r>
              <a:rPr lang="en-US" b="1" dirty="0" smtClean="0">
                <a:solidFill>
                  <a:srgbClr val="FFFFFF"/>
                </a:solidFill>
                <a:latin typeface="Arial" charset="0"/>
                <a:cs typeface="Arial" charset="0"/>
              </a:rPr>
              <a:t>424</a:t>
            </a:r>
            <a:endParaRPr lang="en-US" b="1" dirty="0">
              <a:solidFill>
                <a:srgbClr val="FFFFFF"/>
              </a:solidFill>
              <a:latin typeface="Arial" charset="0"/>
              <a:cs typeface="Arial" charset="0"/>
            </a:endParaRP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smtClean="0">
                <a:solidFill>
                  <a:srgbClr val="FFFFFF"/>
                </a:solidFill>
                <a:effectLst>
                  <a:glow rad="241300">
                    <a:srgbClr val="000000">
                      <a:alpha val="75000"/>
                    </a:srgbClr>
                  </a:glow>
                </a:effectLst>
              </a:rPr>
              <a:t>审判天使</a:t>
            </a:r>
            <a:endParaRPr lang="zh-CN" altLang="en-US" sz="4000"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14052074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7043645" cy="5184576"/>
          </a:xfrm>
        </p:spPr>
        <p:txBody>
          <a:bodyPr/>
          <a:lstStyle/>
          <a:p>
            <a:r>
              <a:rPr lang="ru-RU" altLang="ja-JP" sz="3200" b="1" dirty="0" smtClean="0">
                <a:latin typeface="Arial"/>
                <a:cs typeface="Arial"/>
              </a:rPr>
              <a:t>“</a:t>
            </a:r>
            <a:r>
              <a:rPr lang="zh-CN" altLang="en-US" sz="3200" b="1" i="0" dirty="0" smtClean="0">
                <a:latin typeface="Arial"/>
                <a:cs typeface="Arial"/>
              </a:rPr>
              <a:t>你</a:t>
            </a:r>
            <a:r>
              <a:rPr lang="zh-CN" altLang="en-US" sz="3200" b="1" i="0" dirty="0">
                <a:latin typeface="Arial"/>
                <a:cs typeface="Arial"/>
              </a:rPr>
              <a:t>们不知道圣徒要审判世界吗？既然世界要由你们来审判，难道你们不配审判这些最小的事吗？ </a:t>
            </a:r>
            <a:r>
              <a:rPr lang="zh-CN" altLang="en-US" sz="3200" b="1" i="0" dirty="0" smtClean="0">
                <a:latin typeface="Arial"/>
                <a:cs typeface="Arial"/>
              </a:rPr>
              <a:t>你</a:t>
            </a:r>
            <a:r>
              <a:rPr lang="zh-CN" altLang="en-US" sz="3200" b="1" i="0" dirty="0">
                <a:latin typeface="Arial"/>
                <a:cs typeface="Arial"/>
              </a:rPr>
              <a:t>们不知道我们要审判天使吗？何况今生的事呢</a:t>
            </a:r>
            <a:r>
              <a:rPr lang="zh-CN" altLang="en-US" sz="3200" b="1" i="0" dirty="0" smtClean="0">
                <a:latin typeface="Arial"/>
                <a:cs typeface="Arial"/>
              </a:rPr>
              <a:t>？</a:t>
            </a:r>
            <a:r>
              <a:rPr lang="ru-RU" altLang="ja-JP" sz="3200" b="1" dirty="0" smtClean="0">
                <a:latin typeface="Arial"/>
                <a:cs typeface="Arial"/>
              </a:rPr>
              <a:t>”</a:t>
            </a:r>
            <a:r>
              <a:rPr lang="en-US" sz="3200" b="1" dirty="0">
                <a:latin typeface="Arial"/>
                <a:cs typeface="Arial"/>
              </a:rPr>
              <a:t/>
            </a:r>
            <a:br>
              <a:rPr lang="en-US" sz="3200" b="1" dirty="0">
                <a:latin typeface="Arial"/>
                <a:cs typeface="Arial"/>
              </a:rPr>
            </a:br>
            <a:r>
              <a:rPr lang="en-US" sz="3200" b="1" dirty="0" smtClean="0">
                <a:latin typeface="Arial"/>
                <a:cs typeface="Arial"/>
              </a:rPr>
              <a:t>(</a:t>
            </a:r>
            <a:r>
              <a:rPr lang="zh-CN" altLang="en-US" sz="3200" b="1" dirty="0" smtClean="0">
                <a:latin typeface="Arial"/>
                <a:cs typeface="Arial"/>
              </a:rPr>
              <a:t>林前 </a:t>
            </a:r>
            <a:r>
              <a:rPr lang="en-US" sz="3200" b="1" dirty="0" smtClean="0">
                <a:latin typeface="Arial"/>
                <a:cs typeface="Arial"/>
              </a:rPr>
              <a:t>6:2-3 </a:t>
            </a:r>
            <a:r>
              <a:rPr lang="en-US" sz="2400" b="1" dirty="0" smtClean="0">
                <a:latin typeface="Arial"/>
                <a:cs typeface="Arial"/>
              </a:rPr>
              <a:t>CNVS</a:t>
            </a:r>
            <a:r>
              <a:rPr lang="en-US" sz="3200" b="1" dirty="0" smtClean="0">
                <a:latin typeface="Arial"/>
                <a:cs typeface="Arial"/>
              </a:rPr>
              <a:t>)</a:t>
            </a:r>
            <a:endParaRPr lang="en-US" sz="3200" b="1" dirty="0">
              <a:latin typeface="Arial"/>
              <a:cs typeface="Arial"/>
            </a:endParaRPr>
          </a:p>
        </p:txBody>
      </p:sp>
    </p:spTree>
    <p:extLst>
      <p:ext uri="{BB962C8B-B14F-4D97-AF65-F5344CB8AC3E}">
        <p14:creationId xmlns:p14="http://schemas.microsoft.com/office/powerpoint/2010/main" val="334984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smtClean="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fontAlgn="auto">
              <a:spcBef>
                <a:spcPts val="0"/>
              </a:spcBef>
              <a:spcAft>
                <a:spcPts val="0"/>
              </a:spcAft>
            </a:pPr>
            <a:r>
              <a:rPr lang="en-US" b="1" dirty="0" smtClean="0">
                <a:solidFill>
                  <a:srgbClr val="FFFFFF"/>
                </a:solidFill>
                <a:latin typeface="Arial" charset="0"/>
                <a:cs typeface="Arial" charset="0"/>
              </a:rPr>
              <a:t>424</a:t>
            </a:r>
            <a:endParaRPr lang="en-US" b="1" dirty="0">
              <a:solidFill>
                <a:srgbClr val="FFFFFF"/>
              </a:solidFill>
              <a:latin typeface="Arial" charset="0"/>
              <a:cs typeface="Arial" charset="0"/>
            </a:endParaRP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smtClean="0">
                <a:solidFill>
                  <a:srgbClr val="FFFFFF"/>
                </a:solidFill>
                <a:effectLst>
                  <a:glow rad="241300">
                    <a:srgbClr val="000000">
                      <a:alpha val="75000"/>
                    </a:srgbClr>
                  </a:glow>
                </a:effectLst>
              </a:rPr>
              <a:t>审判天使</a:t>
            </a:r>
            <a:endParaRPr lang="en-US" sz="4000" dirty="0" smtClean="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smtClean="0">
                <a:solidFill>
                  <a:srgbClr val="FFFFFF"/>
                </a:solidFill>
                <a:effectLst>
                  <a:glow rad="241300">
                    <a:srgbClr val="000000">
                      <a:alpha val="75000"/>
                    </a:srgbClr>
                  </a:glow>
                </a:effectLst>
              </a:rPr>
              <a:t>掌管天下</a:t>
            </a:r>
            <a:endParaRPr lang="en-US" sz="4000" dirty="0" smtClean="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恢复洪水前时代的世界 （以赛亚书</a:t>
            </a:r>
            <a:r>
              <a:rPr lang="en-US" altLang="zh-CN" sz="4000" dirty="0">
                <a:solidFill>
                  <a:srgbClr val="FFFFFF"/>
                </a:solidFill>
                <a:effectLst>
                  <a:glow rad="241300">
                    <a:srgbClr val="000000">
                      <a:alpha val="75000"/>
                    </a:srgbClr>
                  </a:glow>
                </a:effectLst>
              </a:rPr>
              <a:t>65</a:t>
            </a:r>
            <a:r>
              <a:rPr lang="zh-CN" altLang="en-US" sz="4000" dirty="0">
                <a:solidFill>
                  <a:srgbClr val="FFFFFF"/>
                </a:solidFill>
                <a:effectLst>
                  <a:glow rad="241300">
                    <a:srgbClr val="000000">
                      <a:alpha val="75000"/>
                    </a:srgbClr>
                  </a:glow>
                </a:effectLst>
              </a:rPr>
              <a:t>：</a:t>
            </a:r>
            <a:r>
              <a:rPr lang="en-US" altLang="zh-CN" sz="4000" dirty="0">
                <a:solidFill>
                  <a:srgbClr val="FFFFFF"/>
                </a:solidFill>
                <a:effectLst>
                  <a:glow rad="241300">
                    <a:srgbClr val="000000">
                      <a:alpha val="75000"/>
                    </a:srgbClr>
                  </a:glow>
                </a:effectLst>
              </a:rPr>
              <a:t>20</a:t>
            </a:r>
            <a:r>
              <a:rPr lang="zh-CN" altLang="en-US" sz="4000" dirty="0">
                <a:solidFill>
                  <a:srgbClr val="FFFFFF"/>
                </a:solidFill>
                <a:effectLst>
                  <a:glow rad="241300">
                    <a:srgbClr val="000000">
                      <a:alpha val="75000"/>
                    </a:srgbClr>
                  </a:glow>
                </a:effectLst>
              </a:rPr>
              <a:t>里的长寿</a:t>
            </a:r>
            <a:r>
              <a:rPr lang="zh-CN" altLang="en-US" sz="4000" dirty="0" smtClean="0">
                <a:solidFill>
                  <a:srgbClr val="FFFFFF"/>
                </a:solidFill>
                <a:effectLst>
                  <a:glow rad="241300">
                    <a:srgbClr val="000000">
                      <a:alpha val="75000"/>
                    </a:srgbClr>
                  </a:glow>
                </a:effectLst>
              </a:rPr>
              <a:t>）</a:t>
            </a:r>
            <a:endParaRPr lang="zh-CN" altLang="en-US" sz="4000"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41023742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3048000" y="76200"/>
            <a:ext cx="6019800" cy="838200"/>
          </a:xfrm>
        </p:spPr>
        <p:txBody>
          <a:bodyPr/>
          <a:lstStyle/>
          <a:p>
            <a:pPr eaLnBrk="1" hangingPunct="1"/>
            <a:r>
              <a:rPr lang="ja-JP" altLang="en-US" sz="4400" b="1">
                <a:effectLst>
                  <a:outerShdw blurRad="38100" dist="38100" dir="2700000" algn="tl">
                    <a:srgbClr val="FFFFFF"/>
                  </a:outerShdw>
                </a:effectLst>
                <a:latin typeface="Tahoma" charset="0"/>
              </a:rPr>
              <a:t>令人难以置信的长寿命</a:t>
            </a:r>
            <a:r>
              <a:rPr lang="en-US" sz="4400" b="1">
                <a:effectLst>
                  <a:outerShdw blurRad="38100" dist="38100" dir="2700000" algn="tl">
                    <a:srgbClr val="FFFFFF"/>
                  </a:outerShdw>
                </a:effectLst>
                <a:latin typeface="Tahoma" charset="0"/>
              </a:rPr>
              <a:t>!</a:t>
            </a:r>
          </a:p>
        </p:txBody>
      </p:sp>
      <p:sp>
        <p:nvSpPr>
          <p:cNvPr id="54275" name="Rectangle 4"/>
          <p:cNvSpPr>
            <a:spLocks noChangeArrowheads="1"/>
          </p:cNvSpPr>
          <p:nvPr/>
        </p:nvSpPr>
        <p:spPr bwMode="auto">
          <a:xfrm>
            <a:off x="3429000" y="2133600"/>
            <a:ext cx="5562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Font typeface="Wingdings" charset="0"/>
              <a:buNone/>
            </a:pPr>
            <a:r>
              <a:rPr lang="en-US" sz="3600" b="1" smtClean="0">
                <a:solidFill>
                  <a:srgbClr val="000000"/>
                </a:solidFill>
                <a:latin typeface="Times New Roman" charset="0"/>
              </a:rPr>
              <a:t>[</a:t>
            </a:r>
            <a:r>
              <a:rPr lang="ja-JP" altLang="en-US" sz="3600" b="1" smtClean="0">
                <a:solidFill>
                  <a:srgbClr val="000000"/>
                </a:solidFill>
                <a:latin typeface="Times New Roman" charset="0"/>
              </a:rPr>
              <a:t>新国际版本</a:t>
            </a:r>
            <a:r>
              <a:rPr lang="en-US" sz="3600" b="1" smtClean="0">
                <a:solidFill>
                  <a:srgbClr val="000000"/>
                </a:solidFill>
                <a:latin typeface="Times New Roman" charset="0"/>
              </a:rPr>
              <a:t>] </a:t>
            </a:r>
            <a:r>
              <a:rPr lang="ja-JP" altLang="en-US" sz="3600" b="1" smtClean="0">
                <a:solidFill>
                  <a:srgbClr val="000000"/>
                </a:solidFill>
                <a:latin typeface="Times New Roman" charset="0"/>
              </a:rPr>
              <a:t>以赛亚书</a:t>
            </a:r>
            <a:r>
              <a:rPr lang="en-US" sz="3600" b="1" smtClean="0">
                <a:solidFill>
                  <a:srgbClr val="000000"/>
                </a:solidFill>
                <a:latin typeface="Times New Roman" charset="0"/>
              </a:rPr>
              <a:t> 65:20 </a:t>
            </a:r>
            <a:r>
              <a:rPr lang="ja-JP" altLang="en-US" sz="3600" b="1" smtClean="0">
                <a:solidFill>
                  <a:srgbClr val="000000"/>
                </a:solidFill>
                <a:latin typeface="Times New Roman" charset="0"/>
              </a:rPr>
              <a:t>“其中</a:t>
            </a:r>
            <a:r>
              <a:rPr lang="en-US" sz="3600" b="1" smtClean="0">
                <a:solidFill>
                  <a:srgbClr val="000000"/>
                </a:solidFill>
                <a:latin typeface="Times New Roman" charset="0"/>
              </a:rPr>
              <a:t> (</a:t>
            </a:r>
            <a:r>
              <a:rPr lang="ja-JP" altLang="en-US" sz="3200" b="1" smtClean="0">
                <a:solidFill>
                  <a:srgbClr val="000000"/>
                </a:solidFill>
                <a:latin typeface="Times New Roman" charset="0"/>
              </a:rPr>
              <a:t>在耶路撒冷</a:t>
            </a:r>
            <a:r>
              <a:rPr lang="en-US" sz="3200" b="1" smtClean="0">
                <a:solidFill>
                  <a:srgbClr val="000000"/>
                </a:solidFill>
                <a:latin typeface="Times New Roman" charset="0"/>
              </a:rPr>
              <a:t>)</a:t>
            </a:r>
            <a:r>
              <a:rPr lang="ja-JP" altLang="en-US" sz="3600" b="1" smtClean="0">
                <a:solidFill>
                  <a:srgbClr val="000000"/>
                </a:solidFill>
                <a:latin typeface="Times New Roman" charset="0"/>
              </a:rPr>
              <a:t>必没有数日夭亡的婴孩，也没有寿数不满的老者。因为百岁死的仍算孩童，有百岁死的罪人算被咒诅。”</a:t>
            </a:r>
            <a:endParaRPr lang="en-US" sz="3600" b="1" smtClean="0">
              <a:solidFill>
                <a:srgbClr val="000000"/>
              </a:solidFill>
              <a:latin typeface="Times New Roman" charset="0"/>
            </a:endParaRPr>
          </a:p>
        </p:txBody>
      </p:sp>
    </p:spTree>
    <p:extLst>
      <p:ext uri="{BB962C8B-B14F-4D97-AF65-F5344CB8AC3E}">
        <p14:creationId xmlns:p14="http://schemas.microsoft.com/office/powerpoint/2010/main" val="60387913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smtClean="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fontAlgn="auto">
              <a:spcBef>
                <a:spcPts val="0"/>
              </a:spcBef>
              <a:spcAft>
                <a:spcPts val="0"/>
              </a:spcAft>
            </a:pPr>
            <a:r>
              <a:rPr lang="en-US" b="1" dirty="0" smtClean="0">
                <a:solidFill>
                  <a:srgbClr val="FFFFFF"/>
                </a:solidFill>
                <a:latin typeface="Arial" charset="0"/>
                <a:cs typeface="Arial" charset="0"/>
              </a:rPr>
              <a:t>424</a:t>
            </a:r>
            <a:endParaRPr lang="en-US" b="1" dirty="0">
              <a:solidFill>
                <a:srgbClr val="FFFFFF"/>
              </a:solidFill>
              <a:latin typeface="Arial" charset="0"/>
              <a:cs typeface="Arial" charset="0"/>
            </a:endParaRP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smtClean="0">
                <a:solidFill>
                  <a:srgbClr val="FFFFFF"/>
                </a:solidFill>
                <a:effectLst>
                  <a:glow rad="241300">
                    <a:srgbClr val="000000">
                      <a:alpha val="75000"/>
                    </a:srgbClr>
                  </a:glow>
                </a:effectLst>
              </a:rPr>
              <a:t>审判天使</a:t>
            </a:r>
            <a:endParaRPr lang="en-US" sz="4000" dirty="0" smtClean="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smtClean="0">
                <a:solidFill>
                  <a:srgbClr val="FFFFFF"/>
                </a:solidFill>
                <a:effectLst>
                  <a:glow rad="241300">
                    <a:srgbClr val="000000">
                      <a:alpha val="75000"/>
                    </a:srgbClr>
                  </a:glow>
                </a:effectLst>
              </a:rPr>
              <a:t>掌管天下</a:t>
            </a:r>
            <a:endParaRPr lang="en-US" sz="4000" dirty="0" smtClean="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恢复洪水前时代的世界 （以赛亚书</a:t>
            </a:r>
            <a:r>
              <a:rPr lang="en-US" altLang="zh-CN" sz="4000" dirty="0">
                <a:solidFill>
                  <a:srgbClr val="FFFFFF"/>
                </a:solidFill>
                <a:effectLst>
                  <a:glow rad="241300">
                    <a:srgbClr val="000000">
                      <a:alpha val="75000"/>
                    </a:srgbClr>
                  </a:glow>
                </a:effectLst>
              </a:rPr>
              <a:t>65</a:t>
            </a:r>
            <a:r>
              <a:rPr lang="zh-CN" altLang="en-US" sz="4000" dirty="0">
                <a:solidFill>
                  <a:srgbClr val="FFFFFF"/>
                </a:solidFill>
                <a:effectLst>
                  <a:glow rad="241300">
                    <a:srgbClr val="000000">
                      <a:alpha val="75000"/>
                    </a:srgbClr>
                  </a:glow>
                </a:effectLst>
              </a:rPr>
              <a:t>：</a:t>
            </a:r>
            <a:r>
              <a:rPr lang="en-US" altLang="zh-CN" sz="4000" dirty="0">
                <a:solidFill>
                  <a:srgbClr val="FFFFFF"/>
                </a:solidFill>
                <a:effectLst>
                  <a:glow rad="241300">
                    <a:srgbClr val="000000">
                      <a:alpha val="75000"/>
                    </a:srgbClr>
                  </a:glow>
                </a:effectLst>
              </a:rPr>
              <a:t>20</a:t>
            </a:r>
            <a:r>
              <a:rPr lang="zh-CN" altLang="en-US" sz="4000" dirty="0">
                <a:solidFill>
                  <a:srgbClr val="FFFFFF"/>
                </a:solidFill>
                <a:effectLst>
                  <a:glow rad="241300">
                    <a:srgbClr val="000000">
                      <a:alpha val="75000"/>
                    </a:srgbClr>
                  </a:glow>
                </a:effectLst>
              </a:rPr>
              <a:t>里的长寿）</a:t>
            </a:r>
          </a:p>
          <a:p>
            <a:pPr marL="742950" indent="-742950" defTabSz="457200">
              <a:buFont typeface="+mj-ea"/>
              <a:buAutoNum type="circleNumDbPlain"/>
            </a:pPr>
            <a:r>
              <a:rPr lang="zh-CN" altLang="en-US" sz="4000" dirty="0" smtClean="0">
                <a:solidFill>
                  <a:srgbClr val="FFFFFF"/>
                </a:solidFill>
                <a:effectLst>
                  <a:glow rad="241300">
                    <a:srgbClr val="000000">
                      <a:alpha val="75000"/>
                    </a:srgbClr>
                  </a:glow>
                </a:effectLst>
              </a:rPr>
              <a:t>显示人心的败坏</a:t>
            </a:r>
            <a:endParaRPr lang="zh-CN" altLang="en-US" sz="4000"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16565207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8" name="Picture 4"/>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0" y="0"/>
            <a:ext cx="4630738" cy="6553200"/>
          </a:xfrm>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3765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6" name="Rectangle 2"/>
          <p:cNvSpPr>
            <a:spLocks noGrp="1" noChangeArrowheads="1"/>
          </p:cNvSpPr>
          <p:nvPr>
            <p:ph type="ctrTitle"/>
          </p:nvPr>
        </p:nvSpPr>
        <p:spPr>
          <a:xfrm>
            <a:off x="1143000" y="4648200"/>
            <a:ext cx="8001000" cy="1905000"/>
          </a:xfrm>
          <a:solidFill>
            <a:schemeClr val="bg2"/>
          </a:solidFill>
          <a:ln>
            <a:solidFill>
              <a:srgbClr val="FF9900"/>
            </a:solidFill>
            <a:miter lim="800000"/>
            <a:headEnd/>
            <a:tailEnd/>
          </a:ln>
        </p:spPr>
        <p:txBody>
          <a:bodyPr/>
          <a:lstStyle/>
          <a:p>
            <a:pPr>
              <a:defRPr/>
            </a:pPr>
            <a:r>
              <a:rPr lang="en-US" sz="6000" b="1" dirty="0" smtClean="0">
                <a:solidFill>
                  <a:schemeClr val="folHlink"/>
                </a:solidFill>
                <a:cs typeface="+mj-cs"/>
              </a:rPr>
              <a:t>Life in Isaiah</a:t>
            </a:r>
            <a:r>
              <a:rPr lang="fr-FR" altLang="ja-JP" sz="6000" b="1" dirty="0" smtClean="0">
                <a:solidFill>
                  <a:schemeClr val="folHlink"/>
                </a:solidFill>
                <a:cs typeface="+mj-cs"/>
              </a:rPr>
              <a:t>'</a:t>
            </a:r>
            <a:r>
              <a:rPr lang="en-US" sz="6000" b="1" dirty="0" smtClean="0">
                <a:solidFill>
                  <a:schemeClr val="folHlink"/>
                </a:solidFill>
                <a:cs typeface="+mj-cs"/>
              </a:rPr>
              <a:t>s Day</a:t>
            </a:r>
            <a:br>
              <a:rPr lang="en-US" sz="6000" b="1" dirty="0" smtClean="0">
                <a:solidFill>
                  <a:schemeClr val="folHlink"/>
                </a:solidFill>
                <a:cs typeface="+mj-cs"/>
              </a:rPr>
            </a:br>
            <a:r>
              <a:rPr lang="en-US" b="1" dirty="0" smtClean="0">
                <a:solidFill>
                  <a:schemeClr val="folHlink"/>
                </a:solidFill>
                <a:cs typeface="+mj-cs"/>
              </a:rPr>
              <a:t>(735 </a:t>
            </a:r>
            <a:r>
              <a:rPr lang="en-US" sz="3600" b="1" dirty="0" smtClean="0">
                <a:solidFill>
                  <a:schemeClr val="folHlink"/>
                </a:solidFill>
                <a:cs typeface="+mj-cs"/>
              </a:rPr>
              <a:t>BC</a:t>
            </a:r>
            <a:r>
              <a:rPr lang="en-US" b="1" dirty="0" smtClean="0">
                <a:solidFill>
                  <a:schemeClr val="folHlink"/>
                </a:solidFill>
                <a:cs typeface="+mj-cs"/>
              </a:rPr>
              <a:t>)</a:t>
            </a:r>
            <a:endParaRPr lang="en-US" dirty="0" smtClean="0">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4000" b="1">
                <a:latin typeface="Arial" charset="0"/>
                <a:ea typeface="ＭＳ Ｐゴシック" charset="0"/>
                <a:cs typeface="ＭＳ Ｐゴシック" charset="0"/>
              </a:rPr>
              <a:t>Christ will have a Spirit-led and</a:t>
            </a:r>
            <a:r>
              <a:rPr lang="en-US" sz="4000" b="1">
                <a:solidFill>
                  <a:schemeClr val="tx1"/>
                </a:solidFill>
                <a:latin typeface="Arial" charset="0"/>
                <a:ea typeface="ＭＳ Ｐゴシック" charset="0"/>
                <a:cs typeface="ＭＳ Ｐゴシック" charset="0"/>
              </a:rPr>
              <a:t> </a:t>
            </a:r>
            <a:r>
              <a:rPr lang="en-US" sz="4000" b="1">
                <a:latin typeface="Arial" charset="0"/>
                <a:ea typeface="ＭＳ Ｐゴシック" charset="0"/>
                <a:cs typeface="ＭＳ Ｐゴシック" charset="0"/>
              </a:rPr>
              <a:t>righteous rule (11:1-5)</a:t>
            </a:r>
          </a:p>
        </p:txBody>
      </p:sp>
      <p:pic>
        <p:nvPicPr>
          <p:cNvPr id="108547" name="Picture 3" descr="jesus%20blessing%20children"/>
          <p:cNvPicPr>
            <a:picLocks noChangeAspect="1" noChangeArrowheads="1"/>
          </p:cNvPicPr>
          <p:nvPr/>
        </p:nvPicPr>
        <p:blipFill>
          <a:blip r:embed="rId2">
            <a:extLst>
              <a:ext uri="{28A0092B-C50C-407E-A947-70E740481C1C}">
                <a14:useLocalDpi xmlns:a14="http://schemas.microsoft.com/office/drawing/2010/main" val="0"/>
              </a:ext>
            </a:extLst>
          </a:blip>
          <a:srcRect l="8055" t="8888" r="25279" b="244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p:cNvSpPr txBox="1">
            <a:spLocks noChangeArrowheads="1"/>
          </p:cNvSpPr>
          <p:nvPr/>
        </p:nvSpPr>
        <p:spPr bwMode="auto">
          <a:xfrm>
            <a:off x="0" y="5411450"/>
            <a:ext cx="9144000" cy="1446550"/>
          </a:xfrm>
          <a:prstGeom prst="rect">
            <a:avLst/>
          </a:prstGeom>
          <a:solidFill>
            <a:srgbClr val="000090"/>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4400" b="1" dirty="0" smtClean="0">
                <a:solidFill>
                  <a:srgbClr val="FFFFFF"/>
                </a:solidFill>
                <a:effectLst>
                  <a:outerShdw blurRad="38100" dist="38100" dir="2700000" algn="tl">
                    <a:srgbClr val="000000"/>
                  </a:outerShdw>
                </a:effectLst>
              </a:rPr>
              <a:t>Christ will have a Spirit-led and righteous rule (Isa. 11:1-5)</a:t>
            </a:r>
          </a:p>
        </p:txBody>
      </p:sp>
    </p:spTree>
    <p:extLst>
      <p:ext uri="{BB962C8B-B14F-4D97-AF65-F5344CB8AC3E}">
        <p14:creationId xmlns:p14="http://schemas.microsoft.com/office/powerpoint/2010/main" val="3983227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smtClean="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fontAlgn="auto">
              <a:spcBef>
                <a:spcPts val="0"/>
              </a:spcBef>
              <a:spcAft>
                <a:spcPts val="0"/>
              </a:spcAft>
            </a:pPr>
            <a:r>
              <a:rPr lang="en-US" b="1" dirty="0" smtClean="0">
                <a:solidFill>
                  <a:srgbClr val="FFFFFF"/>
                </a:solidFill>
                <a:latin typeface="Arial" charset="0"/>
                <a:cs typeface="Arial" charset="0"/>
              </a:rPr>
              <a:t>424</a:t>
            </a:r>
            <a:endParaRPr lang="en-US" b="1" dirty="0">
              <a:solidFill>
                <a:srgbClr val="FFFFFF"/>
              </a:solidFill>
              <a:latin typeface="Arial" charset="0"/>
              <a:cs typeface="Arial" charset="0"/>
            </a:endParaRP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smtClean="0">
                <a:solidFill>
                  <a:srgbClr val="FFFFFF"/>
                </a:solidFill>
                <a:effectLst>
                  <a:glow rad="241300">
                    <a:srgbClr val="000000">
                      <a:alpha val="75000"/>
                    </a:srgbClr>
                  </a:glow>
                </a:effectLst>
              </a:rPr>
              <a:t>审判天使</a:t>
            </a:r>
            <a:endParaRPr lang="en-US" sz="4000" dirty="0" smtClean="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smtClean="0">
                <a:solidFill>
                  <a:srgbClr val="FFFFFF"/>
                </a:solidFill>
                <a:effectLst>
                  <a:glow rad="241300">
                    <a:srgbClr val="000000">
                      <a:alpha val="75000"/>
                    </a:srgbClr>
                  </a:glow>
                </a:effectLst>
              </a:rPr>
              <a:t>掌管天下</a:t>
            </a:r>
            <a:endParaRPr lang="en-US" sz="4000" dirty="0" smtClean="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恢复洪水前时代的世界 （以赛亚书</a:t>
            </a:r>
            <a:r>
              <a:rPr lang="en-US" altLang="zh-CN" sz="4000" dirty="0">
                <a:solidFill>
                  <a:srgbClr val="FFFFFF"/>
                </a:solidFill>
                <a:effectLst>
                  <a:glow rad="241300">
                    <a:srgbClr val="000000">
                      <a:alpha val="75000"/>
                    </a:srgbClr>
                  </a:glow>
                </a:effectLst>
              </a:rPr>
              <a:t>65</a:t>
            </a:r>
            <a:r>
              <a:rPr lang="zh-CN" altLang="en-US" sz="4000" dirty="0">
                <a:solidFill>
                  <a:srgbClr val="FFFFFF"/>
                </a:solidFill>
                <a:effectLst>
                  <a:glow rad="241300">
                    <a:srgbClr val="000000">
                      <a:alpha val="75000"/>
                    </a:srgbClr>
                  </a:glow>
                </a:effectLst>
              </a:rPr>
              <a:t>：</a:t>
            </a:r>
            <a:r>
              <a:rPr lang="en-US" altLang="zh-CN" sz="4000" dirty="0">
                <a:solidFill>
                  <a:srgbClr val="FFFFFF"/>
                </a:solidFill>
                <a:effectLst>
                  <a:glow rad="241300">
                    <a:srgbClr val="000000">
                      <a:alpha val="75000"/>
                    </a:srgbClr>
                  </a:glow>
                </a:effectLst>
              </a:rPr>
              <a:t>20</a:t>
            </a:r>
            <a:r>
              <a:rPr lang="zh-CN" altLang="en-US" sz="4000" dirty="0">
                <a:solidFill>
                  <a:srgbClr val="FFFFFF"/>
                </a:solidFill>
                <a:effectLst>
                  <a:glow rad="241300">
                    <a:srgbClr val="000000">
                      <a:alpha val="75000"/>
                    </a:srgbClr>
                  </a:glow>
                </a:effectLst>
              </a:rPr>
              <a:t>里的长寿）</a:t>
            </a:r>
          </a:p>
          <a:p>
            <a:pPr marL="742950" indent="-742950" defTabSz="457200">
              <a:buFont typeface="+mj-ea"/>
              <a:buAutoNum type="circleNumDbPlain"/>
            </a:pPr>
            <a:r>
              <a:rPr lang="zh-CN" altLang="en-US" sz="4000" dirty="0" smtClean="0">
                <a:solidFill>
                  <a:srgbClr val="FFFFFF"/>
                </a:solidFill>
                <a:effectLst>
                  <a:glow rad="241300">
                    <a:srgbClr val="000000">
                      <a:alpha val="75000"/>
                    </a:srgbClr>
                  </a:glow>
                </a:effectLst>
              </a:rPr>
              <a:t>显示人心的败坏</a:t>
            </a:r>
            <a:endParaRPr lang="en-US" sz="4000" dirty="0" smtClean="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66700">
                    <a:srgbClr val="000000">
                      <a:alpha val="75000"/>
                    </a:srgbClr>
                  </a:glow>
                </a:effectLst>
              </a:rPr>
              <a:t>履行亚伯拉罕之</a:t>
            </a:r>
            <a:r>
              <a:rPr lang="zh-CN" altLang="en-US" sz="4000" dirty="0" smtClean="0">
                <a:solidFill>
                  <a:srgbClr val="FFFFFF"/>
                </a:solidFill>
                <a:effectLst>
                  <a:glow rad="266700">
                    <a:srgbClr val="000000">
                      <a:alpha val="75000"/>
                    </a:srgbClr>
                  </a:glow>
                </a:effectLst>
              </a:rPr>
              <a:t>约</a:t>
            </a:r>
            <a:endParaRPr lang="zh-CN" altLang="en-US" sz="4000"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9780427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20119"/>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smtClean="0">
                <a:latin typeface="Times"/>
                <a:cs typeface="Times"/>
              </a:rPr>
              <a:t>Abraham</a:t>
            </a:r>
            <a:endParaRPr lang="en-US" sz="6000" b="1" spc="-300" dirty="0">
              <a:latin typeface="Times"/>
              <a:cs typeface="Times"/>
            </a:endParaRPr>
          </a:p>
        </p:txBody>
      </p:sp>
      <p:sp>
        <p:nvSpPr>
          <p:cNvPr id="3" name="Rectangle 2"/>
          <p:cNvSpPr/>
          <p:nvPr/>
        </p:nvSpPr>
        <p:spPr>
          <a:xfrm>
            <a:off x="2623820" y="2345857"/>
            <a:ext cx="6339652" cy="363176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r" defTabSz="457200" fontAlgn="auto">
              <a:spcBef>
                <a:spcPts val="0"/>
              </a:spcBef>
              <a:spcAft>
                <a:spcPts val="0"/>
              </a:spcAft>
            </a:pPr>
            <a:r>
              <a:rPr lang="zh-TW" alt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rPr>
              <a:t>亚伯拉罕</a:t>
            </a:r>
          </a:p>
          <a:p>
            <a:pPr algn="r" defTabSz="457200" fontAlgn="auto">
              <a:spcBef>
                <a:spcPts val="0"/>
              </a:spcBef>
              <a:spcAft>
                <a:spcPts val="0"/>
              </a:spcAft>
            </a:pPr>
            <a:endParaRPr 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endParaRPr>
          </a:p>
        </p:txBody>
      </p:sp>
      <p:sp>
        <p:nvSpPr>
          <p:cNvPr id="6" name="Rectangle 5"/>
          <p:cNvSpPr/>
          <p:nvPr/>
        </p:nvSpPr>
        <p:spPr>
          <a:xfrm>
            <a:off x="505199" y="2837786"/>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457200" fontAlgn="auto">
              <a:spcBef>
                <a:spcPts val="0"/>
              </a:spcBef>
              <a:spcAft>
                <a:spcPts val="0"/>
              </a:spcAft>
            </a:pPr>
            <a:r>
              <a:rPr lang="en-US" sz="3200" b="1" dirty="0" smtClean="0">
                <a:ln w="11430"/>
                <a:solidFill>
                  <a:srgbClr val="FFCC66"/>
                </a:solidFill>
                <a:effectLst>
                  <a:outerShdw blurRad="80000" dist="40000" dir="5040000" algn="tl">
                    <a:srgbClr val="000000">
                      <a:alpha val="30000"/>
                    </a:srgbClr>
                  </a:outerShdw>
                </a:effectLst>
                <a:latin typeface="Times"/>
                <a:ea typeface="ヒラギノ角ゴ Pro W3"/>
                <a:cs typeface="Times"/>
              </a:rPr>
              <a:t>Heroes of the Faith</a:t>
            </a:r>
            <a:endParaRPr lang="en-US" sz="3200" b="1" dirty="0">
              <a:ln w="11430"/>
              <a:solidFill>
                <a:srgbClr val="FFCC66"/>
              </a:solidFill>
              <a:effectLst>
                <a:outerShdw blurRad="80000" dist="40000" dir="5040000" algn="tl">
                  <a:srgbClr val="000000">
                    <a:alpha val="30000"/>
                  </a:srgbClr>
                </a:outerShdw>
              </a:effectLst>
              <a:latin typeface="Times"/>
              <a:ea typeface="ヒラギノ角ゴ Pro W3"/>
              <a:cs typeface="Times"/>
            </a:endParaRPr>
          </a:p>
        </p:txBody>
      </p:sp>
    </p:spTree>
    <p:extLst>
      <p:ext uri="{BB962C8B-B14F-4D97-AF65-F5344CB8AC3E}">
        <p14:creationId xmlns:p14="http://schemas.microsoft.com/office/powerpoint/2010/main" val="176913889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7" name="Group 2"/>
          <p:cNvGrpSpPr>
            <a:grpSpLocks/>
          </p:cNvGrpSpPr>
          <p:nvPr/>
        </p:nvGrpSpPr>
        <p:grpSpPr bwMode="auto">
          <a:xfrm>
            <a:off x="1292225" y="357188"/>
            <a:ext cx="7110413" cy="1797050"/>
            <a:chOff x="814" y="225"/>
            <a:chExt cx="4479" cy="1132"/>
          </a:xfrm>
        </p:grpSpPr>
        <p:sp>
          <p:nvSpPr>
            <p:cNvPr id="668675" name="Rectangle 3"/>
            <p:cNvSpPr>
              <a:spLocks noChangeArrowheads="1"/>
            </p:cNvSpPr>
            <p:nvPr/>
          </p:nvSpPr>
          <p:spPr bwMode="auto">
            <a:xfrm>
              <a:off x="814" y="225"/>
              <a:ext cx="4479" cy="113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hangingPunct="0">
                <a:defRPr/>
              </a:pPr>
              <a:r>
                <a:rPr lang="zh-CN" altLang="en-US" sz="2800" b="1">
                  <a:solidFill>
                    <a:srgbClr val="FAFD00"/>
                  </a:solidFill>
                  <a:ea typeface="SimSun" charset="0"/>
                  <a:cs typeface="SimSun" charset="0"/>
                </a:rPr>
                <a:t>创世记 </a:t>
              </a:r>
              <a:r>
                <a:rPr lang="en-US" altLang="zh-CN" sz="2800" b="1">
                  <a:solidFill>
                    <a:srgbClr val="FAFD00"/>
                  </a:solidFill>
                  <a:ea typeface="SimSun" charset="0"/>
                  <a:cs typeface="SimSun" charset="0"/>
                </a:rPr>
                <a:t>12</a:t>
              </a:r>
            </a:p>
            <a:p>
              <a:pPr algn="ctr" defTabSz="914400" eaLnBrk="0" hangingPunct="0">
                <a:defRPr/>
              </a:pPr>
              <a:r>
                <a:rPr lang="en-US" altLang="zh-CN" sz="2800" b="1">
                  <a:solidFill>
                    <a:srgbClr val="FAFD00"/>
                  </a:solidFill>
                </a:rPr>
                <a:t>	</a:t>
              </a:r>
              <a:r>
                <a:rPr lang="zh-CN" altLang="en-US" sz="2800" b="1">
                  <a:solidFill>
                    <a:srgbClr val="FAFD00"/>
                  </a:solidFill>
                </a:rPr>
                <a:t>耶和华对亚伯兰说： </a:t>
              </a:r>
            </a:p>
            <a:p>
              <a:pPr algn="ctr" defTabSz="914400" eaLnBrk="0" hangingPunct="0">
                <a:defRPr/>
              </a:pPr>
              <a:r>
                <a:rPr lang="zh-CN" altLang="en-US" sz="2800" b="1">
                  <a:solidFill>
                    <a:srgbClr val="FAFD00"/>
                  </a:solidFill>
                </a:rPr>
                <a:t>        “你要离开本地、本族、</a:t>
              </a:r>
            </a:p>
            <a:p>
              <a:pPr algn="ctr" defTabSz="914400" eaLnBrk="0" hangingPunct="0">
                <a:defRPr/>
              </a:pPr>
              <a:r>
                <a:rPr lang="zh-CN" altLang="en-US" sz="2800" b="1">
                  <a:solidFill>
                    <a:srgbClr val="FAFD00"/>
                  </a:solidFill>
                </a:rPr>
                <a:t>父家，到我指示你的</a:t>
              </a:r>
              <a:r>
                <a:rPr lang="zh-CN" altLang="en-US" sz="2800" b="1">
                  <a:solidFill>
                    <a:srgbClr val="00DFCA"/>
                  </a:solidFill>
                </a:rPr>
                <a:t>地方</a:t>
              </a:r>
              <a:r>
                <a:rPr lang="zh-CN" altLang="en-US" sz="2800" b="1">
                  <a:solidFill>
                    <a:srgbClr val="FAFD00"/>
                  </a:solidFill>
                </a:rPr>
                <a:t>去。</a:t>
              </a:r>
              <a:endParaRPr lang="en-US" altLang="zh-CN" sz="2800" b="1">
                <a:solidFill>
                  <a:srgbClr val="FAFD00"/>
                </a:solidFill>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1</a:t>
              </a:r>
            </a:p>
          </p:txBody>
        </p:sp>
      </p:grpSp>
      <p:grpSp>
        <p:nvGrpSpPr>
          <p:cNvPr id="449538"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endParaRPr lang="zh-CN" altLang="en-US" sz="2800" b="1">
                <a:solidFill>
                  <a:srgbClr val="FAFD00"/>
                </a:solidFill>
                <a:latin typeface="Times" charset="0"/>
                <a:ea typeface="SimSun" charset="0"/>
                <a:cs typeface="SimSun" charset="0"/>
              </a:endParaRPr>
            </a:p>
            <a:p>
              <a:pPr defTabSz="914400" eaLnBrk="0" hangingPunct="0">
                <a:defRPr/>
              </a:pPr>
              <a:r>
                <a:rPr lang="zh-CN" altLang="en-US" sz="2800" b="1">
                  <a:solidFill>
                    <a:srgbClr val="FAFD00"/>
                  </a:solidFill>
                  <a:latin typeface="Times" charset="0"/>
                  <a:ea typeface="SimSun" charset="0"/>
                  <a:cs typeface="SimSun" charset="0"/>
                </a:rPr>
                <a:t>	 </a:t>
              </a:r>
              <a:r>
                <a:rPr lang="zh-CN" altLang="en-US" sz="2800" b="1">
                  <a:solidFill>
                    <a:srgbClr val="FAFD00"/>
                  </a:solidFill>
                  <a:ea typeface="SimSun" charset="0"/>
                  <a:cs typeface="SimSun" charset="0"/>
                </a:rPr>
                <a:t>“我必使你成为</a:t>
              </a:r>
              <a:r>
                <a:rPr lang="zh-CN" altLang="en-US" sz="2800" b="1">
                  <a:solidFill>
                    <a:srgbClr val="00DFCA"/>
                  </a:solidFill>
                  <a:ea typeface="SimSun" charset="0"/>
                  <a:cs typeface="SimSun" charset="0"/>
                </a:rPr>
                <a:t>大国</a:t>
              </a:r>
              <a:r>
                <a:rPr lang="zh-CN" altLang="en-US" sz="2800" b="1">
                  <a:solidFill>
                    <a:srgbClr val="FAFD00"/>
                  </a:solidFill>
                  <a:ea typeface="SimSun" charset="0"/>
                  <a:cs typeface="SimSun" charset="0"/>
                </a:rPr>
                <a:t>，</a:t>
              </a:r>
            </a:p>
            <a:p>
              <a:pPr defTabSz="914400" eaLnBrk="0" hangingPunct="0">
                <a:defRPr/>
              </a:pPr>
              <a:r>
                <a:rPr lang="zh-CN" altLang="en-US" sz="2800" b="1">
                  <a:solidFill>
                    <a:srgbClr val="FAFD00"/>
                  </a:solidFill>
                  <a:ea typeface="SimSun" charset="0"/>
                  <a:cs typeface="SimSun" charset="0"/>
                </a:rPr>
                <a:t>	      赐福给你</a:t>
              </a:r>
              <a:r>
                <a:rPr lang="en-US" altLang="zh-CN" sz="2800" b="1">
                  <a:solidFill>
                    <a:srgbClr val="FAFD00"/>
                  </a:solidFill>
                  <a:ea typeface="SimSun" charset="0"/>
                  <a:cs typeface="SimSun" charset="0"/>
                </a:rPr>
                <a:t>;</a:t>
              </a:r>
            </a:p>
            <a:p>
              <a:pPr defTabSz="914400" eaLnBrk="0" hangingPunct="0">
                <a:defRPr/>
              </a:pPr>
              <a:r>
                <a:rPr lang="en-US" altLang="zh-CN" sz="2800" b="1">
                  <a:solidFill>
                    <a:srgbClr val="FAFD00"/>
                  </a:solidFill>
                  <a:ea typeface="SimSun" charset="0"/>
                  <a:cs typeface="SimSun" charset="0"/>
                </a:rPr>
                <a:t>	   </a:t>
              </a:r>
              <a:r>
                <a:rPr lang="zh-CN" altLang="en-US" sz="2800" b="1">
                  <a:solidFill>
                    <a:srgbClr val="FAFD00"/>
                  </a:solidFill>
                  <a:ea typeface="SimSun" charset="0"/>
                  <a:cs typeface="SimSun" charset="0"/>
                </a:rPr>
                <a:t>我必使你的名为大</a:t>
              </a:r>
              <a:r>
                <a:rPr lang="en-US" altLang="zh-CN" sz="2800" b="1">
                  <a:solidFill>
                    <a:srgbClr val="FAFD00"/>
                  </a:solidFill>
                  <a:ea typeface="SimSun" charset="0"/>
                  <a:cs typeface="SimSun" charset="0"/>
                </a:rPr>
                <a:t>,</a:t>
              </a:r>
            </a:p>
            <a:p>
              <a:pPr defTabSz="914400" eaLnBrk="0" hangingPunct="0">
                <a:defRPr/>
              </a:pPr>
              <a:r>
                <a:rPr lang="en-US" altLang="zh-CN" sz="2800" b="1">
                  <a:solidFill>
                    <a:srgbClr val="FAFD00"/>
                  </a:solidFill>
                  <a:ea typeface="SimSun" charset="0"/>
                  <a:cs typeface="SimSun" charset="0"/>
                </a:rPr>
                <a:t>	      </a:t>
              </a:r>
              <a:r>
                <a:rPr lang="zh-CN" altLang="en-US" sz="2800" b="1">
                  <a:solidFill>
                    <a:srgbClr val="FAFD00"/>
                  </a:solidFill>
                  <a:ea typeface="SimSun" charset="0"/>
                  <a:cs typeface="SimSun" charset="0"/>
                </a:rPr>
                <a:t>你也必使别人得福。</a:t>
              </a:r>
              <a:endParaRPr lang="en-US" altLang="zh-CN" sz="2800" b="1">
                <a:solidFill>
                  <a:srgbClr val="FAFD00"/>
                </a:solidFill>
                <a:ea typeface="SimSun" charset="0"/>
                <a:cs typeface="SimSun"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2</a:t>
              </a:r>
            </a:p>
          </p:txBody>
        </p:sp>
      </p:grpSp>
      <p:grpSp>
        <p:nvGrpSpPr>
          <p:cNvPr id="449539"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endParaRPr lang="zh-CN" altLang="en-US" sz="2800" b="1">
                <a:solidFill>
                  <a:srgbClr val="FAFD00"/>
                </a:solidFill>
                <a:latin typeface="Times" charset="0"/>
                <a:ea typeface="SimSun" charset="0"/>
                <a:cs typeface="SimSun" charset="0"/>
              </a:endParaRPr>
            </a:p>
            <a:p>
              <a:pPr algn="ctr" defTabSz="914400" eaLnBrk="0" hangingPunct="0">
                <a:defRPr/>
              </a:pPr>
              <a:r>
                <a:rPr lang="zh-CN" altLang="en-US" sz="2800" b="1">
                  <a:solidFill>
                    <a:srgbClr val="FAFD00"/>
                  </a:solidFill>
                </a:rPr>
                <a:t>给你祝福的，我必赐福给他</a:t>
              </a:r>
              <a:r>
                <a:rPr lang="en-US" altLang="zh-CN" sz="2800" b="1">
                  <a:solidFill>
                    <a:srgbClr val="FAFD00"/>
                  </a:solidFill>
                </a:rPr>
                <a:t>,</a:t>
              </a:r>
            </a:p>
            <a:p>
              <a:pPr algn="ctr" defTabSz="914400" eaLnBrk="0" hangingPunct="0">
                <a:defRPr/>
              </a:pPr>
              <a:r>
                <a:rPr lang="en-US" altLang="zh-CN" sz="2800" b="1">
                  <a:solidFill>
                    <a:srgbClr val="FAFD00"/>
                  </a:solidFill>
                </a:rPr>
                <a:t>	    </a:t>
              </a:r>
              <a:r>
                <a:rPr lang="zh-CN" altLang="en-US" sz="2800" b="1">
                  <a:solidFill>
                    <a:srgbClr val="FAFD00"/>
                  </a:solidFill>
                </a:rPr>
                <a:t>咒诅你的，我必咒诅他； 		    </a:t>
              </a:r>
            </a:p>
            <a:p>
              <a:pPr algn="ctr" defTabSz="914400" eaLnBrk="0" hangingPunct="0">
                <a:defRPr/>
              </a:pPr>
              <a:endParaRPr lang="zh-CN" altLang="en-US" sz="2800" b="1">
                <a:solidFill>
                  <a:srgbClr val="00DFCA"/>
                </a:solidFill>
              </a:endParaRPr>
            </a:p>
            <a:p>
              <a:pPr algn="ctr" defTabSz="914400" eaLnBrk="0" hangingPunct="0">
                <a:defRPr/>
              </a:pPr>
              <a:r>
                <a:rPr lang="zh-CN" altLang="en-US" sz="2800" b="1">
                  <a:solidFill>
                    <a:srgbClr val="00DFCA"/>
                  </a:solidFill>
                </a:rPr>
                <a:t>地上的万族，都必因你得福。</a:t>
              </a:r>
              <a:r>
                <a:rPr lang="zh-CN" altLang="en-US" sz="2800" b="1">
                  <a:solidFill>
                    <a:srgbClr val="FAFD00"/>
                  </a:solidFill>
                </a:rPr>
                <a:t>”</a:t>
              </a:r>
              <a:endParaRPr lang="en-US" altLang="zh-CN" sz="2800" b="1">
                <a:solidFill>
                  <a:srgbClr val="FAFD00"/>
                </a:solidFill>
              </a:endParaRPr>
            </a:p>
            <a:p>
              <a:pPr algn="ctr" defTabSz="914400" eaLnBrk="0" hangingPunct="0">
                <a:defRPr/>
              </a:pPr>
              <a:endParaRPr lang="en-US" altLang="zh-CN" sz="2800" b="1">
                <a:solidFill>
                  <a:srgbClr val="00DFCA"/>
                </a:solidFill>
                <a:latin typeface="Times" charset="0"/>
                <a:ea typeface="SimSun" charset="0"/>
                <a:cs typeface="SimSun"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r>
              <a:rPr lang="zh-CN" altLang="en-US" sz="2800" b="1">
                <a:solidFill>
                  <a:srgbClr val="FAFD00"/>
                </a:solidFill>
                <a:latin typeface="Times" pitchFamily="-112" charset="0"/>
                <a:ea typeface="SimSun" pitchFamily="2" charset="-128"/>
                <a:cs typeface="SimSun" pitchFamily="2" charset="-128"/>
              </a:rPr>
              <a:t>                            </a:t>
            </a:r>
          </a:p>
        </p:txBody>
      </p:sp>
      <p:grpSp>
        <p:nvGrpSpPr>
          <p:cNvPr id="5" name="Group 12"/>
          <p:cNvGrpSpPr>
            <a:grpSpLocks/>
          </p:cNvGrpSpPr>
          <p:nvPr/>
        </p:nvGrpSpPr>
        <p:grpSpPr bwMode="auto">
          <a:xfrm>
            <a:off x="3775075" y="5084763"/>
            <a:ext cx="3306763"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52" y="3147"/>
              <a:ext cx="98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hangingPunct="0">
                <a:defRPr/>
              </a:pPr>
              <a:r>
                <a:rPr lang="zh-CN" altLang="en-US" sz="2800" dirty="0">
                  <a:solidFill>
                    <a:srgbClr val="FFFFFF"/>
                  </a:solidFill>
                  <a:latin typeface="Times" charset="0"/>
                  <a:ea typeface="SimSun" charset="0"/>
                  <a:cs typeface="SimSun" charset="0"/>
                </a:rPr>
                <a:t>     祝福</a:t>
              </a:r>
            </a:p>
          </p:txBody>
        </p:sp>
      </p:grpSp>
      <p:grpSp>
        <p:nvGrpSpPr>
          <p:cNvPr id="6" name="Group 15"/>
          <p:cNvGrpSpPr>
            <a:grpSpLocks/>
          </p:cNvGrpSpPr>
          <p:nvPr/>
        </p:nvGrpSpPr>
        <p:grpSpPr bwMode="auto">
          <a:xfrm>
            <a:off x="4997450" y="2133600"/>
            <a:ext cx="2166938" cy="582613"/>
            <a:chOff x="3083" y="1268"/>
            <a:chExt cx="1365" cy="367"/>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389" y="1268"/>
              <a:ext cx="632"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hangingPunct="0">
                <a:defRPr/>
              </a:pPr>
              <a:r>
                <a:rPr lang="zh-CN" altLang="en-US" sz="3200" dirty="0">
                  <a:solidFill>
                    <a:srgbClr val="FFFFFF"/>
                  </a:solidFill>
                  <a:latin typeface="Times" charset="0"/>
                  <a:ea typeface="SimSun" charset="0"/>
                  <a:cs typeface="SimSun" charset="0"/>
                </a:rPr>
                <a:t>后裔</a:t>
              </a:r>
            </a:p>
          </p:txBody>
        </p:sp>
      </p:grpSp>
      <p:grpSp>
        <p:nvGrpSpPr>
          <p:cNvPr id="7" name="Group 18"/>
          <p:cNvGrpSpPr>
            <a:grpSpLocks/>
          </p:cNvGrpSpPr>
          <p:nvPr/>
        </p:nvGrpSpPr>
        <p:grpSpPr bwMode="auto">
          <a:xfrm>
            <a:off x="6711950" y="1052513"/>
            <a:ext cx="2252663" cy="534987"/>
            <a:chOff x="4165" y="741"/>
            <a:chExt cx="1419" cy="337"/>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68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hangingPunct="0">
                <a:defRPr/>
              </a:pPr>
              <a:r>
                <a:rPr lang="zh-CN" altLang="en-US" sz="2800" dirty="0">
                  <a:solidFill>
                    <a:srgbClr val="FFFFFF"/>
                  </a:solidFill>
                  <a:latin typeface="Times" charset="0"/>
                  <a:ea typeface="SimSun" charset="0"/>
                  <a:cs typeface="SimSun" charset="0"/>
                </a:rPr>
                <a:t> 土地</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hangingPunct="0">
              <a:spcBef>
                <a:spcPct val="50000"/>
              </a:spcBef>
              <a:defRPr/>
            </a:pPr>
            <a:r>
              <a:rPr lang="en-US" altLang="zh-CN" sz="8800">
                <a:solidFill>
                  <a:srgbClr val="FFD34A"/>
                </a:solidFill>
                <a:latin typeface="Times" pitchFamily="-112" charset="0"/>
                <a:ea typeface="SimSun" pitchFamily="2" charset="-128"/>
                <a:cs typeface="SimSun" pitchFamily="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449546"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defTabSz="914400"/>
            <a:endParaRPr lang="en-US" sz="2000">
              <a:solidFill>
                <a:srgbClr val="FFFFFF"/>
              </a:solidFill>
            </a:endParaRPr>
          </a:p>
        </p:txBody>
      </p:sp>
      <p:sp>
        <p:nvSpPr>
          <p:cNvPr id="449547"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hangingPunct="0"/>
            <a:endParaRPr lang="zh-CN" altLang="en-US">
              <a:solidFill>
                <a:srgbClr val="FFFFFF"/>
              </a:solidFill>
            </a:endParaRPr>
          </a:p>
        </p:txBody>
      </p:sp>
      <p:sp>
        <p:nvSpPr>
          <p:cNvPr id="449548"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defTabSz="914400" eaLnBrk="0" hangingPunct="0"/>
            <a:endParaRPr lang="zh-CN" altLang="en-US">
              <a:solidFill>
                <a:srgbClr val="FFFFFF"/>
              </a:solidFill>
            </a:endParaRPr>
          </a:p>
        </p:txBody>
      </p:sp>
      <p:sp>
        <p:nvSpPr>
          <p:cNvPr id="449549"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eaLnBrk="0" hangingPunct="0"/>
            <a:endParaRPr lang="zh-CN" altLang="en-US">
              <a:solidFill>
                <a:srgbClr val="FFFFFF"/>
              </a:solidFill>
            </a:endParaRPr>
          </a:p>
        </p:txBody>
      </p:sp>
      <p:sp>
        <p:nvSpPr>
          <p:cNvPr id="449550"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1"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2"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endParaRPr lang="zh-CN" altLang="en-US">
              <a:solidFill>
                <a:srgbClr val="FFFFFF"/>
              </a:solidFill>
            </a:endParaRPr>
          </a:p>
        </p:txBody>
      </p:sp>
      <p:sp>
        <p:nvSpPr>
          <p:cNvPr id="449553" name="Rectangle 30"/>
          <p:cNvSpPr>
            <a:spLocks noChangeArrowheads="1"/>
          </p:cNvSpPr>
          <p:nvPr/>
        </p:nvSpPr>
        <p:spPr bwMode="auto">
          <a:xfrm>
            <a:off x="8027988" y="3832225"/>
            <a:ext cx="9080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zh-CN" altLang="en-US" sz="1100" b="1">
                <a:solidFill>
                  <a:srgbClr val="000000"/>
                </a:solidFill>
                <a:latin typeface="Helvetica" charset="0"/>
                <a:ea typeface="SimSun" charset="0"/>
                <a:cs typeface="SimSun" charset="0"/>
              </a:rPr>
              <a:t>地 </a:t>
            </a:r>
            <a:r>
              <a:rPr lang="en-US" altLang="zh-CN" sz="1100" b="1">
                <a:solidFill>
                  <a:srgbClr val="000000"/>
                </a:solidFill>
                <a:latin typeface="Helvetica" charset="0"/>
                <a:ea typeface="SimSun" charset="0"/>
                <a:cs typeface="SimSun" charset="0"/>
              </a:rPr>
              <a:t>– </a:t>
            </a:r>
            <a:r>
              <a:rPr lang="zh-CN" altLang="en-US" sz="1100" b="1">
                <a:solidFill>
                  <a:srgbClr val="000000"/>
                </a:solidFill>
                <a:latin typeface="Helvetica" charset="0"/>
                <a:ea typeface="SimSun" charset="0"/>
                <a:cs typeface="SimSun" charset="0"/>
              </a:rPr>
              <a:t>裔 </a:t>
            </a:r>
            <a:r>
              <a:rPr lang="en-US" altLang="zh-CN" sz="1100" b="1">
                <a:solidFill>
                  <a:srgbClr val="000000"/>
                </a:solidFill>
                <a:latin typeface="Helvetica" charset="0"/>
                <a:ea typeface="SimSun" charset="0"/>
                <a:cs typeface="SimSun" charset="0"/>
              </a:rPr>
              <a:t>– </a:t>
            </a:r>
            <a:r>
              <a:rPr lang="zh-CN" altLang="en-US" sz="1100" b="1">
                <a:solidFill>
                  <a:srgbClr val="000000"/>
                </a:solidFill>
                <a:latin typeface="Helvetica" charset="0"/>
                <a:ea typeface="SimSun" charset="0"/>
                <a:cs typeface="SimSun" charset="0"/>
              </a:rPr>
              <a:t>福</a:t>
            </a:r>
          </a:p>
        </p:txBody>
      </p:sp>
      <p:sp>
        <p:nvSpPr>
          <p:cNvPr id="449554" name="Rectangle 31"/>
          <p:cNvSpPr>
            <a:spLocks noChangeArrowheads="1"/>
          </p:cNvSpPr>
          <p:nvPr/>
        </p:nvSpPr>
        <p:spPr bwMode="auto">
          <a:xfrm>
            <a:off x="8175625" y="3644900"/>
            <a:ext cx="5746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zh-CN" altLang="en-US" sz="1100" b="1">
                <a:solidFill>
                  <a:srgbClr val="000000"/>
                </a:solidFill>
                <a:latin typeface="Helvetica" charset="0"/>
                <a:ea typeface="SimSun" charset="0"/>
                <a:cs typeface="SimSun" charset="0"/>
              </a:rPr>
              <a:t>   呼召</a:t>
            </a:r>
          </a:p>
        </p:txBody>
      </p:sp>
      <p:sp>
        <p:nvSpPr>
          <p:cNvPr id="449555" name="Rectangle 32"/>
          <p:cNvSpPr>
            <a:spLocks noChangeArrowheads="1"/>
          </p:cNvSpPr>
          <p:nvPr/>
        </p:nvSpPr>
        <p:spPr bwMode="auto">
          <a:xfrm>
            <a:off x="8004175" y="3432175"/>
            <a:ext cx="7397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zh-CN" altLang="en-US" sz="1100" b="1">
                <a:solidFill>
                  <a:srgbClr val="000000"/>
                </a:solidFill>
                <a:latin typeface="Chicago" charset="0"/>
                <a:ea typeface="SimSun" charset="0"/>
                <a:cs typeface="SimSun" charset="0"/>
              </a:rPr>
              <a:t>亚伯拉罕</a:t>
            </a:r>
          </a:p>
        </p:txBody>
      </p:sp>
      <p:sp>
        <p:nvSpPr>
          <p:cNvPr id="449556"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7"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8"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9"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pPr>
            <a:endParaRPr lang="zh-CN" altLang="en-US">
              <a:solidFill>
                <a:srgbClr val="FFA27C"/>
              </a:solidFill>
              <a:latin typeface="B VAG Rounded Bold" charset="0"/>
              <a:ea typeface="SimSun" charset="0"/>
              <a:cs typeface="SimSun" charset="0"/>
            </a:endParaRPr>
          </a:p>
        </p:txBody>
      </p:sp>
      <p:sp>
        <p:nvSpPr>
          <p:cNvPr id="449560"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pPr>
            <a:r>
              <a:rPr lang="en-US" altLang="zh-CN">
                <a:solidFill>
                  <a:srgbClr val="FFFFFF"/>
                </a:solidFill>
                <a:ea typeface="SimSun" charset="0"/>
                <a:cs typeface="SimSun" charset="0"/>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14</a:t>
            </a:r>
          </a:p>
        </p:txBody>
      </p:sp>
      <p:sp>
        <p:nvSpPr>
          <p:cNvPr id="449562"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pPr>
            <a:r>
              <a:rPr lang="en-US" altLang="zh-CN" sz="1200" b="1">
                <a:solidFill>
                  <a:srgbClr val="FFFFFF"/>
                </a:solidFill>
                <a:ea typeface="SimSun" charset="0"/>
                <a:cs typeface="SimSun"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zh-CN" altLang="en-US" sz="2800">
                <a:latin typeface="Times" charset="0"/>
                <a:ea typeface="SimSun" charset="0"/>
                <a:cs typeface="SimSun" charset="0"/>
              </a:rPr>
              <a:t>三个基本要素</a:t>
            </a:r>
          </a:p>
        </p:txBody>
      </p:sp>
    </p:spTree>
    <p:extLst>
      <p:ext uri="{BB962C8B-B14F-4D97-AF65-F5344CB8AC3E}">
        <p14:creationId xmlns:p14="http://schemas.microsoft.com/office/powerpoint/2010/main" val="3444875663"/>
      </p:ext>
    </p:extLst>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smtClean="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defTabSz="914400" eaLnBrk="0" hangingPunct="0"/>
            <a:endParaRPr lang="en-US">
              <a:solidFill>
                <a:srgbClr val="FFFFFF"/>
              </a:solidFill>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defTabSz="914400" eaLnBrk="0" hangingPunct="0"/>
            <a:endParaRPr lang="en-US">
              <a:solidFill>
                <a:srgbClr val="FFFFFF"/>
              </a:solidFill>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zh-CN" altLang="en-US">
              <a:solidFill>
                <a:srgbClr val="FFFFFF"/>
              </a:solidFill>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defTabSz="914400" eaLnBrk="0" hangingPunct="0">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endParaRPr lang="en-US" altLang="zh-CN" sz="3200" b="1" dirty="0" smtClean="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smtClean="0">
                <a:solidFill>
                  <a:srgbClr val="FFFFFF"/>
                </a:solidFill>
                <a:effectLst>
                  <a:glow rad="203200">
                    <a:srgbClr val="000514">
                      <a:alpha val="88000"/>
                    </a:srgbClr>
                  </a:glow>
                </a:effectLst>
                <a:latin typeface="Arial"/>
                <a:cs typeface="Arial"/>
              </a:rPr>
              <a:t>黎巴嫩</a:t>
            </a:r>
            <a:endParaRPr lang="en-US" sz="4400" b="1" dirty="0" smtClean="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smtClean="0">
                <a:solidFill>
                  <a:srgbClr val="FFFFFF"/>
                </a:solidFill>
                <a:effectLst>
                  <a:glow rad="203200">
                    <a:srgbClr val="000514">
                      <a:alpha val="88000"/>
                    </a:srgbClr>
                  </a:glow>
                </a:effectLst>
                <a:latin typeface="Arial"/>
                <a:cs typeface="Arial"/>
              </a:rPr>
              <a:t>以色列</a:t>
            </a:r>
            <a:endParaRPr lang="en-US" sz="4400" b="1" dirty="0" smtClean="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smtClean="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smtClean="0">
                <a:solidFill>
                  <a:srgbClr val="FFFFFF"/>
                </a:solidFill>
                <a:effectLst>
                  <a:glow rad="203200">
                    <a:srgbClr val="000514">
                      <a:alpha val="88000"/>
                    </a:srgbClr>
                  </a:glow>
                </a:effectLst>
                <a:latin typeface="Arial"/>
                <a:cs typeface="Arial"/>
              </a:rPr>
              <a:t>叙利亚</a:t>
            </a:r>
            <a:endParaRPr lang="en-US" sz="4400" b="1" dirty="0" smtClean="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smtClean="0">
                <a:solidFill>
                  <a:srgbClr val="FFFFFF"/>
                </a:solidFill>
                <a:effectLst>
                  <a:glow rad="203200">
                    <a:srgbClr val="000514">
                      <a:alpha val="88000"/>
                    </a:srgbClr>
                  </a:glow>
                </a:effectLst>
                <a:latin typeface="Arial"/>
                <a:cs typeface="Arial"/>
              </a:rPr>
              <a:t>约旦</a:t>
            </a:r>
            <a:endParaRPr lang="en-US" sz="4400" b="1" dirty="0" smtClean="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17219990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4" descr="12th century Church of Gamla Uppsala. Uppland, Sweden"/>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677400" cy="715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p:txBody>
          <a:bodyPr/>
          <a:lstStyle/>
          <a:p>
            <a:pPr eaLnBrk="1" hangingPunct="1">
              <a:defRPr/>
            </a:pPr>
            <a:r>
              <a:rPr lang="zh-CN" altLang="en-US" sz="5400">
                <a:solidFill>
                  <a:srgbClr val="FFFFFF"/>
                </a:solidFill>
                <a:effectLst/>
                <a:latin typeface="Arial" charset="0"/>
                <a:ea typeface="SimSun" charset="0"/>
                <a:cs typeface="SimSun" charset="0"/>
              </a:rPr>
              <a:t>无条件契约的各层面</a:t>
            </a:r>
            <a:endParaRPr lang="en-US" altLang="zh-CN" sz="5400">
              <a:solidFill>
                <a:srgbClr val="FFFFFF"/>
              </a:solidFill>
              <a:effectLst/>
              <a:latin typeface="Arial" charset="0"/>
              <a:ea typeface="SimSun" charset="0"/>
              <a:cs typeface="SimSun"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45979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000">
                <a:solidFill>
                  <a:srgbClr val="FFFFFF"/>
                </a:solidFill>
              </a:endParaRPr>
            </a:p>
          </p:txBody>
        </p:sp>
        <p:cxnSp>
          <p:nvCxnSpPr>
            <p:cNvPr id="459792" name="_s1186821"/>
            <p:cNvCxnSpPr>
              <a:cxnSpLocks noChangeShapeType="1"/>
              <a:stCxn id="459798" idx="0"/>
              <a:endCxn id="45979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59793" name="_s1186822"/>
            <p:cNvCxnSpPr>
              <a:cxnSpLocks noChangeShapeType="1"/>
              <a:stCxn id="459797" idx="0"/>
              <a:endCxn id="45979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59794" name="_s1186823"/>
            <p:cNvCxnSpPr>
              <a:cxnSpLocks noChangeShapeType="1"/>
              <a:stCxn id="459796" idx="0"/>
              <a:endCxn id="45979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459795" name="_s11868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51303" tIns="25651" rIns="51303" bIns="25651" anchor="ctr"/>
            <a:lstStyle/>
            <a:p>
              <a:pPr algn="ctr" defTabSz="914400"/>
              <a:r>
                <a:rPr lang="zh-CN" altLang="en-US" sz="3200" b="1">
                  <a:solidFill>
                    <a:srgbClr val="FFFFFF"/>
                  </a:solidFill>
                  <a:ea typeface="SimSun" charset="0"/>
                  <a:cs typeface="SimSun" charset="0"/>
                </a:rPr>
                <a:t>亚伯拉罕之约</a:t>
              </a:r>
            </a:p>
          </p:txBody>
        </p:sp>
        <p:sp>
          <p:nvSpPr>
            <p:cNvPr id="459796" name="_s11868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defTabSz="914400"/>
              <a:r>
                <a:rPr lang="zh-CN" altLang="en-US" sz="3200" b="1">
                  <a:solidFill>
                    <a:srgbClr val="FFFFFF"/>
                  </a:solidFill>
                  <a:ea typeface="SimSun" charset="0"/>
                  <a:cs typeface="SimSun" charset="0"/>
                </a:rPr>
                <a:t>巴勒斯坦之约</a:t>
              </a:r>
            </a:p>
          </p:txBody>
        </p:sp>
        <p:sp>
          <p:nvSpPr>
            <p:cNvPr id="459797" name="_s11868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defTabSz="914400"/>
              <a:r>
                <a:rPr lang="zh-CN" altLang="en-US" sz="3200" b="1">
                  <a:solidFill>
                    <a:srgbClr val="FFFFFF"/>
                  </a:solidFill>
                  <a:ea typeface="SimSun" charset="0"/>
                  <a:cs typeface="SimSun" charset="0"/>
                </a:rPr>
                <a:t>大卫之约</a:t>
              </a:r>
            </a:p>
          </p:txBody>
        </p:sp>
        <p:sp>
          <p:nvSpPr>
            <p:cNvPr id="459798" name="_s11868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defTabSz="914400"/>
              <a:r>
                <a:rPr lang="zh-CN" altLang="en-US" sz="3200" b="1">
                  <a:solidFill>
                    <a:srgbClr val="FFFFFF"/>
                  </a:solidFill>
                  <a:ea typeface="SimSun" charset="0"/>
                  <a:cs typeface="SimSun" charset="0"/>
                </a:rPr>
                <a:t>新约</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gridCol w="2971800"/>
                <a:gridCol w="2971800"/>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土地</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后裔</a:t>
                      </a:r>
                      <a:endPar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祝福</a:t>
                      </a:r>
                    </a:p>
                  </a:txBody>
                  <a:tcPr horzOverflow="overflow">
                    <a:lnL>
                      <a:noFill/>
                    </a:lnL>
                    <a:lnR>
                      <a:noFill/>
                    </a:lnR>
                    <a:lnT>
                      <a:noFill/>
                    </a:lnT>
                    <a:lnB>
                      <a:noFill/>
                    </a:lnB>
                    <a:lnTlToBr>
                      <a:noFill/>
                    </a:lnTlToBr>
                    <a:lnBlToTr>
                      <a:noFill/>
                    </a:lnBlToTr>
                    <a:noFill/>
                  </a:tcPr>
                </a:tc>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物质的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政治的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属灵的</a:t>
                      </a:r>
                    </a:p>
                  </a:txBody>
                  <a:tcPr horzOverflow="overflow">
                    <a:lnL>
                      <a:noFill/>
                    </a:lnL>
                    <a:lnR>
                      <a:noFill/>
                    </a:lnR>
                    <a:lnT>
                      <a:noFill/>
                    </a:lnT>
                    <a:lnB>
                      <a:noFill/>
                    </a:lnB>
                    <a:lnTlToBr>
                      <a:noFill/>
                    </a:lnTlToBr>
                    <a:lnBlToTr>
                      <a:noFill/>
                    </a:lnBlToTr>
                    <a:noFill/>
                  </a:tcPr>
                </a:tc>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申</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撒下 </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耶</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31</a:t>
                      </a:r>
                    </a:p>
                  </a:txBody>
                  <a:tcPr horzOverflow="overflow">
                    <a:lnL>
                      <a:noFill/>
                    </a:lnL>
                    <a:lnR>
                      <a:noFill/>
                    </a:lnR>
                    <a:lnT>
                      <a:noFill/>
                    </a:lnT>
                    <a:lnB>
                      <a:noFill/>
                    </a:lnB>
                    <a:lnTlToBr>
                      <a:noFill/>
                    </a:lnTlToBr>
                    <a:lnBlToTr>
                      <a:noFill/>
                    </a:lnBlToTr>
                    <a:noFill/>
                  </a:tcPr>
                </a:tc>
              </a:tr>
            </a:tbl>
          </a:graphicData>
        </a:graphic>
      </p:graphicFrame>
      <p:sp>
        <p:nvSpPr>
          <p:cNvPr id="459790" name="Text Box 32"/>
          <p:cNvSpPr txBox="1">
            <a:spLocks noChangeArrowheads="1"/>
          </p:cNvSpPr>
          <p:nvPr/>
        </p:nvSpPr>
        <p:spPr bwMode="auto">
          <a:xfrm>
            <a:off x="8496300" y="333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a:r>
              <a:rPr lang="en-US" altLang="zh-CN" sz="2400" b="1">
                <a:solidFill>
                  <a:srgbClr val="FFFFFF"/>
                </a:solidFill>
                <a:latin typeface="Tahoma" charset="0"/>
                <a:ea typeface="SimSun" charset="0"/>
                <a:cs typeface="SimSun" charset="0"/>
              </a:rPr>
              <a:t>21</a:t>
            </a:r>
          </a:p>
        </p:txBody>
      </p:sp>
    </p:spTree>
    <p:extLst>
      <p:ext uri="{BB962C8B-B14F-4D97-AF65-F5344CB8AC3E}">
        <p14:creationId xmlns:p14="http://schemas.microsoft.com/office/powerpoint/2010/main" val="1238563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smtClean="0">
                <a:solidFill>
                  <a:srgbClr val="FFFFFF"/>
                </a:solidFill>
                <a:effectLst>
                  <a:glow rad="127000">
                    <a:srgbClr val="000000"/>
                  </a:glow>
                </a:effectLst>
                <a:latin typeface="Arial" charset="0"/>
                <a:ea typeface="ＭＳ Ｐゴシック" charset="0"/>
                <a:cs typeface="ＭＳ Ｐゴシック" charset="0"/>
              </a:rPr>
              <a:t>判断</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452</a:t>
            </a:r>
          </a:p>
          <a:p>
            <a:pPr algn="ct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smtClean="0">
                <a:solidFill>
                  <a:srgbClr val="FFFFFF"/>
                </a:solidFill>
                <a:effectLst>
                  <a:glow rad="127000">
                    <a:srgbClr val="000000"/>
                  </a:glow>
                </a:effectLst>
                <a:latin typeface="Arial" charset="0"/>
                <a:ea typeface="ＭＳ Ｐゴシック" charset="0"/>
                <a:cs typeface="ＭＳ Ｐゴシック" charset="0"/>
              </a:rPr>
              <a:t>救恩</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以赛亚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375191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b="1" dirty="0" smtClean="0">
                <a:solidFill>
                  <a:srgbClr val="FFFFFF"/>
                </a:solidFill>
                <a:effectLst>
                  <a:glow rad="127000">
                    <a:srgbClr val="000000"/>
                  </a:glow>
                </a:effectLst>
                <a:latin typeface="Arial" charset="0"/>
                <a:ea typeface="ＭＳ Ｐゴシック" charset="0"/>
                <a:cs typeface="ＭＳ Ｐゴシック" charset="0"/>
              </a:rPr>
              <a:t>Restoration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以赛亚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13289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1" name="Picture 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706" name="Text Box 2"/>
          <p:cNvSpPr txBox="1">
            <a:spLocks noChangeArrowheads="1"/>
          </p:cNvSpPr>
          <p:nvPr/>
        </p:nvSpPr>
        <p:spPr bwMode="auto">
          <a:xfrm>
            <a:off x="0" y="533400"/>
            <a:ext cx="9144000" cy="8382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defRPr/>
            </a:pPr>
            <a:r>
              <a:rPr lang="zh-CN" altLang="en-US" sz="4000" b="1" dirty="0">
                <a:solidFill>
                  <a:srgbClr val="000000"/>
                </a:solidFill>
                <a:effectLst>
                  <a:outerShdw blurRad="38100" dist="38100" dir="2700000" algn="tl">
                    <a:srgbClr val="DDDDDD"/>
                  </a:outerShdw>
                </a:effectLst>
              </a:rPr>
              <a:t>应许与大卫所立的约</a:t>
            </a:r>
            <a:endParaRPr lang="en-GB" sz="4000" b="1" dirty="0" smtClean="0">
              <a:solidFill>
                <a:srgbClr val="000000"/>
              </a:solidFill>
              <a:effectLst>
                <a:outerShdw blurRad="38100" dist="38100" dir="2700000" algn="tl">
                  <a:srgbClr val="DDDDDD"/>
                </a:outerShdw>
              </a:effectLst>
            </a:endParaRPr>
          </a:p>
        </p:txBody>
      </p:sp>
      <p:sp>
        <p:nvSpPr>
          <p:cNvPr id="1070083" name="Text Box 3"/>
          <p:cNvSpPr txBox="1">
            <a:spLocks noChangeArrowheads="1"/>
          </p:cNvSpPr>
          <p:nvPr/>
        </p:nvSpPr>
        <p:spPr bwMode="auto">
          <a:xfrm>
            <a:off x="152400" y="1844675"/>
            <a:ext cx="891540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cs typeface="ＭＳ Ｐゴシック" charset="0"/>
              </a:defRPr>
            </a:lvl1pPr>
            <a:lvl2pPr marL="742950" indent="-28575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2pPr>
            <a:lvl3pPr marL="1143000" indent="-22860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3pPr>
            <a:lvl4pPr marL="1600200" indent="-22860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4pPr>
            <a:lvl5pPr marL="2057400" indent="-22860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9pPr>
          </a:lstStyle>
          <a:p>
            <a:pPr defTabSz="449263" eaLnBrk="1" hangingPunct="1">
              <a:spcBef>
                <a:spcPts val="600"/>
              </a:spcBef>
              <a:buClr>
                <a:srgbClr val="000000"/>
              </a:buClr>
              <a:buSzPct val="100000"/>
              <a:buFont typeface="Arial" charset="0"/>
              <a:buNone/>
            </a:pPr>
            <a:r>
              <a:rPr lang="en-GB" b="1" baseline="30000" dirty="0">
                <a:solidFill>
                  <a:srgbClr val="000000"/>
                </a:solidFill>
              </a:rPr>
              <a:t>6 </a:t>
            </a:r>
            <a:r>
              <a:rPr lang="en-GB" b="1" dirty="0">
                <a:solidFill>
                  <a:srgbClr val="000000"/>
                </a:solidFill>
              </a:rPr>
              <a:t>	</a:t>
            </a:r>
            <a:r>
              <a:rPr lang="zh-CN" altLang="en-US" b="1" dirty="0">
                <a:solidFill>
                  <a:srgbClr val="000000"/>
                </a:solidFill>
              </a:rPr>
              <a:t>因为有一个婴孩为我们而生，有一个儿子赐给我们；</a:t>
            </a:r>
          </a:p>
          <a:p>
            <a:pPr defTabSz="449263" eaLnBrk="1" hangingPunct="1">
              <a:spcBef>
                <a:spcPts val="600"/>
              </a:spcBef>
              <a:buClr>
                <a:srgbClr val="000000"/>
              </a:buClr>
              <a:buSzPct val="100000"/>
              <a:buFont typeface="Arial" charset="0"/>
              <a:buNone/>
            </a:pPr>
            <a:r>
              <a:rPr lang="zh-CN" altLang="en-US" b="1" dirty="0" smtClean="0">
                <a:solidFill>
                  <a:srgbClr val="000000"/>
                </a:solidFill>
              </a:rPr>
              <a:t>政</a:t>
            </a:r>
            <a:r>
              <a:rPr lang="zh-CN" altLang="en-US" b="1" dirty="0">
                <a:solidFill>
                  <a:srgbClr val="000000"/>
                </a:solidFill>
              </a:rPr>
              <a:t>权必担在他的肩头上；</a:t>
            </a:r>
          </a:p>
          <a:p>
            <a:pPr defTabSz="449263" eaLnBrk="1" hangingPunct="1">
              <a:spcBef>
                <a:spcPts val="600"/>
              </a:spcBef>
              <a:buClr>
                <a:srgbClr val="000000"/>
              </a:buClr>
              <a:buSzPct val="100000"/>
              <a:buFont typeface="Arial" charset="0"/>
              <a:buNone/>
            </a:pPr>
            <a:r>
              <a:rPr lang="zh-CN" altLang="en-US" b="1" dirty="0" smtClean="0">
                <a:solidFill>
                  <a:srgbClr val="000000"/>
                </a:solidFill>
              </a:rPr>
              <a:t>他</a:t>
            </a:r>
            <a:r>
              <a:rPr lang="zh-CN" altLang="en-US" b="1" dirty="0">
                <a:solidFill>
                  <a:srgbClr val="000000"/>
                </a:solidFill>
              </a:rPr>
              <a:t>的名必称为“奇妙的策士、全能的　神、永恒的父、和平的君”。</a:t>
            </a:r>
          </a:p>
          <a:p>
            <a:pPr defTabSz="449263" eaLnBrk="1" hangingPunct="1">
              <a:spcBef>
                <a:spcPts val="600"/>
              </a:spcBef>
              <a:buClr>
                <a:srgbClr val="000000"/>
              </a:buClr>
              <a:buSzPct val="100000"/>
              <a:buFont typeface="Arial" charset="0"/>
              <a:buNone/>
            </a:pPr>
            <a:endParaRPr lang="zh-CN" altLang="en-US" b="1" dirty="0">
              <a:solidFill>
                <a:srgbClr val="000000"/>
              </a:solidFill>
            </a:endParaRPr>
          </a:p>
          <a:p>
            <a:pPr defTabSz="449263" eaLnBrk="1" hangingPunct="1">
              <a:spcBef>
                <a:spcPts val="600"/>
              </a:spcBef>
              <a:buClr>
                <a:srgbClr val="000000"/>
              </a:buClr>
              <a:buSzPct val="100000"/>
              <a:buFont typeface="Arial" charset="0"/>
              <a:buNone/>
            </a:pPr>
            <a:r>
              <a:rPr lang="en-US" altLang="zh-CN" b="1" baseline="30000" dirty="0">
                <a:solidFill>
                  <a:srgbClr val="000000"/>
                </a:solidFill>
              </a:rPr>
              <a:t>7</a:t>
            </a:r>
            <a:r>
              <a:rPr lang="en-US" altLang="zh-CN" b="1" dirty="0">
                <a:solidFill>
                  <a:srgbClr val="000000"/>
                </a:solidFill>
              </a:rPr>
              <a:t> </a:t>
            </a:r>
            <a:r>
              <a:rPr lang="zh-CN" altLang="en-US" b="1" dirty="0">
                <a:solidFill>
                  <a:srgbClr val="000000"/>
                </a:solidFill>
              </a:rPr>
              <a:t>他的政权与平安必无穷无尽地增加，</a:t>
            </a:r>
          </a:p>
          <a:p>
            <a:pPr defTabSz="449263" eaLnBrk="1" hangingPunct="1">
              <a:spcBef>
                <a:spcPts val="600"/>
              </a:spcBef>
              <a:buClr>
                <a:srgbClr val="000000"/>
              </a:buClr>
              <a:buSzPct val="100000"/>
              <a:buFont typeface="Arial" charset="0"/>
              <a:buNone/>
            </a:pPr>
            <a:r>
              <a:rPr lang="zh-CN" altLang="en-US" b="1" dirty="0" smtClean="0">
                <a:solidFill>
                  <a:srgbClr val="000000"/>
                </a:solidFill>
              </a:rPr>
              <a:t>他</a:t>
            </a:r>
            <a:r>
              <a:rPr lang="zh-CN" altLang="en-US" b="1" dirty="0">
                <a:solidFill>
                  <a:srgbClr val="000000"/>
                </a:solidFill>
              </a:rPr>
              <a:t>在大卫的宝座上治理他的国，</a:t>
            </a:r>
          </a:p>
          <a:p>
            <a:pPr defTabSz="449263" eaLnBrk="1" hangingPunct="1">
              <a:spcBef>
                <a:spcPts val="600"/>
              </a:spcBef>
              <a:buClr>
                <a:srgbClr val="000000"/>
              </a:buClr>
              <a:buSzPct val="100000"/>
              <a:buFont typeface="Arial" charset="0"/>
              <a:buNone/>
            </a:pPr>
            <a:r>
              <a:rPr lang="zh-CN" altLang="en-US" b="1" dirty="0" smtClean="0">
                <a:solidFill>
                  <a:srgbClr val="000000"/>
                </a:solidFill>
              </a:rPr>
              <a:t>以</a:t>
            </a:r>
            <a:r>
              <a:rPr lang="zh-CN" altLang="en-US" b="1" dirty="0">
                <a:solidFill>
                  <a:srgbClr val="000000"/>
                </a:solidFill>
              </a:rPr>
              <a:t>公平和公义使国坚立稳固，</a:t>
            </a:r>
          </a:p>
          <a:p>
            <a:pPr defTabSz="449263" eaLnBrk="1" hangingPunct="1">
              <a:spcBef>
                <a:spcPts val="600"/>
              </a:spcBef>
              <a:buClr>
                <a:srgbClr val="000000"/>
              </a:buClr>
              <a:buSzPct val="100000"/>
              <a:buFont typeface="Arial" charset="0"/>
              <a:buNone/>
            </a:pPr>
            <a:r>
              <a:rPr lang="zh-CN" altLang="en-US" b="1" dirty="0" smtClean="0">
                <a:solidFill>
                  <a:srgbClr val="000000"/>
                </a:solidFill>
              </a:rPr>
              <a:t>从</a:t>
            </a:r>
            <a:r>
              <a:rPr lang="zh-CN" altLang="en-US" b="1" dirty="0">
                <a:solidFill>
                  <a:srgbClr val="000000"/>
                </a:solidFill>
              </a:rPr>
              <a:t>现在直到永远。</a:t>
            </a:r>
          </a:p>
          <a:p>
            <a:pPr defTabSz="449263" eaLnBrk="1" hangingPunct="1">
              <a:spcBef>
                <a:spcPts val="600"/>
              </a:spcBef>
              <a:buClr>
                <a:srgbClr val="000000"/>
              </a:buClr>
              <a:buSzPct val="100000"/>
              <a:buFont typeface="Arial" charset="0"/>
              <a:buNone/>
            </a:pPr>
            <a:r>
              <a:rPr lang="zh-CN" altLang="en-US" b="1" dirty="0" smtClean="0">
                <a:solidFill>
                  <a:srgbClr val="000000"/>
                </a:solidFill>
              </a:rPr>
              <a:t>万</a:t>
            </a:r>
            <a:r>
              <a:rPr lang="zh-CN" altLang="en-US" b="1" dirty="0">
                <a:solidFill>
                  <a:srgbClr val="000000"/>
                </a:solidFill>
              </a:rPr>
              <a:t>军之耶和华的热心必成全这事。</a:t>
            </a:r>
            <a:r>
              <a:rPr lang="en-GB" b="1" dirty="0" smtClean="0">
                <a:solidFill>
                  <a:srgbClr val="000000"/>
                </a:solidFill>
              </a:rPr>
              <a:t>  (</a:t>
            </a:r>
            <a:r>
              <a:rPr lang="zh-CN" altLang="en-US" b="1" dirty="0" smtClean="0">
                <a:solidFill>
                  <a:srgbClr val="000000"/>
                </a:solidFill>
              </a:rPr>
              <a:t>赛 </a:t>
            </a:r>
            <a:r>
              <a:rPr lang="en-GB" b="1" dirty="0" smtClean="0">
                <a:solidFill>
                  <a:srgbClr val="000000"/>
                </a:solidFill>
              </a:rPr>
              <a:t>9:6-7</a:t>
            </a:r>
            <a:r>
              <a:rPr lang="en-GB" b="1" dirty="0">
                <a:solidFill>
                  <a:srgbClr val="000000"/>
                </a:solidFill>
              </a:rPr>
              <a:t>)</a:t>
            </a:r>
          </a:p>
        </p:txBody>
      </p:sp>
      <p:sp>
        <p:nvSpPr>
          <p:cNvPr id="1070084" name="Text Box 4"/>
          <p:cNvSpPr txBox="1">
            <a:spLocks noChangeArrowheads="1"/>
          </p:cNvSpPr>
          <p:nvPr/>
        </p:nvSpPr>
        <p:spPr bwMode="auto">
          <a:xfrm>
            <a:off x="8451850" y="74613"/>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rPr>
              <a:t>465</a:t>
            </a:r>
          </a:p>
        </p:txBody>
      </p:sp>
    </p:spTree>
    <p:extLst>
      <p:ext uri="{BB962C8B-B14F-4D97-AF65-F5344CB8AC3E}">
        <p14:creationId xmlns:p14="http://schemas.microsoft.com/office/powerpoint/2010/main" val="3400987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70813" cy="5701754"/>
          </a:xfrm>
        </p:spPr>
        <p:txBody>
          <a:bodyPr/>
          <a:lstStyle/>
          <a:p>
            <a:r>
              <a:rPr lang="en-US" dirty="0" smtClean="0">
                <a:solidFill>
                  <a:srgbClr val="F8F8EF"/>
                </a:solidFill>
                <a:effectLst>
                  <a:glow rad="228600">
                    <a:schemeClr val="tx1"/>
                  </a:glow>
                </a:effectLst>
              </a:rPr>
              <a:t>Since Jesus will reign, you should serve him now so your can rule with him later (</a:t>
            </a:r>
            <a:r>
              <a:rPr lang="zh-TW" altLang="en-US" dirty="0">
                <a:solidFill>
                  <a:srgbClr val="F8F8EF"/>
                </a:solidFill>
                <a:effectLst>
                  <a:glow rad="228600">
                    <a:schemeClr val="tx1"/>
                  </a:glow>
                </a:effectLst>
              </a:rPr>
              <a:t>以赛亚书 </a:t>
            </a:r>
            <a:r>
              <a:rPr lang="en-US" dirty="0" smtClean="0">
                <a:solidFill>
                  <a:srgbClr val="F8F8EF"/>
                </a:solidFill>
                <a:effectLst>
                  <a:glow rad="228600">
                    <a:schemeClr val="tx1"/>
                  </a:glow>
                </a:effectLst>
              </a:rPr>
              <a:t>2:5)!</a:t>
            </a:r>
            <a:endParaRPr lang="en-US" dirty="0">
              <a:solidFill>
                <a:srgbClr val="F8F8EF"/>
              </a:solidFill>
              <a:effectLst>
                <a:glow rad="228600">
                  <a:schemeClr val="tx1"/>
                </a:glow>
              </a:effectLst>
            </a:endParaRPr>
          </a:p>
        </p:txBody>
      </p:sp>
    </p:spTree>
    <p:extLst>
      <p:ext uri="{BB962C8B-B14F-4D97-AF65-F5344CB8AC3E}">
        <p14:creationId xmlns:p14="http://schemas.microsoft.com/office/powerpoint/2010/main" val="1937215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rot="-1003895">
            <a:off x="5789613" y="19954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892"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defTabSz="914400">
              <a:defRPr/>
            </a:pPr>
            <a:r>
              <a:rPr lang="ja-JP" altLang="en-US" sz="7200" b="1" dirty="0">
                <a:solidFill>
                  <a:srgbClr val="FFCC66"/>
                </a:solidFill>
                <a:latin typeface="Arial Black" charset="0"/>
              </a:rPr>
              <a:t>亚述威胁</a:t>
            </a:r>
            <a:endParaRPr lang="en-US" sz="7200" dirty="0">
              <a:solidFill>
                <a:srgbClr val="FFCC66"/>
              </a:solidFill>
              <a:latin typeface="Arial Black" charset="0"/>
            </a:endParaRPr>
          </a:p>
        </p:txBody>
      </p:sp>
      <p:sp>
        <p:nvSpPr>
          <p:cNvPr id="116739" name="Freeform 5"/>
          <p:cNvSpPr>
            <a:spLocks/>
          </p:cNvSpPr>
          <p:nvPr/>
        </p:nvSpPr>
        <p:spPr bwMode="auto">
          <a:xfrm>
            <a:off x="-152400" y="25400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894" name="Freeform 6"/>
          <p:cNvSpPr>
            <a:spLocks/>
          </p:cNvSpPr>
          <p:nvPr/>
        </p:nvSpPr>
        <p:spPr bwMode="auto">
          <a:xfrm>
            <a:off x="2058988" y="33004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895" name="Freeform 7"/>
          <p:cNvSpPr>
            <a:spLocks/>
          </p:cNvSpPr>
          <p:nvPr/>
        </p:nvSpPr>
        <p:spPr bwMode="auto">
          <a:xfrm>
            <a:off x="1892300" y="46545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896" name="Text Box 8"/>
          <p:cNvSpPr txBox="1">
            <a:spLocks noChangeArrowheads="1"/>
          </p:cNvSpPr>
          <p:nvPr/>
        </p:nvSpPr>
        <p:spPr bwMode="auto">
          <a:xfrm>
            <a:off x="0" y="3225800"/>
            <a:ext cx="16002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0" hangingPunct="0">
              <a:spcBef>
                <a:spcPct val="50000"/>
              </a:spcBef>
              <a:defRPr/>
            </a:pPr>
            <a:r>
              <a:rPr lang="ja-JP" altLang="en-US" sz="3200" b="1" dirty="0" smtClean="0">
                <a:solidFill>
                  <a:srgbClr val="FFFFFF"/>
                </a:solidFill>
                <a:effectLst>
                  <a:outerShdw blurRad="38100" dist="38100" dir="2700000" algn="tl">
                    <a:srgbClr val="000000"/>
                  </a:outerShdw>
                </a:effectLst>
                <a:latin typeface="Times" charset="0"/>
              </a:rPr>
              <a:t>地中海</a:t>
            </a:r>
            <a:r>
              <a:rPr lang="en-US" sz="3200" dirty="0" smtClean="0">
                <a:solidFill>
                  <a:srgbClr val="FFFFFF"/>
                </a:solidFill>
                <a:effectLst>
                  <a:outerShdw blurRad="38100" dist="38100" dir="2700000" algn="tl">
                    <a:srgbClr val="000000"/>
                  </a:outerShdw>
                </a:effectLst>
                <a:latin typeface="Times" charset="0"/>
              </a:rPr>
              <a:t> </a:t>
            </a:r>
          </a:p>
        </p:txBody>
      </p:sp>
      <p:sp>
        <p:nvSpPr>
          <p:cNvPr id="37897" name="Text Box 9"/>
          <p:cNvSpPr txBox="1">
            <a:spLocks noChangeArrowheads="1"/>
          </p:cNvSpPr>
          <p:nvPr/>
        </p:nvSpPr>
        <p:spPr bwMode="auto">
          <a:xfrm>
            <a:off x="2057400" y="3454400"/>
            <a:ext cx="10668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smtClean="0">
                <a:solidFill>
                  <a:srgbClr val="FFFFFF"/>
                </a:solidFill>
                <a:effectLst>
                  <a:outerShdw blurRad="38100" dist="38100" dir="2700000" algn="tl">
                    <a:srgbClr val="000000"/>
                  </a:outerShdw>
                </a:effectLst>
                <a:latin typeface="Times" charset="0"/>
              </a:rPr>
              <a:t>亚兰</a:t>
            </a:r>
            <a:endParaRPr lang="en-US" sz="3200" b="1" smtClean="0">
              <a:solidFill>
                <a:srgbClr val="FFFFFF"/>
              </a:solidFill>
              <a:effectLst>
                <a:outerShdw blurRad="38100" dist="38100" dir="2700000" algn="tl">
                  <a:srgbClr val="000000"/>
                </a:outerShdw>
              </a:effectLst>
              <a:latin typeface="Times" charset="0"/>
            </a:endParaRPr>
          </a:p>
        </p:txBody>
      </p:sp>
      <p:sp>
        <p:nvSpPr>
          <p:cNvPr id="37898" name="Text Box 10"/>
          <p:cNvSpPr txBox="1">
            <a:spLocks noChangeArrowheads="1"/>
          </p:cNvSpPr>
          <p:nvPr/>
        </p:nvSpPr>
        <p:spPr bwMode="auto">
          <a:xfrm>
            <a:off x="1981200" y="4779963"/>
            <a:ext cx="11430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smtClean="0">
                <a:solidFill>
                  <a:srgbClr val="FFFFFF"/>
                </a:solidFill>
                <a:effectLst>
                  <a:outerShdw blurRad="38100" dist="38100" dir="2700000" algn="tl">
                    <a:srgbClr val="000000"/>
                  </a:outerShdw>
                </a:effectLst>
                <a:latin typeface="Times" charset="0"/>
              </a:rPr>
              <a:t>犹太</a:t>
            </a:r>
            <a:endParaRPr lang="en-US" sz="3200" smtClean="0">
              <a:solidFill>
                <a:srgbClr val="FFFFFF"/>
              </a:solidFill>
              <a:latin typeface="Times" charset="0"/>
            </a:endParaRPr>
          </a:p>
        </p:txBody>
      </p:sp>
      <p:sp>
        <p:nvSpPr>
          <p:cNvPr id="37899" name="Text Box 11"/>
          <p:cNvSpPr txBox="1">
            <a:spLocks noChangeArrowheads="1"/>
          </p:cNvSpPr>
          <p:nvPr/>
        </p:nvSpPr>
        <p:spPr bwMode="auto">
          <a:xfrm>
            <a:off x="533400" y="5715000"/>
            <a:ext cx="9906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smtClean="0">
                <a:solidFill>
                  <a:srgbClr val="FFFFFF"/>
                </a:solidFill>
                <a:effectLst>
                  <a:outerShdw blurRad="38100" dist="38100" dir="2700000" algn="tl">
                    <a:srgbClr val="000000"/>
                  </a:outerShdw>
                </a:effectLst>
              </a:rPr>
              <a:t>埃及</a:t>
            </a:r>
            <a:endParaRPr lang="en-US" sz="3200" b="1" smtClean="0">
              <a:solidFill>
                <a:srgbClr val="FFFFFF"/>
              </a:solidFill>
              <a:effectLst>
                <a:outerShdw blurRad="38100" dist="38100" dir="2700000" algn="tl">
                  <a:srgbClr val="000000"/>
                </a:outerShdw>
              </a:effectLst>
            </a:endParaRPr>
          </a:p>
        </p:txBody>
      </p:sp>
      <p:sp>
        <p:nvSpPr>
          <p:cNvPr id="116746" name="Freeform 12"/>
          <p:cNvSpPr>
            <a:spLocks/>
          </p:cNvSpPr>
          <p:nvPr/>
        </p:nvSpPr>
        <p:spPr bwMode="auto">
          <a:xfrm>
            <a:off x="2357438" y="60706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116747" name="Freeform 13"/>
          <p:cNvSpPr>
            <a:spLocks/>
          </p:cNvSpPr>
          <p:nvPr/>
        </p:nvSpPr>
        <p:spPr bwMode="auto">
          <a:xfrm>
            <a:off x="1600200" y="61214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02" name="Text Box 14"/>
          <p:cNvSpPr txBox="1">
            <a:spLocks noChangeArrowheads="1"/>
          </p:cNvSpPr>
          <p:nvPr/>
        </p:nvSpPr>
        <p:spPr bwMode="auto">
          <a:xfrm>
            <a:off x="6248400" y="2006600"/>
            <a:ext cx="15240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smtClean="0">
                <a:solidFill>
                  <a:srgbClr val="FFFFFF"/>
                </a:solidFill>
                <a:effectLst>
                  <a:outerShdw blurRad="38100" dist="38100" dir="2700000" algn="tl">
                    <a:srgbClr val="000000"/>
                  </a:outerShdw>
                </a:effectLst>
                <a:latin typeface="Times" charset="0"/>
              </a:rPr>
              <a:t>尼尼微</a:t>
            </a:r>
            <a:endParaRPr lang="en-US" sz="3200" b="1" smtClean="0">
              <a:solidFill>
                <a:srgbClr val="FFFFFF"/>
              </a:solidFill>
              <a:effectLst>
                <a:outerShdw blurRad="38100" dist="38100" dir="2700000" algn="tl">
                  <a:srgbClr val="000000"/>
                </a:outerShdw>
              </a:effectLst>
              <a:latin typeface="Times" charset="0"/>
            </a:endParaRPr>
          </a:p>
        </p:txBody>
      </p:sp>
      <p:grpSp>
        <p:nvGrpSpPr>
          <p:cNvPr id="116749" name="Group 15"/>
          <p:cNvGrpSpPr>
            <a:grpSpLocks/>
          </p:cNvGrpSpPr>
          <p:nvPr/>
        </p:nvGrpSpPr>
        <p:grpSpPr bwMode="auto">
          <a:xfrm>
            <a:off x="3178175" y="1295400"/>
            <a:ext cx="5203825" cy="4292600"/>
            <a:chOff x="2002" y="992"/>
            <a:chExt cx="3278" cy="2704"/>
          </a:xfrm>
        </p:grpSpPr>
        <p:sp>
          <p:nvSpPr>
            <p:cNvPr id="116766" name="Freeform 16"/>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sp>
          <p:nvSpPr>
            <p:cNvPr id="116767"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grpSp>
      <p:sp>
        <p:nvSpPr>
          <p:cNvPr id="37906" name="Freeform 18"/>
          <p:cNvSpPr>
            <a:spLocks/>
          </p:cNvSpPr>
          <p:nvPr/>
        </p:nvSpPr>
        <p:spPr bwMode="auto">
          <a:xfrm>
            <a:off x="3200400" y="12398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07" name="Freeform 19"/>
          <p:cNvSpPr>
            <a:spLocks/>
          </p:cNvSpPr>
          <p:nvPr/>
        </p:nvSpPr>
        <p:spPr bwMode="auto">
          <a:xfrm>
            <a:off x="990600" y="10668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08" name="Freeform 20"/>
          <p:cNvSpPr>
            <a:spLocks/>
          </p:cNvSpPr>
          <p:nvPr/>
        </p:nvSpPr>
        <p:spPr bwMode="auto">
          <a:xfrm>
            <a:off x="2362200" y="21526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09" name="Text Box 21"/>
          <p:cNvSpPr txBox="1">
            <a:spLocks noChangeArrowheads="1"/>
          </p:cNvSpPr>
          <p:nvPr/>
        </p:nvSpPr>
        <p:spPr bwMode="auto">
          <a:xfrm>
            <a:off x="1905000" y="1549400"/>
            <a:ext cx="4191000" cy="823913"/>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0" hangingPunct="0">
              <a:spcBef>
                <a:spcPct val="50000"/>
              </a:spcBef>
              <a:defRPr/>
            </a:pPr>
            <a:r>
              <a:rPr lang="ja-JP" altLang="en-US" sz="4800" b="1" smtClean="0">
                <a:solidFill>
                  <a:srgbClr val="000000"/>
                </a:solidFill>
                <a:effectLst>
                  <a:outerShdw blurRad="38100" dist="38100" dir="2700000" algn="tl">
                    <a:srgbClr val="FFFFFF"/>
                  </a:outerShdw>
                </a:effectLst>
              </a:rPr>
              <a:t>亚述膨胀</a:t>
            </a:r>
            <a:endParaRPr lang="en-US" sz="4800" b="1" smtClean="0">
              <a:solidFill>
                <a:srgbClr val="000000"/>
              </a:solidFill>
              <a:effectLst>
                <a:outerShdw blurRad="38100" dist="38100" dir="2700000" algn="tl">
                  <a:srgbClr val="FFFFFF"/>
                </a:outerShdw>
              </a:effectLst>
            </a:endParaRPr>
          </a:p>
        </p:txBody>
      </p:sp>
      <p:sp>
        <p:nvSpPr>
          <p:cNvPr id="37910" name="Freeform 22"/>
          <p:cNvSpPr>
            <a:spLocks/>
          </p:cNvSpPr>
          <p:nvPr/>
        </p:nvSpPr>
        <p:spPr bwMode="auto">
          <a:xfrm>
            <a:off x="2006600" y="39243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grpSp>
        <p:nvGrpSpPr>
          <p:cNvPr id="116755" name="Group 23"/>
          <p:cNvGrpSpPr>
            <a:grpSpLocks/>
          </p:cNvGrpSpPr>
          <p:nvPr/>
        </p:nvGrpSpPr>
        <p:grpSpPr bwMode="auto">
          <a:xfrm>
            <a:off x="2422525" y="4105275"/>
            <a:ext cx="168275" cy="1227138"/>
            <a:chOff x="1046" y="2763"/>
            <a:chExt cx="106" cy="773"/>
          </a:xfrm>
        </p:grpSpPr>
        <p:sp>
          <p:nvSpPr>
            <p:cNvPr id="116763"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sp>
          <p:nvSpPr>
            <p:cNvPr id="116764"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116765"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grpSp>
      <p:sp>
        <p:nvSpPr>
          <p:cNvPr id="116756" name="Freeform 28"/>
          <p:cNvSpPr>
            <a:spLocks/>
          </p:cNvSpPr>
          <p:nvPr/>
        </p:nvSpPr>
        <p:spPr bwMode="auto">
          <a:xfrm>
            <a:off x="7772400" y="50292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17" name="Text Box 29"/>
          <p:cNvSpPr txBox="1">
            <a:spLocks noChangeArrowheads="1"/>
          </p:cNvSpPr>
          <p:nvPr/>
        </p:nvSpPr>
        <p:spPr bwMode="auto">
          <a:xfrm>
            <a:off x="8059738" y="5334000"/>
            <a:ext cx="1066800" cy="1066800"/>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0" hangingPunct="0">
              <a:spcBef>
                <a:spcPct val="50000"/>
              </a:spcBef>
              <a:defRPr/>
            </a:pPr>
            <a:r>
              <a:rPr lang="ja-JP" altLang="en-US" sz="3200" b="1" smtClean="0">
                <a:solidFill>
                  <a:srgbClr val="FFFFFF"/>
                </a:solidFill>
                <a:effectLst>
                  <a:outerShdw blurRad="38100" dist="38100" dir="2700000" algn="tl">
                    <a:srgbClr val="000000"/>
                  </a:outerShdw>
                </a:effectLst>
                <a:latin typeface="Times" charset="0"/>
              </a:rPr>
              <a:t>波斯湾</a:t>
            </a:r>
            <a:r>
              <a:rPr lang="en-US" sz="3200" b="1" smtClean="0">
                <a:solidFill>
                  <a:srgbClr val="FFFFFF"/>
                </a:solidFill>
                <a:effectLst>
                  <a:outerShdw blurRad="38100" dist="38100" dir="2700000" algn="tl">
                    <a:srgbClr val="000000"/>
                  </a:outerShdw>
                </a:effectLst>
                <a:latin typeface="Times" charset="0"/>
              </a:rPr>
              <a:t> </a:t>
            </a:r>
          </a:p>
        </p:txBody>
      </p:sp>
      <p:sp>
        <p:nvSpPr>
          <p:cNvPr id="37918" name="Oval 30"/>
          <p:cNvSpPr>
            <a:spLocks noChangeArrowheads="1"/>
          </p:cNvSpPr>
          <p:nvPr/>
        </p:nvSpPr>
        <p:spPr bwMode="auto">
          <a:xfrm rot="1993497">
            <a:off x="771525" y="2957513"/>
            <a:ext cx="2362200" cy="4354512"/>
          </a:xfrm>
          <a:prstGeom prst="ellipse">
            <a:avLst/>
          </a:prstGeom>
          <a:noFill/>
          <a:ln w="1270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sp>
        <p:nvSpPr>
          <p:cNvPr id="37919" name="Freeform 31"/>
          <p:cNvSpPr>
            <a:spLocks/>
          </p:cNvSpPr>
          <p:nvPr/>
        </p:nvSpPr>
        <p:spPr bwMode="auto">
          <a:xfrm>
            <a:off x="2667000" y="2692400"/>
            <a:ext cx="1230313" cy="21844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graphicFrame>
        <p:nvGraphicFramePr>
          <p:cNvPr id="37920" name="Object 32"/>
          <p:cNvGraphicFramePr>
            <a:graphicFrameLocks noChangeAspect="1"/>
          </p:cNvGraphicFramePr>
          <p:nvPr/>
        </p:nvGraphicFramePr>
        <p:xfrm>
          <a:off x="3048000" y="2463800"/>
          <a:ext cx="2438400" cy="1284288"/>
        </p:xfrm>
        <a:graphic>
          <a:graphicData uri="http://schemas.openxmlformats.org/presentationml/2006/ole">
            <mc:AlternateContent xmlns:mc="http://schemas.openxmlformats.org/markup-compatibility/2006">
              <mc:Choice xmlns:v="urn:schemas-microsoft-com:vml" Requires="v">
                <p:oleObj spid="_x0000_s2064" name="Clip" r:id="rId4" imgW="5384800" imgH="2387600" progId="MS_ClipArt_Gallery.2">
                  <p:embed/>
                </p:oleObj>
              </mc:Choice>
              <mc:Fallback>
                <p:oleObj name="Clip" r:id="rId4" imgW="5384800" imgH="23876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463800"/>
                        <a:ext cx="2438400" cy="1284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921" name="AutoShape 33"/>
          <p:cNvSpPr>
            <a:spLocks noChangeArrowheads="1"/>
          </p:cNvSpPr>
          <p:nvPr/>
        </p:nvSpPr>
        <p:spPr bwMode="auto">
          <a:xfrm>
            <a:off x="5867400" y="23876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eaLnBrk="0" hangingPunct="0"/>
            <a:endParaRPr lang="en-US" sz="1800">
              <a:solidFill>
                <a:srgbClr val="FFFFFF"/>
              </a:solidFill>
            </a:endParaRPr>
          </a:p>
        </p:txBody>
      </p:sp>
      <p:sp>
        <p:nvSpPr>
          <p:cNvPr id="37923" name="Text Box 35"/>
          <p:cNvSpPr txBox="1">
            <a:spLocks noChangeArrowheads="1"/>
          </p:cNvSpPr>
          <p:nvPr/>
        </p:nvSpPr>
        <p:spPr bwMode="auto">
          <a:xfrm>
            <a:off x="1981200" y="4094163"/>
            <a:ext cx="14478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smtClean="0">
                <a:solidFill>
                  <a:srgbClr val="FFFFFF"/>
                </a:solidFill>
                <a:effectLst>
                  <a:outerShdw blurRad="38100" dist="38100" dir="2700000" algn="tl">
                    <a:srgbClr val="000000"/>
                  </a:outerShdw>
                </a:effectLst>
                <a:latin typeface="Times" charset="0"/>
              </a:rPr>
              <a:t>以色列</a:t>
            </a:r>
            <a:endParaRPr lang="en-US" sz="3200" b="1" smtClean="0">
              <a:solidFill>
                <a:srgbClr val="FFFFFF"/>
              </a:solidFill>
              <a:effectLst>
                <a:outerShdw blurRad="38100" dist="38100" dir="2700000" algn="tl">
                  <a:srgbClr val="000000"/>
                </a:outerShdw>
              </a:effectLst>
              <a:latin typeface="Times" charset="0"/>
            </a:endParaRPr>
          </a:p>
        </p:txBody>
      </p:sp>
    </p:spTree>
    <p:extLst>
      <p:ext uri="{BB962C8B-B14F-4D97-AF65-F5344CB8AC3E}">
        <p14:creationId xmlns:p14="http://schemas.microsoft.com/office/powerpoint/2010/main" val="3452495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iterate type="lt">
                                    <p:tmPct val="100000"/>
                                  </p:iterate>
                                  <p:childTnLst>
                                    <p:set>
                                      <p:cBhvr>
                                        <p:cTn id="6" dur="1" fill="hold">
                                          <p:stCondLst>
                                            <p:cond delay="0"/>
                                          </p:stCondLst>
                                        </p:cTn>
                                        <p:tgtEl>
                                          <p:spTgt spid="37892"/>
                                        </p:tgtEl>
                                        <p:attrNameLst>
                                          <p:attrName>style.visibility</p:attrName>
                                        </p:attrNameLst>
                                      </p:cBhvr>
                                      <p:to>
                                        <p:strVal val="visible"/>
                                      </p:to>
                                    </p:set>
                                    <p:anim calcmode="lin" valueType="num">
                                      <p:cBhvr>
                                        <p:cTn id="7" dur="75" fill="hold"/>
                                        <p:tgtEl>
                                          <p:spTgt spid="37892"/>
                                        </p:tgtEl>
                                        <p:attrNameLst>
                                          <p:attrName>ppt_w</p:attrName>
                                        </p:attrNameLst>
                                      </p:cBhvr>
                                      <p:tavLst>
                                        <p:tav tm="0">
                                          <p:val>
                                            <p:fltVal val="0"/>
                                          </p:val>
                                        </p:tav>
                                        <p:tav tm="100000">
                                          <p:val>
                                            <p:strVal val="#ppt_w"/>
                                          </p:val>
                                        </p:tav>
                                      </p:tavLst>
                                    </p:anim>
                                    <p:anim calcmode="lin" valueType="num">
                                      <p:cBhvr>
                                        <p:cTn id="8" dur="75" fill="hold"/>
                                        <p:tgtEl>
                                          <p:spTgt spid="3789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300"/>
                            </p:stCondLst>
                            <p:childTnLst>
                              <p:par>
                                <p:cTn id="10" presetID="1" presetClass="entr" presetSubtype="0" fill="hold" grpId="0" nodeType="afterEffect">
                                  <p:stCondLst>
                                    <p:cond delay="1000"/>
                                  </p:stCondLst>
                                  <p:childTnLst>
                                    <p:set>
                                      <p:cBhvr>
                                        <p:cTn id="11" dur="1" fill="hold">
                                          <p:stCondLst>
                                            <p:cond delay="499"/>
                                          </p:stCondLst>
                                        </p:cTn>
                                        <p:tgtEl>
                                          <p:spTgt spid="37921"/>
                                        </p:tgtEl>
                                        <p:attrNameLst>
                                          <p:attrName>style.visibility</p:attrName>
                                        </p:attrNameLst>
                                      </p:cBhvr>
                                      <p:to>
                                        <p:strVal val="visible"/>
                                      </p:to>
                                    </p:set>
                                  </p:childTnLst>
                                </p:cTn>
                              </p:par>
                            </p:childTnLst>
                          </p:cTn>
                        </p:par>
                        <p:par>
                          <p:cTn id="12" fill="hold" nodeType="afterGroup">
                            <p:stCondLst>
                              <p:cond delay="1800"/>
                            </p:stCondLst>
                            <p:childTnLst>
                              <p:par>
                                <p:cTn id="13" presetID="4" presetClass="entr" presetSubtype="32" fill="hold" grpId="0" nodeType="afterEffect">
                                  <p:stCondLst>
                                    <p:cond delay="1000"/>
                                  </p:stCondLst>
                                  <p:childTnLst>
                                    <p:set>
                                      <p:cBhvr>
                                        <p:cTn id="14" dur="1" fill="hold">
                                          <p:stCondLst>
                                            <p:cond delay="0"/>
                                          </p:stCondLst>
                                        </p:cTn>
                                        <p:tgtEl>
                                          <p:spTgt spid="37902"/>
                                        </p:tgtEl>
                                        <p:attrNameLst>
                                          <p:attrName>style.visibility</p:attrName>
                                        </p:attrNameLst>
                                      </p:cBhvr>
                                      <p:to>
                                        <p:strVal val="visible"/>
                                      </p:to>
                                    </p:set>
                                    <p:animEffect transition="in" filter="box(out)">
                                      <p:cBhvr>
                                        <p:cTn id="15" dur="500"/>
                                        <p:tgtEl>
                                          <p:spTgt spid="37902"/>
                                        </p:tgtEl>
                                      </p:cBhvr>
                                    </p:animEffect>
                                  </p:childTnLst>
                                </p:cTn>
                              </p:par>
                            </p:childTnLst>
                          </p:cTn>
                        </p:par>
                        <p:par>
                          <p:cTn id="16" fill="hold" nodeType="afterGroup">
                            <p:stCondLst>
                              <p:cond delay="3300"/>
                            </p:stCondLst>
                            <p:childTnLst>
                              <p:par>
                                <p:cTn id="17" presetID="4" presetClass="entr" presetSubtype="32" fill="hold" grpId="0" nodeType="afterEffect">
                                  <p:stCondLst>
                                    <p:cond delay="1000"/>
                                  </p:stCondLst>
                                  <p:childTnLst>
                                    <p:set>
                                      <p:cBhvr>
                                        <p:cTn id="18" dur="1" fill="hold">
                                          <p:stCondLst>
                                            <p:cond delay="0"/>
                                          </p:stCondLst>
                                        </p:cTn>
                                        <p:tgtEl>
                                          <p:spTgt spid="37891"/>
                                        </p:tgtEl>
                                        <p:attrNameLst>
                                          <p:attrName>style.visibility</p:attrName>
                                        </p:attrNameLst>
                                      </p:cBhvr>
                                      <p:to>
                                        <p:strVal val="visible"/>
                                      </p:to>
                                    </p:set>
                                    <p:animEffect transition="in" filter="box(out)">
                                      <p:cBhvr>
                                        <p:cTn id="19" dur="500"/>
                                        <p:tgtEl>
                                          <p:spTgt spid="37891"/>
                                        </p:tgtEl>
                                      </p:cBhvr>
                                    </p:animEffect>
                                  </p:childTnLst>
                                </p:cTn>
                              </p:par>
                            </p:childTnLst>
                          </p:cTn>
                        </p:par>
                        <p:par>
                          <p:cTn id="20" fill="hold" nodeType="afterGroup">
                            <p:stCondLst>
                              <p:cond delay="4800"/>
                            </p:stCondLst>
                            <p:childTnLst>
                              <p:par>
                                <p:cTn id="21" presetID="22" presetClass="entr" presetSubtype="2" fill="hold" grpId="0" nodeType="afterEffect">
                                  <p:stCondLst>
                                    <p:cond delay="1000"/>
                                  </p:stCondLst>
                                  <p:childTnLst>
                                    <p:set>
                                      <p:cBhvr>
                                        <p:cTn id="22" dur="1" fill="hold">
                                          <p:stCondLst>
                                            <p:cond delay="0"/>
                                          </p:stCondLst>
                                        </p:cTn>
                                        <p:tgtEl>
                                          <p:spTgt spid="37906"/>
                                        </p:tgtEl>
                                        <p:attrNameLst>
                                          <p:attrName>style.visibility</p:attrName>
                                        </p:attrNameLst>
                                      </p:cBhvr>
                                      <p:to>
                                        <p:strVal val="visible"/>
                                      </p:to>
                                    </p:set>
                                    <p:animEffect transition="in" filter="wipe(right)">
                                      <p:cBhvr>
                                        <p:cTn id="23" dur="500"/>
                                        <p:tgtEl>
                                          <p:spTgt spid="37906"/>
                                        </p:tgtEl>
                                      </p:cBhvr>
                                    </p:animEffect>
                                  </p:childTnLst>
                                </p:cTn>
                              </p:par>
                            </p:childTnLst>
                          </p:cTn>
                        </p:par>
                        <p:par>
                          <p:cTn id="24" fill="hold" nodeType="afterGroup">
                            <p:stCondLst>
                              <p:cond delay="6300"/>
                            </p:stCondLst>
                            <p:childTnLst>
                              <p:par>
                                <p:cTn id="25" presetID="22" presetClass="entr" presetSubtype="2" fill="hold" grpId="0" nodeType="afterEffect">
                                  <p:stCondLst>
                                    <p:cond delay="1000"/>
                                  </p:stCondLst>
                                  <p:childTnLst>
                                    <p:set>
                                      <p:cBhvr>
                                        <p:cTn id="26" dur="1" fill="hold">
                                          <p:stCondLst>
                                            <p:cond delay="0"/>
                                          </p:stCondLst>
                                        </p:cTn>
                                        <p:tgtEl>
                                          <p:spTgt spid="37907"/>
                                        </p:tgtEl>
                                        <p:attrNameLst>
                                          <p:attrName>style.visibility</p:attrName>
                                        </p:attrNameLst>
                                      </p:cBhvr>
                                      <p:to>
                                        <p:strVal val="visible"/>
                                      </p:to>
                                    </p:set>
                                    <p:animEffect transition="in" filter="wipe(right)">
                                      <p:cBhvr>
                                        <p:cTn id="27" dur="500"/>
                                        <p:tgtEl>
                                          <p:spTgt spid="37907"/>
                                        </p:tgtEl>
                                      </p:cBhvr>
                                    </p:animEffect>
                                  </p:childTnLst>
                                </p:cTn>
                              </p:par>
                            </p:childTnLst>
                          </p:cTn>
                        </p:par>
                        <p:par>
                          <p:cTn id="28" fill="hold" nodeType="afterGroup">
                            <p:stCondLst>
                              <p:cond delay="7800"/>
                            </p:stCondLst>
                            <p:childTnLst>
                              <p:par>
                                <p:cTn id="29" presetID="22" presetClass="entr" presetSubtype="2" fill="hold" grpId="0" nodeType="afterEffect">
                                  <p:stCondLst>
                                    <p:cond delay="1000"/>
                                  </p:stCondLst>
                                  <p:childTnLst>
                                    <p:set>
                                      <p:cBhvr>
                                        <p:cTn id="30" dur="1" fill="hold">
                                          <p:stCondLst>
                                            <p:cond delay="0"/>
                                          </p:stCondLst>
                                        </p:cTn>
                                        <p:tgtEl>
                                          <p:spTgt spid="37908"/>
                                        </p:tgtEl>
                                        <p:attrNameLst>
                                          <p:attrName>style.visibility</p:attrName>
                                        </p:attrNameLst>
                                      </p:cBhvr>
                                      <p:to>
                                        <p:strVal val="visible"/>
                                      </p:to>
                                    </p:set>
                                    <p:animEffect transition="in" filter="wipe(right)">
                                      <p:cBhvr>
                                        <p:cTn id="31" dur="500"/>
                                        <p:tgtEl>
                                          <p:spTgt spid="37908"/>
                                        </p:tgtEl>
                                      </p:cBhvr>
                                    </p:animEffect>
                                  </p:childTnLst>
                                </p:cTn>
                              </p:par>
                            </p:childTnLst>
                          </p:cTn>
                        </p:par>
                        <p:par>
                          <p:cTn id="32" fill="hold" nodeType="afterGroup">
                            <p:stCondLst>
                              <p:cond delay="9300"/>
                            </p:stCondLst>
                            <p:childTnLst>
                              <p:par>
                                <p:cTn id="33" presetID="3" presetClass="entr" presetSubtype="10" fill="hold" grpId="0" nodeType="afterEffect">
                                  <p:stCondLst>
                                    <p:cond delay="1000"/>
                                  </p:stCondLst>
                                  <p:childTnLst>
                                    <p:set>
                                      <p:cBhvr>
                                        <p:cTn id="34" dur="1" fill="hold">
                                          <p:stCondLst>
                                            <p:cond delay="0"/>
                                          </p:stCondLst>
                                        </p:cTn>
                                        <p:tgtEl>
                                          <p:spTgt spid="37909"/>
                                        </p:tgtEl>
                                        <p:attrNameLst>
                                          <p:attrName>style.visibility</p:attrName>
                                        </p:attrNameLst>
                                      </p:cBhvr>
                                      <p:to>
                                        <p:strVal val="visible"/>
                                      </p:to>
                                    </p:set>
                                    <p:animEffect transition="in" filter="blinds(horizontal)">
                                      <p:cBhvr>
                                        <p:cTn id="35" dur="500"/>
                                        <p:tgtEl>
                                          <p:spTgt spid="37909"/>
                                        </p:tgtEl>
                                      </p:cBhvr>
                                    </p:animEffect>
                                  </p:childTnLst>
                                </p:cTn>
                              </p:par>
                            </p:childTnLst>
                          </p:cTn>
                        </p:par>
                        <p:par>
                          <p:cTn id="36" fill="hold" nodeType="afterGroup">
                            <p:stCondLst>
                              <p:cond delay="10800"/>
                            </p:stCondLst>
                            <p:childTnLst>
                              <p:par>
                                <p:cTn id="37" presetID="9" presetClass="entr" presetSubtype="0" fill="hold" grpId="0" nodeType="afterEffect">
                                  <p:stCondLst>
                                    <p:cond delay="1000"/>
                                  </p:stCondLst>
                                  <p:childTnLst>
                                    <p:set>
                                      <p:cBhvr>
                                        <p:cTn id="38" dur="1" fill="hold">
                                          <p:stCondLst>
                                            <p:cond delay="0"/>
                                          </p:stCondLst>
                                        </p:cTn>
                                        <p:tgtEl>
                                          <p:spTgt spid="37894"/>
                                        </p:tgtEl>
                                        <p:attrNameLst>
                                          <p:attrName>style.visibility</p:attrName>
                                        </p:attrNameLst>
                                      </p:cBhvr>
                                      <p:to>
                                        <p:strVal val="visible"/>
                                      </p:to>
                                    </p:set>
                                    <p:animEffect transition="in" filter="dissolve">
                                      <p:cBhvr>
                                        <p:cTn id="39" dur="500"/>
                                        <p:tgtEl>
                                          <p:spTgt spid="37894"/>
                                        </p:tgtEl>
                                      </p:cBhvr>
                                    </p:animEffect>
                                  </p:childTnLst>
                                </p:cTn>
                              </p:par>
                            </p:childTnLst>
                          </p:cTn>
                        </p:par>
                        <p:par>
                          <p:cTn id="40" fill="hold" nodeType="afterGroup">
                            <p:stCondLst>
                              <p:cond delay="12300"/>
                            </p:stCondLst>
                            <p:childTnLst>
                              <p:par>
                                <p:cTn id="41" presetID="9" presetClass="entr" presetSubtype="0" fill="hold" grpId="0" nodeType="afterEffect">
                                  <p:stCondLst>
                                    <p:cond delay="1000"/>
                                  </p:stCondLst>
                                  <p:childTnLst>
                                    <p:set>
                                      <p:cBhvr>
                                        <p:cTn id="42" dur="1" fill="hold">
                                          <p:stCondLst>
                                            <p:cond delay="0"/>
                                          </p:stCondLst>
                                        </p:cTn>
                                        <p:tgtEl>
                                          <p:spTgt spid="37897"/>
                                        </p:tgtEl>
                                        <p:attrNameLst>
                                          <p:attrName>style.visibility</p:attrName>
                                        </p:attrNameLst>
                                      </p:cBhvr>
                                      <p:to>
                                        <p:strVal val="visible"/>
                                      </p:to>
                                    </p:set>
                                    <p:animEffect transition="in" filter="dissolve">
                                      <p:cBhvr>
                                        <p:cTn id="43" dur="500"/>
                                        <p:tgtEl>
                                          <p:spTgt spid="37897"/>
                                        </p:tgtEl>
                                      </p:cBhvr>
                                    </p:animEffect>
                                  </p:childTnLst>
                                </p:cTn>
                              </p:par>
                            </p:childTnLst>
                          </p:cTn>
                        </p:par>
                        <p:par>
                          <p:cTn id="44" fill="hold" nodeType="afterGroup">
                            <p:stCondLst>
                              <p:cond delay="13800"/>
                            </p:stCondLst>
                            <p:childTnLst>
                              <p:par>
                                <p:cTn id="45" presetID="9" presetClass="entr" presetSubtype="0" fill="hold" grpId="0" nodeType="afterEffect">
                                  <p:stCondLst>
                                    <p:cond delay="1000"/>
                                  </p:stCondLst>
                                  <p:childTnLst>
                                    <p:set>
                                      <p:cBhvr>
                                        <p:cTn id="46" dur="1" fill="hold">
                                          <p:stCondLst>
                                            <p:cond delay="0"/>
                                          </p:stCondLst>
                                        </p:cTn>
                                        <p:tgtEl>
                                          <p:spTgt spid="37910"/>
                                        </p:tgtEl>
                                        <p:attrNameLst>
                                          <p:attrName>style.visibility</p:attrName>
                                        </p:attrNameLst>
                                      </p:cBhvr>
                                      <p:to>
                                        <p:strVal val="visible"/>
                                      </p:to>
                                    </p:set>
                                    <p:animEffect transition="in" filter="dissolve">
                                      <p:cBhvr>
                                        <p:cTn id="47" dur="500"/>
                                        <p:tgtEl>
                                          <p:spTgt spid="37910"/>
                                        </p:tgtEl>
                                      </p:cBhvr>
                                    </p:animEffect>
                                  </p:childTnLst>
                                </p:cTn>
                              </p:par>
                            </p:childTnLst>
                          </p:cTn>
                        </p:par>
                        <p:par>
                          <p:cTn id="48" fill="hold" nodeType="afterGroup">
                            <p:stCondLst>
                              <p:cond delay="15300"/>
                            </p:stCondLst>
                            <p:childTnLst>
                              <p:par>
                                <p:cTn id="49" presetID="9" presetClass="entr" presetSubtype="0" fill="hold" grpId="0" nodeType="afterEffect">
                                  <p:stCondLst>
                                    <p:cond delay="1000"/>
                                  </p:stCondLst>
                                  <p:childTnLst>
                                    <p:set>
                                      <p:cBhvr>
                                        <p:cTn id="50" dur="1" fill="hold">
                                          <p:stCondLst>
                                            <p:cond delay="0"/>
                                          </p:stCondLst>
                                        </p:cTn>
                                        <p:tgtEl>
                                          <p:spTgt spid="37895"/>
                                        </p:tgtEl>
                                        <p:attrNameLst>
                                          <p:attrName>style.visibility</p:attrName>
                                        </p:attrNameLst>
                                      </p:cBhvr>
                                      <p:to>
                                        <p:strVal val="visible"/>
                                      </p:to>
                                    </p:set>
                                    <p:animEffect transition="in" filter="dissolve">
                                      <p:cBhvr>
                                        <p:cTn id="51" dur="500"/>
                                        <p:tgtEl>
                                          <p:spTgt spid="37895"/>
                                        </p:tgtEl>
                                      </p:cBhvr>
                                    </p:animEffect>
                                  </p:childTnLst>
                                </p:cTn>
                              </p:par>
                            </p:childTnLst>
                          </p:cTn>
                        </p:par>
                        <p:par>
                          <p:cTn id="52" fill="hold" nodeType="afterGroup">
                            <p:stCondLst>
                              <p:cond delay="16800"/>
                            </p:stCondLst>
                            <p:childTnLst>
                              <p:par>
                                <p:cTn id="53" presetID="9" presetClass="entr" presetSubtype="0" fill="hold" grpId="0" nodeType="afterEffect">
                                  <p:stCondLst>
                                    <p:cond delay="1000"/>
                                  </p:stCondLst>
                                  <p:childTnLst>
                                    <p:set>
                                      <p:cBhvr>
                                        <p:cTn id="54" dur="1" fill="hold">
                                          <p:stCondLst>
                                            <p:cond delay="0"/>
                                          </p:stCondLst>
                                        </p:cTn>
                                        <p:tgtEl>
                                          <p:spTgt spid="37898"/>
                                        </p:tgtEl>
                                        <p:attrNameLst>
                                          <p:attrName>style.visibility</p:attrName>
                                        </p:attrNameLst>
                                      </p:cBhvr>
                                      <p:to>
                                        <p:strVal val="visible"/>
                                      </p:to>
                                    </p:set>
                                    <p:animEffect transition="in" filter="dissolve">
                                      <p:cBhvr>
                                        <p:cTn id="55" dur="500"/>
                                        <p:tgtEl>
                                          <p:spTgt spid="37898"/>
                                        </p:tgtEl>
                                      </p:cBhvr>
                                    </p:animEffect>
                                  </p:childTnLst>
                                </p:cTn>
                              </p:par>
                            </p:childTnLst>
                          </p:cTn>
                        </p:par>
                        <p:par>
                          <p:cTn id="56" fill="hold" nodeType="afterGroup">
                            <p:stCondLst>
                              <p:cond delay="18300"/>
                            </p:stCondLst>
                            <p:childTnLst>
                              <p:par>
                                <p:cTn id="57" presetID="2" presetClass="entr" presetSubtype="8" fill="hold" grpId="0" nodeType="afterEffect">
                                  <p:stCondLst>
                                    <p:cond delay="6000"/>
                                  </p:stCondLst>
                                  <p:childTnLst>
                                    <p:set>
                                      <p:cBhvr>
                                        <p:cTn id="58" dur="1" fill="hold">
                                          <p:stCondLst>
                                            <p:cond delay="0"/>
                                          </p:stCondLst>
                                        </p:cTn>
                                        <p:tgtEl>
                                          <p:spTgt spid="37918"/>
                                        </p:tgtEl>
                                        <p:attrNameLst>
                                          <p:attrName>style.visibility</p:attrName>
                                        </p:attrNameLst>
                                      </p:cBhvr>
                                      <p:to>
                                        <p:strVal val="visible"/>
                                      </p:to>
                                    </p:set>
                                    <p:anim calcmode="lin" valueType="num">
                                      <p:cBhvr additive="base">
                                        <p:cTn id="59" dur="500" fill="hold"/>
                                        <p:tgtEl>
                                          <p:spTgt spid="37918"/>
                                        </p:tgtEl>
                                        <p:attrNameLst>
                                          <p:attrName>ppt_x</p:attrName>
                                        </p:attrNameLst>
                                      </p:cBhvr>
                                      <p:tavLst>
                                        <p:tav tm="0">
                                          <p:val>
                                            <p:strVal val="0-#ppt_w/2"/>
                                          </p:val>
                                        </p:tav>
                                        <p:tav tm="100000">
                                          <p:val>
                                            <p:strVal val="#ppt_x"/>
                                          </p:val>
                                        </p:tav>
                                      </p:tavLst>
                                    </p:anim>
                                    <p:anim calcmode="lin" valueType="num">
                                      <p:cBhvr additive="base">
                                        <p:cTn id="60" dur="500" fill="hold"/>
                                        <p:tgtEl>
                                          <p:spTgt spid="37918"/>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24800"/>
                            </p:stCondLst>
                            <p:childTnLst>
                              <p:par>
                                <p:cTn id="62" presetID="22" presetClass="entr" presetSubtype="4" fill="hold" grpId="0" nodeType="afterEffect">
                                  <p:stCondLst>
                                    <p:cond delay="7000"/>
                                  </p:stCondLst>
                                  <p:childTnLst>
                                    <p:set>
                                      <p:cBhvr>
                                        <p:cTn id="63" dur="1" fill="hold">
                                          <p:stCondLst>
                                            <p:cond delay="0"/>
                                          </p:stCondLst>
                                        </p:cTn>
                                        <p:tgtEl>
                                          <p:spTgt spid="37919"/>
                                        </p:tgtEl>
                                        <p:attrNameLst>
                                          <p:attrName>style.visibility</p:attrName>
                                        </p:attrNameLst>
                                      </p:cBhvr>
                                      <p:to>
                                        <p:strVal val="visible"/>
                                      </p:to>
                                    </p:set>
                                    <p:animEffect transition="in" filter="wipe(down)">
                                      <p:cBhvr>
                                        <p:cTn id="64" dur="500"/>
                                        <p:tgtEl>
                                          <p:spTgt spid="37919"/>
                                        </p:tgtEl>
                                      </p:cBhvr>
                                    </p:animEffect>
                                  </p:childTnLst>
                                </p:cTn>
                              </p:par>
                            </p:childTnLst>
                          </p:cTn>
                        </p:par>
                        <p:par>
                          <p:cTn id="65" fill="hold" nodeType="afterGroup">
                            <p:stCondLst>
                              <p:cond delay="32300"/>
                            </p:stCondLst>
                            <p:childTnLst>
                              <p:par>
                                <p:cTn id="66" presetID="15" presetClass="entr" presetSubtype="0" fill="hold" nodeType="afterEffect">
                                  <p:stCondLst>
                                    <p:cond delay="1000"/>
                                  </p:stCondLst>
                                  <p:childTnLst>
                                    <p:set>
                                      <p:cBhvr>
                                        <p:cTn id="67" dur="1" fill="hold">
                                          <p:stCondLst>
                                            <p:cond delay="0"/>
                                          </p:stCondLst>
                                        </p:cTn>
                                        <p:tgtEl>
                                          <p:spTgt spid="37920"/>
                                        </p:tgtEl>
                                        <p:attrNameLst>
                                          <p:attrName>style.visibility</p:attrName>
                                        </p:attrNameLst>
                                      </p:cBhvr>
                                      <p:to>
                                        <p:strVal val="visible"/>
                                      </p:to>
                                    </p:set>
                                    <p:anim calcmode="lin" valueType="num">
                                      <p:cBhvr>
                                        <p:cTn id="68" dur="1000" fill="hold"/>
                                        <p:tgtEl>
                                          <p:spTgt spid="37920"/>
                                        </p:tgtEl>
                                        <p:attrNameLst>
                                          <p:attrName>ppt_w</p:attrName>
                                        </p:attrNameLst>
                                      </p:cBhvr>
                                      <p:tavLst>
                                        <p:tav tm="0">
                                          <p:val>
                                            <p:fltVal val="0"/>
                                          </p:val>
                                        </p:tav>
                                        <p:tav tm="100000">
                                          <p:val>
                                            <p:strVal val="#ppt_w"/>
                                          </p:val>
                                        </p:tav>
                                      </p:tavLst>
                                    </p:anim>
                                    <p:anim calcmode="lin" valueType="num">
                                      <p:cBhvr>
                                        <p:cTn id="69" dur="1000" fill="hold"/>
                                        <p:tgtEl>
                                          <p:spTgt spid="37920"/>
                                        </p:tgtEl>
                                        <p:attrNameLst>
                                          <p:attrName>ppt_h</p:attrName>
                                        </p:attrNameLst>
                                      </p:cBhvr>
                                      <p:tavLst>
                                        <p:tav tm="0">
                                          <p:val>
                                            <p:fltVal val="0"/>
                                          </p:val>
                                        </p:tav>
                                        <p:tav tm="100000">
                                          <p:val>
                                            <p:strVal val="#ppt_h"/>
                                          </p:val>
                                        </p:tav>
                                      </p:tavLst>
                                    </p:anim>
                                    <p:anim calcmode="lin" valueType="num">
                                      <p:cBhvr>
                                        <p:cTn id="70" dur="1000" fill="hold"/>
                                        <p:tgtEl>
                                          <p:spTgt spid="37920"/>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37920"/>
                                        </p:tgtEl>
                                        <p:attrNameLst>
                                          <p:attrName>ppt_y</p:attrName>
                                        </p:attrNameLst>
                                      </p:cBhvr>
                                      <p:tavLst>
                                        <p:tav tm="0" fmla="#ppt_y+(sin(-2*pi*(1-$))*-#ppt_x+cos(-2*pi*(1-$))*(1-#ppt_y))*(1-$)">
                                          <p:val>
                                            <p:fltVal val="0"/>
                                          </p:val>
                                        </p:tav>
                                        <p:tav tm="100000">
                                          <p:val>
                                            <p:fltVal val="1"/>
                                          </p:val>
                                        </p:tav>
                                      </p:tavLst>
                                    </p:anim>
                                  </p:childTnLst>
                                </p:cTn>
                              </p:par>
                            </p:childTnLst>
                          </p:cTn>
                        </p:par>
                        <p:par>
                          <p:cTn id="72" fill="hold" nodeType="afterGroup">
                            <p:stCondLst>
                              <p:cond delay="34300"/>
                            </p:stCondLst>
                            <p:childTnLst>
                              <p:par>
                                <p:cTn id="73" presetID="9" presetClass="entr" presetSubtype="0" fill="hold" grpId="0" nodeType="afterEffect">
                                  <p:stCondLst>
                                    <p:cond delay="1000"/>
                                  </p:stCondLst>
                                  <p:childTnLst>
                                    <p:set>
                                      <p:cBhvr>
                                        <p:cTn id="74" dur="1" fill="hold">
                                          <p:stCondLst>
                                            <p:cond delay="0"/>
                                          </p:stCondLst>
                                        </p:cTn>
                                        <p:tgtEl>
                                          <p:spTgt spid="37923"/>
                                        </p:tgtEl>
                                        <p:attrNameLst>
                                          <p:attrName>style.visibility</p:attrName>
                                        </p:attrNameLst>
                                      </p:cBhvr>
                                      <p:to>
                                        <p:strVal val="visible"/>
                                      </p:to>
                                    </p:set>
                                    <p:animEffect transition="in" filter="dissolve">
                                      <p:cBhvr>
                                        <p:cTn id="75" dur="500"/>
                                        <p:tgtEl>
                                          <p:spTgt spid="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7892" grpId="0" autoUpdateAnimBg="0"/>
      <p:bldP spid="37894" grpId="0" animBg="1"/>
      <p:bldP spid="37895" grpId="0" animBg="1"/>
      <p:bldP spid="37897" grpId="0" autoUpdateAnimBg="0"/>
      <p:bldP spid="37898" grpId="0" autoUpdateAnimBg="0"/>
      <p:bldP spid="37902" grpId="0" autoUpdateAnimBg="0"/>
      <p:bldP spid="37906" grpId="0" animBg="1"/>
      <p:bldP spid="37907" grpId="0" animBg="1"/>
      <p:bldP spid="37908" grpId="0" animBg="1"/>
      <p:bldP spid="37909" grpId="0" autoUpdateAnimBg="0"/>
      <p:bldP spid="37910" grpId="0" animBg="1"/>
      <p:bldP spid="37918" grpId="0" animBg="1"/>
      <p:bldP spid="37919" grpId="0" animBg="1"/>
      <p:bldP spid="37921" grpId="0" animBg="1"/>
      <p:bldP spid="37923"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a:solidFill>
                  <a:srgbClr val="000000"/>
                </a:solidFill>
              </a14:hiddenFill>
            </a:ext>
          </a:extLst>
        </p:spPr>
        <p:txBody>
          <a:bodyPr/>
          <a:lstStyle/>
          <a:p>
            <a:pPr algn="ctr" eaLnBrk="1" hangingPunct="1">
              <a:defRPr/>
            </a:pPr>
            <a:r>
              <a:rPr lang="en-US" sz="4800" b="1" dirty="0" smtClean="0">
                <a:solidFill>
                  <a:srgbClr val="FFFFFF"/>
                </a:solidFill>
                <a:effectLst>
                  <a:glow rad="228600">
                    <a:schemeClr val="bg1"/>
                  </a:glow>
                </a:effectLst>
                <a:latin typeface="Arial"/>
                <a:cs typeface="Arial"/>
              </a:rPr>
              <a:t>Jesus Shall Reign</a:t>
            </a:r>
            <a:endParaRPr lang="en-US" dirty="0" smtClean="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algn="ctr" fontAlgn="auto">
              <a:spcAft>
                <a:spcPts val="0"/>
              </a:spcAft>
            </a:pPr>
            <a:r>
              <a:rPr lang="en-US" sz="2000" b="1" dirty="0" smtClean="0">
                <a:solidFill>
                  <a:sysClr val="window" lastClr="FFFFFF"/>
                </a:solidFill>
                <a:effectLst>
                  <a:glow rad="254000">
                    <a:sysClr val="windowText" lastClr="000000">
                      <a:alpha val="75000"/>
                    </a:sysClr>
                  </a:glow>
                </a:effectLst>
                <a:latin typeface="Arial"/>
                <a:ea typeface="ＭＳ Ｐゴシック"/>
                <a:cs typeface="新細明體"/>
              </a:rPr>
              <a:t>CCLI Song #11026168</a:t>
            </a:r>
          </a:p>
          <a:p>
            <a:pPr algn="ctr" fontAlgn="auto">
              <a:spcAft>
                <a:spcPts val="0"/>
              </a:spcAft>
            </a:pPr>
            <a:r>
              <a:rPr lang="en-US" sz="2000" b="1" dirty="0" smtClean="0">
                <a:solidFill>
                  <a:sysClr val="window" lastClr="FFFFFF"/>
                </a:solidFill>
                <a:effectLst>
                  <a:glow rad="254000">
                    <a:sysClr val="windowText" lastClr="000000">
                      <a:alpha val="75000"/>
                    </a:sysClr>
                  </a:glow>
                </a:effectLst>
                <a:latin typeface="Arial"/>
                <a:ea typeface="ＭＳ Ｐゴシック"/>
                <a:cs typeface="新細明體"/>
              </a:rPr>
              <a:t>© 2010 </a:t>
            </a: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Resolved Music</a:t>
            </a:r>
            <a:endParaRPr lang="en-US" sz="2000" b="1" dirty="0" smtClean="0">
              <a:solidFill>
                <a:sysClr val="window" lastClr="FFFFFF"/>
              </a:solidFill>
              <a:effectLst>
                <a:glow rad="254000">
                  <a:sysClr val="windowText" lastClr="000000">
                    <a:alpha val="75000"/>
                  </a:sysClr>
                </a:glow>
              </a:effectLst>
              <a:latin typeface="Arial"/>
              <a:ea typeface="ＭＳ Ｐゴシック"/>
              <a:cs typeface="新細明體"/>
            </a:endParaRPr>
          </a:p>
          <a:p>
            <a:pPr algn="ctr" fontAlgn="auto">
              <a:spcAft>
                <a:spcPts val="0"/>
              </a:spcAft>
            </a:pPr>
            <a:r>
              <a:rPr lang="en-US" sz="2000" b="1" dirty="0" smtClean="0">
                <a:solidFill>
                  <a:sysClr val="window" lastClr="FFFFFF"/>
                </a:solidFill>
                <a:effectLst>
                  <a:glow rad="254000">
                    <a:sysClr val="windowText" lastClr="000000">
                      <a:alpha val="75000"/>
                    </a:sysClr>
                  </a:glow>
                </a:effectLst>
                <a:latin typeface="Arial"/>
                <a:ea typeface="ＭＳ Ｐゴシック"/>
                <a:cs typeface="新細明體"/>
              </a:rPr>
              <a:t>CIC CCLI </a:t>
            </a:r>
            <a:r>
              <a:rPr lang="en-US" sz="2000" b="1" dirty="0" err="1" smtClean="0">
                <a:solidFill>
                  <a:sysClr val="window" lastClr="FFFFFF"/>
                </a:solidFill>
                <a:effectLst>
                  <a:glow rad="254000">
                    <a:sysClr val="windowText" lastClr="000000">
                      <a:alpha val="75000"/>
                    </a:sysClr>
                  </a:glow>
                </a:effectLst>
                <a:latin typeface="Arial"/>
                <a:ea typeface="ＭＳ Ｐゴシック"/>
                <a:cs typeface="新細明體"/>
              </a:rPr>
              <a:t>Licence</a:t>
            </a:r>
            <a:r>
              <a:rPr lang="en-US" sz="2000" b="1" dirty="0" smtClean="0">
                <a:solidFill>
                  <a:sysClr val="window" lastClr="FFFFFF"/>
                </a:solidFill>
                <a:effectLst>
                  <a:glow rad="254000">
                    <a:sysClr val="windowText" lastClr="000000">
                      <a:alpha val="75000"/>
                    </a:sysClr>
                  </a:glow>
                </a:effectLst>
                <a:latin typeface="Arial"/>
                <a:ea typeface="ＭＳ Ｐゴシック"/>
                <a:cs typeface="新細明體"/>
              </a:rPr>
              <a:t> # 277507</a:t>
            </a:r>
          </a:p>
        </p:txBody>
      </p:sp>
    </p:spTree>
    <p:extLst>
      <p:ext uri="{BB962C8B-B14F-4D97-AF65-F5344CB8AC3E}">
        <p14:creationId xmlns:p14="http://schemas.microsoft.com/office/powerpoint/2010/main" val="584353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a:solidFill>
                  <a:srgbClr val="000000"/>
                </a:solidFill>
              </a14:hiddenFill>
            </a:ext>
          </a:extLst>
        </p:spPr>
        <p:txBody>
          <a:bodyPr/>
          <a:lstStyle/>
          <a:p>
            <a:pPr algn="ctr" eaLnBrk="1" hangingPunct="1">
              <a:defRPr/>
            </a:pPr>
            <a:r>
              <a:rPr lang="en-US" sz="4800" b="1" dirty="0" smtClean="0">
                <a:solidFill>
                  <a:srgbClr val="FFFFFF"/>
                </a:solidFill>
                <a:effectLst>
                  <a:glow rad="228600">
                    <a:schemeClr val="bg1"/>
                  </a:glow>
                </a:effectLst>
                <a:latin typeface="Arial"/>
                <a:cs typeface="Arial"/>
              </a:rPr>
              <a:t>Jesus Shall Reign</a:t>
            </a:r>
            <a:endParaRPr lang="en-US" dirty="0" smtClean="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indent="0" defTabSz="457200" eaLnBrk="1" hangingPunct="1">
              <a:buClr>
                <a:srgbClr val="FFCC66"/>
              </a:buClr>
              <a:buFontTx/>
              <a:buNone/>
              <a:defRPr/>
            </a:pPr>
            <a:r>
              <a:rPr lang="en-US" b="1" dirty="0" smtClean="0">
                <a:solidFill>
                  <a:srgbClr val="FFFFFF"/>
                </a:solidFill>
                <a:effectLst>
                  <a:glow rad="228600">
                    <a:srgbClr val="000000"/>
                  </a:glow>
                </a:effectLst>
                <a:latin typeface="Arial"/>
                <a:ea typeface="ＭＳ Ｐゴシック"/>
                <a:cs typeface="Arial"/>
              </a:rPr>
              <a:t>Jesus shall reign where</a:t>
            </a:r>
            <a:r>
              <a:rPr lang="fr-FR" altLang="ja-JP" b="1" dirty="0" smtClean="0">
                <a:solidFill>
                  <a:srgbClr val="FFFFFF"/>
                </a:solidFill>
                <a:effectLst>
                  <a:glow rad="228600">
                    <a:srgbClr val="000000"/>
                  </a:glow>
                </a:effectLst>
                <a:latin typeface="Arial"/>
                <a:ea typeface="ＭＳ Ｐゴシック"/>
                <a:cs typeface="Arial"/>
              </a:rPr>
              <a:t>'</a:t>
            </a:r>
            <a:r>
              <a:rPr lang="en-US" b="1" dirty="0" err="1" smtClean="0">
                <a:solidFill>
                  <a:srgbClr val="FFFFFF"/>
                </a:solidFill>
                <a:effectLst>
                  <a:glow rad="228600">
                    <a:srgbClr val="000000"/>
                  </a:glow>
                </a:effectLst>
                <a:latin typeface="Arial"/>
                <a:ea typeface="ＭＳ Ｐゴシック"/>
                <a:cs typeface="Arial"/>
              </a:rPr>
              <a:t>er</a:t>
            </a:r>
            <a:r>
              <a:rPr lang="en-US" b="1" dirty="0" smtClean="0">
                <a:solidFill>
                  <a:srgbClr val="FFFFFF"/>
                </a:solidFill>
                <a:effectLst>
                  <a:glow rad="228600">
                    <a:srgbClr val="000000"/>
                  </a:glow>
                </a:effectLst>
                <a:latin typeface="Arial"/>
                <a:ea typeface="ＭＳ Ｐゴシック"/>
                <a:cs typeface="Arial"/>
              </a:rPr>
              <a:t> the sun</a:t>
            </a:r>
          </a:p>
          <a:p>
            <a:pPr marL="0" indent="0" defTabSz="457200" eaLnBrk="1" hangingPunct="1">
              <a:buClr>
                <a:srgbClr val="FFCC66"/>
              </a:buClr>
              <a:buFontTx/>
              <a:buNone/>
              <a:defRPr/>
            </a:pPr>
            <a:r>
              <a:rPr lang="en-US" b="1" dirty="0" smtClean="0">
                <a:solidFill>
                  <a:srgbClr val="FFFFFF"/>
                </a:solidFill>
                <a:effectLst>
                  <a:glow rad="228600">
                    <a:srgbClr val="000000"/>
                  </a:glow>
                </a:effectLst>
                <a:latin typeface="Arial"/>
                <a:ea typeface="ＭＳ Ｐゴシック"/>
                <a:cs typeface="Arial"/>
              </a:rPr>
              <a:t>Doth his successive journeys run</a:t>
            </a:r>
          </a:p>
          <a:p>
            <a:pPr marL="0" indent="0" defTabSz="457200" eaLnBrk="1" hangingPunct="1">
              <a:buClr>
                <a:srgbClr val="FFCC66"/>
              </a:buClr>
              <a:buFontTx/>
              <a:buNone/>
              <a:defRPr/>
            </a:pPr>
            <a:r>
              <a:rPr lang="en-US" b="1" dirty="0" smtClean="0">
                <a:solidFill>
                  <a:srgbClr val="FFFFFF"/>
                </a:solidFill>
                <a:effectLst>
                  <a:glow rad="228600">
                    <a:srgbClr val="000000"/>
                  </a:glow>
                </a:effectLst>
                <a:latin typeface="Arial"/>
                <a:ea typeface="ＭＳ Ｐゴシック"/>
                <a:cs typeface="Arial"/>
              </a:rPr>
              <a:t>His Kingdom stretch from shore to shore,</a:t>
            </a:r>
          </a:p>
          <a:p>
            <a:pPr marL="0" indent="0" defTabSz="457200" eaLnBrk="1" hangingPunct="1">
              <a:buClr>
                <a:srgbClr val="FFCC66"/>
              </a:buClr>
              <a:buFontTx/>
              <a:buNone/>
              <a:defRPr/>
            </a:pPr>
            <a:r>
              <a:rPr lang="en-US" b="1" dirty="0" smtClean="0">
                <a:solidFill>
                  <a:srgbClr val="FFFFFF"/>
                </a:solidFill>
                <a:effectLst>
                  <a:glow rad="228600">
                    <a:srgbClr val="000000"/>
                  </a:glow>
                </a:effectLst>
                <a:latin typeface="Arial"/>
                <a:ea typeface="ＭＳ Ｐゴシック"/>
                <a:cs typeface="Arial"/>
              </a:rPr>
              <a:t>Till moons shall wax and wane no more. </a:t>
            </a:r>
          </a:p>
          <a:p>
            <a:pPr marL="0" indent="0" defTabSz="457200" eaLnBrk="1" hangingPunct="1">
              <a:buClr>
                <a:srgbClr val="FFCC66"/>
              </a:buClr>
              <a:buFontTx/>
              <a:buNone/>
              <a:defRPr/>
            </a:pPr>
            <a:endParaRPr lang="en-US" b="1" dirty="0" smtClean="0">
              <a:solidFill>
                <a:srgbClr val="FFFFFF"/>
              </a:solidFill>
              <a:effectLst>
                <a:glow rad="228600">
                  <a:srgbClr val="000000"/>
                </a:glow>
              </a:effectLst>
              <a:latin typeface="Arial"/>
              <a:ea typeface="ＭＳ Ｐゴシック"/>
              <a:cs typeface="Arial"/>
            </a:endParaRPr>
          </a:p>
          <a:p>
            <a:pPr marL="0" indent="0" defTabSz="457200" eaLnBrk="1" hangingPunct="1">
              <a:buClr>
                <a:srgbClr val="FFCC66"/>
              </a:buClr>
              <a:buFontTx/>
              <a:buNone/>
              <a:defRPr/>
            </a:pPr>
            <a:r>
              <a:rPr lang="en-US" b="1" dirty="0" smtClean="0">
                <a:solidFill>
                  <a:srgbClr val="FFFFFF"/>
                </a:solidFill>
                <a:effectLst>
                  <a:glow rad="228600">
                    <a:srgbClr val="000000"/>
                  </a:glow>
                </a:effectLst>
                <a:latin typeface="Arial"/>
                <a:ea typeface="ＭＳ Ｐゴシック"/>
                <a:cs typeface="Arial"/>
              </a:rPr>
              <a:t>To Him shall endless prayer be made.</a:t>
            </a:r>
          </a:p>
          <a:p>
            <a:pPr marL="0" indent="0" defTabSz="457200" eaLnBrk="1" hangingPunct="1">
              <a:buClr>
                <a:srgbClr val="FFCC66"/>
              </a:buClr>
              <a:buFontTx/>
              <a:buNone/>
              <a:defRPr/>
            </a:pPr>
            <a:r>
              <a:rPr lang="en-US" b="1" dirty="0" smtClean="0">
                <a:solidFill>
                  <a:srgbClr val="FFFFFF"/>
                </a:solidFill>
                <a:effectLst>
                  <a:glow rad="228600">
                    <a:srgbClr val="000000"/>
                  </a:glow>
                </a:effectLst>
                <a:latin typeface="Arial"/>
                <a:ea typeface="ＭＳ Ｐゴシック"/>
                <a:cs typeface="Arial"/>
              </a:rPr>
              <a:t>And princes throng to crown His head,</a:t>
            </a:r>
          </a:p>
          <a:p>
            <a:pPr marL="0" indent="0" defTabSz="457200" eaLnBrk="1" hangingPunct="1">
              <a:buClr>
                <a:srgbClr val="FFCC66"/>
              </a:buClr>
              <a:buFontTx/>
              <a:buNone/>
              <a:defRPr/>
            </a:pPr>
            <a:r>
              <a:rPr lang="en-US" b="1" dirty="0" smtClean="0">
                <a:solidFill>
                  <a:srgbClr val="FFFFFF"/>
                </a:solidFill>
                <a:effectLst>
                  <a:glow rad="228600">
                    <a:srgbClr val="000000"/>
                  </a:glow>
                </a:effectLst>
                <a:latin typeface="Arial"/>
                <a:ea typeface="ＭＳ Ｐゴシック"/>
                <a:cs typeface="Arial"/>
              </a:rPr>
              <a:t>His name like sweet perfume shall rise</a:t>
            </a:r>
          </a:p>
          <a:p>
            <a:pPr marL="0" indent="0" defTabSz="457200" eaLnBrk="1" hangingPunct="1">
              <a:buClr>
                <a:srgbClr val="FFCC66"/>
              </a:buClr>
              <a:buFontTx/>
              <a:buNone/>
              <a:defRPr/>
            </a:pPr>
            <a:r>
              <a:rPr lang="en-US" b="1" dirty="0" smtClean="0">
                <a:solidFill>
                  <a:srgbClr val="FFFFFF"/>
                </a:solidFill>
                <a:effectLst>
                  <a:glow rad="228600">
                    <a:srgbClr val="000000"/>
                  </a:glow>
                </a:effectLst>
                <a:latin typeface="Arial"/>
                <a:ea typeface="ＭＳ Ｐゴシック"/>
                <a:cs typeface="Arial"/>
              </a:rPr>
              <a:t>With every morning sacrifice.</a:t>
            </a:r>
          </a:p>
        </p:txBody>
      </p:sp>
    </p:spTree>
    <p:extLst>
      <p:ext uri="{BB962C8B-B14F-4D97-AF65-F5344CB8AC3E}">
        <p14:creationId xmlns:p14="http://schemas.microsoft.com/office/powerpoint/2010/main" val="1704940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a:solidFill>
                  <a:srgbClr val="000000"/>
                </a:solidFill>
              </a14:hiddenFill>
            </a:ext>
          </a:extLst>
        </p:spPr>
        <p:txBody>
          <a:bodyPr/>
          <a:lstStyle/>
          <a:p>
            <a:pPr algn="ctr" eaLnBrk="1" hangingPunct="1">
              <a:defRPr/>
            </a:pPr>
            <a:r>
              <a:rPr lang="en-US" sz="4800" b="1" dirty="0" smtClean="0">
                <a:solidFill>
                  <a:srgbClr val="FFFFFF"/>
                </a:solidFill>
                <a:effectLst>
                  <a:glow rad="228600">
                    <a:schemeClr val="bg1"/>
                  </a:glow>
                </a:effectLst>
                <a:latin typeface="Arial"/>
                <a:cs typeface="Arial"/>
              </a:rPr>
              <a:t>Jesus Shall Reign</a:t>
            </a:r>
            <a:endParaRPr lang="en-US" dirty="0" smtClean="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a:buClr>
                <a:srgbClr val="FFCC66"/>
              </a:buClr>
            </a:pPr>
            <a:r>
              <a:rPr lang="en-US" dirty="0">
                <a:effectLst>
                  <a:glow rad="228600">
                    <a:srgbClr val="000000"/>
                  </a:glow>
                </a:effectLst>
                <a:ea typeface="ＭＳ Ｐゴシック"/>
              </a:rPr>
              <a:t>People and realms of every tongue</a:t>
            </a:r>
            <a:br>
              <a:rPr lang="en-US" dirty="0">
                <a:effectLst>
                  <a:glow rad="228600">
                    <a:srgbClr val="000000"/>
                  </a:glow>
                </a:effectLst>
                <a:ea typeface="ＭＳ Ｐゴシック"/>
              </a:rPr>
            </a:br>
            <a:r>
              <a:rPr lang="en-US" dirty="0">
                <a:effectLst>
                  <a:glow rad="228600">
                    <a:srgbClr val="000000"/>
                  </a:glow>
                </a:effectLst>
                <a:ea typeface="ＭＳ Ｐゴシック"/>
              </a:rPr>
              <a:t>Dwell on His love with sweetest song;</a:t>
            </a:r>
            <a:br>
              <a:rPr lang="en-US" dirty="0">
                <a:effectLst>
                  <a:glow rad="228600">
                    <a:srgbClr val="000000"/>
                  </a:glow>
                </a:effectLst>
                <a:ea typeface="ＭＳ Ｐゴシック"/>
              </a:rPr>
            </a:br>
            <a:r>
              <a:rPr lang="en-US" dirty="0">
                <a:effectLst>
                  <a:glow rad="228600">
                    <a:srgbClr val="000000"/>
                  </a:glow>
                </a:effectLst>
                <a:ea typeface="ＭＳ Ｐゴシック"/>
              </a:rPr>
              <a:t>And infant voices shall proclaim</a:t>
            </a:r>
            <a:br>
              <a:rPr lang="en-US" dirty="0">
                <a:effectLst>
                  <a:glow rad="228600">
                    <a:srgbClr val="000000"/>
                  </a:glow>
                </a:effectLst>
                <a:ea typeface="ＭＳ Ｐゴシック"/>
              </a:rPr>
            </a:br>
            <a:r>
              <a:rPr lang="en-US" dirty="0">
                <a:effectLst>
                  <a:glow rad="228600">
                    <a:srgbClr val="000000"/>
                  </a:glow>
                </a:effectLst>
                <a:ea typeface="ＭＳ Ｐゴシック"/>
              </a:rPr>
              <a:t>Their early blessings on His name.</a:t>
            </a:r>
            <a:br>
              <a:rPr lang="en-US" dirty="0">
                <a:effectLst>
                  <a:glow rad="228600">
                    <a:srgbClr val="000000"/>
                  </a:glow>
                </a:effectLst>
                <a:ea typeface="ＭＳ Ｐゴシック"/>
              </a:rPr>
            </a:br>
            <a:r>
              <a:rPr lang="en-US" dirty="0">
                <a:effectLst>
                  <a:glow rad="228600">
                    <a:srgbClr val="000000"/>
                  </a:glow>
                </a:effectLst>
                <a:ea typeface="ＭＳ Ｐゴシック"/>
              </a:rPr>
              <a:t/>
            </a:r>
            <a:br>
              <a:rPr lang="en-US" dirty="0">
                <a:effectLst>
                  <a:glow rad="228600">
                    <a:srgbClr val="000000"/>
                  </a:glow>
                </a:effectLst>
                <a:ea typeface="ＭＳ Ｐゴシック"/>
              </a:rPr>
            </a:br>
            <a:r>
              <a:rPr lang="en-US" dirty="0">
                <a:effectLst>
                  <a:glow rad="228600">
                    <a:srgbClr val="000000"/>
                  </a:glow>
                </a:effectLst>
                <a:ea typeface="ＭＳ Ｐゴシック"/>
              </a:rPr>
              <a:t>Blessings abound </a:t>
            </a:r>
            <a:r>
              <a:rPr lang="en-US" dirty="0" smtClean="0">
                <a:effectLst>
                  <a:glow rad="228600">
                    <a:srgbClr val="000000"/>
                  </a:glow>
                </a:effectLst>
                <a:ea typeface="ＭＳ Ｐゴシック"/>
              </a:rPr>
              <a:t>where</a:t>
            </a:r>
            <a:r>
              <a:rPr lang="fr-FR" dirty="0" smtClean="0">
                <a:effectLst>
                  <a:glow rad="228600">
                    <a:srgbClr val="000000"/>
                  </a:glow>
                </a:effectLst>
                <a:ea typeface="ＭＳ Ｐゴシック"/>
              </a:rPr>
              <a:t>'</a:t>
            </a:r>
            <a:r>
              <a:rPr lang="en-US" dirty="0" err="1" smtClean="0">
                <a:effectLst>
                  <a:glow rad="228600">
                    <a:srgbClr val="000000"/>
                  </a:glow>
                </a:effectLst>
                <a:ea typeface="ＭＳ Ｐゴシック"/>
              </a:rPr>
              <a:t>er</a:t>
            </a:r>
            <a:r>
              <a:rPr lang="en-US" dirty="0" smtClean="0">
                <a:effectLst>
                  <a:glow rad="228600">
                    <a:srgbClr val="000000"/>
                  </a:glow>
                </a:effectLst>
                <a:ea typeface="ＭＳ Ｐゴシック"/>
              </a:rPr>
              <a:t> </a:t>
            </a:r>
            <a:r>
              <a:rPr lang="en-US" dirty="0">
                <a:effectLst>
                  <a:glow rad="228600">
                    <a:srgbClr val="000000"/>
                  </a:glow>
                </a:effectLst>
                <a:ea typeface="ＭＳ Ｐゴシック"/>
              </a:rPr>
              <a:t>He reigns:</a:t>
            </a:r>
            <a:br>
              <a:rPr lang="en-US" dirty="0">
                <a:effectLst>
                  <a:glow rad="228600">
                    <a:srgbClr val="000000"/>
                  </a:glow>
                </a:effectLst>
                <a:ea typeface="ＭＳ Ｐゴシック"/>
              </a:rPr>
            </a:br>
            <a:r>
              <a:rPr lang="en-US" dirty="0">
                <a:effectLst>
                  <a:glow rad="228600">
                    <a:srgbClr val="000000"/>
                  </a:glow>
                </a:effectLst>
                <a:ea typeface="ＭＳ Ｐゴシック"/>
              </a:rPr>
              <a:t>The prisoner leaps to lose his chains,</a:t>
            </a:r>
            <a:br>
              <a:rPr lang="en-US" dirty="0">
                <a:effectLst>
                  <a:glow rad="228600">
                    <a:srgbClr val="000000"/>
                  </a:glow>
                </a:effectLst>
                <a:ea typeface="ＭＳ Ｐゴシック"/>
              </a:rPr>
            </a:br>
            <a:r>
              <a:rPr lang="en-US" dirty="0">
                <a:effectLst>
                  <a:glow rad="228600">
                    <a:srgbClr val="000000"/>
                  </a:glow>
                </a:effectLst>
                <a:ea typeface="ＭＳ Ｐゴシック"/>
              </a:rPr>
              <a:t>The weary find eternal rest,</a:t>
            </a:r>
            <a:br>
              <a:rPr lang="en-US" dirty="0">
                <a:effectLst>
                  <a:glow rad="228600">
                    <a:srgbClr val="000000"/>
                  </a:glow>
                </a:effectLst>
                <a:ea typeface="ＭＳ Ｐゴシック"/>
              </a:rPr>
            </a:br>
            <a:r>
              <a:rPr lang="en-US" dirty="0">
                <a:effectLst>
                  <a:glow rad="228600">
                    <a:srgbClr val="000000"/>
                  </a:glow>
                </a:effectLst>
                <a:ea typeface="ＭＳ Ｐゴシック"/>
              </a:rPr>
              <a:t>And all the sons of want are blest.</a:t>
            </a:r>
          </a:p>
        </p:txBody>
      </p:sp>
    </p:spTree>
    <p:extLst>
      <p:ext uri="{BB962C8B-B14F-4D97-AF65-F5344CB8AC3E}">
        <p14:creationId xmlns:p14="http://schemas.microsoft.com/office/powerpoint/2010/main" val="3600329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a:solidFill>
                  <a:srgbClr val="000000"/>
                </a:solidFill>
              </a14:hiddenFill>
            </a:ext>
          </a:extLst>
        </p:spPr>
        <p:txBody>
          <a:bodyPr/>
          <a:lstStyle/>
          <a:p>
            <a:pPr algn="ctr" eaLnBrk="1" hangingPunct="1">
              <a:defRPr/>
            </a:pPr>
            <a:r>
              <a:rPr lang="en-US" sz="4800" b="1" dirty="0" smtClean="0">
                <a:solidFill>
                  <a:srgbClr val="FFFFFF"/>
                </a:solidFill>
                <a:effectLst>
                  <a:glow rad="228600">
                    <a:schemeClr val="bg1"/>
                  </a:glow>
                </a:effectLst>
                <a:latin typeface="Arial"/>
                <a:cs typeface="Arial"/>
              </a:rPr>
              <a:t>Jesus Shall Reign</a:t>
            </a:r>
            <a:endParaRPr lang="en-US" dirty="0" smtClean="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a:buClr>
                <a:srgbClr val="FFCC66"/>
              </a:buClr>
            </a:pPr>
            <a:r>
              <a:rPr lang="en-US" dirty="0">
                <a:effectLst>
                  <a:glow rad="228600">
                    <a:srgbClr val="000000"/>
                  </a:glow>
                </a:effectLst>
                <a:ea typeface="ＭＳ Ｐゴシック"/>
              </a:rPr>
              <a:t>Where He displays His healing power</a:t>
            </a:r>
            <a:br>
              <a:rPr lang="en-US" dirty="0">
                <a:effectLst>
                  <a:glow rad="228600">
                    <a:srgbClr val="000000"/>
                  </a:glow>
                </a:effectLst>
                <a:ea typeface="ＭＳ Ｐゴシック"/>
              </a:rPr>
            </a:br>
            <a:r>
              <a:rPr lang="en-US" dirty="0">
                <a:effectLst>
                  <a:glow rad="228600">
                    <a:srgbClr val="000000"/>
                  </a:glow>
                </a:effectLst>
                <a:ea typeface="ＭＳ Ｐゴシック"/>
              </a:rPr>
              <a:t>Death and the curse are known no more;</a:t>
            </a:r>
            <a:br>
              <a:rPr lang="en-US" dirty="0">
                <a:effectLst>
                  <a:glow rad="228600">
                    <a:srgbClr val="000000"/>
                  </a:glow>
                </a:effectLst>
                <a:ea typeface="ＭＳ Ｐゴシック"/>
              </a:rPr>
            </a:br>
            <a:r>
              <a:rPr lang="en-US" dirty="0">
                <a:effectLst>
                  <a:glow rad="228600">
                    <a:srgbClr val="000000"/>
                  </a:glow>
                </a:effectLst>
                <a:ea typeface="ＭＳ Ｐゴシック"/>
              </a:rPr>
              <a:t>In Him the tribes of Adam boast</a:t>
            </a:r>
            <a:br>
              <a:rPr lang="en-US" dirty="0">
                <a:effectLst>
                  <a:glow rad="228600">
                    <a:srgbClr val="000000"/>
                  </a:glow>
                </a:effectLst>
                <a:ea typeface="ＭＳ Ｐゴシック"/>
              </a:rPr>
            </a:br>
            <a:r>
              <a:rPr lang="en-US" dirty="0">
                <a:effectLst>
                  <a:glow rad="228600">
                    <a:srgbClr val="000000"/>
                  </a:glow>
                </a:effectLst>
                <a:ea typeface="ＭＳ Ｐゴシック"/>
              </a:rPr>
              <a:t>More blessings than their father lost.</a:t>
            </a:r>
            <a:br>
              <a:rPr lang="en-US" dirty="0">
                <a:effectLst>
                  <a:glow rad="228600">
                    <a:srgbClr val="000000"/>
                  </a:glow>
                </a:effectLst>
                <a:ea typeface="ＭＳ Ｐゴシック"/>
              </a:rPr>
            </a:br>
            <a:r>
              <a:rPr lang="en-US" dirty="0">
                <a:effectLst>
                  <a:glow rad="228600">
                    <a:srgbClr val="000000"/>
                  </a:glow>
                </a:effectLst>
                <a:ea typeface="ＭＳ Ｐゴシック"/>
              </a:rPr>
              <a:t/>
            </a:r>
            <a:br>
              <a:rPr lang="en-US" dirty="0">
                <a:effectLst>
                  <a:glow rad="228600">
                    <a:srgbClr val="000000"/>
                  </a:glow>
                </a:effectLst>
                <a:ea typeface="ＭＳ Ｐゴシック"/>
              </a:rPr>
            </a:br>
            <a:r>
              <a:rPr lang="en-US" dirty="0">
                <a:effectLst>
                  <a:glow rad="228600">
                    <a:srgbClr val="000000"/>
                  </a:glow>
                </a:effectLst>
                <a:ea typeface="ＭＳ Ｐゴシック"/>
              </a:rPr>
              <a:t>Let every creature rise and bring</a:t>
            </a:r>
            <a:br>
              <a:rPr lang="en-US" dirty="0">
                <a:effectLst>
                  <a:glow rad="228600">
                    <a:srgbClr val="000000"/>
                  </a:glow>
                </a:effectLst>
                <a:ea typeface="ＭＳ Ｐゴシック"/>
              </a:rPr>
            </a:br>
            <a:r>
              <a:rPr lang="en-US" dirty="0">
                <a:effectLst>
                  <a:glow rad="228600">
                    <a:srgbClr val="000000"/>
                  </a:glow>
                </a:effectLst>
                <a:ea typeface="ＭＳ Ｐゴシック"/>
              </a:rPr>
              <a:t>Peculiar honors to our King;</a:t>
            </a:r>
            <a:br>
              <a:rPr lang="en-US" dirty="0">
                <a:effectLst>
                  <a:glow rad="228600">
                    <a:srgbClr val="000000"/>
                  </a:glow>
                </a:effectLst>
                <a:ea typeface="ＭＳ Ｐゴシック"/>
              </a:rPr>
            </a:br>
            <a:r>
              <a:rPr lang="en-US" dirty="0">
                <a:effectLst>
                  <a:glow rad="228600">
                    <a:srgbClr val="000000"/>
                  </a:glow>
                </a:effectLst>
                <a:ea typeface="ＭＳ Ｐゴシック"/>
              </a:rPr>
              <a:t>Angels descend with songs again,</a:t>
            </a:r>
            <a:br>
              <a:rPr lang="en-US" dirty="0">
                <a:effectLst>
                  <a:glow rad="228600">
                    <a:srgbClr val="000000"/>
                  </a:glow>
                </a:effectLst>
                <a:ea typeface="ＭＳ Ｐゴシック"/>
              </a:rPr>
            </a:br>
            <a:r>
              <a:rPr lang="en-US" dirty="0">
                <a:effectLst>
                  <a:glow rad="228600">
                    <a:srgbClr val="000000"/>
                  </a:glow>
                </a:effectLst>
                <a:ea typeface="ＭＳ Ｐゴシック"/>
              </a:rPr>
              <a:t>And earth repeat the loud Amen</a:t>
            </a:r>
            <a:r>
              <a:rPr lang="en-US" dirty="0" smtClean="0">
                <a:effectLst>
                  <a:glow rad="228600">
                    <a:srgbClr val="000000"/>
                  </a:glow>
                </a:effectLst>
                <a:ea typeface="ＭＳ Ｐゴシック"/>
              </a:rPr>
              <a:t>.</a:t>
            </a:r>
            <a:endParaRPr lang="en-US" dirty="0">
              <a:effectLst>
                <a:glow rad="228600">
                  <a:srgbClr val="000000"/>
                </a:glow>
              </a:effectLst>
              <a:ea typeface="ＭＳ Ｐゴシック"/>
            </a:endParaRPr>
          </a:p>
        </p:txBody>
      </p:sp>
    </p:spTree>
    <p:extLst>
      <p:ext uri="{BB962C8B-B14F-4D97-AF65-F5344CB8AC3E}">
        <p14:creationId xmlns:p14="http://schemas.microsoft.com/office/powerpoint/2010/main" val="1134972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82170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Christology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8171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765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descr="Green marble"/>
          <p:cNvSpPr>
            <a:spLocks noGrp="1" noChangeArrowheads="1"/>
          </p:cNvSpPr>
          <p:nvPr>
            <p:ph type="ctrTitle"/>
          </p:nvPr>
        </p:nvSpPr>
        <p:spPr>
          <a:xfrm>
            <a:off x="2743200" y="4953000"/>
            <a:ext cx="6248400" cy="1295400"/>
          </a:xfrm>
          <a:blipFill dpi="0" rotWithShape="1">
            <a:blip r:embed="rId4"/>
            <a:srcRect/>
            <a:tile tx="0" ty="0" sx="100000" sy="100000" flip="none" algn="tl"/>
          </a:blipFill>
          <a:ln>
            <a:solidFill>
              <a:srgbClr val="FF9900"/>
            </a:solidFill>
            <a:miter lim="800000"/>
            <a:headEnd/>
            <a:tailEnd/>
          </a:ln>
          <a:effectLst>
            <a:outerShdw blurRad="63500" dist="35921" dir="2700000" algn="ctr" rotWithShape="0">
              <a:schemeClr val="bg1"/>
            </a:outerShdw>
          </a:effectLst>
        </p:spPr>
        <p:txBody>
          <a:bodyPr/>
          <a:lstStyle/>
          <a:p>
            <a:pPr eaLnBrk="1" hangingPunct="1">
              <a:defRPr/>
            </a:pPr>
            <a:r>
              <a:rPr lang="ja-JP" altLang="en-US" sz="4200" b="1">
                <a:solidFill>
                  <a:srgbClr val="FFFF00"/>
                </a:solidFill>
                <a:effectLst>
                  <a:outerShdw blurRad="38100" dist="38100" dir="2700000" algn="tl">
                    <a:srgbClr val="DDDDDD"/>
                  </a:outerShdw>
                </a:effectLst>
                <a:latin typeface="Arial" charset="0"/>
                <a:cs typeface="+mj-cs"/>
              </a:rPr>
              <a:t>以赛亚六十五年的先知部</a:t>
            </a:r>
            <a:r>
              <a:rPr lang="en-US" sz="4000" b="1">
                <a:solidFill>
                  <a:schemeClr val="folHlink"/>
                </a:solidFill>
                <a:effectLst>
                  <a:outerShdw blurRad="38100" dist="38100" dir="2700000" algn="tl">
                    <a:srgbClr val="DDDDDD"/>
                  </a:outerShdw>
                </a:effectLst>
                <a:latin typeface="Times New Roman" charset="0"/>
                <a:cs typeface="+mj-cs"/>
              </a:rPr>
              <a:t/>
            </a:r>
            <a:br>
              <a:rPr lang="en-US" sz="4000" b="1">
                <a:solidFill>
                  <a:schemeClr val="folHlink"/>
                </a:solidFill>
                <a:effectLst>
                  <a:outerShdw blurRad="38100" dist="38100" dir="2700000" algn="tl">
                    <a:srgbClr val="DDDDDD"/>
                  </a:outerShdw>
                </a:effectLst>
                <a:latin typeface="Times New Roman" charset="0"/>
                <a:cs typeface="+mj-cs"/>
              </a:rPr>
            </a:br>
            <a:r>
              <a:rPr lang="en-US" sz="2800" b="1">
                <a:solidFill>
                  <a:schemeClr val="folHlink"/>
                </a:solidFill>
                <a:effectLst>
                  <a:outerShdw blurRad="38100" dist="38100" dir="2700000" algn="tl">
                    <a:srgbClr val="DDDDDD"/>
                  </a:outerShdw>
                </a:effectLst>
                <a:latin typeface="Times New Roman" charset="0"/>
                <a:cs typeface="+mj-cs"/>
              </a:rPr>
              <a:t>(</a:t>
            </a:r>
            <a:r>
              <a:rPr lang="ja-JP" altLang="en-US" sz="2800" b="1">
                <a:solidFill>
                  <a:srgbClr val="FFFF00"/>
                </a:solidFill>
                <a:effectLst>
                  <a:outerShdw blurRad="38100" dist="38100" dir="2700000" algn="tl">
                    <a:srgbClr val="DDDDDD"/>
                  </a:outerShdw>
                </a:effectLst>
                <a:latin typeface="Arial" charset="0"/>
                <a:cs typeface="+mj-cs"/>
              </a:rPr>
              <a:t>公元前</a:t>
            </a:r>
            <a:r>
              <a:rPr lang="en-US" sz="2800" b="1">
                <a:solidFill>
                  <a:srgbClr val="FFFF00"/>
                </a:solidFill>
                <a:effectLst>
                  <a:outerShdw blurRad="38100" dist="38100" dir="2700000" algn="tl">
                    <a:srgbClr val="DDDDDD"/>
                  </a:outerShdw>
                </a:effectLst>
                <a:latin typeface="Arial" charset="0"/>
                <a:cs typeface="+mj-cs"/>
              </a:rPr>
              <a:t> </a:t>
            </a:r>
            <a:r>
              <a:rPr lang="en-US" sz="2800" b="1">
                <a:solidFill>
                  <a:schemeClr val="folHlink"/>
                </a:solidFill>
                <a:effectLst>
                  <a:outerShdw blurRad="38100" dist="38100" dir="2700000" algn="tl">
                    <a:srgbClr val="DDDDDD"/>
                  </a:outerShdw>
                </a:effectLst>
                <a:latin typeface="Times New Roman" charset="0"/>
                <a:cs typeface="+mj-cs"/>
              </a:rPr>
              <a:t>745</a:t>
            </a:r>
            <a:r>
              <a:rPr lang="en-US" sz="2800" b="1">
                <a:solidFill>
                  <a:srgbClr val="FFFF00"/>
                </a:solidFill>
                <a:latin typeface="Arial" charset="0"/>
                <a:cs typeface="+mj-cs"/>
              </a:rPr>
              <a:t> </a:t>
            </a:r>
            <a:r>
              <a:rPr lang="ja-JP" altLang="en-US" sz="2800" b="1">
                <a:solidFill>
                  <a:srgbClr val="FFFF00"/>
                </a:solidFill>
                <a:effectLst>
                  <a:outerShdw blurRad="38100" dist="38100" dir="2700000" algn="tl">
                    <a:srgbClr val="DDDDDD"/>
                  </a:outerShdw>
                </a:effectLst>
                <a:latin typeface="Arial" charset="0"/>
                <a:cs typeface="+mj-cs"/>
              </a:rPr>
              <a:t>至</a:t>
            </a:r>
            <a:r>
              <a:rPr lang="en-US" sz="2800" b="1">
                <a:solidFill>
                  <a:srgbClr val="FFFF00"/>
                </a:solidFill>
                <a:latin typeface="Arial" charset="0"/>
                <a:cs typeface="+mj-cs"/>
              </a:rPr>
              <a:t> </a:t>
            </a:r>
            <a:r>
              <a:rPr lang="en-US" sz="2800" b="1">
                <a:solidFill>
                  <a:schemeClr val="folHlink"/>
                </a:solidFill>
                <a:effectLst>
                  <a:outerShdw blurRad="38100" dist="38100" dir="2700000" algn="tl">
                    <a:srgbClr val="DDDDDD"/>
                  </a:outerShdw>
                </a:effectLst>
                <a:latin typeface="Times New Roman" charset="0"/>
                <a:cs typeface="+mj-cs"/>
              </a:rPr>
              <a:t>680)</a:t>
            </a:r>
          </a:p>
        </p:txBody>
      </p:sp>
      <p:sp>
        <p:nvSpPr>
          <p:cNvPr id="114691" name="Rectangle 4"/>
          <p:cNvSpPr>
            <a:spLocks noChangeArrowheads="1"/>
          </p:cNvSpPr>
          <p:nvPr/>
        </p:nvSpPr>
        <p:spPr bwMode="auto">
          <a:xfrm>
            <a:off x="1468438" y="3962400"/>
            <a:ext cx="1731962" cy="533400"/>
          </a:xfrm>
          <a:prstGeom prst="rect">
            <a:avLst/>
          </a:prstGeom>
          <a:solidFill>
            <a:srgbClr val="663300"/>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乌西雅</a:t>
            </a:r>
            <a:endParaRPr lang="en-US" sz="3600" b="1">
              <a:solidFill>
                <a:srgbClr val="F8F8F8"/>
              </a:solidFill>
            </a:endParaRPr>
          </a:p>
        </p:txBody>
      </p:sp>
      <p:sp>
        <p:nvSpPr>
          <p:cNvPr id="114692" name="Rectangle 5"/>
          <p:cNvSpPr>
            <a:spLocks noChangeArrowheads="1"/>
          </p:cNvSpPr>
          <p:nvPr/>
        </p:nvSpPr>
        <p:spPr bwMode="auto">
          <a:xfrm>
            <a:off x="3297238" y="3962400"/>
            <a:ext cx="1731962" cy="533400"/>
          </a:xfrm>
          <a:prstGeom prst="rect">
            <a:avLst/>
          </a:prstGeom>
          <a:solidFill>
            <a:srgbClr val="FF0000"/>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约坦</a:t>
            </a:r>
            <a:endParaRPr lang="en-US" sz="3600" b="1">
              <a:solidFill>
                <a:srgbClr val="F8F8F8"/>
              </a:solidFill>
            </a:endParaRPr>
          </a:p>
        </p:txBody>
      </p:sp>
      <p:sp>
        <p:nvSpPr>
          <p:cNvPr id="114693" name="Rectangle 6"/>
          <p:cNvSpPr>
            <a:spLocks noChangeArrowheads="1"/>
          </p:cNvSpPr>
          <p:nvPr/>
        </p:nvSpPr>
        <p:spPr bwMode="auto">
          <a:xfrm>
            <a:off x="5126038" y="3962400"/>
            <a:ext cx="1731962" cy="533400"/>
          </a:xfrm>
          <a:prstGeom prst="rect">
            <a:avLst/>
          </a:prstGeom>
          <a:solidFill>
            <a:srgbClr val="660033"/>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亚哈斯</a:t>
            </a:r>
            <a:endParaRPr lang="en-US" sz="3600" b="1">
              <a:solidFill>
                <a:srgbClr val="F8F8F8"/>
              </a:solidFill>
            </a:endParaRPr>
          </a:p>
        </p:txBody>
      </p:sp>
      <p:sp>
        <p:nvSpPr>
          <p:cNvPr id="114694" name="Rectangle 7"/>
          <p:cNvSpPr>
            <a:spLocks noChangeArrowheads="1"/>
          </p:cNvSpPr>
          <p:nvPr/>
        </p:nvSpPr>
        <p:spPr bwMode="auto">
          <a:xfrm>
            <a:off x="6923088" y="3962400"/>
            <a:ext cx="2068512" cy="533400"/>
          </a:xfrm>
          <a:prstGeom prst="rect">
            <a:avLst/>
          </a:prstGeom>
          <a:solidFill>
            <a:schemeClr val="hlink"/>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希西家</a:t>
            </a:r>
            <a:r>
              <a:rPr lang="en-US" altLang="ja-JP" sz="4400">
                <a:solidFill>
                  <a:srgbClr val="FFCC66"/>
                </a:solidFill>
                <a:latin typeface="Times New Roman" charset="0"/>
              </a:rPr>
              <a:t> </a:t>
            </a:r>
            <a:endParaRPr lang="en-US" sz="4400">
              <a:solidFill>
                <a:srgbClr val="FFCC66"/>
              </a:solidFill>
              <a:latin typeface="Times New Roman" charset="0"/>
            </a:endParaRPr>
          </a:p>
        </p:txBody>
      </p:sp>
      <p:sp>
        <p:nvSpPr>
          <p:cNvPr id="114695" name="Rectangle 8"/>
          <p:cNvSpPr>
            <a:spLocks noChangeArrowheads="1"/>
          </p:cNvSpPr>
          <p:nvPr/>
        </p:nvSpPr>
        <p:spPr bwMode="auto">
          <a:xfrm>
            <a:off x="2286000" y="2819400"/>
            <a:ext cx="2057400" cy="533400"/>
          </a:xfrm>
          <a:prstGeom prst="rect">
            <a:avLst/>
          </a:prstGeom>
          <a:solidFill>
            <a:srgbClr val="003300"/>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比加</a:t>
            </a:r>
            <a:endParaRPr lang="en-US" sz="3600" b="1">
              <a:solidFill>
                <a:srgbClr val="F8F8F8"/>
              </a:solidFill>
            </a:endParaRPr>
          </a:p>
        </p:txBody>
      </p:sp>
      <p:sp>
        <p:nvSpPr>
          <p:cNvPr id="114696" name="Rectangle 9"/>
          <p:cNvSpPr>
            <a:spLocks noChangeArrowheads="1"/>
          </p:cNvSpPr>
          <p:nvPr/>
        </p:nvSpPr>
        <p:spPr bwMode="auto">
          <a:xfrm>
            <a:off x="4440238" y="2819400"/>
            <a:ext cx="1731962" cy="533400"/>
          </a:xfrm>
          <a:prstGeom prst="rect">
            <a:avLst/>
          </a:prstGeom>
          <a:solidFill>
            <a:schemeClr val="bg2"/>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何细亚</a:t>
            </a:r>
            <a:endParaRPr lang="en-US" sz="3600" b="1">
              <a:solidFill>
                <a:srgbClr val="F8F8F8"/>
              </a:solidFill>
            </a:endParaRPr>
          </a:p>
        </p:txBody>
      </p:sp>
      <p:sp>
        <p:nvSpPr>
          <p:cNvPr id="114697" name="Text Box 10"/>
          <p:cNvSpPr txBox="1">
            <a:spLocks noChangeArrowheads="1"/>
          </p:cNvSpPr>
          <p:nvPr/>
        </p:nvSpPr>
        <p:spPr bwMode="auto">
          <a:xfrm>
            <a:off x="76200" y="25908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ja-JP" altLang="en-US" sz="2800" b="1" i="1">
                <a:solidFill>
                  <a:srgbClr val="FFFFFF"/>
                </a:solidFill>
              </a:rPr>
              <a:t>结束以色列的国王</a:t>
            </a:r>
            <a:r>
              <a:rPr lang="en-US" altLang="ja-JP" sz="2800" b="1" i="1">
                <a:solidFill>
                  <a:srgbClr val="FFFFFF"/>
                </a:solidFill>
              </a:rPr>
              <a:t> </a:t>
            </a:r>
            <a:endParaRPr lang="en-US" sz="2800" b="1" i="1">
              <a:solidFill>
                <a:srgbClr val="FFFFFF"/>
              </a:solidFill>
            </a:endParaRPr>
          </a:p>
        </p:txBody>
      </p:sp>
      <p:sp>
        <p:nvSpPr>
          <p:cNvPr id="114698" name="Text Box 11"/>
          <p:cNvSpPr txBox="1">
            <a:spLocks noChangeArrowheads="1"/>
          </p:cNvSpPr>
          <p:nvPr/>
        </p:nvSpPr>
        <p:spPr bwMode="auto">
          <a:xfrm>
            <a:off x="76200" y="3657600"/>
            <a:ext cx="1371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ja-JP" altLang="en-US" sz="2800" b="1" i="1">
                <a:solidFill>
                  <a:srgbClr val="FFFFFF"/>
                </a:solidFill>
              </a:rPr>
              <a:t>犹太的国王</a:t>
            </a:r>
            <a:endParaRPr lang="en-US" sz="2800" b="1" i="1">
              <a:solidFill>
                <a:srgbClr val="FFFFFF"/>
              </a:solidFill>
            </a:endParaRPr>
          </a:p>
        </p:txBody>
      </p:sp>
    </p:spTree>
    <p:extLst>
      <p:ext uri="{BB962C8B-B14F-4D97-AF65-F5344CB8AC3E}">
        <p14:creationId xmlns:p14="http://schemas.microsoft.com/office/powerpoint/2010/main" val="343375229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10000"/>
          <a:stretch/>
        </p:blipFill>
        <p:spPr>
          <a:xfrm>
            <a:off x="0" y="116632"/>
            <a:ext cx="9224092" cy="5760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a:extLst/>
        </p:spPr>
        <p:txBody>
          <a:bodyPr anchor="ctr"/>
          <a:lstStyle/>
          <a:p>
            <a:pPr>
              <a:defRPr/>
            </a:pPr>
            <a:r>
              <a:rPr lang="en-US" b="1" i="1" dirty="0" smtClean="0">
                <a:effectLst>
                  <a:glow rad="127000">
                    <a:schemeClr val="tx1"/>
                  </a:glow>
                </a:effectLst>
                <a:latin typeface="Arial" charset="0"/>
                <a:ea typeface="ＭＳ Ｐゴシック" charset="0"/>
                <a:cs typeface="ＭＳ Ｐゴシック" charset="0"/>
              </a:rPr>
              <a:t>Isaiah 1</a:t>
            </a:r>
            <a:endParaRPr lang="en-US"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1059" y="9807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600" b="1" dirty="0" smtClean="0">
                <a:solidFill>
                  <a:srgbClr val="FFFFFF"/>
                </a:solidFill>
                <a:effectLst>
                  <a:glow rad="127000">
                    <a:srgbClr val="000000"/>
                  </a:glow>
                </a:effectLst>
                <a:latin typeface="Arial" charset="0"/>
                <a:ea typeface="ＭＳ Ｐゴシック" charset="0"/>
                <a:cs typeface="ＭＳ Ｐゴシック" charset="0"/>
              </a:rPr>
              <a:t>When God Takes His People to Court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5"/>
          <p:cNvSpPr txBox="1">
            <a:spLocks noChangeArrowheads="1"/>
          </p:cNvSpPr>
          <p:nvPr/>
        </p:nvSpPr>
        <p:spPr bwMode="auto">
          <a:xfrm>
            <a:off x="0" y="5877272"/>
            <a:ext cx="9144000" cy="100771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www.biblestudydownloads.com</a:t>
            </a:r>
          </a:p>
        </p:txBody>
      </p:sp>
    </p:spTree>
    <p:extLst>
      <p:ext uri="{BB962C8B-B14F-4D97-AF65-F5344CB8AC3E}">
        <p14:creationId xmlns:p14="http://schemas.microsoft.com/office/powerpoint/2010/main" val="307472374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5220"/>
            <a:ext cx="9138479" cy="6092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692696"/>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Court Procedure</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1519" y="1196752"/>
            <a:ext cx="8859507" cy="2304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defRPr/>
            </a:pPr>
            <a:r>
              <a:rPr lang="en-US" sz="5400" b="1" dirty="0" smtClean="0">
                <a:solidFill>
                  <a:schemeClr val="tx1"/>
                </a:solidFill>
                <a:effectLst>
                  <a:glow rad="127000">
                    <a:schemeClr val="bg1"/>
                  </a:glow>
                </a:effectLst>
                <a:latin typeface="Arial" charset="0"/>
                <a:ea typeface="ＭＳ Ｐゴシック" charset="0"/>
                <a:cs typeface="ＭＳ Ｐゴシック" charset="0"/>
              </a:rPr>
              <a:t>Charge</a:t>
            </a:r>
          </a:p>
          <a:p>
            <a:pPr marL="571500" indent="-571500" algn="l" defTabSz="457200">
              <a:buFont typeface="Arial"/>
              <a:buChar char="•"/>
              <a:defRPr/>
            </a:pPr>
            <a:r>
              <a:rPr lang="en-US" sz="5400" b="1" dirty="0" smtClean="0">
                <a:solidFill>
                  <a:schemeClr val="tx1"/>
                </a:solidFill>
                <a:effectLst>
                  <a:glow rad="127000">
                    <a:schemeClr val="bg1"/>
                  </a:glow>
                </a:effectLst>
                <a:latin typeface="Arial" charset="0"/>
                <a:ea typeface="ＭＳ Ｐゴシック" charset="0"/>
                <a:cs typeface="ＭＳ Ｐゴシック" charset="0"/>
              </a:rPr>
              <a:t>Evidence</a:t>
            </a:r>
          </a:p>
          <a:p>
            <a:pPr marL="571500" indent="-571500" algn="l" defTabSz="457200">
              <a:buFont typeface="Arial"/>
              <a:buChar char="•"/>
              <a:defRPr/>
            </a:pPr>
            <a:r>
              <a:rPr lang="en-US" sz="5400" b="1" dirty="0" smtClean="0">
                <a:solidFill>
                  <a:schemeClr val="tx1"/>
                </a:solidFill>
                <a:effectLst>
                  <a:glow rad="127000">
                    <a:schemeClr val="bg1"/>
                  </a:glow>
                </a:effectLst>
                <a:latin typeface="Arial" charset="0"/>
                <a:ea typeface="ＭＳ Ｐゴシック" charset="0"/>
                <a:cs typeface="ＭＳ Ｐゴシック" charset="0"/>
              </a:rPr>
              <a:t>Verdict</a:t>
            </a:r>
          </a:p>
        </p:txBody>
      </p:sp>
    </p:spTree>
    <p:extLst>
      <p:ext uri="{BB962C8B-B14F-4D97-AF65-F5344CB8AC3E}">
        <p14:creationId xmlns:p14="http://schemas.microsoft.com/office/powerpoint/2010/main" val="1044591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7679</TotalTime>
  <Words>2209</Words>
  <Application>Microsoft Macintosh PowerPoint</Application>
  <PresentationFormat>On-screen Show (4:3)</PresentationFormat>
  <Paragraphs>397</Paragraphs>
  <Slides>65</Slides>
  <Notes>56</Notes>
  <HiddenSlides>36</HiddenSlides>
  <MMClips>0</MMClips>
  <ScaleCrop>false</ScaleCrop>
  <HeadingPairs>
    <vt:vector size="6" baseType="variant">
      <vt:variant>
        <vt:lpstr>Theme</vt:lpstr>
      </vt:variant>
      <vt:variant>
        <vt:i4>27</vt:i4>
      </vt:variant>
      <vt:variant>
        <vt:lpstr>Embedded OLE Servers</vt:lpstr>
      </vt:variant>
      <vt:variant>
        <vt:i4>1</vt:i4>
      </vt:variant>
      <vt:variant>
        <vt:lpstr>Slide Titles</vt:lpstr>
      </vt:variant>
      <vt:variant>
        <vt:i4>65</vt:i4>
      </vt:variant>
    </vt:vector>
  </HeadingPairs>
  <TitlesOfParts>
    <vt:vector size="93" baseType="lpstr">
      <vt:lpstr>Office Theme</vt:lpstr>
      <vt:lpstr>1_Office Theme</vt:lpstr>
      <vt:lpstr>4_Office Theme</vt:lpstr>
      <vt:lpstr>5_Office Theme</vt:lpstr>
      <vt:lpstr>6_Office Theme</vt:lpstr>
      <vt:lpstr>88_Office Theme</vt:lpstr>
      <vt:lpstr>1_Pulse</vt:lpstr>
      <vt:lpstr>49_Blank Presentation</vt:lpstr>
      <vt:lpstr>Beam</vt:lpstr>
      <vt:lpstr>4_Blank Presentation</vt:lpstr>
      <vt:lpstr>1_Mountain</vt:lpstr>
      <vt:lpstr>6_Default Design</vt:lpstr>
      <vt:lpstr>1_Fireball</vt:lpstr>
      <vt:lpstr>Pulse</vt:lpstr>
      <vt:lpstr>2_Pulse</vt:lpstr>
      <vt:lpstr>Default Design</vt:lpstr>
      <vt:lpstr>Refined</vt:lpstr>
      <vt:lpstr>Stream</vt:lpstr>
      <vt:lpstr>Blank Presentation</vt:lpstr>
      <vt:lpstr>2_Glare</vt:lpstr>
      <vt:lpstr>9_Blank Presentation</vt:lpstr>
      <vt:lpstr>1_Earth</vt:lpstr>
      <vt:lpstr>1_Medicine</vt:lpstr>
      <vt:lpstr>2_untitled 3</vt:lpstr>
      <vt:lpstr>25_Default Design</vt:lpstr>
      <vt:lpstr>8_Orbit</vt:lpstr>
      <vt:lpstr>2_Fireball</vt:lpstr>
      <vt:lpstr>Clip</vt:lpstr>
      <vt:lpstr>未来基督在耶稣撒冷掌权</vt:lpstr>
      <vt:lpstr>What in the world is happening?</vt:lpstr>
      <vt:lpstr>What in the world is happening?</vt:lpstr>
      <vt:lpstr>What will it be like when Christ rules this world?</vt:lpstr>
      <vt:lpstr>Life in Isaiah's Day (735 BC)</vt:lpstr>
      <vt:lpstr>PowerPoint Presentation</vt:lpstr>
      <vt:lpstr>以赛亚六十五年的先知部 (公元前 745 至 680)</vt:lpstr>
      <vt:lpstr>Isaiah 1</vt:lpstr>
      <vt:lpstr>Court Procedure</vt:lpstr>
      <vt:lpstr>Isaiah 1 Main Idea</vt:lpstr>
      <vt:lpstr>Two Key Texts:</vt:lpstr>
      <vt:lpstr>I. Jesus will bring worldwide truth and peace (2:1-5).</vt:lpstr>
      <vt:lpstr>Christ will teach all people from Temple Mount (2:1-3) </vt:lpstr>
      <vt:lpstr>PowerPoint Presentation</vt:lpstr>
      <vt:lpstr>上帝的灵和荣光因以色列人的罪而离开所罗门的圣殿（结8-10章，11：23）</vt:lpstr>
      <vt:lpstr>所罗门的圣殿</vt:lpstr>
      <vt:lpstr>所罗门的圣殿</vt:lpstr>
      <vt:lpstr>所罗门的圣殿</vt:lpstr>
      <vt:lpstr>The Glory Leaving</vt:lpstr>
      <vt:lpstr>The Glory Returns</vt:lpstr>
      <vt:lpstr>今日的圣山不足以建以西结书里所提的圣殿</vt:lpstr>
      <vt:lpstr>谁抄袭谁?</vt:lpstr>
      <vt:lpstr>谁抄袭谁?</vt:lpstr>
      <vt:lpstr>谁抄袭谁?</vt:lpstr>
      <vt:lpstr>千年耶路撒冷</vt:lpstr>
      <vt:lpstr>48 Levitical Cities</vt:lpstr>
      <vt:lpstr>The Teacher</vt:lpstr>
      <vt:lpstr>Christ will bring worldwide peace (2:4) </vt:lpstr>
      <vt:lpstr>United Nations Building, New York</vt:lpstr>
      <vt:lpstr>United Nations Building (New York)</vt:lpstr>
      <vt:lpstr>United Nations Building, New York</vt:lpstr>
      <vt:lpstr>PowerPoint Presentation</vt:lpstr>
      <vt:lpstr>I. Jesus will bring worldwide truth and peace (2:1-5).</vt:lpstr>
      <vt:lpstr>II. Jesus will bring worldwide prosperity, holiness and protection (4:2-6).</vt:lpstr>
      <vt:lpstr>"In that day the Branch of the LORD will be beautiful and glorious, and the fruit of the land will be the pride and glory of the survivors in Israel" (4:2 NIV).</vt:lpstr>
      <vt:lpstr>The Branch</vt:lpstr>
      <vt:lpstr>"In that day the Branch of the LORD will be beautiful and glorious, and the fruit of the land will be the pride and glory of the survivors in Israel"  (4:2 NIV).</vt:lpstr>
      <vt:lpstr>PowerPoint Presentation</vt:lpstr>
      <vt:lpstr>Christ will make holy Jerusalem's remnant in mortal bodies (4:3-4). </vt:lpstr>
      <vt:lpstr>磨难之前千禧年前论</vt:lpstr>
      <vt:lpstr>Christ will protect Jerusalem's citizens from the sun and rain (4:5-6).</vt:lpstr>
      <vt:lpstr>Main Idea of Isaiah 2:1-5; 4:2-6</vt:lpstr>
      <vt:lpstr>Main Idea</vt:lpstr>
      <vt:lpstr>启 示 录  20:4-6  简图 </vt:lpstr>
      <vt:lpstr>千禧年的目的</vt:lpstr>
      <vt:lpstr>“你们不知道圣徒要审判世界吗？既然世界要由你们来审判，难道你们不配审判这些最小的事吗？ 你们不知道我们要审判天使吗？何况今生的事呢？” (林前 6:2-3 CNVS)</vt:lpstr>
      <vt:lpstr>千禧年的目的</vt:lpstr>
      <vt:lpstr>令人难以置信的长寿命!</vt:lpstr>
      <vt:lpstr>千禧年的目的</vt:lpstr>
      <vt:lpstr>Christ will have a Spirit-led and righteous rule (11:1-5)</vt:lpstr>
      <vt:lpstr>千禧年的目的</vt:lpstr>
      <vt:lpstr>Abraham</vt:lpstr>
      <vt:lpstr>三个基本要素</vt:lpstr>
      <vt:lpstr>应许之地</vt:lpstr>
      <vt:lpstr>无条件契约的各层面</vt:lpstr>
      <vt:lpstr>关键字</vt:lpstr>
      <vt:lpstr>关键</vt:lpstr>
      <vt:lpstr>PowerPoint Presentation</vt:lpstr>
      <vt:lpstr>Since Jesus will reign, you should serve him now so your can rule with him later (以赛亚书 2:5)!</vt:lpstr>
      <vt:lpstr>Jesus Shall Reign</vt:lpstr>
      <vt:lpstr>Jesus Shall Reign</vt:lpstr>
      <vt:lpstr>Jesus Shall Reign</vt:lpstr>
      <vt:lpstr>Jesus Shall Reign</vt:lpstr>
      <vt:lpstr>Black</vt:lpstr>
      <vt:lpstr>Christology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244</cp:revision>
  <dcterms:created xsi:type="dcterms:W3CDTF">2010-10-07T07:24:48Z</dcterms:created>
  <dcterms:modified xsi:type="dcterms:W3CDTF">2017-04-26T06:57:44Z</dcterms:modified>
</cp:coreProperties>
</file>