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mpg" ContentType="vide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2" r:id="rId2"/>
    <p:sldMasterId id="2147483651" r:id="rId3"/>
    <p:sldMasterId id="2147483901" r:id="rId4"/>
    <p:sldMasterId id="2147483964" r:id="rId5"/>
    <p:sldMasterId id="2147483976" r:id="rId6"/>
    <p:sldMasterId id="2147483988" r:id="rId7"/>
    <p:sldMasterId id="2147484000" r:id="rId8"/>
    <p:sldMasterId id="2147484014" r:id="rId9"/>
    <p:sldMasterId id="2147484026" r:id="rId10"/>
    <p:sldMasterId id="2147484038" r:id="rId11"/>
    <p:sldMasterId id="2147484041" r:id="rId12"/>
    <p:sldMasterId id="2147484053" r:id="rId13"/>
    <p:sldMasterId id="2147484069" r:id="rId14"/>
    <p:sldMasterId id="2147484081" r:id="rId15"/>
    <p:sldMasterId id="2147484084" r:id="rId16"/>
    <p:sldMasterId id="2147484096" r:id="rId17"/>
    <p:sldMasterId id="2147484108" r:id="rId18"/>
    <p:sldMasterId id="2147484124" r:id="rId19"/>
  </p:sldMasterIdLst>
  <p:notesMasterIdLst>
    <p:notesMasterId r:id="rId80"/>
  </p:notesMasterIdLst>
  <p:handoutMasterIdLst>
    <p:handoutMasterId r:id="rId81"/>
  </p:handoutMasterIdLst>
  <p:sldIdLst>
    <p:sldId id="289" r:id="rId20"/>
    <p:sldId id="422" r:id="rId21"/>
    <p:sldId id="478" r:id="rId22"/>
    <p:sldId id="368" r:id="rId23"/>
    <p:sldId id="477" r:id="rId24"/>
    <p:sldId id="425" r:id="rId25"/>
    <p:sldId id="426" r:id="rId26"/>
    <p:sldId id="427" r:id="rId27"/>
    <p:sldId id="428" r:id="rId28"/>
    <p:sldId id="429" r:id="rId29"/>
    <p:sldId id="430" r:id="rId30"/>
    <p:sldId id="431" r:id="rId31"/>
    <p:sldId id="432" r:id="rId32"/>
    <p:sldId id="433" r:id="rId33"/>
    <p:sldId id="434" r:id="rId34"/>
    <p:sldId id="435" r:id="rId35"/>
    <p:sldId id="436" r:id="rId36"/>
    <p:sldId id="437" r:id="rId37"/>
    <p:sldId id="438" r:id="rId38"/>
    <p:sldId id="439" r:id="rId39"/>
    <p:sldId id="440" r:id="rId40"/>
    <p:sldId id="441" r:id="rId41"/>
    <p:sldId id="442" r:id="rId42"/>
    <p:sldId id="443" r:id="rId43"/>
    <p:sldId id="444" r:id="rId44"/>
    <p:sldId id="445" r:id="rId45"/>
    <p:sldId id="446" r:id="rId46"/>
    <p:sldId id="447" r:id="rId47"/>
    <p:sldId id="448" r:id="rId48"/>
    <p:sldId id="449" r:id="rId49"/>
    <p:sldId id="421" r:id="rId50"/>
    <p:sldId id="450" r:id="rId51"/>
    <p:sldId id="451" r:id="rId52"/>
    <p:sldId id="452" r:id="rId53"/>
    <p:sldId id="453" r:id="rId54"/>
    <p:sldId id="454" r:id="rId55"/>
    <p:sldId id="455" r:id="rId56"/>
    <p:sldId id="456" r:id="rId57"/>
    <p:sldId id="457" r:id="rId58"/>
    <p:sldId id="458" r:id="rId59"/>
    <p:sldId id="459" r:id="rId60"/>
    <p:sldId id="460" r:id="rId61"/>
    <p:sldId id="461" r:id="rId62"/>
    <p:sldId id="462" r:id="rId63"/>
    <p:sldId id="463" r:id="rId64"/>
    <p:sldId id="464" r:id="rId65"/>
    <p:sldId id="465" r:id="rId66"/>
    <p:sldId id="466" r:id="rId67"/>
    <p:sldId id="467" r:id="rId68"/>
    <p:sldId id="468" r:id="rId69"/>
    <p:sldId id="469" r:id="rId70"/>
    <p:sldId id="470" r:id="rId71"/>
    <p:sldId id="471" r:id="rId72"/>
    <p:sldId id="472" r:id="rId73"/>
    <p:sldId id="473" r:id="rId74"/>
    <p:sldId id="474" r:id="rId75"/>
    <p:sldId id="475" r:id="rId76"/>
    <p:sldId id="327" r:id="rId77"/>
    <p:sldId id="393" r:id="rId78"/>
    <p:sldId id="476" r:id="rId79"/>
  </p:sldIdLst>
  <p:sldSz cx="9144000" cy="6858000" type="letter"/>
  <p:notesSz cx="6985000" cy="9282113"/>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33"/>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2" d="100"/>
          <a:sy n="72" d="100"/>
        </p:scale>
        <p:origin x="-104" y="-8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37" Type="http://schemas.openxmlformats.org/officeDocument/2006/relationships/slide" Target="slides/slide18.xml"/><Relationship Id="rId38" Type="http://schemas.openxmlformats.org/officeDocument/2006/relationships/slide" Target="slides/slide19.xml"/><Relationship Id="rId39" Type="http://schemas.openxmlformats.org/officeDocument/2006/relationships/slide" Target="slides/slide20.xml"/><Relationship Id="rId50" Type="http://schemas.openxmlformats.org/officeDocument/2006/relationships/slide" Target="slides/slide31.xml"/><Relationship Id="rId51" Type="http://schemas.openxmlformats.org/officeDocument/2006/relationships/slide" Target="slides/slide32.xml"/><Relationship Id="rId52" Type="http://schemas.openxmlformats.org/officeDocument/2006/relationships/slide" Target="slides/slide33.xml"/><Relationship Id="rId53" Type="http://schemas.openxmlformats.org/officeDocument/2006/relationships/slide" Target="slides/slide34.xml"/><Relationship Id="rId54" Type="http://schemas.openxmlformats.org/officeDocument/2006/relationships/slide" Target="slides/slide35.xml"/><Relationship Id="rId55" Type="http://schemas.openxmlformats.org/officeDocument/2006/relationships/slide" Target="slides/slide36.xml"/><Relationship Id="rId56" Type="http://schemas.openxmlformats.org/officeDocument/2006/relationships/slide" Target="slides/slide37.xml"/><Relationship Id="rId57" Type="http://schemas.openxmlformats.org/officeDocument/2006/relationships/slide" Target="slides/slide38.xml"/><Relationship Id="rId58" Type="http://schemas.openxmlformats.org/officeDocument/2006/relationships/slide" Target="slides/slide39.xml"/><Relationship Id="rId59" Type="http://schemas.openxmlformats.org/officeDocument/2006/relationships/slide" Target="slides/slide40.xml"/><Relationship Id="rId70" Type="http://schemas.openxmlformats.org/officeDocument/2006/relationships/slide" Target="slides/slide51.xml"/><Relationship Id="rId71" Type="http://schemas.openxmlformats.org/officeDocument/2006/relationships/slide" Target="slides/slide52.xml"/><Relationship Id="rId72" Type="http://schemas.openxmlformats.org/officeDocument/2006/relationships/slide" Target="slides/slide53.xml"/><Relationship Id="rId73" Type="http://schemas.openxmlformats.org/officeDocument/2006/relationships/slide" Target="slides/slide54.xml"/><Relationship Id="rId74" Type="http://schemas.openxmlformats.org/officeDocument/2006/relationships/slide" Target="slides/slide55.xml"/><Relationship Id="rId75" Type="http://schemas.openxmlformats.org/officeDocument/2006/relationships/slide" Target="slides/slide56.xml"/><Relationship Id="rId76" Type="http://schemas.openxmlformats.org/officeDocument/2006/relationships/slide" Target="slides/slide57.xml"/><Relationship Id="rId77" Type="http://schemas.openxmlformats.org/officeDocument/2006/relationships/slide" Target="slides/slide58.xml"/><Relationship Id="rId78" Type="http://schemas.openxmlformats.org/officeDocument/2006/relationships/slide" Target="slides/slide59.xml"/><Relationship Id="rId79" Type="http://schemas.openxmlformats.org/officeDocument/2006/relationships/slide" Target="slides/slide60.xml"/><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40" Type="http://schemas.openxmlformats.org/officeDocument/2006/relationships/slide" Target="slides/slide21.xml"/><Relationship Id="rId41" Type="http://schemas.openxmlformats.org/officeDocument/2006/relationships/slide" Target="slides/slide22.xml"/><Relationship Id="rId42" Type="http://schemas.openxmlformats.org/officeDocument/2006/relationships/slide" Target="slides/slide23.xml"/><Relationship Id="rId43" Type="http://schemas.openxmlformats.org/officeDocument/2006/relationships/slide" Target="slides/slide24.xml"/><Relationship Id="rId44" Type="http://schemas.openxmlformats.org/officeDocument/2006/relationships/slide" Target="slides/slide25.xml"/><Relationship Id="rId45" Type="http://schemas.openxmlformats.org/officeDocument/2006/relationships/slide" Target="slides/slide26.xml"/><Relationship Id="rId46" Type="http://schemas.openxmlformats.org/officeDocument/2006/relationships/slide" Target="slides/slide27.xml"/><Relationship Id="rId47" Type="http://schemas.openxmlformats.org/officeDocument/2006/relationships/slide" Target="slides/slide28.xml"/><Relationship Id="rId48" Type="http://schemas.openxmlformats.org/officeDocument/2006/relationships/slide" Target="slides/slide29.xml"/><Relationship Id="rId49" Type="http://schemas.openxmlformats.org/officeDocument/2006/relationships/slide" Target="slides/slide30.xml"/><Relationship Id="rId60" Type="http://schemas.openxmlformats.org/officeDocument/2006/relationships/slide" Target="slides/slide41.xml"/><Relationship Id="rId61" Type="http://schemas.openxmlformats.org/officeDocument/2006/relationships/slide" Target="slides/slide42.xml"/><Relationship Id="rId62" Type="http://schemas.openxmlformats.org/officeDocument/2006/relationships/slide" Target="slides/slide43.xml"/><Relationship Id="rId63" Type="http://schemas.openxmlformats.org/officeDocument/2006/relationships/slide" Target="slides/slide44.xml"/><Relationship Id="rId64" Type="http://schemas.openxmlformats.org/officeDocument/2006/relationships/slide" Target="slides/slide45.xml"/><Relationship Id="rId65" Type="http://schemas.openxmlformats.org/officeDocument/2006/relationships/slide" Target="slides/slide46.xml"/><Relationship Id="rId66" Type="http://schemas.openxmlformats.org/officeDocument/2006/relationships/slide" Target="slides/slide47.xml"/><Relationship Id="rId67" Type="http://schemas.openxmlformats.org/officeDocument/2006/relationships/slide" Target="slides/slide48.xml"/><Relationship Id="rId68" Type="http://schemas.openxmlformats.org/officeDocument/2006/relationships/slide" Target="slides/slide49.xml"/><Relationship Id="rId69" Type="http://schemas.openxmlformats.org/officeDocument/2006/relationships/slide" Target="slides/slide50.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49" tIns="46474" rIns="92949" bIns="46474" numCol="1" anchor="t" anchorCtr="0" compatLnSpc="1">
            <a:prstTxWarp prst="textNoShape">
              <a:avLst/>
            </a:prstTxWarp>
          </a:bodyPr>
          <a:lstStyle>
            <a:lvl1pPr defTabSz="930275">
              <a:defRPr sz="1200">
                <a:latin typeface="Times New Roman" charset="0"/>
                <a:ea typeface="+mn-ea"/>
                <a:cs typeface="+mn-cs"/>
              </a:defRPr>
            </a:lvl1pPr>
          </a:lstStyle>
          <a:p>
            <a:pPr>
              <a:defRPr/>
            </a:pPr>
            <a:endParaRPr lang="en-US"/>
          </a:p>
        </p:txBody>
      </p:sp>
      <p:sp>
        <p:nvSpPr>
          <p:cNvPr id="14339" name="Rectangle 3"/>
          <p:cNvSpPr>
            <a:spLocks noGrp="1" noChangeArrowheads="1"/>
          </p:cNvSpPr>
          <p:nvPr>
            <p:ph type="dt" sz="quarter" idx="1"/>
          </p:nvPr>
        </p:nvSpPr>
        <p:spPr bwMode="auto">
          <a:xfrm>
            <a:off x="3957638" y="0"/>
            <a:ext cx="3027362" cy="463550"/>
          </a:xfrm>
          <a:prstGeom prst="rect">
            <a:avLst/>
          </a:prstGeom>
          <a:noFill/>
          <a:ln w="9525">
            <a:noFill/>
            <a:miter lim="800000"/>
            <a:headEnd/>
            <a:tailEnd/>
          </a:ln>
          <a:effectLst/>
        </p:spPr>
        <p:txBody>
          <a:bodyPr vert="horz" wrap="square" lIns="92949" tIns="46474" rIns="92949" bIns="46474" numCol="1" anchor="t" anchorCtr="0" compatLnSpc="1">
            <a:prstTxWarp prst="textNoShape">
              <a:avLst/>
            </a:prstTxWarp>
          </a:bodyPr>
          <a:lstStyle>
            <a:lvl1pPr algn="r" defTabSz="930275">
              <a:defRPr sz="1200">
                <a:latin typeface="Times New Roman" charset="0"/>
                <a:ea typeface="+mn-ea"/>
                <a:cs typeface="+mn-cs"/>
              </a:defRPr>
            </a:lvl1pPr>
          </a:lstStyle>
          <a:p>
            <a:pPr>
              <a:defRPr/>
            </a:pPr>
            <a:endParaRPr lang="en-US"/>
          </a:p>
        </p:txBody>
      </p:sp>
      <p:sp>
        <p:nvSpPr>
          <p:cNvPr id="14340" name="Rectangle 4"/>
          <p:cNvSpPr>
            <a:spLocks noGrp="1" noChangeArrowheads="1"/>
          </p:cNvSpPr>
          <p:nvPr>
            <p:ph type="ftr" sz="quarter" idx="2"/>
          </p:nvPr>
        </p:nvSpPr>
        <p:spPr bwMode="auto">
          <a:xfrm>
            <a:off x="0" y="8818563"/>
            <a:ext cx="3027363" cy="463550"/>
          </a:xfrm>
          <a:prstGeom prst="rect">
            <a:avLst/>
          </a:prstGeom>
          <a:noFill/>
          <a:ln w="9525">
            <a:noFill/>
            <a:miter lim="800000"/>
            <a:headEnd/>
            <a:tailEnd/>
          </a:ln>
          <a:effectLst/>
        </p:spPr>
        <p:txBody>
          <a:bodyPr vert="horz" wrap="square" lIns="92949" tIns="46474" rIns="92949" bIns="46474" numCol="1" anchor="b" anchorCtr="0" compatLnSpc="1">
            <a:prstTxWarp prst="textNoShape">
              <a:avLst/>
            </a:prstTxWarp>
          </a:bodyPr>
          <a:lstStyle>
            <a:lvl1pPr defTabSz="930275">
              <a:defRPr sz="1200">
                <a:latin typeface="Times New Roman" charset="0"/>
                <a:ea typeface="+mn-ea"/>
                <a:cs typeface="+mn-cs"/>
              </a:defRPr>
            </a:lvl1pPr>
          </a:lstStyle>
          <a:p>
            <a:pPr>
              <a:defRPr/>
            </a:pPr>
            <a:endParaRPr lang="en-US"/>
          </a:p>
        </p:txBody>
      </p:sp>
      <p:sp>
        <p:nvSpPr>
          <p:cNvPr id="14341" name="Rectangle 5"/>
          <p:cNvSpPr>
            <a:spLocks noGrp="1" noChangeArrowheads="1"/>
          </p:cNvSpPr>
          <p:nvPr>
            <p:ph type="sldNum" sz="quarter" idx="3"/>
          </p:nvPr>
        </p:nvSpPr>
        <p:spPr bwMode="auto">
          <a:xfrm>
            <a:off x="3957638" y="8818563"/>
            <a:ext cx="3027362" cy="463550"/>
          </a:xfrm>
          <a:prstGeom prst="rect">
            <a:avLst/>
          </a:prstGeom>
          <a:noFill/>
          <a:ln w="9525">
            <a:noFill/>
            <a:miter lim="800000"/>
            <a:headEnd/>
            <a:tailEnd/>
          </a:ln>
          <a:effectLst/>
        </p:spPr>
        <p:txBody>
          <a:bodyPr vert="horz" wrap="square" lIns="92949" tIns="46474" rIns="92949" bIns="46474" numCol="1" anchor="b" anchorCtr="0" compatLnSpc="1">
            <a:prstTxWarp prst="textNoShape">
              <a:avLst/>
            </a:prstTxWarp>
          </a:bodyPr>
          <a:lstStyle>
            <a:lvl1pPr algn="r" defTabSz="930275">
              <a:defRPr sz="1200"/>
            </a:lvl1pPr>
          </a:lstStyle>
          <a:p>
            <a:pPr>
              <a:defRPr/>
            </a:pPr>
            <a:fld id="{790AAA37-9F9E-4743-829F-6FCD220DBAC5}" type="slidenum">
              <a:rPr lang="en-US"/>
              <a:pPr>
                <a:defRPr/>
              </a:pPr>
              <a:t>‹#›</a:t>
            </a:fld>
            <a:endParaRPr lang="en-US"/>
          </a:p>
        </p:txBody>
      </p:sp>
    </p:spTree>
    <p:extLst>
      <p:ext uri="{BB962C8B-B14F-4D97-AF65-F5344CB8AC3E}">
        <p14:creationId xmlns:p14="http://schemas.microsoft.com/office/powerpoint/2010/main" val="1404249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4608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5" name="Rectangle 5"/>
          <p:cNvSpPr>
            <a:spLocks noGrp="1" noChangeArrowheads="1"/>
          </p:cNvSpPr>
          <p:nvPr>
            <p:ph type="body" sz="quarter" idx="3"/>
          </p:nvPr>
        </p:nvSpPr>
        <p:spPr bwMode="auto">
          <a:xfrm>
            <a:off x="914400" y="4419600"/>
            <a:ext cx="5105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4608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5652420-B985-F441-80C6-ABDBF1AFA20A}" type="slidenum">
              <a:rPr lang="en-US"/>
              <a:pPr>
                <a:defRPr/>
              </a:pPr>
              <a:t>‹#›</a:t>
            </a:fld>
            <a:endParaRPr lang="en-US"/>
          </a:p>
        </p:txBody>
      </p:sp>
    </p:spTree>
    <p:extLst>
      <p:ext uri="{BB962C8B-B14F-4D97-AF65-F5344CB8AC3E}">
        <p14:creationId xmlns:p14="http://schemas.microsoft.com/office/powerpoint/2010/main" val="3329108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57DC49-866A-4341-93E1-BF911A9CA5F8}" type="slidenum">
              <a:rPr lang="en-US" sz="1200"/>
              <a:pPr/>
              <a:t>1</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A57B0D31-577B-FB4C-863E-0A8E9078BC13}" type="slidenum">
              <a:rPr lang="en-US" sz="1200">
                <a:solidFill>
                  <a:prstClr val="black"/>
                </a:solidFill>
              </a:rPr>
              <a:pPr/>
              <a:t>12</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31334" y="4409003"/>
            <a:ext cx="5122333" cy="84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Frequently</a:t>
            </a:r>
            <a:r>
              <a:rPr lang="en-US" dirty="0">
                <a:latin typeface="Times New Roman" charset="0"/>
                <a:ea typeface="ＭＳ Ｐゴシック" charset="0"/>
                <a:cs typeface="ＭＳ Ｐゴシック" charset="0"/>
              </a:rPr>
              <a:t>, but not always, </a:t>
            </a:r>
            <a:r>
              <a:rPr lang="en-US" dirty="0" err="1" smtClean="0">
                <a:solidFill>
                  <a:schemeClr val="bg1"/>
                </a:solidFill>
                <a:latin typeface="Bwgrkl" charset="0"/>
                <a:ea typeface="ＭＳ Ｐゴシック" charset="0"/>
                <a:cs typeface="Bwgrkl" charset="0"/>
              </a:rPr>
              <a:t>ek</a:t>
            </a:r>
            <a:r>
              <a:rPr lang="en-US" dirty="0" smtClean="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means </a:t>
            </a:r>
            <a:r>
              <a:rPr lang="en-US" i="1" dirty="0" smtClean="0">
                <a:latin typeface="Times New Roman" charset="0"/>
                <a:ea typeface="ＭＳ Ｐゴシック" charset="0"/>
                <a:cs typeface="ＭＳ Ｐゴシック" charset="0"/>
              </a:rPr>
              <a:t>from </a:t>
            </a:r>
            <a:r>
              <a:rPr lang="en-US" i="1" dirty="0">
                <a:latin typeface="Times New Roman" charset="0"/>
                <a:ea typeface="ＭＳ Ｐゴシック" charset="0"/>
                <a:cs typeface="ＭＳ Ｐゴシック" charset="0"/>
              </a:rPr>
              <a:t>within</a:t>
            </a:r>
            <a:r>
              <a:rPr lang="en-US" dirty="0">
                <a:latin typeface="Times New Roman" charset="0"/>
                <a:ea typeface="ＭＳ Ｐゴシック" charset="0"/>
                <a:cs typeface="ＭＳ Ｐゴシック" charset="0"/>
              </a:rPr>
              <a:t>, while </a:t>
            </a:r>
            <a:r>
              <a:rPr lang="en-US" dirty="0" err="1" smtClean="0">
                <a:solidFill>
                  <a:schemeClr val="bg1"/>
                </a:solidFill>
                <a:latin typeface="Bwgrkl" charset="0"/>
                <a:ea typeface="ＭＳ Ｐゴシック" charset="0"/>
                <a:cs typeface="Bwgrkl" charset="0"/>
              </a:rPr>
              <a:t>apo</a:t>
            </a:r>
            <a:r>
              <a:rPr lang="en-US" dirty="0" smtClean="0">
                <a:solidFill>
                  <a:schemeClr val="bg1"/>
                </a:solidFill>
                <a:latin typeface="Bwgrkl" charset="0"/>
                <a:ea typeface="ＭＳ Ｐゴシック" charset="0"/>
                <a:cs typeface="Bwgrkl" charset="0"/>
              </a:rPr>
              <a:t> </a:t>
            </a:r>
            <a:r>
              <a:rPr lang="en-US" dirty="0" smtClean="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a:t>
            </a:r>
            <a:r>
              <a:rPr lang="en-US" i="1" dirty="0" smtClean="0">
                <a:latin typeface="Times New Roman" charset="0"/>
                <a:ea typeface="ＭＳ Ｐゴシック" charset="0"/>
                <a:cs typeface="ＭＳ Ｐゴシック" charset="0"/>
              </a:rPr>
              <a:t>the </a:t>
            </a:r>
            <a:r>
              <a:rPr lang="en-US" i="1" dirty="0">
                <a:latin typeface="Times New Roman" charset="0"/>
                <a:ea typeface="ＭＳ Ｐゴシック" charset="0"/>
                <a:cs typeface="ＭＳ Ｐゴシック" charset="0"/>
              </a:rPr>
              <a:t>outside of, </a:t>
            </a:r>
            <a:r>
              <a:rPr lang="en-US" i="1" dirty="0" smtClean="0">
                <a:latin typeface="Times New Roman" charset="0"/>
                <a:ea typeface="ＭＳ Ｐゴシック" charset="0"/>
                <a:cs typeface="ＭＳ Ｐゴシック" charset="0"/>
              </a:rPr>
              <a:t>from </a:t>
            </a:r>
            <a:r>
              <a:rPr lang="en-US" i="1" dirty="0">
                <a:latin typeface="Times New Roman" charset="0"/>
                <a:ea typeface="ＭＳ Ｐゴシック" charset="0"/>
                <a:cs typeface="ＭＳ Ｐゴシック" charset="0"/>
              </a:rPr>
              <a:t>the vicinity of</a:t>
            </a:r>
            <a:r>
              <a:rPr lang="en-US"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smtClean="0">
                <a:latin typeface="Times New Roman" charset="0"/>
                <a:ea typeface="ＭＳ Ｐゴシック" charset="0"/>
                <a:cs typeface="ＭＳ Ｐゴシック" charset="0"/>
              </a:rPr>
              <a:t>Schribner</a:t>
            </a:r>
            <a:r>
              <a:rPr lang="fr-FR"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Sons, 1965], 151).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13</a:t>
            </a:fld>
            <a:endParaRPr lang="en-US" sz="1200">
              <a:solidFill>
                <a:prstClr val="black"/>
              </a:solidFill>
            </a:endParaRPr>
          </a:p>
        </p:txBody>
      </p:sp>
      <p:sp>
        <p:nvSpPr>
          <p:cNvPr id="51203" name="Rectangle 2"/>
          <p:cNvSpPr>
            <a:spLocks noGrp="1" noRot="1" noChangeAspect="1" noChangeArrowheads="1"/>
          </p:cNvSpPr>
          <p:nvPr>
            <p:ph type="sldImg"/>
          </p:nvPr>
        </p:nvSpPr>
        <p:spPr>
          <a:xfrm>
            <a:off x="1164167" y="696159"/>
            <a:ext cx="4656667" cy="3480792"/>
          </a:xfrm>
          <a:solidFill>
            <a:srgbClr val="FFFFFF"/>
          </a:solidFill>
          <a:ln/>
        </p:spPr>
      </p:sp>
      <p:sp>
        <p:nvSpPr>
          <p:cNvPr id="51204" name="Rectangle 3"/>
          <p:cNvSpPr>
            <a:spLocks noGrp="1" noChangeArrowheads="1"/>
          </p:cNvSpPr>
          <p:nvPr>
            <p:ph type="body" idx="1"/>
          </p:nvPr>
        </p:nvSpPr>
        <p:spPr>
          <a:xfrm>
            <a:off x="931864" y="4408488"/>
            <a:ext cx="5121275" cy="281175"/>
          </a:xfrm>
          <a:solidFill>
            <a:srgbClr val="FFFFFF"/>
          </a:solidFill>
          <a:ln>
            <a:solidFill>
              <a:srgbClr val="000000"/>
            </a:solidFill>
          </a:ln>
          <a:extLst>
            <a:ext uri="{FAA26D3D-D897-4be2-8F04-BA451C77F1D7}">
              <ma14:placeholderFlag xmlns:ma14="http://schemas.microsoft.com/office/mac/drawingml/2011/main"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14</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15</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16</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BE7E7804-7A63-7D42-8FC5-436EC93C4984}" type="slidenum">
              <a:rPr lang="en-US" sz="1200">
                <a:solidFill>
                  <a:prstClr val="black"/>
                </a:solidFill>
              </a:rPr>
              <a:pPr/>
              <a:t>17</a:t>
            </a:fld>
            <a:endParaRPr lang="en-US" sz="120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31334" y="4409003"/>
            <a:ext cx="5122333" cy="84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Frequently</a:t>
            </a:r>
            <a:r>
              <a:rPr lang="en-US" dirty="0">
                <a:latin typeface="Times New Roman" charset="0"/>
                <a:ea typeface="ＭＳ Ｐゴシック" charset="0"/>
                <a:cs typeface="ＭＳ Ｐゴシック" charset="0"/>
              </a:rPr>
              <a:t>,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e,k</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smtClean="0">
                <a:latin typeface="Times New Roman" charset="0"/>
                <a:ea typeface="ＭＳ Ｐゴシック" charset="0"/>
                <a:cs typeface="ＭＳ Ｐゴシック" charset="0"/>
              </a:rPr>
              <a:t>Schribner</a:t>
            </a:r>
            <a:r>
              <a:rPr lang="fr-FR"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Sons, 1965], 151).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A6522795-329B-D24B-AE90-624A617767DC}" type="slidenum">
              <a:rPr lang="en-US" sz="1200">
                <a:solidFill>
                  <a:prstClr val="black"/>
                </a:solidFill>
              </a:rPr>
              <a:pPr/>
              <a:t>18</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31334" y="4409003"/>
            <a:ext cx="5122333" cy="84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Frequently</a:t>
            </a:r>
            <a:r>
              <a:rPr lang="en-US" dirty="0">
                <a:latin typeface="Times New Roman" charset="0"/>
                <a:ea typeface="ＭＳ Ｐゴシック" charset="0"/>
                <a:cs typeface="ＭＳ Ｐゴシック" charset="0"/>
              </a:rPr>
              <a:t>,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e,k</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smtClean="0">
                <a:latin typeface="Times New Roman" charset="0"/>
                <a:ea typeface="ＭＳ Ｐゴシック" charset="0"/>
                <a:cs typeface="ＭＳ Ｐゴシック" charset="0"/>
              </a:rPr>
              <a:t>Schribner</a:t>
            </a:r>
            <a:r>
              <a:rPr lang="fr-FR"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Sons, 1965], 151).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19</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20</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21</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55209" indent="-290465">
              <a:defRPr sz="2400">
                <a:solidFill>
                  <a:schemeClr val="tx1"/>
                </a:solidFill>
                <a:latin typeface="Comic Sans MS" pitchFamily="66" charset="0"/>
                <a:ea typeface="MS PGothic" pitchFamily="34" charset="-128"/>
              </a:defRPr>
            </a:lvl2pPr>
            <a:lvl3pPr marL="1161860" indent="-232372">
              <a:defRPr sz="2400">
                <a:solidFill>
                  <a:schemeClr val="tx1"/>
                </a:solidFill>
                <a:latin typeface="Comic Sans MS" pitchFamily="66" charset="0"/>
                <a:ea typeface="MS PGothic" pitchFamily="34" charset="-128"/>
              </a:defRPr>
            </a:lvl3pPr>
            <a:lvl4pPr marL="1626603" indent="-232372">
              <a:defRPr sz="2400">
                <a:solidFill>
                  <a:schemeClr val="tx1"/>
                </a:solidFill>
                <a:latin typeface="Comic Sans MS" pitchFamily="66" charset="0"/>
                <a:ea typeface="MS PGothic" pitchFamily="34" charset="-128"/>
              </a:defRPr>
            </a:lvl4pPr>
            <a:lvl5pPr marL="2091347" indent="-232372">
              <a:defRPr sz="2400">
                <a:solidFill>
                  <a:schemeClr val="tx1"/>
                </a:solidFill>
                <a:latin typeface="Comic Sans MS" pitchFamily="66" charset="0"/>
                <a:ea typeface="MS PGothic" pitchFamily="34" charset="-128"/>
              </a:defRPr>
            </a:lvl5pPr>
            <a:lvl6pPr marL="2556091" indent="-232372"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3020835" indent="-232372"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85579" indent="-232372"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950322" indent="-232372"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27ADF8F-1837-4579-9A57-1ABE544EFCED}" type="slidenum">
              <a:rPr lang="en-GB" sz="1200">
                <a:solidFill>
                  <a:prstClr val="white"/>
                </a:solidFill>
              </a:rPr>
              <a:pPr/>
              <a:t>3</a:t>
            </a:fld>
            <a:endParaRPr lang="en-GB" sz="1200">
              <a:solidFill>
                <a:prstClr val="white"/>
              </a:solidFill>
            </a:endParaRPr>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a:xfrm>
            <a:off x="931334" y="4409004"/>
            <a:ext cx="5122333" cy="4176951"/>
          </a:xfrm>
          <a:solidFill>
            <a:srgbClr val="FFFFFF"/>
          </a:solidFill>
          <a:ln>
            <a:solidFill>
              <a:srgbClr val="000000"/>
            </a:solidFill>
          </a:ln>
        </p:spPr>
        <p:txBody>
          <a:bodyPr/>
          <a:lstStyle/>
          <a:p>
            <a:r>
              <a:rPr lang="en-US" smtClean="0"/>
              <a:t>The Amil view does not view the book of Revelation in chronological order.  It puts chapter 20 BEFORE chapter 19 as it sees the Rev 20 millennium as the present church age that is followed by Christ</a:t>
            </a:r>
            <a:r>
              <a:rPr lang="ja-JP" altLang="en-US" smtClean="0"/>
              <a:t>’</a:t>
            </a:r>
            <a:r>
              <a:rPr lang="en-US" altLang="ja-JP" smtClean="0"/>
              <a:t>s return in Rev 19.</a:t>
            </a: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BFA78EA-A91C-7745-A39B-3D0268FB3DCD}" type="slidenum">
              <a:rPr lang="en-GB" sz="1200">
                <a:solidFill>
                  <a:prstClr val="black"/>
                </a:solidFill>
                <a:latin typeface="Comic Sans MS" charset="0"/>
              </a:rPr>
              <a:pPr/>
              <a:t>22</a:t>
            </a:fld>
            <a:endParaRPr lang="en-GB" sz="1200">
              <a:solidFill>
                <a:prstClr val="black"/>
              </a:solidFill>
              <a:latin typeface="Comic Sans MS"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23</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956550" y="8816396"/>
            <a:ext cx="3026833" cy="46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9" tIns="46474" rIns="92949" bIns="46474"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36746D5-5443-1F4A-B900-B1AB7E391CD5}" type="slidenum">
              <a:rPr lang="en-GB" sz="1200">
                <a:solidFill>
                  <a:prstClr val="black"/>
                </a:solidFill>
                <a:latin typeface="Comic Sans MS" charset="0"/>
              </a:rPr>
              <a:pPr algn="r"/>
              <a:t>24</a:t>
            </a:fld>
            <a:endParaRPr lang="en-GB" sz="1200">
              <a:solidFill>
                <a:prstClr val="black"/>
              </a:solidFill>
              <a:latin typeface="Comic Sans MS"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10FC9E41-EC12-3C42-9432-0A9B49540B7B}" type="slidenum">
              <a:rPr lang="en-US" sz="1200">
                <a:solidFill>
                  <a:prstClr val="black"/>
                </a:solidFill>
              </a:rPr>
              <a:pPr/>
              <a:t>25</a:t>
            </a:fld>
            <a:endParaRPr lang="en-US" sz="1200">
              <a:solidFill>
                <a:prstClr val="black"/>
              </a:solidFill>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7459"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0807A706-DEB1-E64E-A346-66426586AEA9}" type="slidenum">
              <a:rPr lang="en-US" sz="1200">
                <a:solidFill>
                  <a:prstClr val="black"/>
                </a:solidFill>
              </a:rPr>
              <a:pPr/>
              <a:t>26</a:t>
            </a:fld>
            <a:endParaRPr lang="en-US" sz="1200">
              <a:solidFill>
                <a:prstClr val="black"/>
              </a:solidFill>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9507"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DDB77ABB-BE61-0949-BA97-1D9B0D185150}" type="slidenum">
              <a:rPr lang="en-US" sz="1200">
                <a:solidFill>
                  <a:prstClr val="black"/>
                </a:solidFill>
              </a:rPr>
              <a:pPr/>
              <a:t>27</a:t>
            </a:fld>
            <a:endParaRPr lang="en-US" sz="1200">
              <a:solidFill>
                <a:prstClr val="black"/>
              </a:solidFill>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1555"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0EF9811E-D288-4943-BF18-7C901C11BD05}" type="slidenum">
              <a:rPr lang="en-US" sz="1200">
                <a:solidFill>
                  <a:prstClr val="black"/>
                </a:solidFill>
              </a:rPr>
              <a:pPr/>
              <a:t>28</a:t>
            </a:fld>
            <a:endParaRPr lang="en-US" sz="1200">
              <a:solidFill>
                <a:prstClr val="black"/>
              </a:solidFill>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03"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FE025EF-1F1C-AF4E-8A65-D714F121E787}" type="slidenum">
              <a:rPr lang="en-US" sz="1200">
                <a:solidFill>
                  <a:prstClr val="black"/>
                </a:solidFill>
              </a:rPr>
              <a:pPr/>
              <a:t>29</a:t>
            </a:fld>
            <a:endParaRPr lang="en-US" sz="1200">
              <a:solidFill>
                <a:prstClr val="black"/>
              </a:solidFill>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5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6E381BC-C9AA-C54B-AA05-E84D49A84922}" type="slidenum">
              <a:rPr lang="en-US" sz="1200">
                <a:solidFill>
                  <a:prstClr val="black"/>
                </a:solidFill>
              </a:rPr>
              <a:pPr/>
              <a:t>30</a:t>
            </a:fld>
            <a:endParaRPr lang="en-US" sz="1200">
              <a:solidFill>
                <a:prstClr val="black"/>
              </a:solidFill>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97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2D59F1F-2B50-024B-99EC-98E33DC53739}" type="slidenum">
              <a:rPr lang="en-US" sz="1200">
                <a:solidFill>
                  <a:prstClr val="black"/>
                </a:solidFill>
              </a:rPr>
              <a:pPr/>
              <a:t>31</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7E6900AE-51CC-F244-958B-A709083AC730}" type="slidenum">
              <a:rPr lang="en-GB" sz="1200">
                <a:solidFill>
                  <a:prstClr val="black"/>
                </a:solidFill>
                <a:latin typeface="Comic Sans MS" charset="0"/>
              </a:rPr>
              <a:pPr/>
              <a:t>32</a:t>
            </a:fld>
            <a:endParaRPr lang="en-GB" sz="1200">
              <a:solidFill>
                <a:prstClr val="black"/>
              </a:solidFill>
              <a:latin typeface="Comic Sans MS"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1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B8FAAD63-E713-0547-982E-AB116C1B6562}" type="slidenum">
              <a:rPr lang="en-US" sz="1200">
                <a:solidFill>
                  <a:prstClr val="black"/>
                </a:solidFill>
              </a:rPr>
              <a:pPr/>
              <a:t>33</a:t>
            </a:fld>
            <a:endParaRPr lang="en-US" sz="1200">
              <a:solidFill>
                <a:prstClr val="black"/>
              </a:solidFill>
            </a:endParaRPr>
          </a:p>
        </p:txBody>
      </p:sp>
      <p:sp>
        <p:nvSpPr>
          <p:cNvPr id="157698" name="Rectangle 2"/>
          <p:cNvSpPr>
            <a:spLocks noGrp="1" noRot="1" noChangeAspect="1" noChangeArrowheads="1"/>
          </p:cNvSpPr>
          <p:nvPr>
            <p:ph type="sldImg"/>
          </p:nvPr>
        </p:nvSpPr>
        <p:spPr bwMode="auto">
          <a:xfrm>
            <a:off x="1123745" y="686490"/>
            <a:ext cx="4687387" cy="350496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7699" name="Rectangle 3"/>
          <p:cNvSpPr>
            <a:spLocks noGrp="1" noChangeArrowheads="1"/>
          </p:cNvSpPr>
          <p:nvPr>
            <p:ph type="body" idx="1"/>
          </p:nvPr>
        </p:nvSpPr>
        <p:spPr bwMode="auto">
          <a:xfrm>
            <a:off x="915164" y="4420284"/>
            <a:ext cx="5104548" cy="418984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69" name="Rectangle 7"/>
          <p:cNvSpPr txBox="1">
            <a:spLocks noGrp="1" noChangeArrowheads="1"/>
          </p:cNvSpPr>
          <p:nvPr/>
        </p:nvSpPr>
        <p:spPr bwMode="auto">
          <a:xfrm>
            <a:off x="3956550" y="8816396"/>
            <a:ext cx="3026833" cy="46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9" tIns="46474" rIns="92949" bIns="46474"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C430D4F3-4A3A-4B93-BF57-EA6F93E9DA52}" type="slidenum">
              <a:rPr lang="en-US" sz="1200">
                <a:solidFill>
                  <a:prstClr val="black"/>
                </a:solidFill>
                <a:latin typeface="Times New Roman" pitchFamily="18" charset="0"/>
              </a:rPr>
              <a:pPr algn="r"/>
              <a:t>34</a:t>
            </a:fld>
            <a:endParaRPr lang="en-US" sz="1200">
              <a:solidFill>
                <a:prstClr val="black"/>
              </a:solidFill>
              <a:latin typeface="Times New Roman" pitchFamily="18" charset="0"/>
            </a:endParaRPr>
          </a:p>
        </p:txBody>
      </p:sp>
      <p:sp>
        <p:nvSpPr>
          <p:cNvPr id="877570" name="Rectangle 2"/>
          <p:cNvSpPr>
            <a:spLocks noGrp="1" noRot="1" noChangeAspect="1" noChangeArrowheads="1" noTextEdit="1"/>
          </p:cNvSpPr>
          <p:nvPr>
            <p:ph type="sldImg"/>
          </p:nvPr>
        </p:nvSpPr>
        <p:spPr>
          <a:xfrm>
            <a:off x="1123745" y="686490"/>
            <a:ext cx="4687387" cy="3504965"/>
          </a:xfrm>
          <a:solidFill>
            <a:srgbClr val="FFFFFF"/>
          </a:solidFill>
          <a:ln/>
        </p:spPr>
      </p:sp>
      <p:sp>
        <p:nvSpPr>
          <p:cNvPr id="877571" name="Rectangle 3"/>
          <p:cNvSpPr>
            <a:spLocks noGrp="1" noChangeArrowheads="1"/>
          </p:cNvSpPr>
          <p:nvPr>
            <p:ph type="body" idx="1"/>
          </p:nvPr>
        </p:nvSpPr>
        <p:spPr>
          <a:xfrm>
            <a:off x="915164" y="4420284"/>
            <a:ext cx="5104548" cy="4189843"/>
          </a:xfrm>
          <a:solidFill>
            <a:srgbClr val="FFFFFF"/>
          </a:solidFill>
          <a:ln>
            <a:solidFill>
              <a:srgbClr val="000000"/>
            </a:solidFill>
          </a:ln>
        </p:spPr>
        <p:txBody>
          <a:bodyPr/>
          <a:lstStyle/>
          <a:p>
            <a:pPr defTabSz="464744" eaLnBrk="1" hangingPunct="1">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7"/>
          <p:cNvSpPr txBox="1">
            <a:spLocks noGrp="1" noChangeArrowheads="1"/>
          </p:cNvSpPr>
          <p:nvPr/>
        </p:nvSpPr>
        <p:spPr bwMode="auto">
          <a:xfrm>
            <a:off x="3958167" y="8818007"/>
            <a:ext cx="3026833" cy="46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9" tIns="46474" rIns="92949" bIns="46474"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CFE8A62E-923D-451D-A209-93701B58E5B5}" type="slidenum">
              <a:rPr lang="en-US" sz="1200">
                <a:solidFill>
                  <a:prstClr val="black"/>
                </a:solidFill>
                <a:latin typeface="Arial" pitchFamily="34" charset="0"/>
              </a:rPr>
              <a:pPr algn="r"/>
              <a:t>35</a:t>
            </a:fld>
            <a:endParaRPr lang="en-US" sz="1200">
              <a:solidFill>
                <a:prstClr val="black"/>
              </a:solidFill>
              <a:latin typeface="Arial" pitchFamily="34" charset="0"/>
            </a:endParaRPr>
          </a:p>
        </p:txBody>
      </p:sp>
      <p:sp>
        <p:nvSpPr>
          <p:cNvPr id="867330" name="Rectangle 2"/>
          <p:cNvSpPr>
            <a:spLocks noGrp="1" noRot="1" noChangeAspect="1" noChangeArrowheads="1" noTextEdit="1"/>
          </p:cNvSpPr>
          <p:nvPr>
            <p:ph type="sldImg"/>
          </p:nvPr>
        </p:nvSpPr>
        <p:spPr>
          <a:solidFill>
            <a:srgbClr val="FFFFFF"/>
          </a:solidFill>
          <a:ln/>
        </p:spPr>
      </p:sp>
      <p:sp>
        <p:nvSpPr>
          <p:cNvPr id="867331" name="Rectangle 3"/>
          <p:cNvSpPr>
            <a:spLocks noGrp="1" noChangeArrowheads="1"/>
          </p:cNvSpPr>
          <p:nvPr>
            <p:ph type="body" idx="1"/>
          </p:nvPr>
        </p:nvSpPr>
        <p:spPr>
          <a:xfrm>
            <a:off x="931334" y="4409004"/>
            <a:ext cx="5122333" cy="4176951"/>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57BB30FA-64C3-40F8-AF5D-92C670899C3C}" type="slidenum">
              <a:rPr lang="en-GB" altLang="en-US" sz="1200">
                <a:solidFill>
                  <a:srgbClr val="FFFFFF"/>
                </a:solidFill>
                <a:latin typeface="Comic Sans MS" pitchFamily="66" charset="0"/>
              </a:rPr>
              <a:pPr/>
              <a:t>37</a:t>
            </a:fld>
            <a:endParaRPr lang="en-GB" altLang="en-US" sz="1200">
              <a:solidFill>
                <a:srgbClr val="FFFFFF"/>
              </a:solidFill>
              <a:latin typeface="Comic Sans MS" pitchFamily="66" charset="0"/>
            </a:endParaRPr>
          </a:p>
        </p:txBody>
      </p:sp>
      <p:sp>
        <p:nvSpPr>
          <p:cNvPr id="470018" name="Rectangle 7"/>
          <p:cNvSpPr txBox="1">
            <a:spLocks noGrp="1" noChangeArrowheads="1"/>
          </p:cNvSpPr>
          <p:nvPr/>
        </p:nvSpPr>
        <p:spPr bwMode="auto">
          <a:xfrm>
            <a:off x="3958167" y="8818007"/>
            <a:ext cx="3026833" cy="46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9" tIns="46474" rIns="92949" bIns="46474" anchor="b"/>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fld id="{C17BE5A6-0802-45DA-B758-065CEC1DEF52}" type="slidenum">
              <a:rPr lang="en-US" altLang="en-US" sz="1200">
                <a:solidFill>
                  <a:srgbClr val="000000"/>
                </a:solidFill>
                <a:latin typeface="Arial" pitchFamily="34" charset="0"/>
                <a:cs typeface="+mn-cs"/>
              </a:rPr>
              <a:pPr algn="r"/>
              <a:t>37</a:t>
            </a:fld>
            <a:endParaRPr lang="en-US" altLang="en-US" sz="1200">
              <a:solidFill>
                <a:srgbClr val="000000"/>
              </a:solidFill>
              <a:latin typeface="Arial" pitchFamily="34" charset="0"/>
              <a:cs typeface="+mn-cs"/>
            </a:endParaRPr>
          </a:p>
        </p:txBody>
      </p:sp>
      <p:sp>
        <p:nvSpPr>
          <p:cNvPr id="470019" name="Rectangle 2"/>
          <p:cNvSpPr>
            <a:spLocks noGrp="1" noRot="1" noChangeAspect="1" noChangeArrowheads="1" noTextEdit="1"/>
          </p:cNvSpPr>
          <p:nvPr>
            <p:ph type="sldImg"/>
          </p:nvPr>
        </p:nvSpPr>
        <p:spPr>
          <a:solidFill>
            <a:srgbClr val="FFFFFF"/>
          </a:solidFill>
        </p:spPr>
      </p:sp>
      <p:sp>
        <p:nvSpPr>
          <p:cNvPr id="470020" name="Rectangle 3"/>
          <p:cNvSpPr>
            <a:spLocks noGrp="1" noChangeArrowheads="1"/>
          </p:cNvSpPr>
          <p:nvPr>
            <p:ph type="body" idx="1"/>
          </p:nvPr>
        </p:nvSpPr>
        <p:spPr>
          <a:xfrm>
            <a:off x="931334" y="4409004"/>
            <a:ext cx="5122333" cy="4176951"/>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46944E3-0705-864C-AE36-76BBA519D978}" type="slidenum">
              <a:rPr lang="en-US" sz="1200">
                <a:solidFill>
                  <a:srgbClr val="000000"/>
                </a:solidFill>
              </a:rPr>
              <a:pPr algn="r"/>
              <a:t>38</a:t>
            </a:fld>
            <a:endParaRPr 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98500" y="4409004"/>
            <a:ext cx="5588000" cy="4176951"/>
          </a:xfrm>
          <a:solidFill>
            <a:srgbClr val="FFFFFF"/>
          </a:solidFill>
          <a:ln>
            <a:solidFill>
              <a:srgbClr val="000000"/>
            </a:solidFill>
          </a:ln>
          <a:extLst>
            <a:ext uri="{FAA26D3D-D897-4be2-8F04-BA451C77F1D7}">
              <ma14:placeholderFlag xmlns:ma14="http://schemas.microsoft.com/office/mac/drawingml/2011/main" val="1"/>
            </a:ext>
          </a:extLst>
        </p:spPr>
        <p:txBody>
          <a:bodyPr lIns="92943" tIns="46470" rIns="92943" bIns="46470"/>
          <a:lstStyle/>
          <a:p>
            <a:r>
              <a:rPr lang="en-US" dirty="0" smtClean="0">
                <a:latin typeface="Times New Roman" charset="0"/>
                <a:ea typeface="ＭＳ Ｐゴシック" charset="0"/>
                <a:cs typeface="ＭＳ Ｐゴシック" charset="0"/>
              </a:rPr>
              <a:t>http://fr.musicplayon.com/Sandi-Patty-We-Shall-Behold-Him-Chinese-lyrics-touch-709300.html?translateTo=zh</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C662A42-8D53-E44A-9F5E-66A1A3CDA905}" type="slidenum">
              <a:rPr lang="en-US" sz="1200">
                <a:solidFill>
                  <a:srgbClr val="000000"/>
                </a:solidFill>
              </a:rPr>
              <a:pPr algn="r"/>
              <a:t>39</a:t>
            </a:fld>
            <a:endParaRPr lang="en-US" sz="1200">
              <a:solidFill>
                <a:srgbClr val="000000"/>
              </a:solidFill>
            </a:endParaRPr>
          </a:p>
        </p:txBody>
      </p:sp>
      <p:sp>
        <p:nvSpPr>
          <p:cNvPr id="171010" name="Rectangle 2"/>
          <p:cNvSpPr>
            <a:spLocks noGrp="1" noRot="1" noChangeAspect="1" noChangeArrowheads="1"/>
          </p:cNvSpPr>
          <p:nvPr>
            <p:ph type="sldImg"/>
          </p:nvPr>
        </p:nvSpPr>
        <p:spPr>
          <a:xfrm>
            <a:off x="1125361" y="686490"/>
            <a:ext cx="4689005" cy="3504965"/>
          </a:xfrm>
          <a:solidFill>
            <a:srgbClr val="FFFFFF"/>
          </a:solidFill>
          <a:ln/>
        </p:spPr>
      </p:sp>
      <p:sp>
        <p:nvSpPr>
          <p:cNvPr id="171011"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DC57ED6-2867-D242-9266-DF5E1092AA32}" type="slidenum">
              <a:rPr lang="en-US" sz="1200">
                <a:solidFill>
                  <a:srgbClr val="000000"/>
                </a:solidFill>
              </a:rPr>
              <a:pPr algn="r"/>
              <a:t>40</a:t>
            </a:fld>
            <a:endParaRPr lang="en-US" sz="1200">
              <a:solidFill>
                <a:srgbClr val="000000"/>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698500" y="4409004"/>
            <a:ext cx="5588000" cy="4176951"/>
          </a:xfrm>
          <a:solidFill>
            <a:srgbClr val="FFFFFF"/>
          </a:solidFill>
          <a:ln>
            <a:solidFill>
              <a:srgbClr val="000000"/>
            </a:solidFill>
          </a:ln>
          <a:extLst>
            <a:ext uri="{FAA26D3D-D897-4be2-8F04-BA451C77F1D7}">
              <ma14:placeholderFlag xmlns:ma14="http://schemas.microsoft.com/office/mac/drawingml/2011/main" val="1"/>
            </a:ext>
          </a:extLst>
        </p:spPr>
        <p:txBody>
          <a:bodyPr lIns="92937" tIns="46467" rIns="92937" bIns="4646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5209" indent="-290465" eaLnBrk="0" hangingPunct="0">
              <a:defRPr sz="2400">
                <a:solidFill>
                  <a:schemeClr val="tx1"/>
                </a:solidFill>
                <a:latin typeface="Times New Roman" charset="0"/>
                <a:ea typeface="ＭＳ Ｐゴシック" charset="0"/>
              </a:defRPr>
            </a:lvl2pPr>
            <a:lvl3pPr marL="1161860" indent="-232372" eaLnBrk="0" hangingPunct="0">
              <a:defRPr sz="2400">
                <a:solidFill>
                  <a:schemeClr val="tx1"/>
                </a:solidFill>
                <a:latin typeface="Times New Roman" charset="0"/>
                <a:ea typeface="ＭＳ Ｐゴシック" charset="0"/>
              </a:defRPr>
            </a:lvl3pPr>
            <a:lvl4pPr marL="1626603" indent="-232372" eaLnBrk="0" hangingPunct="0">
              <a:defRPr sz="2400">
                <a:solidFill>
                  <a:schemeClr val="tx1"/>
                </a:solidFill>
                <a:latin typeface="Times New Roman" charset="0"/>
                <a:ea typeface="ＭＳ Ｐゴシック" charset="0"/>
              </a:defRPr>
            </a:lvl4pPr>
            <a:lvl5pPr marL="2091347" indent="-232372" eaLnBrk="0" hangingPunct="0">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8DC559-E63C-0D4C-A45E-3BC8D760364D}" type="slidenum">
              <a:rPr lang="en-US" sz="1200">
                <a:solidFill>
                  <a:srgbClr val="000000"/>
                </a:solidFill>
              </a:rPr>
              <a:pPr eaLnBrk="1" hangingPunct="1"/>
              <a:t>41</a:t>
            </a:fld>
            <a:endParaRPr lang="en-US" sz="1200">
              <a:solidFill>
                <a:srgbClr val="000000"/>
              </a:solidFill>
            </a:endParaRPr>
          </a:p>
        </p:txBody>
      </p:sp>
      <p:sp>
        <p:nvSpPr>
          <p:cNvPr id="175106" name="Rectangle 2"/>
          <p:cNvSpPr>
            <a:spLocks noGrp="1" noRot="1" noChangeAspect="1" noChangeArrowheads="1"/>
          </p:cNvSpPr>
          <p:nvPr>
            <p:ph type="sldImg"/>
          </p:nvPr>
        </p:nvSpPr>
        <p:spPr>
          <a:xfrm>
            <a:off x="1151232" y="684879"/>
            <a:ext cx="4682537" cy="3500130"/>
          </a:xfrm>
          <a:solidFill>
            <a:srgbClr val="FFFFFF"/>
          </a:solidFill>
          <a:ln/>
        </p:spPr>
      </p:sp>
      <p:sp>
        <p:nvSpPr>
          <p:cNvPr id="175107" name="Rectangle 3"/>
          <p:cNvSpPr>
            <a:spLocks noGrp="1" noChangeArrowheads="1"/>
          </p:cNvSpPr>
          <p:nvPr>
            <p:ph type="body" idx="1"/>
          </p:nvPr>
        </p:nvSpPr>
        <p:spPr>
          <a:xfrm>
            <a:off x="931334" y="4413838"/>
            <a:ext cx="5122333" cy="4183397"/>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88E0C51-A19E-FD40-99A9-67A43FFFB67D}" type="slidenum">
              <a:rPr lang="en-US" sz="1200">
                <a:solidFill>
                  <a:srgbClr val="000000"/>
                </a:solidFill>
              </a:rPr>
              <a:pPr algn="r"/>
              <a:t>42</a:t>
            </a:fld>
            <a:endParaRPr lang="en-US" sz="1200">
              <a:solidFill>
                <a:srgbClr val="000000"/>
              </a:solidFill>
            </a:endParaRPr>
          </a:p>
        </p:txBody>
      </p:sp>
      <p:sp>
        <p:nvSpPr>
          <p:cNvPr id="177154" name="Rectangle 2"/>
          <p:cNvSpPr>
            <a:spLocks noGrp="1" noRot="1" noChangeAspect="1" noChangeArrowheads="1"/>
          </p:cNvSpPr>
          <p:nvPr>
            <p:ph type="sldImg"/>
          </p:nvPr>
        </p:nvSpPr>
        <p:spPr>
          <a:xfrm>
            <a:off x="1125361" y="686490"/>
            <a:ext cx="4689005" cy="3504965"/>
          </a:xfrm>
          <a:solidFill>
            <a:srgbClr val="FFFFFF"/>
          </a:solidFill>
          <a:ln/>
        </p:spPr>
      </p:sp>
      <p:sp>
        <p:nvSpPr>
          <p:cNvPr id="177155"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55209" indent="-290465">
              <a:defRPr sz="2400">
                <a:solidFill>
                  <a:schemeClr val="tx1"/>
                </a:solidFill>
                <a:latin typeface="Comic Sans MS" pitchFamily="66" charset="0"/>
                <a:ea typeface="MS PGothic" pitchFamily="34" charset="-128"/>
              </a:defRPr>
            </a:lvl2pPr>
            <a:lvl3pPr marL="1161860" indent="-232372">
              <a:defRPr sz="2400">
                <a:solidFill>
                  <a:schemeClr val="tx1"/>
                </a:solidFill>
                <a:latin typeface="Comic Sans MS" pitchFamily="66" charset="0"/>
                <a:ea typeface="MS PGothic" pitchFamily="34" charset="-128"/>
              </a:defRPr>
            </a:lvl3pPr>
            <a:lvl4pPr marL="1626603" indent="-232372">
              <a:defRPr sz="2400">
                <a:solidFill>
                  <a:schemeClr val="tx1"/>
                </a:solidFill>
                <a:latin typeface="Comic Sans MS" pitchFamily="66" charset="0"/>
                <a:ea typeface="MS PGothic" pitchFamily="34" charset="-128"/>
              </a:defRPr>
            </a:lvl4pPr>
            <a:lvl5pPr marL="2091347" indent="-232372">
              <a:defRPr sz="2400">
                <a:solidFill>
                  <a:schemeClr val="tx1"/>
                </a:solidFill>
                <a:latin typeface="Comic Sans MS" pitchFamily="66" charset="0"/>
                <a:ea typeface="MS PGothic" pitchFamily="34" charset="-128"/>
              </a:defRPr>
            </a:lvl5pPr>
            <a:lvl6pPr marL="2556091" indent="-232372"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3020835" indent="-232372"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85579" indent="-232372"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950322" indent="-232372"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0A85E08-D5EA-4DAA-9F12-D9A722AE214E}" type="slidenum">
              <a:rPr lang="en-GB" sz="1200">
                <a:solidFill>
                  <a:prstClr val="white"/>
                </a:solidFill>
              </a:rPr>
              <a:pPr/>
              <a:t>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31334" y="4409004"/>
            <a:ext cx="5122333" cy="4176951"/>
          </a:xfrm>
          <a:solidFill>
            <a:srgbClr val="FFFFFF"/>
          </a:solidFill>
          <a:ln>
            <a:solidFill>
              <a:srgbClr val="000000"/>
            </a:solidFill>
          </a:ln>
        </p:spPr>
        <p:txBody>
          <a:bodyPr/>
          <a:lstStyle/>
          <a:p>
            <a:r>
              <a:rPr lang="en-US" smtClean="0"/>
              <a:t>Like the Amil view, the Postmil view also does not view the book of Revelation in chronological order.  It puts chapter 20 BEFORE chapter 19 as it sees the Rev 20 millennium as the present church age that is followed by Christ</a:t>
            </a:r>
            <a:r>
              <a:rPr lang="ja-JP" altLang="en-US" smtClean="0"/>
              <a:t>’</a:t>
            </a:r>
            <a:r>
              <a:rPr lang="en-US" altLang="ja-JP" smtClean="0"/>
              <a:t>s return in Rev 19.  However, it has even more difficulties as it sees the judgments of Rev 6-18 during a millennium that supposedly gets better and better, while these chapters show the world getting progressingly worse.</a:t>
            </a:r>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A32CF26-713C-C54A-9643-AA5235CC43ED}" type="slidenum">
              <a:rPr lang="en-US" sz="1200">
                <a:solidFill>
                  <a:srgbClr val="000000"/>
                </a:solidFill>
              </a:rPr>
              <a:pPr algn="r"/>
              <a:t>43</a:t>
            </a:fld>
            <a:endParaRPr lang="en-US" sz="1200">
              <a:solidFill>
                <a:srgbClr val="000000"/>
              </a:solidFill>
            </a:endParaRPr>
          </a:p>
        </p:txBody>
      </p:sp>
      <p:sp>
        <p:nvSpPr>
          <p:cNvPr id="179202" name="Rectangle 2"/>
          <p:cNvSpPr>
            <a:spLocks noGrp="1" noRot="1" noChangeAspect="1" noChangeArrowheads="1"/>
          </p:cNvSpPr>
          <p:nvPr>
            <p:ph type="sldImg"/>
          </p:nvPr>
        </p:nvSpPr>
        <p:spPr>
          <a:xfrm>
            <a:off x="1125361" y="686490"/>
            <a:ext cx="4689005" cy="3504965"/>
          </a:xfrm>
          <a:solidFill>
            <a:srgbClr val="FFFFFF"/>
          </a:solidFill>
          <a:ln/>
        </p:spPr>
      </p:sp>
      <p:sp>
        <p:nvSpPr>
          <p:cNvPr id="179203"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9B239B3-0D07-3D46-99DF-0C007DB020B9}" type="slidenum">
              <a:rPr lang="en-US" sz="1200">
                <a:solidFill>
                  <a:srgbClr val="000000"/>
                </a:solidFill>
              </a:rPr>
              <a:pPr algn="r"/>
              <a:t>44</a:t>
            </a:fld>
            <a:endParaRPr lang="en-US" sz="1200">
              <a:solidFill>
                <a:srgbClr val="000000"/>
              </a:solidFill>
            </a:endParaRPr>
          </a:p>
        </p:txBody>
      </p:sp>
      <p:sp>
        <p:nvSpPr>
          <p:cNvPr id="181250" name="Rectangle 2"/>
          <p:cNvSpPr>
            <a:spLocks noGrp="1" noRot="1" noChangeAspect="1" noChangeArrowheads="1"/>
          </p:cNvSpPr>
          <p:nvPr>
            <p:ph type="sldImg"/>
          </p:nvPr>
        </p:nvSpPr>
        <p:spPr>
          <a:xfrm>
            <a:off x="1125361" y="686490"/>
            <a:ext cx="4689005" cy="3504965"/>
          </a:xfrm>
          <a:solidFill>
            <a:srgbClr val="FFFFFF"/>
          </a:solidFill>
          <a:ln/>
        </p:spPr>
      </p:sp>
      <p:sp>
        <p:nvSpPr>
          <p:cNvPr id="181251"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BAE1DF6-F496-8D4F-8FD8-DBA65E8D8EF5}" type="slidenum">
              <a:rPr lang="en-US" sz="1200">
                <a:solidFill>
                  <a:srgbClr val="000000"/>
                </a:solidFill>
              </a:rPr>
              <a:pPr algn="r"/>
              <a:t>45</a:t>
            </a:fld>
            <a:endParaRPr lang="en-US" sz="1200">
              <a:solidFill>
                <a:srgbClr val="000000"/>
              </a:solidFill>
            </a:endParaRPr>
          </a:p>
        </p:txBody>
      </p:sp>
      <p:sp>
        <p:nvSpPr>
          <p:cNvPr id="183298" name="Rectangle 2"/>
          <p:cNvSpPr>
            <a:spLocks noGrp="1" noRot="1" noChangeAspect="1" noChangeArrowheads="1"/>
          </p:cNvSpPr>
          <p:nvPr>
            <p:ph type="sldImg"/>
          </p:nvPr>
        </p:nvSpPr>
        <p:spPr>
          <a:xfrm>
            <a:off x="1125361" y="686490"/>
            <a:ext cx="4689005" cy="3504965"/>
          </a:xfrm>
          <a:solidFill>
            <a:srgbClr val="FFFFFF"/>
          </a:solidFill>
          <a:ln/>
        </p:spPr>
      </p:sp>
      <p:sp>
        <p:nvSpPr>
          <p:cNvPr id="183299"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77C4839-237A-BF44-9C68-56E2EE7CE182}" type="slidenum">
              <a:rPr lang="en-US" sz="1200">
                <a:solidFill>
                  <a:srgbClr val="000000"/>
                </a:solidFill>
              </a:rPr>
              <a:pPr algn="r"/>
              <a:t>46</a:t>
            </a:fld>
            <a:endParaRPr lang="en-US" sz="1200">
              <a:solidFill>
                <a:srgbClr val="000000"/>
              </a:solidFill>
            </a:endParaRPr>
          </a:p>
        </p:txBody>
      </p:sp>
      <p:sp>
        <p:nvSpPr>
          <p:cNvPr id="185346" name="Rectangle 2"/>
          <p:cNvSpPr>
            <a:spLocks noGrp="1" noRot="1" noChangeAspect="1" noChangeArrowheads="1"/>
          </p:cNvSpPr>
          <p:nvPr>
            <p:ph type="sldImg"/>
          </p:nvPr>
        </p:nvSpPr>
        <p:spPr>
          <a:xfrm>
            <a:off x="1125361" y="686490"/>
            <a:ext cx="4689005" cy="3504965"/>
          </a:xfrm>
          <a:solidFill>
            <a:srgbClr val="FFFFFF"/>
          </a:solidFill>
          <a:ln/>
        </p:spPr>
      </p:sp>
      <p:sp>
        <p:nvSpPr>
          <p:cNvPr id="185347"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ABB828F-EDC7-5E4E-B435-4DBB52DBC598}" type="slidenum">
              <a:rPr lang="en-US" sz="1200">
                <a:solidFill>
                  <a:srgbClr val="000000"/>
                </a:solidFill>
              </a:rPr>
              <a:pPr algn="r"/>
              <a:t>47</a:t>
            </a:fld>
            <a:endParaRPr lang="en-US" sz="1200">
              <a:solidFill>
                <a:srgbClr val="000000"/>
              </a:solidFill>
            </a:endParaRPr>
          </a:p>
        </p:txBody>
      </p:sp>
      <p:sp>
        <p:nvSpPr>
          <p:cNvPr id="187394" name="Rectangle 2"/>
          <p:cNvSpPr>
            <a:spLocks noGrp="1" noRot="1" noChangeAspect="1" noChangeArrowheads="1"/>
          </p:cNvSpPr>
          <p:nvPr>
            <p:ph type="sldImg"/>
          </p:nvPr>
        </p:nvSpPr>
        <p:spPr>
          <a:xfrm>
            <a:off x="1125361" y="686490"/>
            <a:ext cx="4689005" cy="3504965"/>
          </a:xfrm>
          <a:solidFill>
            <a:srgbClr val="FFFFFF"/>
          </a:solidFill>
          <a:ln/>
        </p:spPr>
      </p:sp>
      <p:sp>
        <p:nvSpPr>
          <p:cNvPr id="187395"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20A0713-D184-7C4A-A177-F97D9E82185F}" type="slidenum">
              <a:rPr lang="en-US" sz="1200">
                <a:solidFill>
                  <a:srgbClr val="000000"/>
                </a:solidFill>
              </a:rPr>
              <a:pPr algn="r"/>
              <a:t>48</a:t>
            </a:fld>
            <a:endParaRPr lang="en-US" sz="1200">
              <a:solidFill>
                <a:srgbClr val="000000"/>
              </a:solidFill>
            </a:endParaRPr>
          </a:p>
        </p:txBody>
      </p:sp>
      <p:sp>
        <p:nvSpPr>
          <p:cNvPr id="189442" name="Rectangle 2"/>
          <p:cNvSpPr>
            <a:spLocks noGrp="1" noRot="1" noChangeAspect="1" noChangeArrowheads="1"/>
          </p:cNvSpPr>
          <p:nvPr>
            <p:ph type="sldImg"/>
          </p:nvPr>
        </p:nvSpPr>
        <p:spPr>
          <a:xfrm>
            <a:off x="1125361" y="686490"/>
            <a:ext cx="4689005" cy="3504965"/>
          </a:xfrm>
          <a:solidFill>
            <a:srgbClr val="FFFFFF"/>
          </a:solidFill>
          <a:ln/>
        </p:spPr>
      </p:sp>
      <p:sp>
        <p:nvSpPr>
          <p:cNvPr id="189443"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A23F6B8-5A1E-FD43-B205-3D05EBF06EC5}" type="slidenum">
              <a:rPr lang="en-US" sz="1200">
                <a:solidFill>
                  <a:srgbClr val="000000"/>
                </a:solidFill>
              </a:rPr>
              <a:pPr algn="r"/>
              <a:t>49</a:t>
            </a:fld>
            <a:endParaRPr lang="en-US" sz="1200">
              <a:solidFill>
                <a:srgbClr val="000000"/>
              </a:solidFill>
            </a:endParaRPr>
          </a:p>
        </p:txBody>
      </p:sp>
      <p:sp>
        <p:nvSpPr>
          <p:cNvPr id="191490" name="Rectangle 2"/>
          <p:cNvSpPr>
            <a:spLocks noGrp="1" noRot="1" noChangeAspect="1" noChangeArrowheads="1"/>
          </p:cNvSpPr>
          <p:nvPr>
            <p:ph type="sldImg"/>
          </p:nvPr>
        </p:nvSpPr>
        <p:spPr>
          <a:xfrm>
            <a:off x="1125361" y="686490"/>
            <a:ext cx="4689005" cy="3504965"/>
          </a:xfrm>
          <a:solidFill>
            <a:srgbClr val="FFFFFF"/>
          </a:solidFill>
          <a:ln/>
        </p:spPr>
      </p:sp>
      <p:sp>
        <p:nvSpPr>
          <p:cNvPr id="191491"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E640F99-D43E-8B4B-98DF-C5D9901F1AD8}" type="slidenum">
              <a:rPr lang="en-US" sz="1200">
                <a:solidFill>
                  <a:srgbClr val="000000"/>
                </a:solidFill>
              </a:rPr>
              <a:pPr algn="r"/>
              <a:t>50</a:t>
            </a:fld>
            <a:endParaRPr lang="en-US" sz="1200">
              <a:solidFill>
                <a:srgbClr val="000000"/>
              </a:solidFill>
            </a:endParaRPr>
          </a:p>
        </p:txBody>
      </p:sp>
      <p:sp>
        <p:nvSpPr>
          <p:cNvPr id="193538" name="Rectangle 2"/>
          <p:cNvSpPr>
            <a:spLocks noGrp="1" noRot="1" noChangeAspect="1" noChangeArrowheads="1"/>
          </p:cNvSpPr>
          <p:nvPr>
            <p:ph type="sldImg"/>
          </p:nvPr>
        </p:nvSpPr>
        <p:spPr>
          <a:xfrm>
            <a:off x="1125361" y="686490"/>
            <a:ext cx="4689005" cy="3504965"/>
          </a:xfrm>
          <a:solidFill>
            <a:srgbClr val="FFFFFF"/>
          </a:solidFill>
          <a:ln/>
        </p:spPr>
      </p:sp>
      <p:sp>
        <p:nvSpPr>
          <p:cNvPr id="193539"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51CFC27-5E27-DB4C-A20C-856CBD657C79}" type="slidenum">
              <a:rPr lang="en-US" sz="1200">
                <a:solidFill>
                  <a:srgbClr val="000000"/>
                </a:solidFill>
              </a:rPr>
              <a:pPr algn="r"/>
              <a:t>51</a:t>
            </a:fld>
            <a:endParaRPr lang="en-US" sz="1200">
              <a:solidFill>
                <a:srgbClr val="000000"/>
              </a:solidFill>
            </a:endParaRPr>
          </a:p>
        </p:txBody>
      </p:sp>
      <p:sp>
        <p:nvSpPr>
          <p:cNvPr id="195586" name="Rectangle 2"/>
          <p:cNvSpPr>
            <a:spLocks noGrp="1" noRot="1" noChangeAspect="1" noChangeArrowheads="1"/>
          </p:cNvSpPr>
          <p:nvPr>
            <p:ph type="sldImg"/>
          </p:nvPr>
        </p:nvSpPr>
        <p:spPr>
          <a:xfrm>
            <a:off x="1125361" y="686490"/>
            <a:ext cx="4689005" cy="3504965"/>
          </a:xfrm>
          <a:solidFill>
            <a:srgbClr val="FFFFFF"/>
          </a:solidFill>
          <a:ln/>
        </p:spPr>
      </p:sp>
      <p:sp>
        <p:nvSpPr>
          <p:cNvPr id="195587"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EFBB684-08DC-074C-AF8D-5021AA9E6D19}" type="slidenum">
              <a:rPr lang="en-US" sz="1200">
                <a:solidFill>
                  <a:srgbClr val="000000"/>
                </a:solidFill>
              </a:rPr>
              <a:pPr algn="r"/>
              <a:t>52</a:t>
            </a:fld>
            <a:endParaRPr lang="en-US" sz="1200">
              <a:solidFill>
                <a:srgbClr val="000000"/>
              </a:solidFill>
            </a:endParaRPr>
          </a:p>
        </p:txBody>
      </p:sp>
      <p:sp>
        <p:nvSpPr>
          <p:cNvPr id="197634" name="Rectangle 2"/>
          <p:cNvSpPr>
            <a:spLocks noGrp="1" noRot="1" noChangeAspect="1" noChangeArrowheads="1"/>
          </p:cNvSpPr>
          <p:nvPr>
            <p:ph type="sldImg"/>
          </p:nvPr>
        </p:nvSpPr>
        <p:spPr>
          <a:xfrm>
            <a:off x="1125361" y="686490"/>
            <a:ext cx="4689005" cy="3504965"/>
          </a:xfrm>
          <a:solidFill>
            <a:srgbClr val="FFFFFF"/>
          </a:solidFill>
          <a:ln/>
        </p:spPr>
      </p:sp>
      <p:sp>
        <p:nvSpPr>
          <p:cNvPr id="197635"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xfrm>
            <a:off x="3958167" y="8998493"/>
            <a:ext cx="3026833" cy="2836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77CE166A-44B7-49E8-B2B0-03EB52A7CE5F}" type="slidenum">
              <a:rPr lang="en-US" altLang="en-US" sz="1200">
                <a:solidFill>
                  <a:srgbClr val="000000"/>
                </a:solidFill>
              </a:rPr>
              <a:pPr/>
              <a:t>6</a:t>
            </a:fld>
            <a:endParaRPr lang="en-US" alt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w="12700">
            <a:solidFill>
              <a:srgbClr val="000000"/>
            </a:solidFill>
            <a:miter lim="800000"/>
            <a:headEnd/>
            <a:tailEnd/>
          </a:ln>
        </p:spPr>
      </p:sp>
      <p:sp>
        <p:nvSpPr>
          <p:cNvPr id="435203" name="Rectangle 3"/>
          <p:cNvSpPr>
            <a:spLocks noGrp="1" noChangeArrowheads="1"/>
          </p:cNvSpPr>
          <p:nvPr>
            <p:ph type="body" idx="1"/>
          </p:nvPr>
        </p:nvSpPr>
        <p:spPr>
          <a:xfrm>
            <a:off x="931334" y="4409004"/>
            <a:ext cx="5122333" cy="280397"/>
          </a:xfrm>
          <a:solidFill>
            <a:srgbClr val="FFFFFF"/>
          </a:solidFill>
          <a:ln>
            <a:solidFill>
              <a:srgbClr val="000000"/>
            </a:solidFill>
          </a:ln>
        </p:spPr>
        <p:txBody>
          <a:bodyPr lIns="92943" tIns="46470" rIns="92943" bIns="46470"/>
          <a:lstStyle/>
          <a:p>
            <a:endParaRPr lang="en-US" altLang="en-US"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6FFB34E-EB86-7F45-80A3-15E584529DCF}" type="slidenum">
              <a:rPr lang="en-US" sz="1200">
                <a:solidFill>
                  <a:srgbClr val="000000"/>
                </a:solidFill>
              </a:rPr>
              <a:pPr algn="r"/>
              <a:t>53</a:t>
            </a:fld>
            <a:endParaRPr lang="en-US" sz="1200">
              <a:solidFill>
                <a:srgbClr val="000000"/>
              </a:solidFill>
            </a:endParaRPr>
          </a:p>
        </p:txBody>
      </p:sp>
      <p:sp>
        <p:nvSpPr>
          <p:cNvPr id="199682" name="Rectangle 2"/>
          <p:cNvSpPr>
            <a:spLocks noGrp="1" noRot="1" noChangeAspect="1" noChangeArrowheads="1"/>
          </p:cNvSpPr>
          <p:nvPr>
            <p:ph type="sldImg"/>
          </p:nvPr>
        </p:nvSpPr>
        <p:spPr>
          <a:xfrm>
            <a:off x="1125361" y="686490"/>
            <a:ext cx="4689005" cy="3504965"/>
          </a:xfrm>
          <a:solidFill>
            <a:srgbClr val="FFFFFF"/>
          </a:solidFill>
          <a:ln/>
        </p:spPr>
      </p:sp>
      <p:sp>
        <p:nvSpPr>
          <p:cNvPr id="199683"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61C82BC-ABC1-3B48-AE62-713F7128CFF7}" type="slidenum">
              <a:rPr lang="en-US" sz="1200">
                <a:solidFill>
                  <a:srgbClr val="000000"/>
                </a:solidFill>
              </a:rPr>
              <a:pPr algn="r"/>
              <a:t>54</a:t>
            </a:fld>
            <a:endParaRPr lang="en-US" sz="1200">
              <a:solidFill>
                <a:srgbClr val="000000"/>
              </a:solidFill>
            </a:endParaRPr>
          </a:p>
        </p:txBody>
      </p:sp>
      <p:sp>
        <p:nvSpPr>
          <p:cNvPr id="201730" name="Rectangle 2"/>
          <p:cNvSpPr>
            <a:spLocks noGrp="1" noRot="1" noChangeAspect="1" noChangeArrowheads="1" noTextEdit="1"/>
          </p:cNvSpPr>
          <p:nvPr>
            <p:ph type="sldImg"/>
          </p:nvPr>
        </p:nvSpPr>
        <p:spPr>
          <a:xfrm>
            <a:off x="1123745" y="686490"/>
            <a:ext cx="4689005" cy="3504965"/>
          </a:xfrm>
          <a:solidFill>
            <a:srgbClr val="FFFFFF"/>
          </a:solidFill>
          <a:ln/>
        </p:spPr>
      </p:sp>
      <p:sp>
        <p:nvSpPr>
          <p:cNvPr id="201731" name="Rectangle 3"/>
          <p:cNvSpPr>
            <a:spLocks noGrp="1" noChangeArrowheads="1"/>
          </p:cNvSpPr>
          <p:nvPr>
            <p:ph type="body" idx="1"/>
          </p:nvPr>
        </p:nvSpPr>
        <p:spPr>
          <a:xfrm>
            <a:off x="915164" y="4420284"/>
            <a:ext cx="5104548" cy="4189843"/>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C43F7EC-561C-9947-8689-3896FD7C3C5D}" type="slidenum">
              <a:rPr lang="en-US" sz="1200">
                <a:solidFill>
                  <a:srgbClr val="000000"/>
                </a:solidFill>
              </a:rPr>
              <a:pPr algn="r"/>
              <a:t>55</a:t>
            </a:fld>
            <a:endParaRPr lang="en-US" sz="1200">
              <a:solidFill>
                <a:srgbClr val="000000"/>
              </a:solidFill>
            </a:endParaRPr>
          </a:p>
        </p:txBody>
      </p:sp>
      <p:sp>
        <p:nvSpPr>
          <p:cNvPr id="203778" name="Rectangle 2"/>
          <p:cNvSpPr>
            <a:spLocks noGrp="1" noRot="1" noChangeAspect="1" noChangeArrowheads="1"/>
          </p:cNvSpPr>
          <p:nvPr>
            <p:ph type="sldImg"/>
          </p:nvPr>
        </p:nvSpPr>
        <p:spPr>
          <a:xfrm>
            <a:off x="1125361" y="686490"/>
            <a:ext cx="4689005" cy="3504965"/>
          </a:xfrm>
          <a:solidFill>
            <a:srgbClr val="FFFFFF"/>
          </a:solidFill>
          <a:ln/>
        </p:spPr>
      </p:sp>
      <p:sp>
        <p:nvSpPr>
          <p:cNvPr id="203779"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5D58426-F4FD-1C43-9767-307025F3DA1C}" type="slidenum">
              <a:rPr lang="en-US" sz="1200">
                <a:solidFill>
                  <a:srgbClr val="000000"/>
                </a:solidFill>
              </a:rPr>
              <a:pPr algn="r"/>
              <a:t>56</a:t>
            </a:fld>
            <a:endParaRPr lang="en-US" sz="1200">
              <a:solidFill>
                <a:srgbClr val="000000"/>
              </a:solidFill>
            </a:endParaRPr>
          </a:p>
        </p:txBody>
      </p:sp>
      <p:sp>
        <p:nvSpPr>
          <p:cNvPr id="205826" name="Rectangle 2"/>
          <p:cNvSpPr>
            <a:spLocks noGrp="1" noRot="1" noChangeAspect="1" noChangeArrowheads="1"/>
          </p:cNvSpPr>
          <p:nvPr>
            <p:ph type="sldImg"/>
          </p:nvPr>
        </p:nvSpPr>
        <p:spPr>
          <a:xfrm>
            <a:off x="1125361" y="686490"/>
            <a:ext cx="4689005" cy="3504965"/>
          </a:xfrm>
          <a:solidFill>
            <a:srgbClr val="FFFFFF"/>
          </a:solidFill>
          <a:ln/>
        </p:spPr>
      </p:sp>
      <p:sp>
        <p:nvSpPr>
          <p:cNvPr id="205827"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31E58F-C68C-B147-ADF7-5EA2284911D2}" type="slidenum">
              <a:rPr lang="en-US" sz="1200">
                <a:solidFill>
                  <a:prstClr val="black"/>
                </a:solidFill>
              </a:rPr>
              <a:pPr algn="r"/>
              <a:t>57</a:t>
            </a:fld>
            <a:endParaRPr lang="en-US" sz="1200">
              <a:solidFill>
                <a:prstClr val="black"/>
              </a:solidFill>
            </a:endParaRPr>
          </a:p>
        </p:txBody>
      </p:sp>
      <p:sp>
        <p:nvSpPr>
          <p:cNvPr id="131074" name="Rectangle 2"/>
          <p:cNvSpPr>
            <a:spLocks noGrp="1" noRot="1" noChangeAspect="1" noChangeArrowheads="1"/>
          </p:cNvSpPr>
          <p:nvPr>
            <p:ph type="sldImg"/>
          </p:nvPr>
        </p:nvSpPr>
        <p:spPr>
          <a:xfrm>
            <a:off x="1125362" y="686490"/>
            <a:ext cx="4687388" cy="3504965"/>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4B2B23C-F652-1044-9979-26243DE9C674}" type="slidenum">
              <a:rPr lang="en-US" sz="1200"/>
              <a:pPr/>
              <a:t>58</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5209" indent="-290465" eaLnBrk="0" hangingPunct="0">
              <a:defRPr sz="2400">
                <a:solidFill>
                  <a:schemeClr val="tx1"/>
                </a:solidFill>
                <a:latin typeface="Times New Roman" charset="0"/>
                <a:ea typeface="ＭＳ Ｐゴシック" charset="0"/>
              </a:defRPr>
            </a:lvl2pPr>
            <a:lvl3pPr marL="1161860" indent="-232372" eaLnBrk="0" hangingPunct="0">
              <a:defRPr sz="2400">
                <a:solidFill>
                  <a:schemeClr val="tx1"/>
                </a:solidFill>
                <a:latin typeface="Times New Roman" charset="0"/>
                <a:ea typeface="ＭＳ Ｐゴシック" charset="0"/>
              </a:defRPr>
            </a:lvl3pPr>
            <a:lvl4pPr marL="1626603" indent="-232372" eaLnBrk="0" hangingPunct="0">
              <a:defRPr sz="2400">
                <a:solidFill>
                  <a:schemeClr val="tx1"/>
                </a:solidFill>
                <a:latin typeface="Times New Roman" charset="0"/>
                <a:ea typeface="ＭＳ Ｐゴシック" charset="0"/>
              </a:defRPr>
            </a:lvl4pPr>
            <a:lvl5pPr marL="2091347" indent="-232372" eaLnBrk="0" hangingPunct="0">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Jesus (Christology)  link</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xfrm>
            <a:off x="3958167" y="8998493"/>
            <a:ext cx="3026833" cy="2836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FB759513-951C-4ADA-B8E0-78759CB480B5}" type="slidenum">
              <a:rPr lang="en-US" altLang="en-US" sz="1200">
                <a:solidFill>
                  <a:srgbClr val="000000"/>
                </a:solidFill>
              </a:rPr>
              <a:pPr/>
              <a:t>7</a:t>
            </a:fld>
            <a:endParaRPr lang="en-US" altLang="en-US" sz="1200">
              <a:solidFill>
                <a:srgbClr val="000000"/>
              </a:solidFill>
            </a:endParaRPr>
          </a:p>
        </p:txBody>
      </p:sp>
      <p:sp>
        <p:nvSpPr>
          <p:cNvPr id="437250" name="Rectangle 2"/>
          <p:cNvSpPr>
            <a:spLocks noGrp="1" noRot="1" noChangeAspect="1" noChangeArrowheads="1"/>
          </p:cNvSpPr>
          <p:nvPr>
            <p:ph type="sldImg"/>
          </p:nvPr>
        </p:nvSpPr>
        <p:spPr>
          <a:solidFill>
            <a:srgbClr val="FFFFFF"/>
          </a:solidFill>
          <a:ln w="12700">
            <a:solidFill>
              <a:srgbClr val="000000"/>
            </a:solidFill>
            <a:miter lim="800000"/>
            <a:headEnd/>
            <a:tailEnd/>
          </a:ln>
        </p:spPr>
      </p:sp>
      <p:sp>
        <p:nvSpPr>
          <p:cNvPr id="437251" name="Rectangle 3"/>
          <p:cNvSpPr>
            <a:spLocks noGrp="1" noChangeArrowheads="1"/>
          </p:cNvSpPr>
          <p:nvPr>
            <p:ph type="body" idx="1"/>
          </p:nvPr>
        </p:nvSpPr>
        <p:spPr>
          <a:xfrm>
            <a:off x="931334" y="4409004"/>
            <a:ext cx="5122333" cy="280397"/>
          </a:xfrm>
          <a:solidFill>
            <a:srgbClr val="FFFFFF"/>
          </a:solidFill>
          <a:ln>
            <a:solidFill>
              <a:srgbClr val="000000"/>
            </a:solidFill>
          </a:ln>
        </p:spPr>
        <p:txBody>
          <a:bodyPr lIns="92943" tIns="46470" rIns="92943" bIns="46470"/>
          <a:lstStyle/>
          <a:p>
            <a:endParaRPr lang="en-US" alt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55209" indent="-290465">
              <a:defRPr sz="2400">
                <a:solidFill>
                  <a:schemeClr val="tx1"/>
                </a:solidFill>
                <a:latin typeface="Comic Sans MS" charset="0"/>
                <a:ea typeface="ＭＳ Ｐゴシック" charset="0"/>
              </a:defRPr>
            </a:lvl2pPr>
            <a:lvl3pPr marL="1161860" indent="-232372">
              <a:defRPr sz="2400">
                <a:solidFill>
                  <a:schemeClr val="tx1"/>
                </a:solidFill>
                <a:latin typeface="Comic Sans MS" charset="0"/>
                <a:ea typeface="ＭＳ Ｐゴシック" charset="0"/>
              </a:defRPr>
            </a:lvl3pPr>
            <a:lvl4pPr marL="1626603" indent="-232372">
              <a:defRPr sz="2400">
                <a:solidFill>
                  <a:schemeClr val="tx1"/>
                </a:solidFill>
                <a:latin typeface="Comic Sans MS" charset="0"/>
                <a:ea typeface="ＭＳ Ｐゴシック" charset="0"/>
              </a:defRPr>
            </a:lvl4pPr>
            <a:lvl5pPr marL="2091347" indent="-232372">
              <a:defRPr sz="2400">
                <a:solidFill>
                  <a:schemeClr val="tx1"/>
                </a:solidFill>
                <a:latin typeface="Comic Sans MS" charset="0"/>
                <a:ea typeface="ＭＳ Ｐゴシック" charset="0"/>
              </a:defRPr>
            </a:lvl5pPr>
            <a:lvl6pPr marL="2556091" indent="-232372" eaLnBrk="0" fontAlgn="base" hangingPunct="0">
              <a:spcBef>
                <a:spcPct val="0"/>
              </a:spcBef>
              <a:spcAft>
                <a:spcPct val="0"/>
              </a:spcAft>
              <a:defRPr sz="2400">
                <a:solidFill>
                  <a:schemeClr val="tx1"/>
                </a:solidFill>
                <a:latin typeface="Comic Sans MS" charset="0"/>
                <a:ea typeface="ＭＳ Ｐゴシック" charset="0"/>
              </a:defRPr>
            </a:lvl6pPr>
            <a:lvl7pPr marL="3020835" indent="-232372" eaLnBrk="0" fontAlgn="base" hangingPunct="0">
              <a:spcBef>
                <a:spcPct val="0"/>
              </a:spcBef>
              <a:spcAft>
                <a:spcPct val="0"/>
              </a:spcAft>
              <a:defRPr sz="2400">
                <a:solidFill>
                  <a:schemeClr val="tx1"/>
                </a:solidFill>
                <a:latin typeface="Comic Sans MS" charset="0"/>
                <a:ea typeface="ＭＳ Ｐゴシック" charset="0"/>
              </a:defRPr>
            </a:lvl7pPr>
            <a:lvl8pPr marL="3485579" indent="-232372" eaLnBrk="0" fontAlgn="base" hangingPunct="0">
              <a:spcBef>
                <a:spcPct val="0"/>
              </a:spcBef>
              <a:spcAft>
                <a:spcPct val="0"/>
              </a:spcAft>
              <a:defRPr sz="2400">
                <a:solidFill>
                  <a:schemeClr val="tx1"/>
                </a:solidFill>
                <a:latin typeface="Comic Sans MS" charset="0"/>
                <a:ea typeface="ＭＳ Ｐゴシック" charset="0"/>
              </a:defRPr>
            </a:lvl8pPr>
            <a:lvl9pPr marL="3950322" indent="-232372"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a:t>
            </a:fld>
            <a:endParaRPr lang="en-GB" sz="1200">
              <a:solidFill>
                <a:prstClr val="white"/>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55209" indent="-290465">
              <a:defRPr sz="2400">
                <a:solidFill>
                  <a:schemeClr val="tx1"/>
                </a:solidFill>
                <a:latin typeface="Comic Sans MS" charset="0"/>
                <a:ea typeface="ＭＳ Ｐゴシック" charset="0"/>
              </a:defRPr>
            </a:lvl2pPr>
            <a:lvl3pPr marL="1161860" indent="-232372">
              <a:defRPr sz="2400">
                <a:solidFill>
                  <a:schemeClr val="tx1"/>
                </a:solidFill>
                <a:latin typeface="Comic Sans MS" charset="0"/>
                <a:ea typeface="ＭＳ Ｐゴシック" charset="0"/>
              </a:defRPr>
            </a:lvl3pPr>
            <a:lvl4pPr marL="1626603" indent="-232372">
              <a:defRPr sz="2400">
                <a:solidFill>
                  <a:schemeClr val="tx1"/>
                </a:solidFill>
                <a:latin typeface="Comic Sans MS" charset="0"/>
                <a:ea typeface="ＭＳ Ｐゴシック" charset="0"/>
              </a:defRPr>
            </a:lvl4pPr>
            <a:lvl5pPr marL="2091347" indent="-232372">
              <a:defRPr sz="2400">
                <a:solidFill>
                  <a:schemeClr val="tx1"/>
                </a:solidFill>
                <a:latin typeface="Comic Sans MS" charset="0"/>
                <a:ea typeface="ＭＳ Ｐゴシック" charset="0"/>
              </a:defRPr>
            </a:lvl5pPr>
            <a:lvl6pPr marL="2556091" indent="-232372" eaLnBrk="0" fontAlgn="base" hangingPunct="0">
              <a:spcBef>
                <a:spcPct val="0"/>
              </a:spcBef>
              <a:spcAft>
                <a:spcPct val="0"/>
              </a:spcAft>
              <a:defRPr sz="2400">
                <a:solidFill>
                  <a:schemeClr val="tx1"/>
                </a:solidFill>
                <a:latin typeface="Comic Sans MS" charset="0"/>
                <a:ea typeface="ＭＳ Ｐゴシック" charset="0"/>
              </a:defRPr>
            </a:lvl6pPr>
            <a:lvl7pPr marL="3020835" indent="-232372" eaLnBrk="0" fontAlgn="base" hangingPunct="0">
              <a:spcBef>
                <a:spcPct val="0"/>
              </a:spcBef>
              <a:spcAft>
                <a:spcPct val="0"/>
              </a:spcAft>
              <a:defRPr sz="2400">
                <a:solidFill>
                  <a:schemeClr val="tx1"/>
                </a:solidFill>
                <a:latin typeface="Comic Sans MS" charset="0"/>
                <a:ea typeface="ＭＳ Ｐゴシック" charset="0"/>
              </a:defRPr>
            </a:lvl7pPr>
            <a:lvl8pPr marL="3485579" indent="-232372" eaLnBrk="0" fontAlgn="base" hangingPunct="0">
              <a:spcBef>
                <a:spcPct val="0"/>
              </a:spcBef>
              <a:spcAft>
                <a:spcPct val="0"/>
              </a:spcAft>
              <a:defRPr sz="2400">
                <a:solidFill>
                  <a:schemeClr val="tx1"/>
                </a:solidFill>
                <a:latin typeface="Comic Sans MS" charset="0"/>
                <a:ea typeface="ＭＳ Ｐゴシック" charset="0"/>
              </a:defRPr>
            </a:lvl8pPr>
            <a:lvl9pPr marL="3950322" indent="-232372"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11</a:t>
            </a:fld>
            <a:endParaRPr lang="en-US" sz="1200">
              <a:solidFill>
                <a:prstClr val="black"/>
              </a:solidFill>
            </a:endParaRPr>
          </a:p>
        </p:txBody>
      </p:sp>
      <p:sp>
        <p:nvSpPr>
          <p:cNvPr id="53251" name="Rectangle 2"/>
          <p:cNvSpPr>
            <a:spLocks noGrp="1" noRot="1" noChangeAspect="1" noChangeArrowheads="1"/>
          </p:cNvSpPr>
          <p:nvPr>
            <p:ph type="sldImg"/>
          </p:nvPr>
        </p:nvSpPr>
        <p:spPr>
          <a:xfrm>
            <a:off x="1164167" y="696159"/>
            <a:ext cx="4656667" cy="3480792"/>
          </a:xfrm>
          <a:solidFill>
            <a:srgbClr val="FFFFFF"/>
          </a:solidFill>
          <a:ln/>
        </p:spPr>
      </p:sp>
      <p:sp>
        <p:nvSpPr>
          <p:cNvPr id="53252" name="Rectangle 3"/>
          <p:cNvSpPr>
            <a:spLocks noGrp="1" noChangeArrowheads="1"/>
          </p:cNvSpPr>
          <p:nvPr>
            <p:ph type="body" idx="1"/>
          </p:nvPr>
        </p:nvSpPr>
        <p:spPr>
          <a:xfrm>
            <a:off x="931864" y="4408488"/>
            <a:ext cx="5121275" cy="281175"/>
          </a:xfrm>
          <a:solidFill>
            <a:srgbClr val="FFFFFF"/>
          </a:solidFill>
          <a:ln>
            <a:solidFill>
              <a:srgbClr val="000000"/>
            </a:solidFill>
          </a:ln>
          <a:extLst>
            <a:ext uri="{FAA26D3D-D897-4be2-8F04-BA451C77F1D7}">
              <ma14:placeholderFlag xmlns:ma14="http://schemas.microsoft.com/office/mac/drawingml/2011/main"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pPr>
                <a:defRPr/>
              </a:pPr>
              <a:t>‹#›</a:t>
            </a:fld>
            <a:endParaRPr lang="en-US"/>
          </a:p>
        </p:txBody>
      </p:sp>
    </p:spTree>
    <p:extLst>
      <p:ext uri="{BB962C8B-B14F-4D97-AF65-F5344CB8AC3E}">
        <p14:creationId xmlns:p14="http://schemas.microsoft.com/office/powerpoint/2010/main" val="100407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pPr>
                <a:defRPr/>
              </a:pPr>
              <a:t>‹#›</a:t>
            </a:fld>
            <a:endParaRPr lang="en-US"/>
          </a:p>
        </p:txBody>
      </p:sp>
    </p:spTree>
    <p:extLst>
      <p:ext uri="{BB962C8B-B14F-4D97-AF65-F5344CB8AC3E}">
        <p14:creationId xmlns:p14="http://schemas.microsoft.com/office/powerpoint/2010/main" val="40992605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15/3/17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243292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15/3/17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387427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18805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73110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56650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87934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69104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39377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66260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724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pPr>
                <a:defRPr/>
              </a:pPr>
              <a:t>‹#›</a:t>
            </a:fld>
            <a:endParaRPr lang="en-US"/>
          </a:p>
        </p:txBody>
      </p:sp>
    </p:spTree>
    <p:extLst>
      <p:ext uri="{BB962C8B-B14F-4D97-AF65-F5344CB8AC3E}">
        <p14:creationId xmlns:p14="http://schemas.microsoft.com/office/powerpoint/2010/main" val="405352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35967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71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40488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16523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21678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A7B4A-EDA8-4D26-80FB-3C03662DC0E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730646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FC662B-E73A-486D-BBF3-FB204FFE646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317981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587B38-636D-4B00-B0A6-46280A79E29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008554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23D4E-5B2E-42DB-8733-82A0F1408C3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507870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952E3A-DE21-4582-805A-E91C388031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19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pPr>
                <a:defRPr/>
              </a:pPr>
              <a:t>‹#›</a:t>
            </a:fld>
            <a:endParaRPr lang="en-US"/>
          </a:p>
        </p:txBody>
      </p:sp>
    </p:spTree>
    <p:extLst>
      <p:ext uri="{BB962C8B-B14F-4D97-AF65-F5344CB8AC3E}">
        <p14:creationId xmlns:p14="http://schemas.microsoft.com/office/powerpoint/2010/main" val="2159843775"/>
      </p:ext>
    </p:extLst>
  </p:cSld>
  <p:clrMapOvr>
    <a:masterClrMapping/>
  </p:clrMapOvr>
  <p:transition xmlns:p14="http://schemas.microsoft.com/office/powerpoint/2010/main" spd="slow">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184C799-3D15-416C-8187-0B14B34EC5E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165350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F420A1B-05D9-4B0A-801B-7C10B9F741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012445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14A1D88-CA0D-42C3-B593-47B6D89A19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365837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7D2214-5DFD-46D7-8F86-33BDCF2D3F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979421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14380F-4851-4E9C-AEFA-0B04D6C330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884543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534BC8-910A-4F8B-892D-3C8B02E9730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871743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E0800D1-DEC4-4366-BF88-F9C7B4504946}" type="slidenum">
              <a:rPr lang="en-US" altLang="zh-CN"/>
              <a:pPr/>
              <a:t>‹#›</a:t>
            </a:fld>
            <a:endParaRPr lang="en-US" altLang="zh-CN"/>
          </a:p>
        </p:txBody>
      </p:sp>
    </p:spTree>
    <p:extLst>
      <p:ext uri="{BB962C8B-B14F-4D97-AF65-F5344CB8AC3E}">
        <p14:creationId xmlns:p14="http://schemas.microsoft.com/office/powerpoint/2010/main" val="38157023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6DA3660-99B0-43D7-BDC0-B18D6ED4DD18}" type="slidenum">
              <a:rPr lang="en-US" altLang="zh-CN"/>
              <a:pPr/>
              <a:t>‹#›</a:t>
            </a:fld>
            <a:endParaRPr lang="en-US" altLang="zh-CN"/>
          </a:p>
        </p:txBody>
      </p:sp>
    </p:spTree>
    <p:extLst>
      <p:ext uri="{BB962C8B-B14F-4D97-AF65-F5344CB8AC3E}">
        <p14:creationId xmlns:p14="http://schemas.microsoft.com/office/powerpoint/2010/main" val="24266413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3CCEF45-25B1-40B6-95A2-190F0C3D5F71}" type="slidenum">
              <a:rPr lang="en-US" altLang="zh-CN"/>
              <a:pPr/>
              <a:t>‹#›</a:t>
            </a:fld>
            <a:endParaRPr lang="en-US" altLang="zh-CN"/>
          </a:p>
        </p:txBody>
      </p:sp>
    </p:spTree>
    <p:extLst>
      <p:ext uri="{BB962C8B-B14F-4D97-AF65-F5344CB8AC3E}">
        <p14:creationId xmlns:p14="http://schemas.microsoft.com/office/powerpoint/2010/main" val="19411746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8E70C05-EF8C-405A-B6C2-5DD270806AC4}" type="slidenum">
              <a:rPr lang="en-US" altLang="zh-CN"/>
              <a:pPr/>
              <a:t>‹#›</a:t>
            </a:fld>
            <a:endParaRPr lang="en-US" altLang="zh-CN"/>
          </a:p>
        </p:txBody>
      </p:sp>
    </p:spTree>
    <p:extLst>
      <p:ext uri="{BB962C8B-B14F-4D97-AF65-F5344CB8AC3E}">
        <p14:creationId xmlns:p14="http://schemas.microsoft.com/office/powerpoint/2010/main" val="4211143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pPr>
                <a:defRPr/>
              </a:pPr>
              <a:t>‹#›</a:t>
            </a:fld>
            <a:endParaRPr lang="en-US"/>
          </a:p>
        </p:txBody>
      </p:sp>
    </p:spTree>
    <p:extLst>
      <p:ext uri="{BB962C8B-B14F-4D97-AF65-F5344CB8AC3E}">
        <p14:creationId xmlns:p14="http://schemas.microsoft.com/office/powerpoint/2010/main" val="3079739017"/>
      </p:ext>
    </p:extLst>
  </p:cSld>
  <p:clrMapOvr>
    <a:masterClrMapping/>
  </p:clrMapOvr>
  <p:transition xmlns:p14="http://schemas.microsoft.com/office/powerpoint/2010/main" spd="slow">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66E19DDF-FA85-489A-89A8-EF15F9AD1C40}" type="slidenum">
              <a:rPr lang="en-US" altLang="zh-CN"/>
              <a:pPr/>
              <a:t>‹#›</a:t>
            </a:fld>
            <a:endParaRPr lang="en-US" altLang="zh-CN"/>
          </a:p>
        </p:txBody>
      </p:sp>
    </p:spTree>
    <p:extLst>
      <p:ext uri="{BB962C8B-B14F-4D97-AF65-F5344CB8AC3E}">
        <p14:creationId xmlns:p14="http://schemas.microsoft.com/office/powerpoint/2010/main" val="41095157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C8E9F7E0-5F99-43B1-BE69-B501D89B4B9B}" type="slidenum">
              <a:rPr lang="en-US" altLang="zh-CN"/>
              <a:pPr/>
              <a:t>‹#›</a:t>
            </a:fld>
            <a:endParaRPr lang="en-US" altLang="zh-CN"/>
          </a:p>
        </p:txBody>
      </p:sp>
    </p:spTree>
    <p:extLst>
      <p:ext uri="{BB962C8B-B14F-4D97-AF65-F5344CB8AC3E}">
        <p14:creationId xmlns:p14="http://schemas.microsoft.com/office/powerpoint/2010/main" val="3167389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B11C4A7D-E879-4B66-9750-A74314DEE909}" type="slidenum">
              <a:rPr lang="en-US" altLang="zh-CN"/>
              <a:pPr/>
              <a:t>‹#›</a:t>
            </a:fld>
            <a:endParaRPr lang="en-US" altLang="zh-CN"/>
          </a:p>
        </p:txBody>
      </p:sp>
    </p:spTree>
    <p:extLst>
      <p:ext uri="{BB962C8B-B14F-4D97-AF65-F5344CB8AC3E}">
        <p14:creationId xmlns:p14="http://schemas.microsoft.com/office/powerpoint/2010/main" val="19606617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2D5ABA2-D4A6-47DD-A219-2C25C663D194}" type="slidenum">
              <a:rPr lang="en-US" altLang="zh-CN"/>
              <a:pPr/>
              <a:t>‹#›</a:t>
            </a:fld>
            <a:endParaRPr lang="en-US" altLang="zh-CN"/>
          </a:p>
        </p:txBody>
      </p:sp>
    </p:spTree>
    <p:extLst>
      <p:ext uri="{BB962C8B-B14F-4D97-AF65-F5344CB8AC3E}">
        <p14:creationId xmlns:p14="http://schemas.microsoft.com/office/powerpoint/2010/main" val="7995691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11DB251-7804-479D-9E72-E2857035CA22}" type="slidenum">
              <a:rPr lang="en-US" altLang="zh-CN"/>
              <a:pPr/>
              <a:t>‹#›</a:t>
            </a:fld>
            <a:endParaRPr lang="en-US" altLang="zh-CN"/>
          </a:p>
        </p:txBody>
      </p:sp>
    </p:spTree>
    <p:extLst>
      <p:ext uri="{BB962C8B-B14F-4D97-AF65-F5344CB8AC3E}">
        <p14:creationId xmlns:p14="http://schemas.microsoft.com/office/powerpoint/2010/main" val="1532714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B9C0F2D-90F9-4C69-902F-7AFB7680280E}" type="slidenum">
              <a:rPr lang="en-US" altLang="zh-CN"/>
              <a:pPr/>
              <a:t>‹#›</a:t>
            </a:fld>
            <a:endParaRPr lang="en-US" altLang="zh-CN"/>
          </a:p>
        </p:txBody>
      </p:sp>
    </p:spTree>
    <p:extLst>
      <p:ext uri="{BB962C8B-B14F-4D97-AF65-F5344CB8AC3E}">
        <p14:creationId xmlns:p14="http://schemas.microsoft.com/office/powerpoint/2010/main" val="317107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BCB9119-8408-4122-9DFB-F48F683607AA}" type="slidenum">
              <a:rPr lang="en-US" altLang="zh-CN"/>
              <a:pPr/>
              <a:t>‹#›</a:t>
            </a:fld>
            <a:endParaRPr lang="en-US" altLang="zh-CN"/>
          </a:p>
        </p:txBody>
      </p:sp>
    </p:spTree>
    <p:extLst>
      <p:ext uri="{BB962C8B-B14F-4D97-AF65-F5344CB8AC3E}">
        <p14:creationId xmlns:p14="http://schemas.microsoft.com/office/powerpoint/2010/main" val="7124830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B450B3CD-1F90-4E27-B4A2-00095555DC04}" type="slidenum">
              <a:rPr lang="en-US" altLang="zh-CN"/>
              <a:pPr/>
              <a:t>‹#›</a:t>
            </a:fld>
            <a:endParaRPr lang="en-US" altLang="zh-CN"/>
          </a:p>
        </p:txBody>
      </p:sp>
    </p:spTree>
    <p:extLst>
      <p:ext uri="{BB962C8B-B14F-4D97-AF65-F5344CB8AC3E}">
        <p14:creationId xmlns:p14="http://schemas.microsoft.com/office/powerpoint/2010/main" val="40173633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p>
        </p:txBody>
      </p:sp>
      <p:sp>
        <p:nvSpPr>
          <p:cNvPr id="7" name="Rectangle 5"/>
          <p:cNvSpPr>
            <a:spLocks noGrp="1" noChangeArrowheads="1"/>
          </p:cNvSpPr>
          <p:nvPr>
            <p:ph type="ftr" sz="quarter" idx="11"/>
          </p:nvPr>
        </p:nvSpPr>
        <p:spPr>
          <a:ln/>
        </p:spPr>
        <p:txBody>
          <a:bodyPr/>
          <a:lstStyle>
            <a:lvl1pPr>
              <a:defRPr/>
            </a:lvl1pPr>
          </a:lstStyle>
          <a:p>
            <a:endParaRPr lang="en-US" altLang="zh-CN"/>
          </a:p>
        </p:txBody>
      </p:sp>
      <p:sp>
        <p:nvSpPr>
          <p:cNvPr id="8" name="Rectangle 6"/>
          <p:cNvSpPr>
            <a:spLocks noGrp="1" noChangeArrowheads="1"/>
          </p:cNvSpPr>
          <p:nvPr>
            <p:ph type="sldNum" sz="quarter" idx="12"/>
          </p:nvPr>
        </p:nvSpPr>
        <p:spPr>
          <a:ln/>
        </p:spPr>
        <p:txBody>
          <a:bodyPr/>
          <a:lstStyle>
            <a:lvl1pPr>
              <a:defRPr/>
            </a:lvl1pPr>
          </a:lstStyle>
          <a:p>
            <a:fld id="{51137D92-F8F2-4167-BF65-68AB2FBEF31A}" type="slidenum">
              <a:rPr lang="en-US" altLang="zh-CN"/>
              <a:pPr/>
              <a:t>‹#›</a:t>
            </a:fld>
            <a:endParaRPr lang="en-US" altLang="zh-CN"/>
          </a:p>
        </p:txBody>
      </p:sp>
    </p:spTree>
    <p:extLst>
      <p:ext uri="{BB962C8B-B14F-4D97-AF65-F5344CB8AC3E}">
        <p14:creationId xmlns:p14="http://schemas.microsoft.com/office/powerpoint/2010/main" val="42703207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ltLang="en-US"/>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ltLang="en-US"/>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18FAF4A4-69B2-4D70-BE54-D2A8884525B4}" type="slidenum">
              <a:rPr lang="en-US" altLang="en-US"/>
              <a:pPr/>
              <a:t>‹#›</a:t>
            </a:fld>
            <a:endParaRPr lang="en-US" altLang="en-US"/>
          </a:p>
        </p:txBody>
      </p:sp>
    </p:spTree>
    <p:extLst>
      <p:ext uri="{BB962C8B-B14F-4D97-AF65-F5344CB8AC3E}">
        <p14:creationId xmlns:p14="http://schemas.microsoft.com/office/powerpoint/2010/main" val="2643875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pPr>
                <a:defRPr/>
              </a:pPr>
              <a:t>‹#›</a:t>
            </a:fld>
            <a:endParaRPr lang="en-US"/>
          </a:p>
        </p:txBody>
      </p:sp>
    </p:spTree>
    <p:extLst>
      <p:ext uri="{BB962C8B-B14F-4D97-AF65-F5344CB8AC3E}">
        <p14:creationId xmlns:p14="http://schemas.microsoft.com/office/powerpoint/2010/main" val="3032466319"/>
      </p:ext>
    </p:extLst>
  </p:cSld>
  <p:clrMapOvr>
    <a:masterClrMapping/>
  </p:clrMapOvr>
  <p:transition xmlns:p14="http://schemas.microsoft.com/office/powerpoint/2010/main" spd="slow">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ltLang="en-US"/>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EC353CD9-AB5E-4B5F-8B8D-AB9D099EB8A6}" type="slidenum">
              <a:rPr lang="en-US" altLang="en-US"/>
              <a:pPr/>
              <a:t>‹#›</a:t>
            </a:fld>
            <a:endParaRPr lang="en-US" altLang="en-US"/>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ltLang="en-US"/>
          </a:p>
        </p:txBody>
      </p:sp>
    </p:spTree>
    <p:extLst>
      <p:ext uri="{BB962C8B-B14F-4D97-AF65-F5344CB8AC3E}">
        <p14:creationId xmlns:p14="http://schemas.microsoft.com/office/powerpoint/2010/main" val="13918162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94230945"/>
      </p:ext>
    </p:extLst>
  </p:cSld>
  <p:clrMapOvr>
    <a:masterClrMapping/>
  </p:clrMapOvr>
  <p:transition xmlns:p14="http://schemas.microsoft.com/office/powerpoint/2010/main" spd="slow">
    <p:dissolv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49630628"/>
      </p:ext>
    </p:extLst>
  </p:cSld>
  <p:clrMapOvr>
    <a:masterClrMapping/>
  </p:clrMapOvr>
  <p:transition xmlns:p14="http://schemas.microsoft.com/office/powerpoint/2010/main" spd="slow">
    <p:dissolv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97293331"/>
      </p:ext>
    </p:extLst>
  </p:cSld>
  <p:clrMapOvr>
    <a:masterClrMapping/>
  </p:clrMapOvr>
  <p:transition xmlns:p14="http://schemas.microsoft.com/office/powerpoint/2010/main" spd="slow">
    <p:dissolv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96259371"/>
      </p:ext>
    </p:extLst>
  </p:cSld>
  <p:clrMapOvr>
    <a:masterClrMapping/>
  </p:clrMapOvr>
  <p:transition xmlns:p14="http://schemas.microsoft.com/office/powerpoint/2010/main" spd="slow">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15343241"/>
      </p:ext>
    </p:extLst>
  </p:cSld>
  <p:clrMapOvr>
    <a:masterClrMapping/>
  </p:clrMapOvr>
  <p:transition xmlns:p14="http://schemas.microsoft.com/office/powerpoint/2010/main" spd="slow">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36096668"/>
      </p:ext>
    </p:extLst>
  </p:cSld>
  <p:clrMapOvr>
    <a:masterClrMapping/>
  </p:clrMapOvr>
  <p:transition xmlns:p14="http://schemas.microsoft.com/office/powerpoint/2010/main" spd="slow">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211226185"/>
      </p:ext>
    </p:extLst>
  </p:cSld>
  <p:clrMapOvr>
    <a:masterClrMapping/>
  </p:clrMapOvr>
  <p:transition xmlns:p14="http://schemas.microsoft.com/office/powerpoint/2010/main" spd="slow">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423477786"/>
      </p:ext>
    </p:extLst>
  </p:cSld>
  <p:clrMapOvr>
    <a:masterClrMapping/>
  </p:clrMapOvr>
  <p:transition xmlns:p14="http://schemas.microsoft.com/office/powerpoint/2010/main" spd="slow">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62341550"/>
      </p:ext>
    </p:extLst>
  </p:cSld>
  <p:clrMapOvr>
    <a:masterClrMapping/>
  </p:clrMapOvr>
  <p:transition xmlns:p14="http://schemas.microsoft.com/office/powerpoint/2010/mai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6"/>
          <p:cNvSpPr>
            <a:spLocks noGrp="1" noChangeArrowheads="1"/>
          </p:cNvSpPr>
          <p:nvPr>
            <p:ph type="dt" sz="half" idx="10"/>
          </p:nvPr>
        </p:nvSpPr>
        <p:spPr/>
        <p:txBody>
          <a:bodyPr/>
          <a:lstStyle>
            <a:lvl1pPr>
              <a:defRPr/>
            </a:lvl1pPr>
          </a:lstStyle>
          <a:p>
            <a:pPr>
              <a:defRPr/>
            </a:pPr>
            <a:endParaRPr lang="en-US"/>
          </a:p>
        </p:txBody>
      </p:sp>
      <p:sp>
        <p:nvSpPr>
          <p:cNvPr id="6" name="Rectangle 1037"/>
          <p:cNvSpPr>
            <a:spLocks noGrp="1" noChangeArrowheads="1"/>
          </p:cNvSpPr>
          <p:nvPr>
            <p:ph type="ftr" sz="quarter" idx="11"/>
          </p:nvPr>
        </p:nvSpPr>
        <p:spPr/>
        <p:txBody>
          <a:bodyPr/>
          <a:lstStyle>
            <a:lvl1pPr>
              <a:defRPr/>
            </a:lvl1pPr>
          </a:lstStyle>
          <a:p>
            <a:pPr>
              <a:defRPr/>
            </a:pPr>
            <a:endParaRPr lang="en-US"/>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pPr>
                <a:defRPr/>
              </a:pPr>
              <a:t>‹#›</a:t>
            </a:fld>
            <a:endParaRPr lang="en-US"/>
          </a:p>
        </p:txBody>
      </p:sp>
    </p:spTree>
    <p:extLst>
      <p:ext uri="{BB962C8B-B14F-4D97-AF65-F5344CB8AC3E}">
        <p14:creationId xmlns:p14="http://schemas.microsoft.com/office/powerpoint/2010/main" val="1823481427"/>
      </p:ext>
    </p:extLst>
  </p:cSld>
  <p:clrMapOvr>
    <a:masterClrMapping/>
  </p:clrMapOvr>
  <p:transition xmlns:p14="http://schemas.microsoft.com/office/powerpoint/2010/main" spd="slow">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98635242"/>
      </p:ext>
    </p:extLst>
  </p:cSld>
  <p:clrMapOvr>
    <a:masterClrMapping/>
  </p:clrMapOvr>
  <p:transition xmlns:p14="http://schemas.microsoft.com/office/powerpoint/2010/main" spd="slow">
    <p:dissolv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88395364"/>
      </p:ext>
    </p:extLst>
  </p:cSld>
  <p:clrMapOvr>
    <a:masterClrMapping/>
  </p:clrMapOvr>
  <p:transition xmlns:p14="http://schemas.microsoft.com/office/powerpoint/2010/main" spd="slow">
    <p:dissolv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6540B-B0AF-014A-81D6-4369A9C83E9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864046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C7113-9C2F-9243-9868-EAE528CD78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406721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A462F8-72FA-3D47-B521-4082C304D5AF}"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91959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4C9A4-C2D5-6F45-A831-C083607346C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3590451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7BB11B-E7E0-6340-A9B1-55234EB1F9E8}"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9705332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A2153D-8CCD-3849-91BE-9AB52DE63B0B}"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0996799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43C602-C700-7642-8AC9-61F79C01ADA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3420851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14BFB5-BF66-6045-B8E1-2DC727FE6CB0}"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4143653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6"/>
          <p:cNvSpPr>
            <a:spLocks noGrp="1" noChangeArrowheads="1"/>
          </p:cNvSpPr>
          <p:nvPr>
            <p:ph type="dt" sz="half" idx="10"/>
          </p:nvPr>
        </p:nvSpPr>
        <p:spPr/>
        <p:txBody>
          <a:bodyPr/>
          <a:lstStyle>
            <a:lvl1pPr>
              <a:defRPr/>
            </a:lvl1pPr>
          </a:lstStyle>
          <a:p>
            <a:pPr>
              <a:defRPr/>
            </a:pPr>
            <a:endParaRPr lang="en-US"/>
          </a:p>
        </p:txBody>
      </p:sp>
      <p:sp>
        <p:nvSpPr>
          <p:cNvPr id="8" name="Rectangle 1037"/>
          <p:cNvSpPr>
            <a:spLocks noGrp="1" noChangeArrowheads="1"/>
          </p:cNvSpPr>
          <p:nvPr>
            <p:ph type="ftr" sz="quarter" idx="11"/>
          </p:nvPr>
        </p:nvSpPr>
        <p:spPr/>
        <p:txBody>
          <a:bodyPr/>
          <a:lstStyle>
            <a:lvl1pPr>
              <a:defRPr/>
            </a:lvl1pPr>
          </a:lstStyle>
          <a:p>
            <a:pPr>
              <a:defRPr/>
            </a:pPr>
            <a:endParaRPr lang="en-US"/>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pPr>
                <a:defRPr/>
              </a:pPr>
              <a:t>‹#›</a:t>
            </a:fld>
            <a:endParaRPr lang="en-US"/>
          </a:p>
        </p:txBody>
      </p:sp>
    </p:spTree>
    <p:extLst>
      <p:ext uri="{BB962C8B-B14F-4D97-AF65-F5344CB8AC3E}">
        <p14:creationId xmlns:p14="http://schemas.microsoft.com/office/powerpoint/2010/main" val="4109115070"/>
      </p:ext>
    </p:extLst>
  </p:cSld>
  <p:clrMapOvr>
    <a:masterClrMapping/>
  </p:clrMapOvr>
  <p:transition xmlns:p14="http://schemas.microsoft.com/office/powerpoint/2010/main" spd="slow">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F09182-D7CB-D741-9D8D-971256B0812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7242447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6A4B-31E7-C344-9DD9-79209A721235}"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9289831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DC237-DAD1-6543-93B0-0154F1EC28C3}"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7118646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760E4-83B1-2647-9124-5C3B8C1114F2}"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2619560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E099D-4576-FE40-A59B-AA7D0641A349}"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9379701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97527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4461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8704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9743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836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6"/>
          <p:cNvSpPr>
            <a:spLocks noGrp="1" noChangeArrowheads="1"/>
          </p:cNvSpPr>
          <p:nvPr>
            <p:ph type="dt" sz="half" idx="10"/>
          </p:nvPr>
        </p:nvSpPr>
        <p:spPr/>
        <p:txBody>
          <a:bodyPr/>
          <a:lstStyle>
            <a:lvl1pPr>
              <a:defRPr/>
            </a:lvl1pPr>
          </a:lstStyle>
          <a:p>
            <a:pPr>
              <a:defRPr/>
            </a:pPr>
            <a:endParaRPr lang="en-US"/>
          </a:p>
        </p:txBody>
      </p:sp>
      <p:sp>
        <p:nvSpPr>
          <p:cNvPr id="4" name="Rectangle 1037"/>
          <p:cNvSpPr>
            <a:spLocks noGrp="1" noChangeArrowheads="1"/>
          </p:cNvSpPr>
          <p:nvPr>
            <p:ph type="ftr" sz="quarter" idx="11"/>
          </p:nvPr>
        </p:nvSpPr>
        <p:spPr/>
        <p:txBody>
          <a:bodyPr/>
          <a:lstStyle>
            <a:lvl1pPr>
              <a:defRPr/>
            </a:lvl1pPr>
          </a:lstStyle>
          <a:p>
            <a:pPr>
              <a:defRPr/>
            </a:pPr>
            <a:endParaRPr lang="en-US"/>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pPr>
                <a:defRPr/>
              </a:pPr>
              <a:t>‹#›</a:t>
            </a:fld>
            <a:endParaRPr lang="en-US"/>
          </a:p>
        </p:txBody>
      </p:sp>
    </p:spTree>
    <p:extLst>
      <p:ext uri="{BB962C8B-B14F-4D97-AF65-F5344CB8AC3E}">
        <p14:creationId xmlns:p14="http://schemas.microsoft.com/office/powerpoint/2010/main" val="1677836640"/>
      </p:ext>
    </p:extLst>
  </p:cSld>
  <p:clrMapOvr>
    <a:masterClrMapping/>
  </p:clrMapOvr>
  <p:transition xmlns:p14="http://schemas.microsoft.com/office/powerpoint/2010/main" spd="slow">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1115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41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09476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6908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3670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74037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545799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086188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153831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85300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p>
        </p:txBody>
      </p:sp>
      <p:sp>
        <p:nvSpPr>
          <p:cNvPr id="3" name="Rectangle 1037"/>
          <p:cNvSpPr>
            <a:spLocks noGrp="1" noChangeArrowheads="1"/>
          </p:cNvSpPr>
          <p:nvPr>
            <p:ph type="ftr" sz="quarter" idx="11"/>
          </p:nvPr>
        </p:nvSpPr>
        <p:spPr/>
        <p:txBody>
          <a:bodyPr/>
          <a:lstStyle>
            <a:lvl1pPr>
              <a:defRPr/>
            </a:lvl1pPr>
          </a:lstStyle>
          <a:p>
            <a:pPr>
              <a:defRPr/>
            </a:pPr>
            <a:endParaRPr lang="en-US"/>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pPr>
                <a:defRPr/>
              </a:pPr>
              <a:t>‹#›</a:t>
            </a:fld>
            <a:endParaRPr lang="en-US"/>
          </a:p>
        </p:txBody>
      </p:sp>
    </p:spTree>
    <p:extLst>
      <p:ext uri="{BB962C8B-B14F-4D97-AF65-F5344CB8AC3E}">
        <p14:creationId xmlns:p14="http://schemas.microsoft.com/office/powerpoint/2010/main" val="3578763216"/>
      </p:ext>
    </p:extLst>
  </p:cSld>
  <p:clrMapOvr>
    <a:masterClrMapping/>
  </p:clrMapOvr>
  <p:transition xmlns:p14="http://schemas.microsoft.com/office/powerpoint/2010/main" spd="slow">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126965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752520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266337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173811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709099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190084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842828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270345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335548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4622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p>
        </p:txBody>
      </p:sp>
      <p:sp>
        <p:nvSpPr>
          <p:cNvPr id="6" name="Rectangle 1037"/>
          <p:cNvSpPr>
            <a:spLocks noGrp="1" noChangeArrowheads="1"/>
          </p:cNvSpPr>
          <p:nvPr>
            <p:ph type="ftr" sz="quarter" idx="11"/>
          </p:nvPr>
        </p:nvSpPr>
        <p:spPr/>
        <p:txBody>
          <a:bodyPr/>
          <a:lstStyle>
            <a:lvl1pPr>
              <a:defRPr/>
            </a:lvl1pPr>
          </a:lstStyle>
          <a:p>
            <a:pPr>
              <a:defRPr/>
            </a:pPr>
            <a:endParaRPr lang="en-US"/>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pPr>
                <a:defRPr/>
              </a:pPr>
              <a:t>‹#›</a:t>
            </a:fld>
            <a:endParaRPr lang="en-US"/>
          </a:p>
        </p:txBody>
      </p:sp>
    </p:spTree>
    <p:extLst>
      <p:ext uri="{BB962C8B-B14F-4D97-AF65-F5344CB8AC3E}">
        <p14:creationId xmlns:p14="http://schemas.microsoft.com/office/powerpoint/2010/main" val="2853948953"/>
      </p:ext>
    </p:extLst>
  </p:cSld>
  <p:clrMapOvr>
    <a:masterClrMapping/>
  </p:clrMapOvr>
  <p:transition xmlns:p14="http://schemas.microsoft.com/office/powerpoint/2010/main" spd="slow">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5241684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572355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634564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06936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029000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864944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607558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267111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51032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6086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pPr>
                <a:defRPr/>
              </a:pPr>
              <a:t>‹#›</a:t>
            </a:fld>
            <a:endParaRPr lang="en-US"/>
          </a:p>
        </p:txBody>
      </p:sp>
    </p:spTree>
    <p:extLst>
      <p:ext uri="{BB962C8B-B14F-4D97-AF65-F5344CB8AC3E}">
        <p14:creationId xmlns:p14="http://schemas.microsoft.com/office/powerpoint/2010/main" val="329209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p>
        </p:txBody>
      </p:sp>
      <p:sp>
        <p:nvSpPr>
          <p:cNvPr id="6" name="Rectangle 1037"/>
          <p:cNvSpPr>
            <a:spLocks noGrp="1" noChangeArrowheads="1"/>
          </p:cNvSpPr>
          <p:nvPr>
            <p:ph type="ftr" sz="quarter" idx="11"/>
          </p:nvPr>
        </p:nvSpPr>
        <p:spPr/>
        <p:txBody>
          <a:bodyPr/>
          <a:lstStyle>
            <a:lvl1pPr>
              <a:defRPr/>
            </a:lvl1pPr>
          </a:lstStyle>
          <a:p>
            <a:pPr>
              <a:defRPr/>
            </a:pPr>
            <a:endParaRPr lang="en-US"/>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pPr>
                <a:defRPr/>
              </a:pPr>
              <a:t>‹#›</a:t>
            </a:fld>
            <a:endParaRPr lang="en-US"/>
          </a:p>
        </p:txBody>
      </p:sp>
    </p:spTree>
    <p:extLst>
      <p:ext uri="{BB962C8B-B14F-4D97-AF65-F5344CB8AC3E}">
        <p14:creationId xmlns:p14="http://schemas.microsoft.com/office/powerpoint/2010/main" val="1276528695"/>
      </p:ext>
    </p:extLst>
  </p:cSld>
  <p:clrMapOvr>
    <a:masterClrMapping/>
  </p:clrMapOvr>
  <p:transition xmlns:p14="http://schemas.microsoft.com/office/powerpoint/2010/main" spd="slow">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20166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084980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697968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685341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7477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129664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pPr>
                <a:defRPr/>
              </a:pPr>
              <a:t>‹#›</a:t>
            </a:fld>
            <a:endParaRPr lang="en-US"/>
          </a:p>
        </p:txBody>
      </p:sp>
    </p:spTree>
    <p:extLst>
      <p:ext uri="{BB962C8B-B14F-4D97-AF65-F5344CB8AC3E}">
        <p14:creationId xmlns:p14="http://schemas.microsoft.com/office/powerpoint/2010/main" val="1109316654"/>
      </p:ext>
    </p:extLst>
  </p:cSld>
  <p:clrMapOvr>
    <a:masterClrMapping/>
  </p:clrMapOvr>
  <p:transition xmlns:p14="http://schemas.microsoft.com/office/powerpoint/2010/mai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pPr>
                <a:defRPr/>
              </a:pPr>
              <a:t>‹#›</a:t>
            </a:fld>
            <a:endParaRPr lang="en-US"/>
          </a:p>
        </p:txBody>
      </p:sp>
    </p:spTree>
    <p:extLst>
      <p:ext uri="{BB962C8B-B14F-4D97-AF65-F5344CB8AC3E}">
        <p14:creationId xmlns:p14="http://schemas.microsoft.com/office/powerpoint/2010/main" val="4022988563"/>
      </p:ext>
    </p:extLst>
  </p:cSld>
  <p:clrMapOvr>
    <a:masterClrMapping/>
  </p:clrMapOvr>
  <p:transition xmlns:p14="http://schemas.microsoft.com/office/powerpoint/2010/mai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pPr>
                <a:defRPr/>
              </a:pPr>
              <a:t>‹#›</a:t>
            </a:fld>
            <a:endParaRPr lang="en-US"/>
          </a:p>
        </p:txBody>
      </p:sp>
    </p:spTree>
    <p:extLst>
      <p:ext uri="{BB962C8B-B14F-4D97-AF65-F5344CB8AC3E}">
        <p14:creationId xmlns:p14="http://schemas.microsoft.com/office/powerpoint/2010/main" val="3695361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pPr>
                <a:defRPr/>
              </a:pPr>
              <a:t>‹#›</a:t>
            </a:fld>
            <a:endParaRPr lang="en-US"/>
          </a:p>
        </p:txBody>
      </p:sp>
    </p:spTree>
    <p:extLst>
      <p:ext uri="{BB962C8B-B14F-4D97-AF65-F5344CB8AC3E}">
        <p14:creationId xmlns:p14="http://schemas.microsoft.com/office/powerpoint/2010/main" val="1966644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pPr>
                <a:defRPr/>
              </a:pPr>
              <a:t>‹#›</a:t>
            </a:fld>
            <a:endParaRPr lang="en-US"/>
          </a:p>
        </p:txBody>
      </p:sp>
    </p:spTree>
    <p:extLst>
      <p:ext uri="{BB962C8B-B14F-4D97-AF65-F5344CB8AC3E}">
        <p14:creationId xmlns:p14="http://schemas.microsoft.com/office/powerpoint/2010/main" val="3805817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pPr>
                <a:defRPr/>
              </a:pPr>
              <a:t>‹#›</a:t>
            </a:fld>
            <a:endParaRPr lang="en-US"/>
          </a:p>
        </p:txBody>
      </p:sp>
    </p:spTree>
    <p:extLst>
      <p:ext uri="{BB962C8B-B14F-4D97-AF65-F5344CB8AC3E}">
        <p14:creationId xmlns:p14="http://schemas.microsoft.com/office/powerpoint/2010/main" val="3052717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pPr>
                <a:defRPr/>
              </a:pPr>
              <a:t>‹#›</a:t>
            </a:fld>
            <a:endParaRPr lang="en-US"/>
          </a:p>
        </p:txBody>
      </p:sp>
    </p:spTree>
    <p:extLst>
      <p:ext uri="{BB962C8B-B14F-4D97-AF65-F5344CB8AC3E}">
        <p14:creationId xmlns:p14="http://schemas.microsoft.com/office/powerpoint/2010/main" val="3124685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pPr>
                <a:defRPr/>
              </a:pPr>
              <a:t>‹#›</a:t>
            </a:fld>
            <a:endParaRPr lang="en-US"/>
          </a:p>
        </p:txBody>
      </p:sp>
    </p:spTree>
    <p:extLst>
      <p:ext uri="{BB962C8B-B14F-4D97-AF65-F5344CB8AC3E}">
        <p14:creationId xmlns:p14="http://schemas.microsoft.com/office/powerpoint/2010/main" val="4223871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pPr>
                <a:defRPr/>
              </a:pPr>
              <a:t>‹#›</a:t>
            </a:fld>
            <a:endParaRPr lang="en-US"/>
          </a:p>
        </p:txBody>
      </p:sp>
    </p:spTree>
    <p:extLst>
      <p:ext uri="{BB962C8B-B14F-4D97-AF65-F5344CB8AC3E}">
        <p14:creationId xmlns:p14="http://schemas.microsoft.com/office/powerpoint/2010/main" val="948852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pPr>
                <a:defRPr/>
              </a:pPr>
              <a:t>‹#›</a:t>
            </a:fld>
            <a:endParaRPr lang="en-US"/>
          </a:p>
        </p:txBody>
      </p:sp>
    </p:spTree>
    <p:extLst>
      <p:ext uri="{BB962C8B-B14F-4D97-AF65-F5344CB8AC3E}">
        <p14:creationId xmlns:p14="http://schemas.microsoft.com/office/powerpoint/2010/main" val="2322025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pPr>
                <a:defRPr/>
              </a:pPr>
              <a:t>‹#›</a:t>
            </a:fld>
            <a:endParaRPr lang="en-US"/>
          </a:p>
        </p:txBody>
      </p:sp>
    </p:spTree>
    <p:extLst>
      <p:ext uri="{BB962C8B-B14F-4D97-AF65-F5344CB8AC3E}">
        <p14:creationId xmlns:p14="http://schemas.microsoft.com/office/powerpoint/2010/main" val="3692559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pPr>
                <a:defRPr/>
              </a:pPr>
              <a:t>‹#›</a:t>
            </a:fld>
            <a:endParaRPr lang="en-US"/>
          </a:p>
        </p:txBody>
      </p:sp>
    </p:spTree>
    <p:extLst>
      <p:ext uri="{BB962C8B-B14F-4D97-AF65-F5344CB8AC3E}">
        <p14:creationId xmlns:p14="http://schemas.microsoft.com/office/powerpoint/2010/main" val="3135224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pPr>
                <a:defRPr/>
              </a:pPr>
              <a:t>‹#›</a:t>
            </a:fld>
            <a:endParaRPr lang="en-US"/>
          </a:p>
        </p:txBody>
      </p:sp>
    </p:spTree>
    <p:extLst>
      <p:ext uri="{BB962C8B-B14F-4D97-AF65-F5344CB8AC3E}">
        <p14:creationId xmlns:p14="http://schemas.microsoft.com/office/powerpoint/2010/main" val="949535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pPr>
                <a:defRPr/>
              </a:pPr>
              <a:t>‹#›</a:t>
            </a:fld>
            <a:endParaRPr lang="en-US"/>
          </a:p>
        </p:txBody>
      </p:sp>
    </p:spTree>
    <p:extLst>
      <p:ext uri="{BB962C8B-B14F-4D97-AF65-F5344CB8AC3E}">
        <p14:creationId xmlns:p14="http://schemas.microsoft.com/office/powerpoint/2010/main" val="4225226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05723370"/>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4036005"/>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35197140"/>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61454652"/>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149989631"/>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7802618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pPr>
                <a:defRPr/>
              </a:pPr>
              <a:t>‹#›</a:t>
            </a:fld>
            <a:endParaRPr lang="en-US"/>
          </a:p>
        </p:txBody>
      </p:sp>
    </p:spTree>
    <p:extLst>
      <p:ext uri="{BB962C8B-B14F-4D97-AF65-F5344CB8AC3E}">
        <p14:creationId xmlns:p14="http://schemas.microsoft.com/office/powerpoint/2010/main" val="341491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2175133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5083481"/>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08526092"/>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18298032"/>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8203237"/>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5074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158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6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544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432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pPr>
                <a:defRPr/>
              </a:pPr>
              <a:t>‹#›</a:t>
            </a:fld>
            <a:endParaRPr lang="en-US"/>
          </a:p>
        </p:txBody>
      </p:sp>
    </p:spTree>
    <p:extLst>
      <p:ext uri="{BB962C8B-B14F-4D97-AF65-F5344CB8AC3E}">
        <p14:creationId xmlns:p14="http://schemas.microsoft.com/office/powerpoint/2010/main" val="13570030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2340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069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889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0060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279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350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E8F0F4"/>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2970269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3016644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1473733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6"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7"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1461279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pPr>
                <a:defRPr/>
              </a:pPr>
              <a:t>‹#›</a:t>
            </a:fld>
            <a:endParaRPr lang="en-US"/>
          </a:p>
        </p:txBody>
      </p:sp>
    </p:spTree>
    <p:extLst>
      <p:ext uri="{BB962C8B-B14F-4D97-AF65-F5344CB8AC3E}">
        <p14:creationId xmlns:p14="http://schemas.microsoft.com/office/powerpoint/2010/main" val="4140166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8"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9"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4203212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4"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5"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1804715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3"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4"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5841435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6"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7"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4157378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6"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7"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25259499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4244236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13474693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fld id="{7865984D-5491-49F6-974E-CD0B58877A12}" type="datetime1">
              <a:rPr lang="zh-TW" altLang="en-US">
                <a:solidFill>
                  <a:srgbClr val="000000"/>
                </a:solidFill>
              </a:rPr>
              <a:pPr/>
              <a:t>15/3/17</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2D2D05-5A08-4D34-8459-93A311326F15}"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446223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A44CCED0-4679-4FD6-9718-D0AC730764B5}" type="datetime1">
              <a:rPr lang="zh-TW" altLang="en-US">
                <a:solidFill>
                  <a:srgbClr val="000000"/>
                </a:solidFill>
              </a:rPr>
              <a:pPr/>
              <a:t>15/3/17</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247047-58DD-4D73-ADF9-636C4C50D232}"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9181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fld id="{306A95DC-BFD2-4817-91F7-1AE99E62A5E6}" type="datetime1">
              <a:rPr lang="zh-TW" altLang="en-US">
                <a:solidFill>
                  <a:srgbClr val="000000"/>
                </a:solidFill>
              </a:rPr>
              <a:pPr/>
              <a:t>15/3/17</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5CD2703-4CF6-415F-9454-53256991A530}"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94898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pPr>
                <a:defRPr/>
              </a:pPr>
              <a:t>‹#›</a:t>
            </a:fld>
            <a:endParaRPr lang="en-US"/>
          </a:p>
        </p:txBody>
      </p:sp>
    </p:spTree>
    <p:extLst>
      <p:ext uri="{BB962C8B-B14F-4D97-AF65-F5344CB8AC3E}">
        <p14:creationId xmlns:p14="http://schemas.microsoft.com/office/powerpoint/2010/main" val="658248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fld id="{70E048D2-F2E5-461C-80F6-AE07A5ED9213}" type="datetime1">
              <a:rPr lang="zh-TW" altLang="en-US">
                <a:solidFill>
                  <a:srgbClr val="000000"/>
                </a:solidFill>
              </a:rPr>
              <a:pPr/>
              <a:t>15/3/17</a:t>
            </a:fld>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A703F26-FEFA-4C90-87A8-CD89965D8703}"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595122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fld id="{375BB20E-2A7E-47FD-9557-5F63F42EC507}" type="datetime1">
              <a:rPr lang="zh-TW" altLang="en-US">
                <a:solidFill>
                  <a:srgbClr val="000000"/>
                </a:solidFill>
              </a:rPr>
              <a:pPr/>
              <a:t>15/3/17</a:t>
            </a:fld>
            <a:endParaRPr lang="en-GB"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98D9D7-9970-4928-A9F1-6CD3E69ACCF5}"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16285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fld id="{B793BBC4-3864-4742-8D66-3DD92BE07F50}" type="datetime1">
              <a:rPr lang="zh-TW" altLang="en-US">
                <a:solidFill>
                  <a:srgbClr val="000000"/>
                </a:solidFill>
              </a:rPr>
              <a:pPr/>
              <a:t>15/3/17</a:t>
            </a:fld>
            <a:endParaRPr lang="en-GB"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025C525-7435-46D4-B4E1-B2197E7D40D9}"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540053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DD54FAF-EFA1-4E07-9EA8-BEEE27E3CCC4}" type="datetime1">
              <a:rPr lang="zh-TW" altLang="en-US">
                <a:solidFill>
                  <a:srgbClr val="000000"/>
                </a:solidFill>
              </a:rPr>
              <a:pPr/>
              <a:t>15/3/17</a:t>
            </a:fld>
            <a:endParaRPr lang="en-GB"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ED6DA53-E795-4F2C-885F-229335A788DB}"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051561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2D866263-A164-42B7-9AD9-3AC185E71B1A}" type="datetime1">
              <a:rPr lang="zh-TW" altLang="en-US">
                <a:solidFill>
                  <a:srgbClr val="000000"/>
                </a:solidFill>
              </a:rPr>
              <a:pPr/>
              <a:t>15/3/17</a:t>
            </a:fld>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C08E7D3-9A44-4B5C-90D3-90D95933C671}"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56386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3EC9CFE9-17A6-453C-A6C1-B782DEB3EF34}" type="datetime1">
              <a:rPr lang="zh-TW" altLang="en-US">
                <a:solidFill>
                  <a:srgbClr val="000000"/>
                </a:solidFill>
              </a:rPr>
              <a:pPr/>
              <a:t>15/3/17</a:t>
            </a:fld>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A4B48E5-B0FB-45CE-BEB6-B55844D0267D}"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753754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8ADD3729-DE4A-42A8-8A96-527A69A275AE}" type="datetime1">
              <a:rPr lang="zh-TW" altLang="en-US">
                <a:solidFill>
                  <a:srgbClr val="000000"/>
                </a:solidFill>
              </a:rPr>
              <a:pPr/>
              <a:t>15/3/17</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A3F0EBA-2CA5-42A6-A129-C86DCF449F90}"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30525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7FCAA0B7-4A57-44A3-A05D-64DC411F1E5A}" type="datetime1">
              <a:rPr lang="zh-TW" altLang="en-US">
                <a:solidFill>
                  <a:srgbClr val="000000"/>
                </a:solidFill>
              </a:rPr>
              <a:pPr/>
              <a:t>15/3/17</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A2BF9C-B596-468B-9198-A8999D44C11A}"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65533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554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857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pPr>
                <a:defRPr/>
              </a:pPr>
              <a:t>‹#›</a:t>
            </a:fld>
            <a:endParaRPr lang="en-US"/>
          </a:p>
        </p:txBody>
      </p:sp>
    </p:spTree>
    <p:extLst>
      <p:ext uri="{BB962C8B-B14F-4D97-AF65-F5344CB8AC3E}">
        <p14:creationId xmlns:p14="http://schemas.microsoft.com/office/powerpoint/2010/main" val="6472218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7821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3390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6104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822126"/>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4128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9831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7164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867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31931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8952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pPr>
                <a:defRPr/>
              </a:pPr>
              <a:t>‹#›</a:t>
            </a:fld>
            <a:endParaRPr lang="en-US"/>
          </a:p>
        </p:txBody>
      </p:sp>
    </p:spTree>
    <p:extLst>
      <p:ext uri="{BB962C8B-B14F-4D97-AF65-F5344CB8AC3E}">
        <p14:creationId xmlns:p14="http://schemas.microsoft.com/office/powerpoint/2010/main" val="30623724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3047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15/3/17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3269942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15/3/17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084496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15/3/17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00494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15/3/17</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922319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15/3/17</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0468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15/3/17</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840554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15/3/17</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596603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15/3/17</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960531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15/3/17</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5724388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slideLayout" Target="../slideLayouts/slideLayout137.xml"/><Relationship Id="rId13" Type="http://schemas.openxmlformats.org/officeDocument/2006/relationships/slideLayout" Target="../slideLayouts/slideLayout138.xml"/><Relationship Id="rId14" Type="http://schemas.openxmlformats.org/officeDocument/2006/relationships/slideLayout" Target="../slideLayouts/slideLayout139.xml"/><Relationship Id="rId15" Type="http://schemas.openxmlformats.org/officeDocument/2006/relationships/slideLayout" Target="../slideLayouts/slideLayout140.xml"/><Relationship Id="rId16" Type="http://schemas.openxmlformats.org/officeDocument/2006/relationships/theme" Target="../theme/theme13.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theme" Target="../theme/theme14.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theme" Target="../theme/theme16.xml"/><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theme" Target="../theme/theme17.xml"/><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slideLayout" Target="../slideLayouts/slideLayout187.xml"/><Relationship Id="rId13" Type="http://schemas.openxmlformats.org/officeDocument/2006/relationships/slideLayout" Target="../slideLayouts/slideLayout188.xml"/><Relationship Id="rId14" Type="http://schemas.openxmlformats.org/officeDocument/2006/relationships/slideLayout" Target="../slideLayouts/slideLayout189.xml"/><Relationship Id="rId15" Type="http://schemas.openxmlformats.org/officeDocument/2006/relationships/slideLayout" Target="../slideLayouts/slideLayout190.xml"/><Relationship Id="rId16" Type="http://schemas.openxmlformats.org/officeDocument/2006/relationships/theme" Target="../theme/theme18.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1.xml"/><Relationship Id="rId12" Type="http://schemas.openxmlformats.org/officeDocument/2006/relationships/slideLayout" Target="../slideLayouts/slideLayout202.xml"/><Relationship Id="rId13" Type="http://schemas.openxmlformats.org/officeDocument/2006/relationships/slideLayout" Target="../slideLayouts/slideLayout203.xml"/><Relationship Id="rId14" Type="http://schemas.openxmlformats.org/officeDocument/2006/relationships/slideLayout" Target="../slideLayouts/slideLayout204.xml"/><Relationship Id="rId15" Type="http://schemas.openxmlformats.org/officeDocument/2006/relationships/slideLayout" Target="../slideLayouts/slideLayout205.xml"/><Relationship Id="rId16" Type="http://schemas.openxmlformats.org/officeDocument/2006/relationships/theme" Target="../theme/theme19.xml"/><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smtClean="0">
              <a:solidFill>
                <a:srgbClr val="000000"/>
              </a:solidFill>
            </a:endParaRPr>
          </a:p>
        </p:txBody>
      </p:sp>
    </p:spTree>
    <p:extLst>
      <p:ext uri="{BB962C8B-B14F-4D97-AF65-F5344CB8AC3E}">
        <p14:creationId xmlns:p14="http://schemas.microsoft.com/office/powerpoint/2010/main" val="3953778543"/>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07065A-C60D-6C48-827E-1927ABF661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631594"/>
      </p:ext>
    </p:extLst>
  </p:cSld>
  <p:clrMap bg1="lt1" tx1="dk1" bg2="lt2" tx2="dk2" accent1="accent1" accent2="accent2" accent3="accent3" accent4="accent4" accent5="accent5" accent6="accent6" hlink="hlink" folHlink="folHlink"/>
  <p:sldLayoutIdLst>
    <p:sldLayoutId id="2147484039" r:id="rId1"/>
    <p:sldLayoutId id="2147484040"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zh-CN">
              <a:solidFill>
                <a:srgbClr val="000000"/>
              </a:solidFill>
              <a:latin typeface="Times New Roman" pitchFamily="18" charset="0"/>
              <a:ea typeface="MS PGothic" pitchFamily="34" charset="-128"/>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zh-CN">
              <a:solidFill>
                <a:srgbClr val="000000"/>
              </a:solidFill>
              <a:latin typeface="Times New Roman" pitchFamily="18" charset="0"/>
              <a:ea typeface="MS PGothic" pitchFamily="34" charset="-128"/>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CB086B10-F66E-4C89-928D-0BE29DEE6B3C}" type="slidenum">
              <a:rPr lang="en-US" altLang="zh-CN">
                <a:solidFill>
                  <a:srgbClr val="000000"/>
                </a:solidFill>
                <a:latin typeface="Times New Roman" pitchFamily="18" charset="0"/>
                <a:ea typeface="MS PGothic" pitchFamily="34" charset="-128"/>
                <a:cs typeface="+mn-cs"/>
              </a:rPr>
              <a:pPr/>
              <a:t>‹#›</a:t>
            </a:fld>
            <a:endParaRPr lang="en-US" altLang="zh-CN">
              <a:solidFill>
                <a:srgbClr val="000000"/>
              </a:solidFill>
              <a:latin typeface="Times New Roman" pitchFamily="18" charset="0"/>
              <a:ea typeface="MS PGothic" pitchFamily="34" charset="-128"/>
              <a:cs typeface="+mn-cs"/>
            </a:endParaRPr>
          </a:p>
        </p:txBody>
      </p:sp>
    </p:spTree>
    <p:extLst>
      <p:ext uri="{BB962C8B-B14F-4D97-AF65-F5344CB8AC3E}">
        <p14:creationId xmlns:p14="http://schemas.microsoft.com/office/powerpoint/2010/main" val="65285394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ea typeface="MS PGothic" pitchFamily="34" charset="-128"/>
        </a:defRPr>
      </a:lvl6pPr>
      <a:lvl7pPr marL="914400" algn="ctr" rtl="0" eaLnBrk="0" fontAlgn="base" hangingPunct="0">
        <a:spcBef>
          <a:spcPct val="0"/>
        </a:spcBef>
        <a:spcAft>
          <a:spcPct val="0"/>
        </a:spcAft>
        <a:defRPr sz="4400">
          <a:solidFill>
            <a:schemeClr val="tx2"/>
          </a:solidFill>
          <a:latin typeface="Times New Roman" pitchFamily="18" charset="0"/>
          <a:ea typeface="MS PGothic" pitchFamily="34" charset="-128"/>
        </a:defRPr>
      </a:lvl7pPr>
      <a:lvl8pPr marL="1371600" algn="ctr" rtl="0" eaLnBrk="0" fontAlgn="base" hangingPunct="0">
        <a:spcBef>
          <a:spcPct val="0"/>
        </a:spcBef>
        <a:spcAft>
          <a:spcPct val="0"/>
        </a:spcAft>
        <a:defRPr sz="4400">
          <a:solidFill>
            <a:schemeClr val="tx2"/>
          </a:solidFill>
          <a:latin typeface="Times New Roman" pitchFamily="18" charset="0"/>
          <a:ea typeface="MS PGothic" pitchFamily="34" charset="-128"/>
        </a:defRPr>
      </a:lvl8pPr>
      <a:lvl9pPr marL="1828800" algn="ctr" rtl="0" eaLnBrk="0" fontAlgn="base" hangingPunct="0">
        <a:spcBef>
          <a:spcPct val="0"/>
        </a:spcBef>
        <a:spcAft>
          <a:spcPct val="0"/>
        </a:spcAft>
        <a:defRPr sz="44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244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SimSun" pitchFamily="2" charset="-122"/>
              </a:defRPr>
            </a:lvl1pPr>
          </a:lstStyle>
          <a:p>
            <a:endParaRPr lang="en-US" altLang="zh-CN">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SimSun" pitchFamily="2" charset="-122"/>
              </a:defRPr>
            </a:lvl1pPr>
          </a:lstStyle>
          <a:p>
            <a:endParaRPr lang="en-US" altLang="zh-CN">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SimSun" pitchFamily="2" charset="-122"/>
              </a:defRPr>
            </a:lvl1pPr>
          </a:lstStyle>
          <a:p>
            <a:fld id="{2A9B7C38-17D1-49DB-8FAC-A42F80C0D18A}" type="slidenum">
              <a:rPr lang="en-US" altLang="zh-CN">
                <a:latin typeface="Times New Roman" pitchFamily="18" charset="0"/>
                <a:cs typeface="+mn-cs"/>
              </a:rPr>
              <a:pPr/>
              <a:t>‹#›</a:t>
            </a:fld>
            <a:endParaRPr lang="en-US" altLang="zh-CN">
              <a:latin typeface="Times New Roman" pitchFamily="18" charset="0"/>
              <a:cs typeface="+mn-cs"/>
            </a:endParaRPr>
          </a:p>
        </p:txBody>
      </p:sp>
    </p:spTree>
    <p:extLst>
      <p:ext uri="{BB962C8B-B14F-4D97-AF65-F5344CB8AC3E}">
        <p14:creationId xmlns:p14="http://schemas.microsoft.com/office/powerpoint/2010/main" val="135522632"/>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itchFamily="34"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eaLnBrk="1" hangingPunct="1">
              <a:defRPr/>
            </a:pPr>
            <a:fld id="{3D98813A-225A-4D4E-946B-A9BA6942169D}" type="slidenum">
              <a:rPr lang="en-US">
                <a:cs typeface="ＭＳ Ｐゴシック"/>
              </a:rPr>
              <a:pPr eaLnBrk="1" hangingPunct="1">
                <a:defRPr/>
              </a:pPr>
              <a:t>‹#›</a:t>
            </a:fld>
            <a:endParaRPr lang="en-US">
              <a:cs typeface="ＭＳ Ｐゴシック"/>
            </a:endParaRPr>
          </a:p>
        </p:txBody>
      </p:sp>
    </p:spTree>
    <p:extLst>
      <p:ext uri="{BB962C8B-B14F-4D97-AF65-F5344CB8AC3E}">
        <p14:creationId xmlns:p14="http://schemas.microsoft.com/office/powerpoint/2010/main" val="1549860651"/>
      </p:ext>
    </p:extLst>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ransition xmlns:p14="http://schemas.microsoft.com/office/powerpoint/2010/main" spd="slow">
    <p:dissolv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eaLnBrk="1" hangingPunct="1">
              <a:defRPr/>
            </a:pPr>
            <a:endParaRPr lang="en-US"/>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eaLnBrk="1" hangingPunct="1">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8F15B80D-F354-F543-B26D-0A3E495734CC}" type="slidenum">
              <a:rPr lang="en-US">
                <a:cs typeface="+mn-cs"/>
              </a:rPr>
              <a:pPr eaLnBrk="1" hangingPunct="1">
                <a:defRPr/>
              </a:pPr>
              <a:t>‹#›</a:t>
            </a:fld>
            <a:endParaRPr lang="en-US">
              <a:cs typeface="+mn-cs"/>
            </a:endParaRPr>
          </a:p>
        </p:txBody>
      </p:sp>
    </p:spTree>
    <p:extLst>
      <p:ext uri="{BB962C8B-B14F-4D97-AF65-F5344CB8AC3E}">
        <p14:creationId xmlns:p14="http://schemas.microsoft.com/office/powerpoint/2010/main" val="3912730137"/>
      </p:ext>
    </p:extLst>
  </p:cSld>
  <p:clrMap bg1="lt1" tx1="dk1" bg2="lt2" tx2="dk2" accent1="accent1" accent2="accent2" accent3="accent3" accent4="accent4" accent5="accent5" accent6="accent6" hlink="hlink" folHlink="folHlink"/>
  <p:sldLayoutIdLst>
    <p:sldLayoutId id="2147484082" r:id="rId1"/>
    <p:sldLayoutId id="2147484083"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D81F68CD-9070-6F4E-9BF7-2D66FCDA8384}"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4210433105"/>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solidFill>
                  <a:srgbClr val="000000"/>
                </a:solidFill>
                <a:cs typeface="+mn-cs"/>
              </a:rPr>
              <a:pPr>
                <a:defRPr/>
              </a:pPr>
              <a:t>‹#›</a:t>
            </a:fld>
            <a:endParaRPr lang="en-US">
              <a:solidFill>
                <a:srgbClr val="000000"/>
              </a:solidFill>
              <a:cs typeface="+mn-cs"/>
            </a:endParaRPr>
          </a:p>
        </p:txBody>
      </p:sp>
    </p:spTree>
    <p:extLst>
      <p:ext uri="{BB962C8B-B14F-4D97-AF65-F5344CB8AC3E}">
        <p14:creationId xmlns:p14="http://schemas.microsoft.com/office/powerpoint/2010/main" val="1379573497"/>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22574345"/>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 id="2147484123"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7153569"/>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 id="2147484139"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ea typeface="+mn-ea"/>
                <a:cs typeface="+mn-cs"/>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B5570984-E00C-AF45-8118-7708D4904C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ransition xmlns:p14="http://schemas.microsoft.com/office/powerpoint/2010/main" spd="slow">
    <p:dissolv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096954017"/>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07236"/>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zh-CN">
              <a:latin typeface="Times New Roman" pitchFamily="18" charset="0"/>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zh-CN">
              <a:latin typeface="Times New Roman" pitchFamily="18" charset="0"/>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38CF5B1F-9EBD-4DBC-B284-2F433B4366C0}" type="slidenum">
              <a:rPr lang="en-GB" altLang="zh-CN">
                <a:latin typeface="Times New Roman" pitchFamily="18" charset="0"/>
                <a:ea typeface="MS PGothic" pitchFamily="34" charset="-128"/>
                <a:cs typeface="+mn-cs"/>
              </a:rPr>
              <a:pPr/>
              <a:t>‹#›</a:t>
            </a:fld>
            <a:endParaRPr lang="en-GB" altLang="zh-CN">
              <a:latin typeface="Times New Roman" pitchFamily="18" charset="0"/>
              <a:ea typeface="MS PGothic" pitchFamily="34" charset="-128"/>
              <a:cs typeface="+mn-cs"/>
            </a:endParaRPr>
          </a:p>
        </p:txBody>
      </p:sp>
    </p:spTree>
    <p:extLst>
      <p:ext uri="{BB962C8B-B14F-4D97-AF65-F5344CB8AC3E}">
        <p14:creationId xmlns:p14="http://schemas.microsoft.com/office/powerpoint/2010/main" val="3291058838"/>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BE7C3"/>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smtClean="0"/>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PMingLiU" charset="-120"/>
              </a:defRPr>
            </a:lvl1pPr>
          </a:lstStyle>
          <a:p>
            <a:fld id="{B0FF3BEB-6DA4-4ECF-8D14-8BD1E20CC79A}" type="datetime1">
              <a:rPr lang="zh-TW" altLang="en-US">
                <a:solidFill>
                  <a:srgbClr val="000000"/>
                </a:solidFill>
                <a:latin typeface="Times New Roman" pitchFamily="18" charset="0"/>
                <a:cs typeface="+mn-cs"/>
              </a:rPr>
              <a:pPr/>
              <a:t>15/3/17</a:t>
            </a:fld>
            <a:endParaRPr lang="en-GB" altLang="en-US">
              <a:solidFill>
                <a:srgbClr val="000000"/>
              </a:solidFill>
              <a:latin typeface="Times New Roman" pitchFamily="18" charset="0"/>
              <a:cs typeface="+mn-cs"/>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PMingLiU" charset="-120"/>
              </a:defRPr>
            </a:lvl1pPr>
          </a:lstStyle>
          <a:p>
            <a:endParaRPr lang="en-US" altLang="en-US">
              <a:solidFill>
                <a:srgbClr val="000000"/>
              </a:solidFill>
              <a:latin typeface="Times New Roman" pitchFamily="18" charset="0"/>
              <a:cs typeface="+mn-cs"/>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PMingLiU" charset="-120"/>
              </a:defRPr>
            </a:lvl1pPr>
          </a:lstStyle>
          <a:p>
            <a:fld id="{7AF13857-4B77-418A-9D12-F284FF0FF155}" type="slidenum">
              <a:rPr lang="zh-TW" altLang="en-US">
                <a:solidFill>
                  <a:srgbClr val="000000"/>
                </a:solidFill>
                <a:latin typeface="Times New Roman" pitchFamily="18" charset="0"/>
                <a:cs typeface="+mn-cs"/>
              </a:rPr>
              <a:pPr/>
              <a:t>‹#›</a:t>
            </a:fld>
            <a:endParaRPr lang="en-GB" altLang="en-US">
              <a:solidFill>
                <a:srgbClr val="000000"/>
              </a:solidFill>
              <a:latin typeface="Times New Roman" pitchFamily="18" charset="0"/>
              <a:cs typeface="+mn-cs"/>
            </a:endParaRPr>
          </a:p>
        </p:txBody>
      </p:sp>
    </p:spTree>
    <p:extLst>
      <p:ext uri="{BB962C8B-B14F-4D97-AF65-F5344CB8AC3E}">
        <p14:creationId xmlns:p14="http://schemas.microsoft.com/office/powerpoint/2010/main" val="373873126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214662"/>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55997044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image" Target="../media/image2.png"/><Relationship Id="rId1" Type="http://schemas.microsoft.com/office/2007/relationships/media" Target="../media/media1.mpg"/><Relationship Id="rId2" Type="http://schemas.openxmlformats.org/officeDocument/2006/relationships/video" Target="../media/media1.mp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11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32.xml"/><Relationship Id="rId3" Type="http://schemas.openxmlformats.org/officeDocument/2006/relationships/image" Target="../media/image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33.xml"/><Relationship Id="rId3" Type="http://schemas.openxmlformats.org/officeDocument/2006/relationships/image" Target="../media/image1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1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34.xml"/><Relationship Id="rId3" Type="http://schemas.openxmlformats.org/officeDocument/2006/relationships/image" Target="../media/image1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35.xml"/><Relationship Id="rId3" Type="http://schemas.openxmlformats.org/officeDocument/2006/relationships/image" Target="../media/image1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36.xml"/><Relationship Id="rId3"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37.xml"/><Relationship Id="rId3" Type="http://schemas.openxmlformats.org/officeDocument/2006/relationships/image" Target="../media/image1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notesSlide" Target="../notesSlides/notesSlide38.xml"/><Relationship Id="rId3" Type="http://schemas.openxmlformats.org/officeDocument/2006/relationships/image" Target="../media/image1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39.xml"/><Relationship Id="rId3" Type="http://schemas.openxmlformats.org/officeDocument/2006/relationships/image" Target="../media/image1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40.xml"/><Relationship Id="rId3" Type="http://schemas.openxmlformats.org/officeDocument/2006/relationships/image" Target="../media/image1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41.xml"/><Relationship Id="rId3" Type="http://schemas.openxmlformats.org/officeDocument/2006/relationships/image" Target="../media/image1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42.xml"/><Relationship Id="rId3" Type="http://schemas.openxmlformats.org/officeDocument/2006/relationships/image" Target="../media/image2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43.xml"/><Relationship Id="rId3" Type="http://schemas.openxmlformats.org/officeDocument/2006/relationships/image" Target="../media/image2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44.xml"/><Relationship Id="rId3" Type="http://schemas.openxmlformats.org/officeDocument/2006/relationships/image" Target="../media/image2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45.xml"/><Relationship Id="rId3" Type="http://schemas.openxmlformats.org/officeDocument/2006/relationships/image" Target="../media/image2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46.xml"/><Relationship Id="rId3" Type="http://schemas.openxmlformats.org/officeDocument/2006/relationships/image" Target="../media/image2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47.xml"/><Relationship Id="rId3" Type="http://schemas.openxmlformats.org/officeDocument/2006/relationships/image" Target="../media/image2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48.xml"/><Relationship Id="rId3" Type="http://schemas.openxmlformats.org/officeDocument/2006/relationships/image" Target="../media/image2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49.xml"/><Relationship Id="rId3" Type="http://schemas.openxmlformats.org/officeDocument/2006/relationships/image" Target="../media/image2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50.xml"/><Relationship Id="rId3" Type="http://schemas.openxmlformats.org/officeDocument/2006/relationships/image" Target="../media/image2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51.xml"/><Relationship Id="rId3" Type="http://schemas.openxmlformats.org/officeDocument/2006/relationships/image" Target="../media/image2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52.xml"/><Relationship Id="rId3" Type="http://schemas.openxmlformats.org/officeDocument/2006/relationships/image" Target="../media/image3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53.xml"/><Relationship Id="rId3" Type="http://schemas.openxmlformats.org/officeDocument/2006/relationships/image" Target="../media/image3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54.xml"/><Relationship Id="rId3" Type="http://schemas.openxmlformats.org/officeDocument/2006/relationships/image" Target="../media/image3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 Id="rId3" Type="http://schemas.openxmlformats.org/officeDocument/2006/relationships/image" Target="../media/image3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62.xml"/><Relationship Id="rId3"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44.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62.xml"/><Relationship Id="rId3"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73.xml"/><Relationship Id="rId3"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7.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5" name="Picture 1026"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1027"/>
          <p:cNvSpPr>
            <a:spLocks noGrp="1" noChangeArrowheads="1"/>
          </p:cNvSpPr>
          <p:nvPr>
            <p:ph type="title" idx="4294967295"/>
          </p:nvPr>
        </p:nvSpPr>
        <p:spPr>
          <a:xfrm>
            <a:off x="0" y="-99392"/>
            <a:ext cx="9144000" cy="1143000"/>
          </a:xfrm>
        </p:spPr>
        <p:txBody>
          <a:bodyPr/>
          <a:lstStyle/>
          <a:p>
            <a:pPr>
              <a:defRPr/>
            </a:pPr>
            <a:r>
              <a:rPr lang="zh-TW" altLang="en-US" sz="6000" b="1" dirty="0">
                <a:solidFill>
                  <a:schemeClr val="bg1"/>
                </a:solidFill>
                <a:effectLst>
                  <a:glow rad="228600">
                    <a:schemeClr val="tx1">
                      <a:alpha val="75000"/>
                    </a:schemeClr>
                  </a:glow>
                  <a:outerShdw blurRad="50800" dist="88900" dir="2700000" algn="tl" rotWithShape="0">
                    <a:srgbClr val="000000"/>
                  </a:outerShdw>
                </a:effectLst>
                <a:latin typeface="Arial" charset="0"/>
                <a:ea typeface="ＭＳ Ｐゴシック" charset="0"/>
                <a:cs typeface="ＭＳ Ｐゴシック" charset="0"/>
              </a:rPr>
              <a:t>主再来</a:t>
            </a:r>
            <a:endParaRPr lang="en-US" sz="6000" dirty="0">
              <a:solidFill>
                <a:schemeClr val="bg1"/>
              </a:solidFill>
              <a:effectLst>
                <a:glow rad="228600">
                  <a:schemeClr val="tx1">
                    <a:alpha val="75000"/>
                  </a:schemeClr>
                </a:glow>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805264"/>
            <a:ext cx="9144000" cy="680797"/>
          </a:xfrm>
          <a:prstGeom prst="rect">
            <a:avLst/>
          </a:prstGeom>
          <a:solidFill>
            <a:srgbClr val="000000"/>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smtClean="0">
                <a:solidFill>
                  <a:srgbClr val="FFFFFF"/>
                </a:solidFill>
              </a:rPr>
              <a:t>Christology</a:t>
            </a:r>
            <a:r>
              <a:rPr lang="en-US" sz="3200" b="1" i="1" dirty="0">
                <a:solidFill>
                  <a:srgbClr val="FFFFFF"/>
                </a:solidFill>
              </a:rPr>
              <a:t>: The Person &amp; Work of Jesus</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神</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学院</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zh-CN" altLang="en-US" b="1" dirty="0" smtClean="0">
                <a:effectLst>
                  <a:glow rad="165100">
                    <a:schemeClr val="tx1"/>
                  </a:glow>
                </a:effectLst>
                <a:ea typeface="ＭＳ Ｐゴシック" charset="0"/>
              </a:rPr>
              <a:t>基督应许在你敌人面前的荣耀</a:t>
            </a:r>
            <a:r>
              <a:rPr lang="en-US" b="1" dirty="0" smtClean="0">
                <a:effectLst>
                  <a:glow rad="165100">
                    <a:schemeClr val="tx1"/>
                  </a:glow>
                </a:effectLst>
                <a:ea typeface="ＭＳ Ｐゴシック" charset="0"/>
              </a:rPr>
              <a:t>(</a:t>
            </a:r>
            <a:r>
              <a:rPr lang="en-US" b="1" dirty="0">
                <a:effectLst>
                  <a:glow rad="165100">
                    <a:schemeClr val="tx1"/>
                  </a:glow>
                </a:effectLst>
                <a:ea typeface="ＭＳ Ｐゴシック" charset="0"/>
              </a:rPr>
              <a:t>3:</a:t>
            </a:r>
            <a:r>
              <a:rPr lang="en-US" b="1" dirty="0" smtClean="0">
                <a:effectLst>
                  <a:glow rad="165100">
                    <a:schemeClr val="tx1"/>
                  </a:glow>
                </a:effectLst>
                <a:ea typeface="ＭＳ Ｐゴシック" charset="0"/>
              </a:rPr>
              <a:t>9). </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prstClr val="white"/>
                </a:solidFill>
                <a:effectLst>
                  <a:glow rad="165100">
                    <a:prstClr val="black"/>
                  </a:glow>
                </a:effectLst>
                <a:ea typeface="ＭＳ Ｐゴシック" charset="0"/>
              </a:rPr>
              <a:t>"I have given you an open door that no one can shut" (3:8)</a:t>
            </a:r>
            <a:endParaRPr lang="en-US" sz="4000" b="1" dirty="0">
              <a:solidFill>
                <a:prstClr val="white"/>
              </a:solidFill>
              <a:effectLst>
                <a:glow rad="165100">
                  <a:prstClr val="black"/>
                </a:glow>
              </a:effectLst>
              <a:ea typeface="ＭＳ Ｐゴシック" charset="0"/>
            </a:endParaRP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en-US" sz="3200" b="1" dirty="0" smtClean="0">
                <a:effectLst>
                  <a:glow rad="165100">
                    <a:prstClr val="black"/>
                  </a:glow>
                </a:effectLst>
                <a:ea typeface="ＭＳ Ｐゴシック" charset="0"/>
              </a:rPr>
              <a:t>"</a:t>
            </a:r>
            <a:r>
              <a:rPr lang="zh-TW" altLang="en-US" sz="3200" b="1" dirty="0" smtClean="0">
                <a:effectLst>
                  <a:glow rad="165100">
                    <a:prstClr val="black"/>
                  </a:glow>
                </a:effectLst>
                <a:ea typeface="ＭＳ Ｐゴシック" charset="0"/>
              </a:rPr>
              <a:t>看哪</a:t>
            </a:r>
            <a:r>
              <a:rPr lang="zh-TW" altLang="en-US" sz="3200" b="1" dirty="0">
                <a:effectLst>
                  <a:glow rad="165100">
                    <a:prstClr val="black"/>
                  </a:glow>
                </a:effectLst>
                <a:ea typeface="ＭＳ Ｐゴシック" charset="0"/>
              </a:rPr>
              <a:t>！ 从撒但的一党， 就是自称是犹太人， 其实不是犹太人， 而是说谎的人中， 我要使他们一些人来在你脚前下拜， </a:t>
            </a:r>
            <a:r>
              <a:rPr lang="zh-TW" altLang="en-US" sz="3200" b="1" dirty="0" smtClean="0">
                <a:effectLst>
                  <a:glow rad="165100">
                    <a:prstClr val="black"/>
                  </a:glow>
                </a:effectLst>
                <a:ea typeface="ＭＳ Ｐゴシック" charset="0"/>
              </a:rPr>
              <a:t>并且知道我已经爱了你</a:t>
            </a:r>
            <a:r>
              <a:rPr lang="en-US" altLang="zh-TW" sz="3200" b="1" dirty="0" smtClean="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19287907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19503" y="2743200"/>
            <a:ext cx="311803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4" name="Oval 17"/>
          <p:cNvSpPr>
            <a:spLocks noChangeArrowheads="1"/>
          </p:cNvSpPr>
          <p:nvPr/>
        </p:nvSpPr>
        <p:spPr bwMode="auto">
          <a:xfrm>
            <a:off x="2036627"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5" name="Oval 14"/>
          <p:cNvSpPr>
            <a:spLocks noChangeArrowheads="1"/>
          </p:cNvSpPr>
          <p:nvPr/>
        </p:nvSpPr>
        <p:spPr bwMode="auto">
          <a:xfrm>
            <a:off x="2036627"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6" name="Text Box 7"/>
          <p:cNvSpPr txBox="1">
            <a:spLocks noChangeArrowheads="1"/>
          </p:cNvSpPr>
          <p:nvPr/>
        </p:nvSpPr>
        <p:spPr bwMode="auto">
          <a:xfrm>
            <a:off x="2798627" y="2772216"/>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dirty="0" smtClean="0">
                <a:solidFill>
                  <a:srgbClr val="FFFFFF"/>
                </a:solidFill>
                <a:effectLst>
                  <a:outerShdw blurRad="38100" dist="38100" dir="2700000" algn="tl">
                    <a:srgbClr val="FFFFFF"/>
                  </a:outerShdw>
                </a:effectLst>
                <a:latin typeface="Arial"/>
                <a:cs typeface="Arial"/>
              </a:rPr>
              <a:t>以色列</a:t>
            </a:r>
            <a:endParaRPr lang="en-US" sz="3200" b="1" dirty="0" smtClean="0">
              <a:solidFill>
                <a:srgbClr val="FFFFFF"/>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960427"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5048115"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a:off x="-30584" y="3356992"/>
            <a:ext cx="2010296" cy="1200329"/>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a:spcBef>
                <a:spcPct val="50000"/>
              </a:spcBef>
              <a:defRPr/>
            </a:pPr>
            <a:r>
              <a:rPr lang="zh-SG" altLang="en-US" sz="3600" b="1" dirty="0">
                <a:solidFill>
                  <a:srgbClr val="FFFFFF"/>
                </a:solidFill>
                <a:latin typeface="Arial"/>
                <a:cs typeface="Arial"/>
              </a:rPr>
              <a:t>教会时代</a:t>
            </a:r>
          </a:p>
        </p:txBody>
      </p:sp>
      <p:sp>
        <p:nvSpPr>
          <p:cNvPr id="50181" name="Text Box 1029"/>
          <p:cNvSpPr txBox="1">
            <a:spLocks noChangeArrowheads="1"/>
          </p:cNvSpPr>
          <p:nvPr/>
        </p:nvSpPr>
        <p:spPr bwMode="auto">
          <a:xfrm>
            <a:off x="3827327" y="1257300"/>
            <a:ext cx="2057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smtClean="0">
              <a:solidFill>
                <a:srgbClr val="000000"/>
              </a:solidFill>
              <a:latin typeface="Arial"/>
              <a:cs typeface="Arial"/>
            </a:endParaRPr>
          </a:p>
        </p:txBody>
      </p:sp>
      <p:sp>
        <p:nvSpPr>
          <p:cNvPr id="50182" name="Text Box 1030"/>
          <p:cNvSpPr txBox="1">
            <a:spLocks noChangeArrowheads="1"/>
          </p:cNvSpPr>
          <p:nvPr/>
        </p:nvSpPr>
        <p:spPr bwMode="auto">
          <a:xfrm>
            <a:off x="2112827"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p>
        </p:txBody>
      </p:sp>
      <p:sp>
        <p:nvSpPr>
          <p:cNvPr id="50183" name="Text Box 1031"/>
          <p:cNvSpPr txBox="1">
            <a:spLocks noChangeArrowheads="1"/>
          </p:cNvSpPr>
          <p:nvPr/>
        </p:nvSpPr>
        <p:spPr bwMode="auto">
          <a:xfrm>
            <a:off x="2417627"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7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50184" name="Text Box 1032"/>
          <p:cNvSpPr txBox="1">
            <a:spLocks noChangeArrowheads="1"/>
          </p:cNvSpPr>
          <p:nvPr/>
        </p:nvSpPr>
        <p:spPr bwMode="auto">
          <a:xfrm>
            <a:off x="5237027"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endParaRPr lang="en-US" sz="3600" b="1" dirty="0" smtClean="0">
              <a:solidFill>
                <a:srgbClr val="000000"/>
              </a:solidFill>
              <a:latin typeface="Arial"/>
              <a:cs typeface="Arial"/>
            </a:endParaRPr>
          </a:p>
        </p:txBody>
      </p:sp>
      <p:sp>
        <p:nvSpPr>
          <p:cNvPr id="50185" name="Text Box 1033"/>
          <p:cNvSpPr txBox="1">
            <a:spLocks noChangeArrowheads="1"/>
          </p:cNvSpPr>
          <p:nvPr/>
        </p:nvSpPr>
        <p:spPr bwMode="auto">
          <a:xfrm>
            <a:off x="5465627"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1000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50186" name="Text Box 1034"/>
          <p:cNvSpPr txBox="1">
            <a:spLocks noChangeArrowheads="1"/>
          </p:cNvSpPr>
          <p:nvPr/>
        </p:nvSpPr>
        <p:spPr bwMode="auto">
          <a:xfrm rot="5400000" flipH="1">
            <a:off x="6371296"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CC00"/>
                </a:solidFill>
                <a:latin typeface="Arial"/>
                <a:cs typeface="Arial"/>
              </a:rPr>
              <a:t>永远的国度</a:t>
            </a:r>
          </a:p>
        </p:txBody>
      </p:sp>
      <p:sp>
        <p:nvSpPr>
          <p:cNvPr id="50187" name="Text Box 1035"/>
          <p:cNvSpPr txBox="1">
            <a:spLocks noChangeArrowheads="1"/>
          </p:cNvSpPr>
          <p:nvPr/>
        </p:nvSpPr>
        <p:spPr bwMode="auto">
          <a:xfrm rot="5381629">
            <a:off x="7134090"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审判</a:t>
            </a:r>
          </a:p>
        </p:txBody>
      </p:sp>
      <p:sp>
        <p:nvSpPr>
          <p:cNvPr id="50189" name="Rectangle 1037"/>
          <p:cNvSpPr>
            <a:spLocks noGrp="1" noChangeArrowheads="1"/>
          </p:cNvSpPr>
          <p:nvPr>
            <p:ph type="title" idx="4294967295"/>
          </p:nvPr>
        </p:nvSpPr>
        <p:spPr>
          <a:xfrm>
            <a:off x="819472"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zh-SG" altLang="en-US" sz="4000" b="1" dirty="0">
                <a:solidFill>
                  <a:srgbClr val="FFFFFF"/>
                </a:solidFill>
                <a:ea typeface="ＭＳ Ｐゴシック" charset="-128"/>
              </a:rPr>
              <a:t>时</a:t>
            </a:r>
            <a:r>
              <a:rPr lang="zh-SG" altLang="en-US" sz="4000" b="1" dirty="0" smtClean="0">
                <a:solidFill>
                  <a:srgbClr val="FFFFFF"/>
                </a:solidFill>
                <a:ea typeface="ＭＳ Ｐゴシック" charset="-128"/>
              </a:rPr>
              <a:t>代</a:t>
            </a:r>
            <a:r>
              <a:rPr lang="zh-CN" altLang="en-US" sz="4000" b="1" dirty="0" smtClean="0">
                <a:solidFill>
                  <a:srgbClr val="FFFFFF"/>
                </a:solidFill>
                <a:ea typeface="ＭＳ Ｐゴシック" charset="-128"/>
              </a:rPr>
              <a:t>派</a:t>
            </a:r>
            <a:endParaRPr lang="en-US" sz="4000" b="1" dirty="0" smtClean="0">
              <a:solidFill>
                <a:srgbClr val="FFFFFF"/>
              </a:solidFill>
              <a:latin typeface="Arial"/>
              <a:ea typeface="ＭＳ Ｐゴシック" charset="-128"/>
              <a:cs typeface="Arial"/>
            </a:endParaRPr>
          </a:p>
        </p:txBody>
      </p:sp>
      <p:sp>
        <p:nvSpPr>
          <p:cNvPr id="52241" name="Text Box 1041"/>
          <p:cNvSpPr txBox="1">
            <a:spLocks noChangeArrowheads="1"/>
          </p:cNvSpPr>
          <p:nvPr/>
        </p:nvSpPr>
        <p:spPr bwMode="auto">
          <a:xfrm>
            <a:off x="8254764" y="77723"/>
            <a:ext cx="8693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smtClean="0">
                <a:solidFill>
                  <a:srgbClr val="FFFFFF"/>
                </a:solidFill>
                <a:latin typeface="Arial"/>
                <a:cs typeface="Arial"/>
              </a:rPr>
              <a:t>208</a:t>
            </a:r>
          </a:p>
          <a:p>
            <a:pPr algn="r"/>
            <a:r>
              <a:rPr lang="en-US" b="1" dirty="0" smtClean="0">
                <a:solidFill>
                  <a:srgbClr val="FFFFFF"/>
                </a:solidFill>
                <a:latin typeface="Arial"/>
                <a:cs typeface="Arial"/>
              </a:rPr>
              <a:t>339e</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86435239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a:spcBef>
                <a:spcPct val="50000"/>
              </a:spcBef>
            </a:pPr>
            <a:r>
              <a:rPr lang="zh-SG" altLang="en-US" sz="4000" b="1" dirty="0">
                <a:solidFill>
                  <a:srgbClr val="FFFF99"/>
                </a:solidFill>
                <a:effectLst>
                  <a:outerShdw blurRad="38100" dist="38100" dir="2700000" algn="tl">
                    <a:srgbClr val="000000"/>
                  </a:outerShdw>
                </a:effectLst>
                <a:ea typeface="ＭＳ Ｐゴシック" charset="0"/>
              </a:rPr>
              <a:t>希腊</a:t>
            </a:r>
            <a:r>
              <a:rPr lang="zh-SG" altLang="en-US" sz="4000" b="1" dirty="0" smtClean="0">
                <a:solidFill>
                  <a:srgbClr val="FFFF99"/>
                </a:solidFill>
                <a:effectLst>
                  <a:outerShdw blurRad="38100" dist="38100" dir="2700000" algn="tl">
                    <a:srgbClr val="000000"/>
                  </a:outerShdw>
                </a:effectLst>
                <a:ea typeface="ＭＳ Ｐゴシック" charset="0"/>
              </a:rPr>
              <a:t>的介</a:t>
            </a:r>
            <a:r>
              <a:rPr lang="zh-SG" altLang="en-US" sz="4000" b="1" dirty="0">
                <a:solidFill>
                  <a:srgbClr val="FFFF99"/>
                </a:solidFill>
                <a:effectLst>
                  <a:outerShdw blurRad="38100" dist="38100" dir="2700000" algn="tl">
                    <a:srgbClr val="000000"/>
                  </a:outerShdw>
                </a:effectLst>
                <a:ea typeface="ＭＳ Ｐゴシック" charset="0"/>
              </a:rPr>
              <a:t>词</a:t>
            </a:r>
            <a:endParaRPr lang="en-US" sz="4000" b="1" dirty="0">
              <a:solidFill>
                <a:srgbClr val="FFFF99"/>
              </a:solidFill>
              <a:effectLst>
                <a:outerShdw blurRad="38100" dist="38100" dir="2700000" algn="tl">
                  <a:srgbClr val="000000"/>
                </a:outerShdw>
              </a:effectLst>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21" name="Text Box 7"/>
          <p:cNvSpPr txBox="1">
            <a:spLocks noChangeArrowheads="1"/>
          </p:cNvSpPr>
          <p:nvPr/>
        </p:nvSpPr>
        <p:spPr bwMode="auto">
          <a:xfrm>
            <a:off x="283377" y="2448022"/>
            <a:ext cx="10668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FFFF"/>
                </a:solidFill>
                <a:effectLst>
                  <a:outerShdw blurRad="38100" dist="38100" dir="2700000" algn="tl">
                    <a:srgbClr val="000000"/>
                  </a:outerShdw>
                </a:effectLst>
                <a:latin typeface="Arial"/>
                <a:cs typeface="Arial"/>
              </a:rPr>
              <a:t> </a:t>
            </a:r>
            <a:r>
              <a:rPr lang="en-US" sz="3600" b="1" dirty="0" err="1" smtClean="0">
                <a:solidFill>
                  <a:srgbClr val="FFFFFF"/>
                </a:solidFill>
                <a:effectLst>
                  <a:outerShdw blurRad="38100" dist="38100" dir="2700000" algn="tl">
                    <a:srgbClr val="000000"/>
                  </a:outerShdw>
                </a:effectLst>
                <a:latin typeface="Arial"/>
                <a:ea typeface="Bwgrkl" charset="0"/>
                <a:cs typeface="Arial"/>
              </a:rPr>
              <a:t>ek</a:t>
            </a:r>
            <a:r>
              <a:rPr lang="en-US" sz="3600" b="1" dirty="0" smtClean="0">
                <a:solidFill>
                  <a:srgbClr val="FFFFFF"/>
                </a:solidFill>
                <a:effectLst>
                  <a:outerShdw blurRad="38100" dist="38100" dir="2700000" algn="tl">
                    <a:srgbClr val="000000"/>
                  </a:outerShdw>
                </a:effectLst>
                <a:latin typeface="Arial"/>
                <a:cs typeface="Arial"/>
              </a:rPr>
              <a:t> </a:t>
            </a:r>
            <a:endParaRPr lang="en-US" sz="3600" b="1" dirty="0" smtClean="0">
              <a:solidFill>
                <a:srgbClr val="000000"/>
              </a:solidFill>
              <a:effectLst>
                <a:outerShdw blurRad="38100" dist="38100" dir="2700000" algn="tl">
                  <a:srgbClr val="FFFFFF"/>
                </a:outerShdw>
              </a:effectLst>
              <a:latin typeface="Arial"/>
              <a:ea typeface="Bwgrkl" charset="0"/>
              <a:cs typeface="Arial"/>
            </a:endParaRPr>
          </a:p>
        </p:txBody>
      </p:sp>
      <p:sp>
        <p:nvSpPr>
          <p:cNvPr id="23" name="Text Box 7"/>
          <p:cNvSpPr txBox="1">
            <a:spLocks noChangeArrowheads="1"/>
          </p:cNvSpPr>
          <p:nvPr/>
        </p:nvSpPr>
        <p:spPr bwMode="auto">
          <a:xfrm>
            <a:off x="0" y="4658613"/>
            <a:ext cx="1295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smtClean="0">
                <a:solidFill>
                  <a:srgbClr val="FFFFFF"/>
                </a:solidFill>
                <a:effectLst>
                  <a:outerShdw blurRad="38100" dist="38100" dir="2700000" algn="tl">
                    <a:srgbClr val="000000"/>
                  </a:outerShdw>
                </a:effectLst>
                <a:latin typeface="Arial"/>
                <a:ea typeface="Bwgrkl" charset="0"/>
                <a:cs typeface="Arial"/>
              </a:rPr>
              <a:t>eis</a:t>
            </a:r>
            <a:endParaRPr lang="en-US" sz="3600" b="1" dirty="0" smtClean="0">
              <a:solidFill>
                <a:srgbClr val="000000"/>
              </a:solidFill>
              <a:effectLst>
                <a:outerShdw blurRad="38100" dist="38100" dir="2700000" algn="tl">
                  <a:srgbClr val="FFFFFF"/>
                </a:outerShdw>
              </a:effectLst>
              <a:latin typeface="Arial"/>
              <a:ea typeface="Bwgrkl"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5" name="Text Box 7"/>
          <p:cNvSpPr txBox="1">
            <a:spLocks noChangeArrowheads="1"/>
          </p:cNvSpPr>
          <p:nvPr/>
        </p:nvSpPr>
        <p:spPr bwMode="auto">
          <a:xfrm>
            <a:off x="65790" y="3547209"/>
            <a:ext cx="11430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smtClean="0">
                <a:solidFill>
                  <a:srgbClr val="FFFFFF"/>
                </a:solidFill>
                <a:effectLst>
                  <a:outerShdw blurRad="38100" dist="38100" dir="2700000" algn="tl">
                    <a:srgbClr val="000000"/>
                  </a:outerShdw>
                </a:effectLst>
                <a:latin typeface="Arial"/>
                <a:ea typeface="Bwgrkl" charset="0"/>
                <a:cs typeface="Arial"/>
              </a:rPr>
              <a:t>dia</a:t>
            </a:r>
            <a:endParaRPr lang="en-US" sz="3600" b="1" dirty="0" smtClean="0">
              <a:solidFill>
                <a:srgbClr val="000000"/>
              </a:solidFill>
              <a:effectLst>
                <a:outerShdw blurRad="38100" dist="38100" dir="2700000" algn="tl">
                  <a:srgbClr val="FFFFFF"/>
                </a:outerShdw>
              </a:effectLst>
              <a:latin typeface="Arial"/>
              <a:ea typeface="Bwgrkl"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smtClean="0">
                <a:solidFill>
                  <a:srgbClr val="FFFFFF"/>
                </a:solidFill>
                <a:effectLst>
                  <a:outerShdw blurRad="38100" dist="38100" dir="2700000" algn="tl">
                    <a:srgbClr val="000000"/>
                  </a:outerShdw>
                </a:effectLst>
                <a:latin typeface="Arial"/>
                <a:cs typeface="Arial"/>
              </a:rPr>
              <a:t>"</a:t>
            </a:r>
            <a:r>
              <a:rPr lang="zh-CN" altLang="en-US" sz="3200" b="1" dirty="0" smtClean="0">
                <a:solidFill>
                  <a:srgbClr val="FFFFFF"/>
                </a:solidFill>
                <a:effectLst>
                  <a:outerShdw blurRad="38100" dist="38100" dir="2700000" algn="tl">
                    <a:srgbClr val="000000"/>
                  </a:outerShdw>
                </a:effectLst>
                <a:latin typeface="Arial"/>
                <a:cs typeface="Arial"/>
              </a:rPr>
              <a:t>进入</a:t>
            </a:r>
            <a:r>
              <a:rPr lang="en-US" altLang="zh-CN" sz="3200" b="1" dirty="0" smtClean="0">
                <a:solidFill>
                  <a:srgbClr val="FFFFFF"/>
                </a:solidFill>
                <a:effectLst>
                  <a:outerShdw blurRad="38100" dist="38100" dir="2700000" algn="tl">
                    <a:srgbClr val="000000"/>
                  </a:outerShdw>
                </a:effectLst>
                <a:latin typeface="Arial"/>
                <a:cs typeface="Arial"/>
              </a:rPr>
              <a:t>"</a:t>
            </a:r>
            <a:endParaRPr lang="en-US" sz="3200" b="1" dirty="0" smtClean="0">
              <a:solidFill>
                <a:srgbClr val="000000"/>
              </a:solidFill>
              <a:effectLst>
                <a:outerShdw blurRad="38100" dist="38100" dir="2700000" algn="tl">
                  <a:srgbClr val="FFFFFF"/>
                </a:outerShdw>
              </a:effectLst>
              <a:latin typeface="Arial"/>
              <a:cs typeface="Arial"/>
            </a:endParaRPr>
          </a:p>
        </p:txBody>
      </p:sp>
      <p:sp>
        <p:nvSpPr>
          <p:cNvPr id="28" name="Text Box 7"/>
          <p:cNvSpPr txBox="1">
            <a:spLocks noChangeArrowheads="1"/>
          </p:cNvSpPr>
          <p:nvPr/>
        </p:nvSpPr>
        <p:spPr bwMode="auto">
          <a:xfrm>
            <a:off x="1905000" y="384232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smtClean="0">
                <a:solidFill>
                  <a:srgbClr val="FFFFFF"/>
                </a:solidFill>
                <a:effectLst>
                  <a:outerShdw blurRad="38100" dist="38100" dir="2700000" algn="tl">
                    <a:srgbClr val="000000"/>
                  </a:outerShdw>
                </a:effectLst>
                <a:latin typeface="Arial"/>
                <a:cs typeface="Arial"/>
              </a:rPr>
              <a:t>"</a:t>
            </a:r>
            <a:r>
              <a:rPr lang="zh-CN" altLang="en-US" sz="3200" b="1" dirty="0" smtClean="0">
                <a:solidFill>
                  <a:srgbClr val="FFFFFF"/>
                </a:solidFill>
                <a:effectLst>
                  <a:outerShdw blurRad="38100" dist="38100" dir="2700000" algn="tl">
                    <a:srgbClr val="000000"/>
                  </a:outerShdw>
                </a:effectLst>
                <a:latin typeface="Arial"/>
                <a:cs typeface="Arial"/>
              </a:rPr>
              <a:t>经过</a:t>
            </a:r>
            <a:r>
              <a:rPr lang="en-US" altLang="zh-CN" sz="3200" b="1" dirty="0" smtClean="0">
                <a:solidFill>
                  <a:srgbClr val="FFFFFF"/>
                </a:solidFill>
                <a:effectLst>
                  <a:outerShdw blurRad="38100" dist="38100" dir="2700000" algn="tl">
                    <a:srgbClr val="000000"/>
                  </a:outerShdw>
                </a:effectLst>
                <a:latin typeface="Arial"/>
                <a:cs typeface="Arial"/>
              </a:rPr>
              <a:t>"</a:t>
            </a:r>
            <a:endParaRPr lang="en-US" sz="3200" b="1" dirty="0" smtClean="0">
              <a:solidFill>
                <a:srgbClr val="000000"/>
              </a:solidFill>
              <a:effectLst>
                <a:outerShdw blurRad="38100" dist="38100" dir="2700000" algn="tl">
                  <a:srgbClr val="FFFFFF"/>
                </a:outerShdw>
              </a:effectLst>
              <a:latin typeface="Arial"/>
              <a:cs typeface="Arial"/>
            </a:endParaRPr>
          </a:p>
        </p:txBody>
      </p:sp>
      <p:sp>
        <p:nvSpPr>
          <p:cNvPr id="29" name="Text Box 7"/>
          <p:cNvSpPr txBox="1">
            <a:spLocks noChangeArrowheads="1"/>
          </p:cNvSpPr>
          <p:nvPr/>
        </p:nvSpPr>
        <p:spPr bwMode="auto">
          <a:xfrm>
            <a:off x="1539759" y="1466455"/>
            <a:ext cx="35052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smtClean="0">
                <a:solidFill>
                  <a:srgbClr val="FFFFFF"/>
                </a:solidFill>
                <a:effectLst>
                  <a:outerShdw blurRad="38100" dist="38100" dir="2700000" algn="tl">
                    <a:srgbClr val="000000"/>
                  </a:outerShdw>
                </a:effectLst>
                <a:latin typeface="Arial"/>
                <a:cs typeface="Arial"/>
              </a:rPr>
              <a:t>"</a:t>
            </a:r>
            <a:r>
              <a:rPr lang="zh-CN" altLang="en-US" sz="3200" b="1" dirty="0" smtClean="0">
                <a:solidFill>
                  <a:srgbClr val="FFFFFF"/>
                </a:solidFill>
                <a:effectLst>
                  <a:outerShdw blurRad="38100" dist="38100" dir="2700000" algn="tl">
                    <a:srgbClr val="000000"/>
                  </a:outerShdw>
                </a:effectLst>
                <a:latin typeface="Arial"/>
                <a:cs typeface="Arial"/>
              </a:rPr>
              <a:t>从</a:t>
            </a:r>
            <a:r>
              <a:rPr lang="en-US" sz="3200" b="1" dirty="0" smtClean="0">
                <a:solidFill>
                  <a:srgbClr val="FFFFFF"/>
                </a:solidFill>
                <a:effectLst>
                  <a:outerShdw blurRad="38100" dist="38100" dir="2700000" algn="tl">
                    <a:srgbClr val="000000"/>
                  </a:outerShdw>
                </a:effectLst>
                <a:latin typeface="Arial"/>
                <a:cs typeface="Arial"/>
              </a:rPr>
              <a:t>, </a:t>
            </a:r>
            <a:r>
              <a:rPr lang="zh-CN" altLang="en-US" sz="3200" b="1" dirty="0" smtClean="0">
                <a:solidFill>
                  <a:srgbClr val="FFFFFF"/>
                </a:solidFill>
                <a:effectLst>
                  <a:outerShdw blurRad="38100" dist="38100" dir="2700000" algn="tl">
                    <a:srgbClr val="000000"/>
                  </a:outerShdw>
                </a:effectLst>
                <a:latin typeface="Arial"/>
                <a:cs typeface="Arial"/>
              </a:rPr>
              <a:t>外面</a:t>
            </a:r>
            <a:r>
              <a:rPr lang="en-US" sz="3200" b="1" dirty="0" smtClean="0">
                <a:solidFill>
                  <a:srgbClr val="FFFFFF"/>
                </a:solidFill>
                <a:effectLst>
                  <a:outerShdw blurRad="38100" dist="38100" dir="2700000" algn="tl">
                    <a:srgbClr val="000000"/>
                  </a:outerShdw>
                </a:effectLst>
                <a:latin typeface="Arial"/>
                <a:cs typeface="Arial"/>
              </a:rPr>
              <a:t>, </a:t>
            </a:r>
            <a:r>
              <a:rPr lang="zh-SG" altLang="en-US" sz="3200" b="1" dirty="0" smtClean="0">
                <a:solidFill>
                  <a:srgbClr val="FFFFFF"/>
                </a:solidFill>
                <a:effectLst>
                  <a:outerShdw blurRad="38100" dist="38100" dir="2700000" algn="tl">
                    <a:srgbClr val="000000"/>
                  </a:outerShdw>
                </a:effectLst>
                <a:latin typeface="Arial"/>
                <a:cs typeface="Arial"/>
              </a:rPr>
              <a:t>别处</a:t>
            </a:r>
            <a:r>
              <a:rPr lang="en-US" altLang="zh-SG" sz="3200" b="1" dirty="0" smtClean="0">
                <a:solidFill>
                  <a:srgbClr val="FFFFFF"/>
                </a:solidFill>
                <a:effectLst>
                  <a:outerShdw blurRad="38100" dist="38100" dir="2700000" algn="tl">
                    <a:srgbClr val="000000"/>
                  </a:outerShdw>
                </a:effectLst>
                <a:latin typeface="Arial"/>
                <a:cs typeface="Arial"/>
              </a:rPr>
              <a:t>"</a:t>
            </a:r>
            <a:endParaRPr lang="en-US" sz="3200" b="1" dirty="0" smtClean="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32" name="Text Box 7"/>
          <p:cNvSpPr txBox="1">
            <a:spLocks noChangeArrowheads="1"/>
          </p:cNvSpPr>
          <p:nvPr/>
        </p:nvSpPr>
        <p:spPr bwMode="auto">
          <a:xfrm>
            <a:off x="4374481" y="2850546"/>
            <a:ext cx="25146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smtClean="0">
                <a:solidFill>
                  <a:srgbClr val="FFFFFF"/>
                </a:solidFill>
                <a:effectLst>
                  <a:outerShdw blurRad="38100" dist="38100" dir="2700000" algn="tl">
                    <a:srgbClr val="000000"/>
                  </a:outerShdw>
                </a:effectLst>
                <a:latin typeface="Arial"/>
                <a:ea typeface="Bwgrkl" charset="0"/>
                <a:cs typeface="Arial"/>
              </a:rPr>
              <a:t>peri</a:t>
            </a:r>
            <a:endParaRPr lang="en-US" sz="3600" b="1" dirty="0" smtClean="0">
              <a:solidFill>
                <a:srgbClr val="000000"/>
              </a:solidFill>
              <a:effectLst>
                <a:outerShdw blurRad="38100" dist="38100" dir="2700000" algn="tl">
                  <a:srgbClr val="FFFFFF"/>
                </a:outerShdw>
              </a:effectLst>
              <a:latin typeface="Arial"/>
              <a:ea typeface="Bwgrkl"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smtClean="0">
                <a:solidFill>
                  <a:srgbClr val="FFFFFF"/>
                </a:solidFill>
                <a:effectLst>
                  <a:outerShdw blurRad="38100" dist="38100" dir="2700000" algn="tl">
                    <a:srgbClr val="000000"/>
                  </a:outerShdw>
                </a:effectLst>
                <a:latin typeface="Arial"/>
                <a:cs typeface="Arial"/>
              </a:rPr>
              <a:t>"</a:t>
            </a:r>
            <a:r>
              <a:rPr lang="zh-SG" altLang="en-US" sz="3200" b="1" dirty="0" smtClean="0">
                <a:solidFill>
                  <a:srgbClr val="FFFFFF"/>
                </a:solidFill>
                <a:effectLst>
                  <a:outerShdw blurRad="38100" dist="38100" dir="2700000" algn="tl">
                    <a:srgbClr val="000000"/>
                  </a:outerShdw>
                </a:effectLst>
                <a:latin typeface="Arial"/>
                <a:cs typeface="Arial"/>
              </a:rPr>
              <a:t>附近</a:t>
            </a:r>
            <a:r>
              <a:rPr lang="en-US" altLang="zh-SG" sz="3200" b="1" dirty="0" smtClean="0">
                <a:solidFill>
                  <a:srgbClr val="FFFFFF"/>
                </a:solidFill>
                <a:effectLst>
                  <a:outerShdw blurRad="38100" dist="38100" dir="2700000" algn="tl">
                    <a:srgbClr val="000000"/>
                  </a:outerShdw>
                </a:effectLst>
                <a:latin typeface="Arial"/>
                <a:cs typeface="Arial"/>
              </a:rPr>
              <a:t>"</a:t>
            </a:r>
            <a:endParaRPr lang="en-US" sz="3200" b="1" dirty="0" smtClean="0">
              <a:solidFill>
                <a:srgbClr val="000000"/>
              </a:solidFill>
              <a:effectLst>
                <a:outerShdw blurRad="38100" dist="38100" dir="2700000" algn="tl">
                  <a:srgbClr val="FFFFFF"/>
                </a:outerShdw>
              </a:effectLst>
              <a:latin typeface="Arial"/>
              <a:cs typeface="Arial"/>
            </a:endParaRPr>
          </a:p>
        </p:txBody>
      </p:sp>
      <p:sp>
        <p:nvSpPr>
          <p:cNvPr id="18"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smtClean="0">
                <a:solidFill>
                  <a:srgbClr val="FFFFFF"/>
                </a:solidFill>
                <a:latin typeface="Arial"/>
                <a:cs typeface="Arial"/>
              </a:rPr>
              <a:t>209</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1906479521"/>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rot="-5400000">
            <a:off x="-678658" y="3276599"/>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FFFF"/>
                </a:solidFill>
                <a:latin typeface="Arial"/>
                <a:cs typeface="Arial"/>
              </a:rPr>
              <a:t>教会时代</a:t>
            </a:r>
            <a:endParaRPr lang="en-US" sz="3600" b="1" dirty="0">
              <a:solidFill>
                <a:srgbClr val="FFFFFF"/>
              </a:solidFill>
              <a:latin typeface="Arial"/>
              <a:cs typeface="Arial"/>
            </a:endParaRPr>
          </a:p>
        </p:txBody>
      </p:sp>
      <p:sp>
        <p:nvSpPr>
          <p:cNvPr id="50181" name="Text Box 1029"/>
          <p:cNvSpPr txBox="1">
            <a:spLocks noChangeArrowheads="1"/>
          </p:cNvSpPr>
          <p:nvPr/>
        </p:nvSpPr>
        <p:spPr bwMode="auto">
          <a:xfrm>
            <a:off x="3429000" y="1257300"/>
            <a:ext cx="2057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a:t>
            </a:r>
            <a:r>
              <a:rPr lang="zh-SG" altLang="en-US" sz="3600" b="1" dirty="0" smtClean="0">
                <a:solidFill>
                  <a:srgbClr val="00CCFF"/>
                </a:solidFill>
                <a:latin typeface="Arial"/>
                <a:cs typeface="Arial"/>
              </a:rPr>
              <a:t>来</a:t>
            </a:r>
            <a:r>
              <a:rPr lang="zh-CN" altLang="en-US" sz="3600" b="1" dirty="0" smtClean="0">
                <a:solidFill>
                  <a:srgbClr val="00CCFF"/>
                </a:solidFill>
                <a:latin typeface="Arial"/>
                <a:cs typeface="Arial"/>
              </a:rPr>
              <a:t> </a:t>
            </a:r>
            <a:r>
              <a:rPr lang="en-US" altLang="zh-CN" sz="3600" b="1" dirty="0" smtClean="0">
                <a:solidFill>
                  <a:srgbClr val="00CCFF"/>
                </a:solidFill>
                <a:latin typeface="Arial"/>
                <a:cs typeface="Arial"/>
              </a:rPr>
              <a:t>=</a:t>
            </a:r>
            <a:endParaRPr lang="zh-SG" altLang="en-US" sz="3600" b="1" dirty="0">
              <a:solidFill>
                <a:srgbClr val="00CCFF"/>
              </a:solidFill>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smtClean="0">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7</a:t>
            </a:r>
            <a:r>
              <a:rPr lang="zh-CN" altLang="en-US" sz="3600" b="1" dirty="0" smtClean="0">
                <a:solidFill>
                  <a:srgbClr val="FF66FF"/>
                </a:solidFill>
                <a:latin typeface="Arial"/>
                <a:cs typeface="Arial"/>
              </a:rPr>
              <a:t> 年</a:t>
            </a:r>
            <a:r>
              <a:rPr lang="en-US" sz="3600" b="1" dirty="0" smtClean="0">
                <a:solidFill>
                  <a:srgbClr val="FF66FF"/>
                </a:solidFill>
                <a:latin typeface="Arial"/>
                <a:cs typeface="Arial"/>
              </a:rPr>
              <a:t> </a:t>
            </a:r>
            <a:endParaRPr lang="en-US" sz="3600" b="1" dirty="0" smtClean="0">
              <a:solidFill>
                <a:srgbClr val="000000"/>
              </a:solidFill>
              <a:latin typeface="Arial"/>
              <a:cs typeface="Arial"/>
            </a:endParaRP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 </a:t>
            </a: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1000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CC00"/>
                </a:solidFill>
                <a:latin typeface="Arial"/>
                <a:cs typeface="Arial"/>
              </a:rPr>
              <a:t>永远的国度</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审判</a:t>
            </a:r>
          </a:p>
        </p:txBody>
      </p:sp>
      <p:sp>
        <p:nvSpPr>
          <p:cNvPr id="50188" name="Text Box 1036"/>
          <p:cNvSpPr txBox="1">
            <a:spLocks noChangeArrowheads="1"/>
          </p:cNvSpPr>
          <p:nvPr/>
        </p:nvSpPr>
        <p:spPr bwMode="auto">
          <a:xfrm>
            <a:off x="5244721" y="1706974"/>
            <a:ext cx="2438400" cy="19665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lnSpc>
                <a:spcPct val="0"/>
              </a:lnSpc>
              <a:spcBef>
                <a:spcPct val="50000"/>
              </a:spcBef>
              <a:defRPr/>
            </a:pPr>
            <a:r>
              <a:rPr lang="zh-CN" altLang="en-US" sz="3600" b="1" i="1" dirty="0" smtClean="0">
                <a:solidFill>
                  <a:srgbClr val="00FFFF"/>
                </a:solidFill>
                <a:latin typeface="Arial"/>
                <a:cs typeface="Arial"/>
              </a:rPr>
              <a:t>第二</a:t>
            </a:r>
            <a:r>
              <a:rPr lang="zh-SG" altLang="en-US" sz="3600" b="1" i="1" dirty="0" smtClean="0">
                <a:solidFill>
                  <a:srgbClr val="00FFFF"/>
                </a:solidFill>
                <a:latin typeface="Arial"/>
                <a:cs typeface="Arial"/>
              </a:rPr>
              <a:t>降</a:t>
            </a:r>
            <a:r>
              <a:rPr lang="zh-SG" altLang="en-US" sz="3600" b="1" i="1" dirty="0">
                <a:solidFill>
                  <a:srgbClr val="00FFFF"/>
                </a:solidFill>
                <a:latin typeface="Arial"/>
                <a:cs typeface="Arial"/>
              </a:rPr>
              <a:t>临</a:t>
            </a:r>
            <a:endParaRPr lang="en-US" sz="3600" b="1" i="1" dirty="0">
              <a:solidFill>
                <a:srgbClr val="00FFFF"/>
              </a:solidFill>
              <a:latin typeface="Arial"/>
              <a:cs typeface="Arial"/>
            </a:endParaRPr>
          </a:p>
        </p:txBody>
      </p:sp>
      <p:sp>
        <p:nvSpPr>
          <p:cNvPr id="50189" name="Rectangle 1037"/>
          <p:cNvSpPr>
            <a:spLocks noGrp="1" noChangeArrowheads="1"/>
          </p:cNvSpPr>
          <p:nvPr>
            <p:ph type="title" idx="4294967295"/>
          </p:nvPr>
        </p:nvSpPr>
        <p:spPr>
          <a:xfrm>
            <a:off x="685800" y="457200"/>
            <a:ext cx="7772400" cy="830997"/>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altLang="ja-JP" sz="4800" b="1" dirty="0" smtClean="0">
                <a:solidFill>
                  <a:srgbClr val="FFFF99"/>
                </a:solidFill>
                <a:latin typeface="SimSun" pitchFamily="2" charset="-122"/>
                <a:ea typeface="SimSun" pitchFamily="2" charset="-122"/>
              </a:rPr>
              <a:t>"</a:t>
            </a:r>
            <a:r>
              <a:rPr lang="zh-TW" altLang="en-US" sz="4800" b="1" dirty="0" smtClean="0">
                <a:solidFill>
                  <a:srgbClr val="FFFF99"/>
                </a:solidFill>
                <a:latin typeface="SimSun" pitchFamily="2" charset="-122"/>
                <a:ea typeface="SimSun" pitchFamily="2" charset="-122"/>
              </a:rPr>
              <a:t>大灾难之前</a:t>
            </a:r>
            <a:r>
              <a:rPr lang="en-US" altLang="zh-TW" sz="4800" b="1" dirty="0" smtClean="0">
                <a:solidFill>
                  <a:srgbClr val="FFFF99"/>
                </a:solidFill>
                <a:latin typeface="SimSun" pitchFamily="2" charset="-122"/>
                <a:ea typeface="SimSun" pitchFamily="2" charset="-122"/>
              </a:rPr>
              <a:t>"</a:t>
            </a:r>
            <a:r>
              <a:rPr lang="zh-TW" altLang="en-US" sz="4800" b="1" dirty="0" smtClean="0">
                <a:solidFill>
                  <a:srgbClr val="FFFF99"/>
                </a:solidFill>
                <a:latin typeface="SimSun" pitchFamily="2" charset="-122"/>
                <a:ea typeface="SimSun" pitchFamily="2" charset="-122"/>
              </a:rPr>
              <a:t>被提</a:t>
            </a:r>
            <a:endParaRPr lang="en-US" sz="4000" b="1" dirty="0">
              <a:solidFill>
                <a:srgbClr val="FFFFFF"/>
              </a:solidFill>
              <a:latin typeface="Arial"/>
              <a:ea typeface="ＭＳ Ｐゴシック" charset="-128"/>
              <a:cs typeface="Arial"/>
            </a:endParaRPr>
          </a:p>
        </p:txBody>
      </p:sp>
      <p:sp>
        <p:nvSpPr>
          <p:cNvPr id="15" name="Text Box 7"/>
          <p:cNvSpPr txBox="1">
            <a:spLocks noChangeArrowheads="1"/>
          </p:cNvSpPr>
          <p:nvPr/>
        </p:nvSpPr>
        <p:spPr bwMode="auto">
          <a:xfrm rot="20751823">
            <a:off x="731706" y="4899244"/>
            <a:ext cx="4724400" cy="1323439"/>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smtClean="0">
                <a:solidFill>
                  <a:srgbClr val="FFFFFF"/>
                </a:solidFill>
                <a:latin typeface="Arial"/>
                <a:cs typeface="Arial"/>
              </a:rPr>
              <a:t>5</a:t>
            </a:r>
            <a:r>
              <a:rPr lang="zh-CN" altLang="en-US" sz="3200" b="1" dirty="0" smtClean="0">
                <a:solidFill>
                  <a:srgbClr val="FFFFFF"/>
                </a:solidFill>
                <a:latin typeface="Arial"/>
                <a:cs typeface="Arial"/>
              </a:rPr>
              <a:t>个</a:t>
            </a:r>
            <a:r>
              <a:rPr lang="en-US" sz="3200" b="1" dirty="0" smtClean="0">
                <a:solidFill>
                  <a:srgbClr val="FFFFFF"/>
                </a:solidFill>
                <a:latin typeface="Arial"/>
                <a:cs typeface="Arial"/>
              </a:rPr>
              <a:t> </a:t>
            </a:r>
            <a:r>
              <a:rPr lang="zh-SG" altLang="en-US" sz="3200" b="1" dirty="0">
                <a:solidFill>
                  <a:srgbClr val="FFFFFF"/>
                </a:solidFill>
                <a:latin typeface="Arial"/>
                <a:cs typeface="Arial"/>
              </a:rPr>
              <a:t>升</a:t>
            </a:r>
            <a:r>
              <a:rPr lang="zh-SG" altLang="en-US" sz="3200" b="1" dirty="0" smtClean="0">
                <a:solidFill>
                  <a:srgbClr val="FFFFFF"/>
                </a:solidFill>
                <a:latin typeface="Arial"/>
                <a:cs typeface="Arial"/>
              </a:rPr>
              <a:t>天</a:t>
            </a:r>
            <a:r>
              <a:rPr lang="zh-CN" altLang="en-US" sz="3200" b="1" dirty="0" smtClean="0">
                <a:solidFill>
                  <a:srgbClr val="FFFFFF"/>
                </a:solidFill>
                <a:latin typeface="Arial"/>
                <a:cs typeface="Arial"/>
              </a:rPr>
              <a:t>论全是</a:t>
            </a:r>
            <a:r>
              <a:rPr lang="en-US" sz="3200" b="1" dirty="0" smtClean="0">
                <a:solidFill>
                  <a:srgbClr val="FFFFFF"/>
                </a:solidFill>
                <a:latin typeface="Arial"/>
                <a:cs typeface="Arial"/>
              </a:rPr>
              <a:t> </a:t>
            </a:r>
          </a:p>
          <a:p>
            <a:pPr algn="ctr">
              <a:spcBef>
                <a:spcPct val="50000"/>
              </a:spcBef>
            </a:pPr>
            <a:r>
              <a:rPr lang="zh-SG" altLang="en-US" sz="3200" b="1" dirty="0" smtClean="0">
                <a:solidFill>
                  <a:srgbClr val="FFFFFF"/>
                </a:solidFill>
                <a:latin typeface="Arial"/>
                <a:cs typeface="Arial"/>
              </a:rPr>
              <a:t>大</a:t>
            </a:r>
            <a:r>
              <a:rPr lang="zh-SG" altLang="en-US" sz="3200" b="1" dirty="0">
                <a:solidFill>
                  <a:srgbClr val="FFFFFF"/>
                </a:solidFill>
                <a:latin typeface="Arial"/>
                <a:cs typeface="Arial"/>
              </a:rPr>
              <a:t>灾难之前</a:t>
            </a:r>
            <a:endParaRPr lang="en-US" sz="3200" b="1" dirty="0" smtClean="0">
              <a:solidFill>
                <a:srgbClr val="000000"/>
              </a:solidFill>
              <a:latin typeface="Arial"/>
              <a:cs typeface="Arial"/>
            </a:endParaRPr>
          </a:p>
        </p:txBody>
      </p:sp>
      <p:sp>
        <p:nvSpPr>
          <p:cNvPr id="16" name="Text Box 1041"/>
          <p:cNvSpPr txBox="1">
            <a:spLocks noChangeArrowheads="1"/>
          </p:cNvSpPr>
          <p:nvPr/>
        </p:nvSpPr>
        <p:spPr bwMode="auto">
          <a:xfrm>
            <a:off x="8121092" y="77723"/>
            <a:ext cx="8693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smtClean="0">
                <a:solidFill>
                  <a:srgbClr val="FFFFFF"/>
                </a:solidFill>
                <a:latin typeface="Arial"/>
                <a:cs typeface="Arial"/>
              </a:rPr>
              <a:t>208</a:t>
            </a:r>
          </a:p>
          <a:p>
            <a:pPr algn="r"/>
            <a:r>
              <a:rPr lang="en-US" b="1" dirty="0" smtClean="0">
                <a:solidFill>
                  <a:srgbClr val="FFFFFF"/>
                </a:solidFill>
                <a:latin typeface="Arial"/>
                <a:cs typeface="Arial"/>
              </a:rPr>
              <a:t>339e</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353099655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smtClean="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smtClean="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smtClean="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7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1000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smtClean="0">
                <a:solidFill>
                  <a:srgbClr val="FFFF99"/>
                </a:solidFill>
                <a:latin typeface="Arial"/>
                <a:ea typeface="ＭＳ Ｐゴシック" charset="0"/>
                <a:cs typeface="Arial"/>
              </a:rPr>
              <a:t>"</a:t>
            </a:r>
            <a:r>
              <a:rPr lang="zh-SG" altLang="en-US" sz="4000" b="1" dirty="0" smtClean="0">
                <a:solidFill>
                  <a:srgbClr val="FFFF99"/>
                </a:solidFill>
                <a:ea typeface="ＭＳ Ｐゴシック" charset="0"/>
              </a:rPr>
              <a:t>磨难</a:t>
            </a:r>
            <a:r>
              <a:rPr lang="zh-CN" altLang="en-US" sz="4000" b="1" dirty="0" smtClean="0">
                <a:solidFill>
                  <a:srgbClr val="FFFF99"/>
                </a:solidFill>
                <a:ea typeface="ＭＳ Ｐゴシック" charset="0"/>
              </a:rPr>
              <a:t>前</a:t>
            </a: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 </a:t>
            </a: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smtClean="0">
                <a:solidFill>
                  <a:srgbClr val="FFFFFF"/>
                </a:solidFill>
                <a:latin typeface="Arial"/>
                <a:cs typeface="Arial"/>
              </a:rPr>
              <a:t>208</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0993859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smtClean="0">
                <a:solidFill>
                  <a:schemeClr val="bg1"/>
                </a:solidFill>
                <a:latin typeface="Arial" charset="0"/>
                <a:ea typeface="ＭＳ Ｐゴシック" charset="0"/>
                <a:cs typeface="Arial" charset="0"/>
              </a:rPr>
              <a:t>为何我是</a:t>
            </a:r>
            <a:r>
              <a:rPr lang="en-US" altLang="zh-CN" dirty="0" smtClean="0">
                <a:solidFill>
                  <a:schemeClr val="bg1"/>
                </a:solidFill>
                <a:latin typeface="Arial" charset="0"/>
                <a:ea typeface="ＭＳ Ｐゴシック" charset="0"/>
                <a:cs typeface="Arial" charset="0"/>
              </a:rPr>
              <a:t>"</a:t>
            </a:r>
            <a:r>
              <a:rPr lang="zh-CN" altLang="en-US" dirty="0" smtClean="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smtClean="0">
                <a:solidFill>
                  <a:schemeClr val="bg1"/>
                </a:solidFill>
                <a:latin typeface="Arial" charset="0"/>
                <a:ea typeface="ＭＳ Ｐゴシック" charset="0"/>
                <a:cs typeface="Arial" charset="0"/>
              </a:rPr>
              <a:t>升天</a:t>
            </a:r>
            <a:r>
              <a:rPr lang="en-US" altLang="zh-CN" dirty="0" smtClean="0">
                <a:solidFill>
                  <a:schemeClr val="bg1"/>
                </a:solidFill>
                <a:latin typeface="Arial" charset="0"/>
                <a:ea typeface="ＭＳ Ｐゴシック" charset="0"/>
                <a:cs typeface="Arial" charset="0"/>
              </a:rPr>
              <a:t>"</a:t>
            </a:r>
            <a:r>
              <a:rPr lang="zh-CN" altLang="en-US" dirty="0" smtClean="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644555"/>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zh-CN" altLang="en-US" sz="3600" dirty="0" smtClean="0">
                <a:solidFill>
                  <a:srgbClr val="FFFFFF"/>
                </a:solidFill>
                <a:effectLst>
                  <a:outerShdw blurRad="38100" dist="38100" dir="2700000" algn="tl">
                    <a:srgbClr val="000000"/>
                  </a:outerShdw>
                </a:effectLst>
                <a:latin typeface="Arial" charset="0"/>
                <a:cs typeface="Arial" charset="0"/>
              </a:rPr>
              <a:t>保守</a:t>
            </a:r>
            <a:r>
              <a:rPr lang="zh-CN" altLang="en-US" sz="3600" dirty="0">
                <a:solidFill>
                  <a:srgbClr val="FFFFFF"/>
                </a:solidFill>
                <a:effectLst>
                  <a:outerShdw blurRad="38100" dist="38100" dir="2700000" algn="tl">
                    <a:srgbClr val="000000"/>
                  </a:outerShdw>
                </a:effectLst>
                <a:latin typeface="Arial" charset="0"/>
                <a:cs typeface="Arial" charset="0"/>
              </a:rPr>
              <a:t>信</a:t>
            </a:r>
            <a:r>
              <a:rPr lang="zh-CN" altLang="en-US" sz="3600" dirty="0" smtClean="0">
                <a:solidFill>
                  <a:srgbClr val="FFFFFF"/>
                </a:solidFill>
                <a:effectLst>
                  <a:outerShdw blurRad="38100" dist="38100" dir="2700000" algn="tl">
                    <a:srgbClr val="000000"/>
                  </a:outerShdw>
                </a:effectLst>
                <a:latin typeface="Arial" charset="0"/>
                <a:cs typeface="Arial" charset="0"/>
              </a:rPr>
              <a:t>徒</a:t>
            </a:r>
            <a:r>
              <a:rPr lang="en-US" sz="3600" dirty="0" smtClean="0">
                <a:solidFill>
                  <a:srgbClr val="FFFFFF"/>
                </a:solidFill>
                <a:effectLst>
                  <a:outerShdw blurRad="38100" dist="38100" dir="2700000" algn="tl">
                    <a:srgbClr val="000000"/>
                  </a:outerShdw>
                </a:effectLst>
                <a:latin typeface="Arial" charset="0"/>
                <a:cs typeface="Arial" charset="0"/>
              </a:rPr>
              <a:t> </a:t>
            </a:r>
            <a:r>
              <a:rPr lang="zh-CN" altLang="en-US" sz="3600" dirty="0" smtClean="0">
                <a:solidFill>
                  <a:srgbClr val="FFFFFF"/>
                </a:solidFill>
                <a:effectLst>
                  <a:outerShdw blurRad="38100" dist="38100" dir="2700000" algn="tl">
                    <a:srgbClr val="000000"/>
                  </a:outerShdw>
                </a:effectLst>
                <a:latin typeface="Arial" charset="0"/>
                <a:cs typeface="Arial" charset="0"/>
              </a:rPr>
              <a:t>在这此刻 </a:t>
            </a:r>
            <a:r>
              <a:rPr lang="en-SG" altLang="zh-CN" sz="3600" dirty="0" smtClean="0">
                <a:solidFill>
                  <a:srgbClr val="FFFFFF"/>
                </a:solidFill>
                <a:effectLst>
                  <a:outerShdw blurRad="38100" dist="38100" dir="2700000" algn="tl">
                    <a:srgbClr val="000000"/>
                  </a:outerShdw>
                </a:effectLst>
                <a:latin typeface="Arial" charset="0"/>
                <a:cs typeface="Arial" charset="0"/>
              </a:rPr>
              <a:t>(</a:t>
            </a:r>
            <a:r>
              <a:rPr lang="en-SG" altLang="zh-CN" sz="3600" dirty="0" err="1">
                <a:solidFill>
                  <a:srgbClr val="FFFFFF"/>
                </a:solidFill>
                <a:effectLst>
                  <a:outerShdw blurRad="38100" dist="38100" dir="2700000" algn="tl">
                    <a:srgbClr val="000000"/>
                  </a:outerShdw>
                </a:effectLst>
                <a:latin typeface="Arial" charset="0"/>
                <a:cs typeface="Arial" charset="0"/>
              </a:rPr>
              <a:t>evk</a:t>
            </a:r>
            <a:r>
              <a:rPr lang="en-SG" altLang="zh-CN" sz="3600" dirty="0" smtClean="0">
                <a:solidFill>
                  <a:srgbClr val="FFFFFF"/>
                </a:solidFill>
                <a:effectLst>
                  <a:outerShdw blurRad="38100" dist="38100" dir="2700000" algn="tl">
                    <a:srgbClr val="000000"/>
                  </a:outerShdw>
                </a:effectLst>
                <a:latin typeface="Arial" charset="0"/>
                <a:cs typeface="Arial" charset="0"/>
              </a:rPr>
              <a:t>)</a:t>
            </a:r>
            <a:r>
              <a:rPr lang="zh-CN" altLang="en-US" sz="3600" dirty="0" smtClean="0">
                <a:solidFill>
                  <a:srgbClr val="FFFFFF"/>
                </a:solidFill>
                <a:effectLst>
                  <a:outerShdw blurRad="38100" dist="38100" dir="2700000" algn="tl">
                    <a:srgbClr val="000000"/>
                  </a:outerShdw>
                </a:effectLst>
                <a:latin typeface="Arial" charset="0"/>
                <a:cs typeface="Arial" charset="0"/>
              </a:rPr>
              <a:t> 免 </a:t>
            </a:r>
            <a:r>
              <a:rPr lang="zh-CN" altLang="en-US" sz="3600" dirty="0">
                <a:solidFill>
                  <a:srgbClr val="FFFFFF"/>
                </a:solidFill>
                <a:effectLst>
                  <a:outerShdw blurRad="38100" dist="38100" dir="2700000" algn="tl">
                    <a:srgbClr val="000000"/>
                  </a:outerShdw>
                </a:effectLst>
                <a:latin typeface="Arial" charset="0"/>
                <a:cs typeface="Arial" charset="0"/>
              </a:rPr>
              <a:t>去 你 的 试 </a:t>
            </a:r>
            <a:r>
              <a:rPr lang="zh-CN" altLang="en-US" sz="3600" dirty="0" smtClean="0">
                <a:solidFill>
                  <a:srgbClr val="FFFFFF"/>
                </a:solidFill>
                <a:effectLst>
                  <a:outerShdw blurRad="38100" dist="38100" dir="2700000" algn="tl">
                    <a:srgbClr val="000000"/>
                  </a:outerShdw>
                </a:effectLst>
                <a:latin typeface="Arial" charset="0"/>
                <a:cs typeface="Arial" charset="0"/>
              </a:rPr>
              <a:t>炼 </a:t>
            </a:r>
            <a:r>
              <a:rPr lang="en-US" sz="3600" dirty="0" smtClean="0">
                <a:solidFill>
                  <a:srgbClr val="FFFFFF"/>
                </a:solidFill>
                <a:effectLst>
                  <a:outerShdw blurRad="38100" dist="38100" dir="2700000" algn="tl">
                    <a:srgbClr val="000000"/>
                  </a:outerShdw>
                </a:effectLst>
                <a:latin typeface="Arial" charset="0"/>
                <a:cs typeface="Arial" charset="0"/>
              </a:rPr>
              <a:t>(</a:t>
            </a:r>
            <a:r>
              <a:rPr lang="zh-SG" altLang="en-US" sz="3600" dirty="0">
                <a:solidFill>
                  <a:srgbClr val="FFFFFF"/>
                </a:solidFill>
                <a:effectLst>
                  <a:outerShdw blurRad="38100" dist="38100" dir="2700000" algn="tl">
                    <a:srgbClr val="000000"/>
                  </a:outerShdw>
                </a:effectLst>
                <a:latin typeface="Arial" charset="0"/>
                <a:cs typeface="Arial" charset="0"/>
              </a:rPr>
              <a:t>启 示 录</a:t>
            </a:r>
            <a:r>
              <a:rPr lang="en-US" sz="3600" dirty="0" smtClean="0">
                <a:solidFill>
                  <a:srgbClr val="FFFFFF"/>
                </a:solidFill>
                <a:effectLst>
                  <a:outerShdw blurRad="38100" dist="38100" dir="2700000" algn="tl">
                    <a:srgbClr val="000000"/>
                  </a:outerShdw>
                </a:effectLst>
                <a:latin typeface="Arial" charset="0"/>
                <a:cs typeface="Arial" charset="0"/>
              </a:rPr>
              <a:t>. </a:t>
            </a:r>
            <a:r>
              <a:rPr lang="en-US" sz="3600" dirty="0">
                <a:solidFill>
                  <a:srgbClr val="FFFFFF"/>
                </a:solidFill>
                <a:effectLst>
                  <a:outerShdw blurRad="38100" dist="38100" dir="2700000" algn="tl">
                    <a:srgbClr val="000000"/>
                  </a:outerShdw>
                </a:effectLst>
                <a:latin typeface="Arial" charset="0"/>
                <a:cs typeface="Arial" charset="0"/>
              </a:rPr>
              <a:t>3:10</a:t>
            </a:r>
            <a:r>
              <a:rPr lang="en-US" sz="3600" dirty="0" smtClean="0">
                <a:solidFill>
                  <a:srgbClr val="FFFFFF"/>
                </a:solidFill>
                <a:effectLst>
                  <a:outerShdw blurRad="38100" dist="38100" dir="2700000" algn="tl">
                    <a:srgbClr val="000000"/>
                  </a:outerShdw>
                </a:effectLst>
                <a:latin typeface="Arial" charset="0"/>
                <a:cs typeface="Arial" charset="0"/>
              </a:rPr>
              <a:t>)</a:t>
            </a:r>
          </a:p>
          <a:p>
            <a:pPr>
              <a:spcBef>
                <a:spcPct val="20000"/>
              </a:spcBef>
              <a:defRPr/>
            </a:pP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14029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smtClean="0">
                <a:solidFill>
                  <a:srgbClr val="FFFFFF"/>
                </a:solidFill>
                <a:latin typeface="Arial" charset="0"/>
                <a:cs typeface="Arial" charset="0"/>
              </a:rPr>
              <a:t>209</a:t>
            </a:r>
            <a:endParaRPr lang="en-US" b="1" smtClean="0">
              <a:solidFill>
                <a:srgbClr val="000000"/>
              </a:solidFill>
              <a:latin typeface="Arial" charset="0"/>
              <a:cs typeface="Arial" charset="0"/>
            </a:endParaRPr>
          </a:p>
        </p:txBody>
      </p:sp>
    </p:spTree>
    <p:extLst>
      <p:ext uri="{BB962C8B-B14F-4D97-AF65-F5344CB8AC3E}">
        <p14:creationId xmlns:p14="http://schemas.microsoft.com/office/powerpoint/2010/main" val="2256724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smtClean="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smtClean="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smtClean="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7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1000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smtClean="0">
                <a:solidFill>
                  <a:srgbClr val="FFFF99"/>
                </a:solidFill>
                <a:latin typeface="Arial"/>
                <a:ea typeface="ＭＳ Ｐゴシック" charset="0"/>
                <a:cs typeface="Arial"/>
              </a:rPr>
              <a:t>"</a:t>
            </a:r>
            <a:r>
              <a:rPr lang="zh-SG" altLang="en-US" sz="4000" b="1" dirty="0" smtClean="0">
                <a:solidFill>
                  <a:srgbClr val="FFFF99"/>
                </a:solidFill>
                <a:ea typeface="ＭＳ Ｐゴシック" charset="0"/>
              </a:rPr>
              <a:t>磨难</a:t>
            </a:r>
            <a:r>
              <a:rPr lang="zh-CN" altLang="en-US" sz="4000" b="1" dirty="0" smtClean="0">
                <a:solidFill>
                  <a:srgbClr val="FFFF99"/>
                </a:solidFill>
                <a:ea typeface="ＭＳ Ｐゴシック" charset="0"/>
              </a:rPr>
              <a:t>前</a:t>
            </a: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 </a:t>
            </a: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smtClean="0">
                <a:solidFill>
                  <a:srgbClr val="FFFFFF"/>
                </a:solidFill>
                <a:latin typeface="Arial"/>
                <a:cs typeface="Arial"/>
              </a:rPr>
              <a:t>208</a:t>
            </a:r>
            <a:endParaRPr lang="en-US" b="1" dirty="0" smtClean="0">
              <a:solidFill>
                <a:srgbClr val="000000"/>
              </a:solidFill>
              <a:latin typeface="Arial"/>
              <a:cs typeface="Arial"/>
            </a:endParaRPr>
          </a:p>
        </p:txBody>
      </p:sp>
      <p:sp>
        <p:nvSpPr>
          <p:cNvPr id="17" name="Text Box 5"/>
          <p:cNvSpPr txBox="1">
            <a:spLocks noChangeArrowheads="1"/>
          </p:cNvSpPr>
          <p:nvPr/>
        </p:nvSpPr>
        <p:spPr bwMode="auto">
          <a:xfrm>
            <a:off x="5334000" y="1371600"/>
            <a:ext cx="3810000" cy="501675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ctr">
              <a:spcBef>
                <a:spcPct val="50000"/>
              </a:spcBef>
              <a:buFontTx/>
              <a:buAutoNum type="arabicPeriod"/>
            </a:pPr>
            <a:r>
              <a:rPr lang="zh-CN" altLang="en-US" sz="3200" b="1" dirty="0" smtClean="0">
                <a:solidFill>
                  <a:srgbClr val="FFFFFF"/>
                </a:solidFill>
                <a:latin typeface="Arial"/>
                <a:cs typeface="Arial"/>
              </a:rPr>
              <a:t>你 </a:t>
            </a:r>
            <a:r>
              <a:rPr lang="zh-CN" altLang="en-US" sz="3200" b="1" dirty="0">
                <a:solidFill>
                  <a:srgbClr val="FFFFFF"/>
                </a:solidFill>
                <a:latin typeface="Arial"/>
                <a:cs typeface="Arial"/>
              </a:rPr>
              <a:t>既 遵 守 我 忍 耐 的 道 ， </a:t>
            </a:r>
            <a:endParaRPr lang="en-US" altLang="zh-CN" sz="3200" b="1" dirty="0" smtClean="0">
              <a:solidFill>
                <a:srgbClr val="FFFFFF"/>
              </a:solidFill>
              <a:latin typeface="Arial"/>
              <a:cs typeface="Arial"/>
            </a:endParaRPr>
          </a:p>
          <a:p>
            <a:pPr algn="ctr">
              <a:spcBef>
                <a:spcPct val="50000"/>
              </a:spcBef>
            </a:pPr>
            <a:r>
              <a:rPr lang="zh-CN" altLang="en-US" sz="3200" b="1" dirty="0" smtClean="0">
                <a:solidFill>
                  <a:srgbClr val="FFFFFF"/>
                </a:solidFill>
                <a:latin typeface="Arial"/>
                <a:cs typeface="Arial"/>
              </a:rPr>
              <a:t>我 </a:t>
            </a:r>
            <a:r>
              <a:rPr lang="zh-CN" altLang="en-US" sz="3200" b="1" dirty="0">
                <a:solidFill>
                  <a:srgbClr val="FFFFFF"/>
                </a:solidFill>
                <a:latin typeface="Arial"/>
                <a:cs typeface="Arial"/>
              </a:rPr>
              <a:t>必 在 普 天 下 人 受 试 炼 的 时 候 ， </a:t>
            </a:r>
            <a:endParaRPr lang="en-US" altLang="zh-CN" sz="3200" b="1" dirty="0" smtClean="0">
              <a:solidFill>
                <a:srgbClr val="FFFFFF"/>
              </a:solidFill>
              <a:latin typeface="Arial"/>
              <a:cs typeface="Arial"/>
            </a:endParaRPr>
          </a:p>
          <a:p>
            <a:pPr algn="ctr">
              <a:spcBef>
                <a:spcPct val="50000"/>
              </a:spcBef>
            </a:pPr>
            <a:r>
              <a:rPr lang="zh-CN" altLang="en-US" sz="3200" b="1" dirty="0" smtClean="0">
                <a:solidFill>
                  <a:srgbClr val="FFFFFF"/>
                </a:solidFill>
                <a:latin typeface="Arial"/>
                <a:cs typeface="Arial"/>
              </a:rPr>
              <a:t>保 </a:t>
            </a:r>
            <a:r>
              <a:rPr lang="zh-CN" altLang="en-US" sz="3200" b="1" dirty="0">
                <a:solidFill>
                  <a:srgbClr val="FFFFFF"/>
                </a:solidFill>
                <a:latin typeface="Arial"/>
                <a:cs typeface="Arial"/>
              </a:rPr>
              <a:t>守 你 免 去 你 的 试 </a:t>
            </a:r>
            <a:r>
              <a:rPr lang="zh-CN" altLang="en-US" sz="3200" b="1" dirty="0" smtClean="0">
                <a:solidFill>
                  <a:srgbClr val="FFFFFF"/>
                </a:solidFill>
                <a:latin typeface="Arial"/>
                <a:cs typeface="Arial"/>
              </a:rPr>
              <a:t>炼</a:t>
            </a:r>
            <a:endParaRPr lang="en-US" altLang="zh-CN" sz="3200" b="1" dirty="0" smtClean="0">
              <a:solidFill>
                <a:srgbClr val="FFFFFF"/>
              </a:solidFill>
              <a:latin typeface="Arial"/>
              <a:cs typeface="Arial"/>
            </a:endParaRPr>
          </a:p>
          <a:p>
            <a:pPr algn="ctr">
              <a:spcBef>
                <a:spcPct val="50000"/>
              </a:spcBef>
            </a:pPr>
            <a:r>
              <a:rPr lang="en-US" sz="3200" b="1" dirty="0" smtClean="0">
                <a:solidFill>
                  <a:srgbClr val="FFFFFF"/>
                </a:solidFill>
                <a:latin typeface="Arial"/>
                <a:cs typeface="Arial"/>
              </a:rPr>
              <a:t>(</a:t>
            </a:r>
            <a:r>
              <a:rPr lang="zh-SG" altLang="en-US" sz="3200" b="1" dirty="0">
                <a:solidFill>
                  <a:srgbClr val="FFFFFF"/>
                </a:solidFill>
                <a:latin typeface="Arial"/>
                <a:cs typeface="Arial"/>
              </a:rPr>
              <a:t>启 示 录</a:t>
            </a:r>
            <a:r>
              <a:rPr lang="en-US" sz="3200" b="1" dirty="0" smtClean="0">
                <a:solidFill>
                  <a:srgbClr val="FFFFFF"/>
                </a:solidFill>
                <a:latin typeface="Arial"/>
                <a:cs typeface="Arial"/>
              </a:rPr>
              <a:t>. 3:10)</a:t>
            </a:r>
          </a:p>
          <a:p>
            <a:pPr algn="ctr">
              <a:spcBef>
                <a:spcPct val="50000"/>
              </a:spcBef>
            </a:pPr>
            <a:endParaRPr lang="en-US" sz="3200" b="1" dirty="0" smtClean="0">
              <a:solidFill>
                <a:srgbClr val="FFFFFF"/>
              </a:solidFill>
              <a:latin typeface="Arial"/>
              <a:cs typeface="Arial"/>
            </a:endParaRPr>
          </a:p>
        </p:txBody>
      </p:sp>
    </p:spTree>
    <p:extLst>
      <p:ext uri="{BB962C8B-B14F-4D97-AF65-F5344CB8AC3E}">
        <p14:creationId xmlns:p14="http://schemas.microsoft.com/office/powerpoint/2010/main" val="94402751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p>
        </p:txBody>
      </p:sp>
      <p:sp>
        <p:nvSpPr>
          <p:cNvPr id="23" name="Text Box 7"/>
          <p:cNvSpPr txBox="1">
            <a:spLocks noChangeArrowheads="1"/>
          </p:cNvSpPr>
          <p:nvPr/>
        </p:nvSpPr>
        <p:spPr bwMode="auto">
          <a:xfrm>
            <a:off x="22878" y="4670055"/>
            <a:ext cx="129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smtClean="0">
                <a:solidFill>
                  <a:srgbClr val="FFFFFF"/>
                </a:solidFill>
                <a:latin typeface="Bwgrki"/>
                <a:cs typeface="Bwgrki"/>
              </a:rPr>
              <a:t>ei;j</a:t>
            </a:r>
            <a:r>
              <a:rPr lang="en-US" sz="3600" b="1" dirty="0" smtClean="0">
                <a:solidFill>
                  <a:srgbClr val="FFFFFF"/>
                </a:solidFill>
                <a:latin typeface="Arial"/>
                <a:cs typeface="Arial"/>
              </a:rPr>
              <a:t> </a:t>
            </a:r>
            <a:r>
              <a:rPr lang="en-US" sz="3600" b="1" dirty="0" err="1" smtClean="0">
                <a:solidFill>
                  <a:srgbClr val="FFFFFF"/>
                </a:solidFill>
                <a:latin typeface="Arial"/>
                <a:ea typeface="Bwgrkl" charset="0"/>
                <a:cs typeface="Arial"/>
              </a:rPr>
              <a:t>eis</a:t>
            </a:r>
            <a:endParaRPr lang="en-US" sz="3600" b="1" dirty="0" smtClean="0">
              <a:solidFill>
                <a:srgbClr val="000000"/>
              </a:solidFill>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b="1" smtClean="0">
              <a:solidFill>
                <a:srgbClr val="000000"/>
              </a:solidFill>
              <a:latin typeface="Arial"/>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sz="2000" b="1" smtClean="0">
              <a:solidFill>
                <a:srgbClr val="000000"/>
              </a:solidFill>
              <a:latin typeface="Arial"/>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3366FF"/>
                </a:solidFill>
                <a:latin typeface="Arial"/>
                <a:cs typeface="Arial"/>
              </a:rPr>
              <a:t>教会时代</a:t>
            </a:r>
          </a:p>
        </p:txBody>
      </p:sp>
      <p:sp>
        <p:nvSpPr>
          <p:cNvPr id="62471" name="Text Box 6"/>
          <p:cNvSpPr txBox="1">
            <a:spLocks noChangeArrowheads="1"/>
          </p:cNvSpPr>
          <p:nvPr/>
        </p:nvSpPr>
        <p:spPr bwMode="auto">
          <a:xfrm>
            <a:off x="1318282" y="1287136"/>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smtClean="0">
              <a:solidFill>
                <a:srgbClr val="FFFFFF"/>
              </a:solidFill>
              <a:latin typeface="Arial"/>
              <a:cs typeface="Arial"/>
            </a:endParaRPr>
          </a:p>
        </p:txBody>
      </p:sp>
      <p:sp>
        <p:nvSpPr>
          <p:cNvPr id="62472" name="Text Box 7"/>
          <p:cNvSpPr txBox="1">
            <a:spLocks noChangeArrowheads="1"/>
          </p:cNvSpPr>
          <p:nvPr/>
        </p:nvSpPr>
        <p:spPr bwMode="auto">
          <a:xfrm>
            <a:off x="1828800" y="3276600"/>
            <a:ext cx="2667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smtClean="0">
              <a:solidFill>
                <a:srgbClr val="000000"/>
              </a:solidFill>
              <a:latin typeface="Arial"/>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7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62474"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1000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sz="2000" b="1" smtClean="0">
              <a:solidFill>
                <a:srgbClr val="000000"/>
              </a:solidFill>
              <a:latin typeface="Arial"/>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sz="2000" b="1" smtClean="0">
              <a:solidFill>
                <a:srgbClr val="000000"/>
              </a:solidFill>
              <a:latin typeface="Arial"/>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磨难前</a:t>
            </a: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 </a:t>
            </a:r>
            <a:r>
              <a:rPr lang="en-US" altLang="zh-CN" sz="4000" b="1" dirty="0">
                <a:solidFill>
                  <a:srgbClr val="FFFF99"/>
                </a:solidFill>
                <a:ea typeface="ＭＳ Ｐゴシック" charset="0"/>
              </a:rPr>
              <a:t>- </a:t>
            </a:r>
            <a:r>
              <a:rPr lang="zh-CN"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62481" name="Text Box 5"/>
          <p:cNvSpPr txBox="1">
            <a:spLocks noChangeArrowheads="1"/>
          </p:cNvSpPr>
          <p:nvPr/>
        </p:nvSpPr>
        <p:spPr bwMode="auto">
          <a:xfrm>
            <a:off x="5276602" y="1214496"/>
            <a:ext cx="3810000" cy="427809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zh-CN" altLang="en-US" sz="3200" b="1" dirty="0">
                <a:solidFill>
                  <a:srgbClr val="FFFFFF"/>
                </a:solidFill>
                <a:latin typeface="Arial"/>
                <a:cs typeface="Arial"/>
              </a:rPr>
              <a:t>你 既 遵 守 我 忍 耐 的 道 ， </a:t>
            </a:r>
          </a:p>
          <a:p>
            <a:pPr algn="ctr">
              <a:spcBef>
                <a:spcPct val="50000"/>
              </a:spcBef>
            </a:pPr>
            <a:r>
              <a:rPr lang="zh-CN" altLang="en-US" sz="3200" b="1" dirty="0">
                <a:solidFill>
                  <a:srgbClr val="FFFFFF"/>
                </a:solidFill>
                <a:latin typeface="Arial"/>
                <a:cs typeface="Arial"/>
              </a:rPr>
              <a:t>我 必 在 普 天 下 人 受 试 炼 的 时 候 ， </a:t>
            </a:r>
          </a:p>
          <a:p>
            <a:pPr algn="ctr">
              <a:spcBef>
                <a:spcPct val="50000"/>
              </a:spcBef>
            </a:pPr>
            <a:r>
              <a:rPr lang="zh-CN" altLang="en-US" sz="3200" b="1" dirty="0">
                <a:solidFill>
                  <a:srgbClr val="FFFFFF"/>
                </a:solidFill>
                <a:latin typeface="Arial"/>
                <a:cs typeface="Arial"/>
              </a:rPr>
              <a:t>保 守 你 免 去 你 的 试 炼</a:t>
            </a:r>
          </a:p>
          <a:p>
            <a:pPr algn="ctr">
              <a:spcBef>
                <a:spcPct val="50000"/>
              </a:spcBef>
            </a:pPr>
            <a:r>
              <a:rPr lang="en-US" altLang="zh-CN" sz="3200" b="1" dirty="0">
                <a:solidFill>
                  <a:srgbClr val="FFFFFF"/>
                </a:solidFill>
                <a:latin typeface="Arial"/>
                <a:cs typeface="Arial"/>
              </a:rPr>
              <a:t>(</a:t>
            </a:r>
            <a:r>
              <a:rPr lang="zh-CN" altLang="en-US" sz="3200" b="1" dirty="0">
                <a:solidFill>
                  <a:srgbClr val="FFFFFF"/>
                </a:solidFill>
                <a:latin typeface="Arial"/>
                <a:cs typeface="Arial"/>
              </a:rPr>
              <a:t>启 示 录</a:t>
            </a:r>
            <a:r>
              <a:rPr lang="en-US" altLang="zh-CN" sz="3200" b="1" dirty="0">
                <a:solidFill>
                  <a:srgbClr val="FFFFFF"/>
                </a:solidFill>
                <a:latin typeface="Arial"/>
                <a:cs typeface="Arial"/>
              </a:rPr>
              <a:t>.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txBody>
          <a:bodyPr/>
          <a:lstStyle/>
          <a:p>
            <a:endParaRPr lang="en-US" sz="2000" b="1" smtClean="0">
              <a:solidFill>
                <a:srgbClr val="000000"/>
              </a:solidFill>
              <a:latin typeface="Arial"/>
              <a:cs typeface="Arial"/>
            </a:endParaRPr>
          </a:p>
        </p:txBody>
      </p:sp>
      <p:sp>
        <p:nvSpPr>
          <p:cNvPr id="21" name="Text Box 7"/>
          <p:cNvSpPr txBox="1">
            <a:spLocks noChangeArrowheads="1"/>
          </p:cNvSpPr>
          <p:nvPr/>
        </p:nvSpPr>
        <p:spPr bwMode="auto">
          <a:xfrm>
            <a:off x="457200" y="1978578"/>
            <a:ext cx="106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smtClean="0">
                <a:solidFill>
                  <a:srgbClr val="FFFFFF"/>
                </a:solidFill>
                <a:latin typeface="Bwgrki"/>
                <a:cs typeface="Bwgrki"/>
              </a:rPr>
              <a:t>e,k</a:t>
            </a:r>
            <a:r>
              <a:rPr lang="en-US" sz="3600" b="1" dirty="0" smtClean="0">
                <a:solidFill>
                  <a:srgbClr val="FFFFFF"/>
                </a:solidFill>
                <a:latin typeface="Arial"/>
                <a:cs typeface="Arial"/>
              </a:rPr>
              <a:t> </a:t>
            </a:r>
            <a:r>
              <a:rPr lang="en-US" sz="3600" b="1" dirty="0" err="1" smtClean="0">
                <a:solidFill>
                  <a:srgbClr val="FFFFFF"/>
                </a:solidFill>
                <a:latin typeface="Arial"/>
                <a:ea typeface="Bwgrkl" charset="0"/>
                <a:cs typeface="Arial"/>
              </a:rPr>
              <a:t>ek</a:t>
            </a:r>
            <a:r>
              <a:rPr lang="en-US" sz="3600" b="1" dirty="0" smtClean="0">
                <a:solidFill>
                  <a:srgbClr val="FFFFFF"/>
                </a:solidFill>
                <a:latin typeface="Arial"/>
                <a:cs typeface="Arial"/>
              </a:rPr>
              <a:t> </a:t>
            </a:r>
            <a:endParaRPr lang="en-US" sz="3600" b="1" dirty="0" smtClean="0">
              <a:solidFill>
                <a:srgbClr val="000000"/>
              </a:solidFill>
              <a:latin typeface="Arial"/>
              <a:ea typeface="Bwgrkl"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b="1" smtClean="0">
              <a:solidFill>
                <a:srgbClr val="000000"/>
              </a:solidFill>
              <a:latin typeface="Arial"/>
              <a:cs typeface="Arial"/>
            </a:endParaRPr>
          </a:p>
        </p:txBody>
      </p:sp>
      <p:sp>
        <p:nvSpPr>
          <p:cNvPr id="25" name="Text Box 7"/>
          <p:cNvSpPr txBox="1">
            <a:spLocks noChangeArrowheads="1"/>
          </p:cNvSpPr>
          <p:nvPr/>
        </p:nvSpPr>
        <p:spPr bwMode="auto">
          <a:xfrm>
            <a:off x="228600" y="3248025"/>
            <a:ext cx="1143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smtClean="0">
                <a:solidFill>
                  <a:srgbClr val="FFFFFF"/>
                </a:solidFill>
                <a:latin typeface="Bwgrki"/>
                <a:cs typeface="Bwgrki"/>
              </a:rPr>
              <a:t>dia</a:t>
            </a:r>
            <a:r>
              <a:rPr lang="en-US" sz="3600" b="1" dirty="0" smtClean="0">
                <a:solidFill>
                  <a:srgbClr val="FFFFFF"/>
                </a:solidFill>
                <a:latin typeface="Bwgrki"/>
                <a:cs typeface="Bwgrki"/>
              </a:rPr>
              <a:t>, </a:t>
            </a:r>
            <a:r>
              <a:rPr lang="en-US" sz="3600" b="1" dirty="0" err="1" smtClean="0">
                <a:solidFill>
                  <a:srgbClr val="FFFFFF"/>
                </a:solidFill>
                <a:latin typeface="Arial"/>
                <a:ea typeface="Bwgrkl" charset="0"/>
                <a:cs typeface="Arial"/>
              </a:rPr>
              <a:t>dia</a:t>
            </a:r>
            <a:endParaRPr lang="en-US" sz="3600" b="1" dirty="0" smtClean="0">
              <a:solidFill>
                <a:srgbClr val="000000"/>
              </a:solidFill>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b="1" smtClean="0">
              <a:solidFill>
                <a:srgbClr val="000000"/>
              </a:solidFill>
              <a:latin typeface="Arial"/>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smtClean="0">
                <a:solidFill>
                  <a:srgbClr val="FFFFFF"/>
                </a:solidFill>
                <a:latin typeface="Arial"/>
                <a:cs typeface="Arial"/>
              </a:rPr>
              <a:t>"</a:t>
            </a:r>
            <a:r>
              <a:rPr lang="zh-CN" altLang="en-US" sz="3200" b="1" dirty="0" smtClean="0">
                <a:solidFill>
                  <a:srgbClr val="FFFFFF"/>
                </a:solidFill>
                <a:latin typeface="Arial"/>
                <a:cs typeface="Arial"/>
              </a:rPr>
              <a:t>进入</a:t>
            </a:r>
            <a:r>
              <a:rPr lang="en-US" altLang="zh-CN" sz="3200" b="1" dirty="0" smtClean="0">
                <a:solidFill>
                  <a:srgbClr val="FFFFFF"/>
                </a:solidFill>
                <a:latin typeface="Arial"/>
                <a:cs typeface="Arial"/>
              </a:rPr>
              <a:t>"</a:t>
            </a:r>
            <a:endParaRPr lang="en-US" sz="3200" b="1" dirty="0" smtClean="0">
              <a:solidFill>
                <a:srgbClr val="000000"/>
              </a:solidFill>
              <a:latin typeface="Arial"/>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smtClean="0">
                <a:solidFill>
                  <a:srgbClr val="FFFFFF"/>
                </a:solidFill>
                <a:latin typeface="Arial"/>
                <a:cs typeface="Arial"/>
              </a:rPr>
              <a:t>"</a:t>
            </a:r>
            <a:r>
              <a:rPr lang="zh-CN" altLang="en-US" sz="3200" b="1" dirty="0" smtClean="0">
                <a:solidFill>
                  <a:srgbClr val="FFFFFF"/>
                </a:solidFill>
                <a:latin typeface="Arial"/>
                <a:cs typeface="Arial"/>
              </a:rPr>
              <a:t>经过</a:t>
            </a:r>
            <a:r>
              <a:rPr lang="en-US" altLang="zh-CN" sz="3200" b="1" dirty="0" smtClean="0">
                <a:solidFill>
                  <a:srgbClr val="FFFFFF"/>
                </a:solidFill>
                <a:latin typeface="Arial"/>
                <a:cs typeface="Arial"/>
              </a:rPr>
              <a:t>"</a:t>
            </a:r>
            <a:endParaRPr lang="en-US" sz="3200" b="1" dirty="0" smtClean="0">
              <a:solidFill>
                <a:srgbClr val="000000"/>
              </a:solidFill>
              <a:latin typeface="Arial"/>
              <a:cs typeface="Arial"/>
            </a:endParaRPr>
          </a:p>
        </p:txBody>
      </p:sp>
      <p:sp>
        <p:nvSpPr>
          <p:cNvPr id="29" name="Text Box 7"/>
          <p:cNvSpPr txBox="1">
            <a:spLocks noChangeArrowheads="1"/>
          </p:cNvSpPr>
          <p:nvPr/>
        </p:nvSpPr>
        <p:spPr bwMode="auto">
          <a:xfrm>
            <a:off x="1402042" y="1832594"/>
            <a:ext cx="3036964"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ts val="600"/>
              </a:spcBef>
            </a:pPr>
            <a:r>
              <a:rPr lang="en-US" altLang="zh-CN" sz="3200" b="1" dirty="0" smtClean="0">
                <a:solidFill>
                  <a:srgbClr val="FFFFFF"/>
                </a:solidFill>
                <a:latin typeface="Arial"/>
                <a:cs typeface="Arial"/>
              </a:rPr>
              <a:t>"</a:t>
            </a:r>
            <a:r>
              <a:rPr lang="zh-CN" altLang="en-US" sz="3200" b="1" dirty="0" smtClean="0">
                <a:solidFill>
                  <a:srgbClr val="FFFFFF"/>
                </a:solidFill>
                <a:latin typeface="Arial"/>
                <a:cs typeface="Arial"/>
              </a:rPr>
              <a:t>从</a:t>
            </a:r>
            <a:r>
              <a:rPr lang="en-US" altLang="zh-CN" sz="3200" b="1" dirty="0">
                <a:solidFill>
                  <a:srgbClr val="FFFFFF"/>
                </a:solidFill>
                <a:latin typeface="Arial"/>
                <a:cs typeface="Arial"/>
              </a:rPr>
              <a:t>, </a:t>
            </a:r>
            <a:r>
              <a:rPr lang="zh-CN" altLang="en-US" sz="3200" b="1" dirty="0">
                <a:solidFill>
                  <a:srgbClr val="FFFFFF"/>
                </a:solidFill>
                <a:latin typeface="Arial"/>
                <a:cs typeface="Arial"/>
              </a:rPr>
              <a:t>外面</a:t>
            </a:r>
            <a:r>
              <a:rPr lang="en-US" altLang="zh-CN" sz="3200" b="1" dirty="0">
                <a:solidFill>
                  <a:srgbClr val="FFFFFF"/>
                </a:solidFill>
                <a:latin typeface="Arial"/>
                <a:cs typeface="Arial"/>
              </a:rPr>
              <a:t>, </a:t>
            </a:r>
            <a:endParaRPr lang="en-US" altLang="zh-CN" sz="3200" b="1" dirty="0" smtClean="0">
              <a:solidFill>
                <a:srgbClr val="FFFFFF"/>
              </a:solidFill>
              <a:latin typeface="Arial"/>
              <a:cs typeface="Arial"/>
            </a:endParaRPr>
          </a:p>
          <a:p>
            <a:pPr algn="ctr">
              <a:spcBef>
                <a:spcPts val="600"/>
              </a:spcBef>
            </a:pPr>
            <a:r>
              <a:rPr lang="zh-CN" altLang="en-US" sz="3200" b="1" dirty="0" smtClean="0">
                <a:solidFill>
                  <a:srgbClr val="FFFFFF"/>
                </a:solidFill>
                <a:latin typeface="Arial"/>
                <a:cs typeface="Arial"/>
              </a:rPr>
              <a:t>别处</a:t>
            </a:r>
            <a:r>
              <a:rPr lang="en-US" altLang="zh-CN" sz="3200" b="1" dirty="0" smtClean="0">
                <a:solidFill>
                  <a:srgbClr val="FFFFFF"/>
                </a:solidFill>
                <a:latin typeface="Arial"/>
                <a:cs typeface="Arial"/>
              </a:rPr>
              <a:t>"</a:t>
            </a:r>
            <a:endParaRPr lang="zh-CN" altLang="en-US" sz="3200" b="1" dirty="0">
              <a:solidFill>
                <a:srgbClr val="FFFFFF"/>
              </a:solidFill>
              <a:latin typeface="Arial"/>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2"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smtClean="0">
                <a:solidFill>
                  <a:srgbClr val="FFFFFF"/>
                </a:solidFill>
                <a:latin typeface="Arial"/>
                <a:cs typeface="Arial"/>
              </a:rPr>
              <a:t>209</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71064672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b="1" smtClean="0">
              <a:solidFill>
                <a:srgbClr val="000000"/>
              </a:solidFill>
              <a:latin typeface="Arial"/>
              <a:cs typeface="Arial"/>
            </a:endParaRPr>
          </a:p>
        </p:txBody>
      </p:sp>
      <p:sp>
        <p:nvSpPr>
          <p:cNvPr id="64515"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sz="2000" b="1" smtClean="0">
              <a:solidFill>
                <a:srgbClr val="000000"/>
              </a:solidFill>
              <a:latin typeface="Arial"/>
              <a:cs typeface="Arial"/>
            </a:endParaRPr>
          </a:p>
        </p:txBody>
      </p:sp>
      <p:sp>
        <p:nvSpPr>
          <p:cNvPr id="64516" name="Text Box 7"/>
          <p:cNvSpPr txBox="1">
            <a:spLocks noChangeArrowheads="1"/>
          </p:cNvSpPr>
          <p:nvPr/>
        </p:nvSpPr>
        <p:spPr bwMode="auto">
          <a:xfrm>
            <a:off x="1828800" y="3276600"/>
            <a:ext cx="2514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600" b="1" dirty="0" smtClean="0">
                <a:solidFill>
                  <a:srgbClr val="FFFFFF"/>
                </a:solidFill>
                <a:latin typeface="Arial"/>
                <a:cs typeface="Arial"/>
              </a:rPr>
              <a:t>"</a:t>
            </a:r>
            <a:r>
              <a:rPr lang="zh-SG" altLang="en-US" sz="3600" b="1" dirty="0" smtClean="0">
                <a:solidFill>
                  <a:srgbClr val="FFFFFF"/>
                </a:solidFill>
                <a:latin typeface="Arial"/>
                <a:cs typeface="Arial"/>
              </a:rPr>
              <a:t>恶者</a:t>
            </a:r>
            <a:r>
              <a:rPr lang="en-US" altLang="zh-SG" sz="3600" b="1" dirty="0" smtClean="0">
                <a:solidFill>
                  <a:srgbClr val="FFFFFF"/>
                </a:solidFill>
                <a:latin typeface="Arial"/>
                <a:cs typeface="Arial"/>
              </a:rPr>
              <a:t>"</a:t>
            </a:r>
            <a:endParaRPr lang="en-US" altLang="zh-CN" sz="3600" b="1" dirty="0" smtClean="0">
              <a:solidFill>
                <a:srgbClr val="FFFFFF"/>
              </a:solidFill>
              <a:latin typeface="Arial"/>
              <a:cs typeface="Arial"/>
            </a:endParaRPr>
          </a:p>
          <a:p>
            <a:pPr algn="ctr">
              <a:spcBef>
                <a:spcPct val="50000"/>
              </a:spcBef>
            </a:pPr>
            <a:r>
              <a:rPr lang="ja-JP" altLang="en-US" sz="3600" b="1" dirty="0" smtClean="0">
                <a:solidFill>
                  <a:srgbClr val="FFFFFF"/>
                </a:solidFill>
                <a:latin typeface="Arial"/>
                <a:cs typeface="Arial"/>
              </a:rPr>
              <a:t>领</a:t>
            </a:r>
            <a:r>
              <a:rPr lang="ja-JP" altLang="en-US" sz="3600" b="1" dirty="0">
                <a:solidFill>
                  <a:srgbClr val="FFFFFF"/>
                </a:solidFill>
                <a:latin typeface="Arial"/>
                <a:cs typeface="Arial"/>
              </a:rPr>
              <a:t>域</a:t>
            </a:r>
            <a:endParaRPr lang="en-US" sz="3600" b="1" dirty="0" smtClean="0">
              <a:solidFill>
                <a:srgbClr val="000000"/>
              </a:solidFill>
              <a:latin typeface="Arial"/>
              <a:cs typeface="Arial"/>
            </a:endParaRPr>
          </a:p>
        </p:txBody>
      </p:sp>
      <p:sp>
        <p:nvSpPr>
          <p:cNvPr id="64517"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sz="2000" b="1" smtClean="0">
              <a:solidFill>
                <a:srgbClr val="000000"/>
              </a:solidFill>
              <a:latin typeface="Arial"/>
              <a:cs typeface="Arial"/>
            </a:endParaRPr>
          </a:p>
        </p:txBody>
      </p:sp>
      <p:sp>
        <p:nvSpPr>
          <p:cNvPr id="64518"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sz="2000" b="1" smtClean="0">
              <a:solidFill>
                <a:srgbClr val="000000"/>
              </a:solidFill>
              <a:latin typeface="Arial"/>
              <a:cs typeface="Arial"/>
            </a:endParaRPr>
          </a:p>
        </p:txBody>
      </p:sp>
      <p:sp>
        <p:nvSpPr>
          <p:cNvPr id="64519" name="Rectangle 15"/>
          <p:cNvSpPr>
            <a:spLocks noGrp="1" noChangeArrowheads="1"/>
          </p:cNvSpPr>
          <p:nvPr>
            <p:ph type="title" idx="4294967295"/>
          </p:nvPr>
        </p:nvSpPr>
        <p:spPr>
          <a:xfrm>
            <a:off x="609600" y="-76200"/>
            <a:ext cx="7848600" cy="707886"/>
          </a:xfrm>
          <a:noFill/>
        </p:spPr>
        <p:txBody>
          <a:bodyPr anchor="t">
            <a:spAutoFit/>
          </a:bodyPr>
          <a:lstStyle/>
          <a:p>
            <a:pPr>
              <a:spcBef>
                <a:spcPct val="50000"/>
              </a:spcBef>
            </a:pPr>
            <a:r>
              <a:rPr lang="zh-CN" altLang="en-US" sz="4000" b="1" dirty="0" smtClean="0">
                <a:solidFill>
                  <a:srgbClr val="FFFF99"/>
                </a:solidFill>
                <a:latin typeface="Arial"/>
                <a:ea typeface="ＭＳ Ｐゴシック" charset="0"/>
                <a:cs typeface="Arial"/>
              </a:rPr>
              <a:t>唯一新约出现</a:t>
            </a:r>
            <a:r>
              <a:rPr lang="en-US" sz="4000" b="1" dirty="0" smtClean="0">
                <a:solidFill>
                  <a:srgbClr val="FFFF99"/>
                </a:solidFill>
                <a:latin typeface="Arial"/>
                <a:ea typeface="ＭＳ Ｐゴシック" charset="0"/>
                <a:cs typeface="Arial"/>
              </a:rPr>
              <a:t> </a:t>
            </a:r>
            <a:r>
              <a:rPr lang="en-US" altLang="ja-JP" sz="4000" b="1" dirty="0" smtClean="0">
                <a:solidFill>
                  <a:srgbClr val="FFFF99"/>
                </a:solidFill>
                <a:latin typeface="Arial"/>
                <a:ea typeface="ＭＳ Ｐゴシック" charset="0"/>
                <a:cs typeface="Arial"/>
              </a:rPr>
              <a:t>"</a:t>
            </a:r>
            <a:r>
              <a:rPr lang="zh-SG" altLang="en-US" sz="4000" b="1" dirty="0" smtClean="0">
                <a:solidFill>
                  <a:srgbClr val="FFFF99"/>
                </a:solidFill>
                <a:ea typeface="ＭＳ Ｐゴシック" charset="0"/>
              </a:rPr>
              <a:t>远离</a:t>
            </a:r>
            <a:r>
              <a:rPr lang="en-US" altLang="zh-SG" sz="4000" b="1" dirty="0" smtClean="0">
                <a:solidFill>
                  <a:srgbClr val="FFFF99"/>
                </a:solidFill>
                <a:latin typeface="Arial"/>
                <a:ea typeface="ＭＳ Ｐゴシック" charset="0"/>
                <a:cs typeface="Arial"/>
              </a:rPr>
              <a:t>"</a:t>
            </a:r>
            <a:r>
              <a:rPr lang="en-US" sz="4000" b="1" dirty="0" smtClean="0">
                <a:solidFill>
                  <a:srgbClr val="FFFF99"/>
                </a:solidFill>
                <a:latin typeface="Arial"/>
                <a:ea typeface="ＭＳ Ｐゴシック" charset="0"/>
                <a:cs typeface="Arial"/>
              </a:rPr>
              <a:t> </a:t>
            </a:r>
            <a:r>
              <a:rPr lang="en-US" sz="4000" b="1" dirty="0">
                <a:solidFill>
                  <a:srgbClr val="FFFF99"/>
                </a:solidFill>
                <a:latin typeface="Arial"/>
                <a:ea typeface="ＭＳ Ｐゴシック" charset="0"/>
                <a:cs typeface="Arial"/>
              </a:rPr>
              <a:t>(</a:t>
            </a:r>
            <a:r>
              <a:rPr lang="en-US" sz="4000" b="1" dirty="0" err="1">
                <a:solidFill>
                  <a:srgbClr val="FFFF00"/>
                </a:solidFill>
                <a:latin typeface="Bwgrki"/>
                <a:ea typeface="ＭＳ Ｐゴシック" charset="0"/>
                <a:cs typeface="Bwgrki"/>
              </a:rPr>
              <a:t>thre,w</a:t>
            </a:r>
            <a:r>
              <a:rPr lang="en-US" sz="4000" b="1" dirty="0">
                <a:solidFill>
                  <a:srgbClr val="FFFF00"/>
                </a:solidFill>
                <a:latin typeface="Bwgrki"/>
                <a:ea typeface="ＭＳ Ｐゴシック" charset="0"/>
                <a:cs typeface="Bwgrki"/>
              </a:rPr>
              <a:t> </a:t>
            </a:r>
            <a:r>
              <a:rPr lang="en-US" sz="4000" b="1" dirty="0" err="1">
                <a:solidFill>
                  <a:srgbClr val="FFFF00"/>
                </a:solidFill>
                <a:latin typeface="Bwgrki"/>
                <a:ea typeface="ＭＳ Ｐゴシック" charset="0"/>
                <a:cs typeface="Bwgrki"/>
              </a:rPr>
              <a:t>e,k</a:t>
            </a:r>
            <a:r>
              <a:rPr lang="en-US" sz="4000" b="1" dirty="0">
                <a:solidFill>
                  <a:srgbClr val="FFFF99"/>
                </a:solidFill>
                <a:latin typeface="Arial"/>
                <a:ea typeface="ＭＳ Ｐゴシック" charset="0"/>
                <a:cs typeface="Arial"/>
              </a:rPr>
              <a:t>)</a:t>
            </a:r>
          </a:p>
        </p:txBody>
      </p:sp>
      <p:sp>
        <p:nvSpPr>
          <p:cNvPr id="64520" name="Text Box 5"/>
          <p:cNvSpPr txBox="1">
            <a:spLocks noChangeArrowheads="1"/>
          </p:cNvSpPr>
          <p:nvPr/>
        </p:nvSpPr>
        <p:spPr bwMode="auto">
          <a:xfrm>
            <a:off x="4953000" y="1536700"/>
            <a:ext cx="4191000" cy="28007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ctr">
              <a:spcBef>
                <a:spcPct val="50000"/>
              </a:spcBef>
              <a:buFontTx/>
              <a:buAutoNum type="arabicPeriod"/>
            </a:pPr>
            <a:r>
              <a:rPr lang="zh-CN" altLang="en-US" sz="3200" b="1" dirty="0" smtClean="0">
                <a:solidFill>
                  <a:srgbClr val="FFFFFF"/>
                </a:solidFill>
                <a:latin typeface="Arial"/>
                <a:cs typeface="Arial"/>
              </a:rPr>
              <a:t>我 </a:t>
            </a:r>
            <a:r>
              <a:rPr lang="zh-CN" altLang="en-US" sz="3200" b="1" dirty="0">
                <a:solidFill>
                  <a:srgbClr val="FFFFFF"/>
                </a:solidFill>
                <a:latin typeface="Arial"/>
                <a:cs typeface="Arial"/>
              </a:rPr>
              <a:t>不 求 你 叫 他 们 离 开 世 界 ， 只 求 你 保 守 他 们 脱 离 那 恶 者 </a:t>
            </a:r>
            <a:endParaRPr lang="en-US" altLang="zh-CN" sz="3200" b="1" dirty="0" smtClean="0">
              <a:solidFill>
                <a:srgbClr val="FFFFFF"/>
              </a:solidFill>
              <a:latin typeface="Arial"/>
              <a:cs typeface="Arial"/>
            </a:endParaRPr>
          </a:p>
          <a:p>
            <a:pPr algn="ctr">
              <a:spcBef>
                <a:spcPct val="50000"/>
              </a:spcBef>
            </a:pPr>
            <a:r>
              <a:rPr lang="en-US" sz="3200" b="1" dirty="0" smtClean="0">
                <a:solidFill>
                  <a:srgbClr val="FFFFFF"/>
                </a:solidFill>
                <a:latin typeface="Arial"/>
                <a:cs typeface="Arial"/>
              </a:rPr>
              <a:t>(</a:t>
            </a:r>
            <a:r>
              <a:rPr lang="zh-SG" altLang="en-US" sz="3200" b="1" dirty="0">
                <a:solidFill>
                  <a:srgbClr val="FFFFFF"/>
                </a:solidFill>
                <a:latin typeface="Arial"/>
                <a:cs typeface="Arial"/>
              </a:rPr>
              <a:t>約 翰 福 音</a:t>
            </a:r>
            <a:r>
              <a:rPr lang="en-US" sz="3200" b="1" dirty="0" smtClean="0">
                <a:solidFill>
                  <a:srgbClr val="FFFFFF"/>
                </a:solidFill>
                <a:latin typeface="Arial"/>
                <a:cs typeface="Arial"/>
              </a:rPr>
              <a:t> 17:15)</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txBody>
          <a:bodyPr/>
          <a:lstStyle/>
          <a:p>
            <a:endParaRPr lang="en-US" sz="2000" b="1" smtClean="0">
              <a:solidFill>
                <a:srgbClr val="000000"/>
              </a:solidFill>
              <a:latin typeface="Arial"/>
              <a:cs typeface="Arial"/>
            </a:endParaRPr>
          </a:p>
        </p:txBody>
      </p:sp>
      <p:sp>
        <p:nvSpPr>
          <p:cNvPr id="21" name="Text Box 7"/>
          <p:cNvSpPr txBox="1">
            <a:spLocks noChangeArrowheads="1"/>
          </p:cNvSpPr>
          <p:nvPr/>
        </p:nvSpPr>
        <p:spPr bwMode="auto">
          <a:xfrm>
            <a:off x="228600" y="4343400"/>
            <a:ext cx="106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smtClean="0">
                <a:solidFill>
                  <a:srgbClr val="FFFFFF"/>
                </a:solidFill>
                <a:latin typeface="Bwgrki"/>
                <a:cs typeface="Bwgrki"/>
              </a:rPr>
              <a:t>e,k</a:t>
            </a:r>
            <a:r>
              <a:rPr lang="en-US" sz="3600" b="1" dirty="0" smtClean="0">
                <a:solidFill>
                  <a:srgbClr val="FFFFFF"/>
                </a:solidFill>
                <a:latin typeface="Arial"/>
                <a:cs typeface="Arial"/>
              </a:rPr>
              <a:t> </a:t>
            </a:r>
            <a:r>
              <a:rPr lang="en-US" sz="3600" b="1" dirty="0" err="1" smtClean="0">
                <a:solidFill>
                  <a:srgbClr val="FFFFFF"/>
                </a:solidFill>
                <a:latin typeface="Arial"/>
                <a:ea typeface="Bwgrkl" charset="0"/>
                <a:cs typeface="Arial"/>
              </a:rPr>
              <a:t>ek</a:t>
            </a:r>
            <a:r>
              <a:rPr lang="en-US" sz="3600" b="1" dirty="0" smtClean="0">
                <a:solidFill>
                  <a:srgbClr val="FFFFFF"/>
                </a:solidFill>
                <a:latin typeface="Arial"/>
                <a:cs typeface="Arial"/>
              </a:rPr>
              <a:t> </a:t>
            </a:r>
            <a:endParaRPr lang="en-US" sz="3600" b="1" dirty="0" smtClean="0">
              <a:solidFill>
                <a:srgbClr val="000000"/>
              </a:solidFill>
              <a:latin typeface="Arial"/>
              <a:ea typeface="Bwgrkl" charset="0"/>
              <a:cs typeface="Arial"/>
            </a:endParaRPr>
          </a:p>
        </p:txBody>
      </p:sp>
      <p:sp>
        <p:nvSpPr>
          <p:cNvPr id="29" name="Text Box 7"/>
          <p:cNvSpPr txBox="1">
            <a:spLocks noChangeArrowheads="1"/>
          </p:cNvSpPr>
          <p:nvPr/>
        </p:nvSpPr>
        <p:spPr bwMode="auto">
          <a:xfrm>
            <a:off x="1219200" y="5353050"/>
            <a:ext cx="350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smtClean="0">
                <a:solidFill>
                  <a:srgbClr val="FFFFFF"/>
                </a:solidFill>
                <a:latin typeface="Arial"/>
                <a:cs typeface="Arial"/>
              </a:rPr>
              <a:t>"</a:t>
            </a:r>
            <a:r>
              <a:rPr lang="zh-SG" altLang="en-US" sz="3200" b="1" dirty="0" smtClean="0">
                <a:solidFill>
                  <a:srgbClr val="FFFFFF"/>
                </a:solidFill>
                <a:latin typeface="Arial"/>
                <a:cs typeface="Arial"/>
              </a:rPr>
              <a:t>从</a:t>
            </a:r>
            <a:r>
              <a:rPr lang="en-US" sz="3200" b="1" dirty="0" smtClean="0">
                <a:solidFill>
                  <a:srgbClr val="FFFFFF"/>
                </a:solidFill>
                <a:latin typeface="Arial"/>
                <a:cs typeface="Arial"/>
              </a:rPr>
              <a:t>, </a:t>
            </a:r>
            <a:r>
              <a:rPr lang="zh-SG" altLang="en-US" sz="3200" b="1" dirty="0">
                <a:solidFill>
                  <a:srgbClr val="FFFFFF"/>
                </a:solidFill>
                <a:latin typeface="Arial"/>
                <a:cs typeface="Arial"/>
              </a:rPr>
              <a:t>外面</a:t>
            </a:r>
            <a:r>
              <a:rPr lang="en-US" altLang="zh-SG" sz="3200" b="1" dirty="0">
                <a:solidFill>
                  <a:srgbClr val="FFFFFF"/>
                </a:solidFill>
                <a:latin typeface="Arial"/>
                <a:cs typeface="Arial"/>
              </a:rPr>
              <a:t>, </a:t>
            </a:r>
            <a:r>
              <a:rPr lang="zh-SG" altLang="en-US" sz="3200" b="1" dirty="0" smtClean="0">
                <a:solidFill>
                  <a:srgbClr val="FFFFFF"/>
                </a:solidFill>
                <a:latin typeface="Arial"/>
                <a:cs typeface="Arial"/>
              </a:rPr>
              <a:t>远离</a:t>
            </a:r>
            <a:r>
              <a:rPr lang="en-US" altLang="zh-SG" sz="3200" b="1" dirty="0" smtClean="0">
                <a:solidFill>
                  <a:srgbClr val="FFFFFF"/>
                </a:solidFill>
                <a:latin typeface="Arial"/>
                <a:cs typeface="Arial"/>
              </a:rPr>
              <a:t>"</a:t>
            </a:r>
            <a:endParaRPr lang="en-US" sz="3200" b="1" dirty="0" smtClean="0">
              <a:solidFill>
                <a:srgbClr val="000000"/>
              </a:solidFill>
              <a:latin typeface="Arial"/>
              <a:cs typeface="Arial"/>
            </a:endParaRPr>
          </a:p>
        </p:txBody>
      </p:sp>
      <p:sp>
        <p:nvSpPr>
          <p:cNvPr id="30" name="Bent Arrow 29"/>
          <p:cNvSpPr/>
          <p:nvPr/>
        </p:nvSpPr>
        <p:spPr bwMode="auto">
          <a:xfrm rot="5400000">
            <a:off x="800100" y="491490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1" name="Text Box 7"/>
          <p:cNvSpPr txBox="1">
            <a:spLocks noChangeArrowheads="1"/>
          </p:cNvSpPr>
          <p:nvPr/>
        </p:nvSpPr>
        <p:spPr bwMode="auto">
          <a:xfrm>
            <a:off x="4419600" y="4943564"/>
            <a:ext cx="4724400" cy="1723549"/>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ts val="600"/>
              </a:spcBef>
            </a:pPr>
            <a:r>
              <a:rPr lang="zh-CN" altLang="en-US" b="1" dirty="0" smtClean="0">
                <a:solidFill>
                  <a:srgbClr val="FFFFFF"/>
                </a:solidFill>
                <a:latin typeface="Arial"/>
                <a:cs typeface="Arial"/>
              </a:rPr>
              <a:t>别在</a:t>
            </a:r>
            <a:r>
              <a:rPr lang="zh-SG" altLang="en-US" b="1" dirty="0" smtClean="0">
                <a:solidFill>
                  <a:srgbClr val="FFFFFF"/>
                </a:solidFill>
                <a:latin typeface="Arial"/>
                <a:cs typeface="Arial"/>
              </a:rPr>
              <a:t>恶</a:t>
            </a:r>
            <a:r>
              <a:rPr lang="zh-SG" altLang="en-US" b="1" dirty="0">
                <a:solidFill>
                  <a:srgbClr val="FFFFFF"/>
                </a:solidFill>
                <a:latin typeface="Arial"/>
                <a:cs typeface="Arial"/>
              </a:rPr>
              <a:t>者领域</a:t>
            </a:r>
          </a:p>
          <a:p>
            <a:pPr algn="ctr">
              <a:spcBef>
                <a:spcPts val="600"/>
              </a:spcBef>
            </a:pPr>
            <a:r>
              <a:rPr lang="zh-CN" altLang="en-US" b="1" dirty="0" smtClean="0">
                <a:solidFill>
                  <a:srgbClr val="FFFFFF"/>
                </a:solidFill>
                <a:latin typeface="Arial"/>
                <a:cs typeface="Arial"/>
              </a:rPr>
              <a:t>跟不锁在</a:t>
            </a:r>
            <a:r>
              <a:rPr lang="zh-CN" altLang="en-US" b="1" dirty="0">
                <a:solidFill>
                  <a:srgbClr val="FFFFFF"/>
                </a:solidFill>
                <a:latin typeface="Arial"/>
                <a:cs typeface="Arial"/>
              </a:rPr>
              <a:t>磨</a:t>
            </a:r>
            <a:r>
              <a:rPr lang="zh-CN" altLang="en-US" b="1" dirty="0" smtClean="0">
                <a:solidFill>
                  <a:srgbClr val="FFFFFF"/>
                </a:solidFill>
                <a:latin typeface="Arial"/>
                <a:cs typeface="Arial"/>
              </a:rPr>
              <a:t>难期</a:t>
            </a:r>
            <a:endParaRPr lang="en-US" altLang="zh-SG" b="1" dirty="0" smtClean="0">
              <a:solidFill>
                <a:srgbClr val="FFFFFF"/>
              </a:solidFill>
              <a:latin typeface="Arial"/>
              <a:cs typeface="Arial"/>
            </a:endParaRPr>
          </a:p>
          <a:p>
            <a:pPr algn="ctr">
              <a:spcBef>
                <a:spcPts val="600"/>
              </a:spcBef>
            </a:pPr>
            <a:r>
              <a:rPr lang="zh-CN" altLang="en-US" b="1" dirty="0" smtClean="0">
                <a:solidFill>
                  <a:srgbClr val="FFFFFF"/>
                </a:solidFill>
                <a:latin typeface="Arial"/>
                <a:cs typeface="Arial"/>
              </a:rPr>
              <a:t>是</a:t>
            </a:r>
            <a:r>
              <a:rPr lang="zh-SG" altLang="en-US" b="1" dirty="0" smtClean="0">
                <a:solidFill>
                  <a:srgbClr val="FFFFFF"/>
                </a:solidFill>
                <a:latin typeface="Arial"/>
                <a:cs typeface="Arial"/>
              </a:rPr>
              <a:t>平</a:t>
            </a:r>
            <a:r>
              <a:rPr lang="zh-SG" altLang="en-US" b="1" dirty="0">
                <a:solidFill>
                  <a:srgbClr val="FFFFFF"/>
                </a:solidFill>
                <a:latin typeface="Arial"/>
                <a:cs typeface="Arial"/>
              </a:rPr>
              <a:t>行的</a:t>
            </a:r>
            <a:r>
              <a:rPr lang="en-US" b="1" dirty="0" smtClean="0">
                <a:solidFill>
                  <a:srgbClr val="FFFFFF"/>
                </a:solidFill>
                <a:latin typeface="Arial"/>
                <a:cs typeface="Arial"/>
              </a:rPr>
              <a:t/>
            </a:r>
            <a:br>
              <a:rPr lang="en-US" b="1" dirty="0" smtClean="0">
                <a:solidFill>
                  <a:srgbClr val="FFFFFF"/>
                </a:solidFill>
                <a:latin typeface="Arial"/>
                <a:cs typeface="Arial"/>
              </a:rPr>
            </a:br>
            <a:endParaRPr lang="en-US" b="1" dirty="0" smtClean="0">
              <a:solidFill>
                <a:srgbClr val="000000"/>
              </a:solidFill>
              <a:latin typeface="Arial"/>
              <a:cs typeface="Arial"/>
            </a:endParaRPr>
          </a:p>
        </p:txBody>
      </p:sp>
      <p:sp>
        <p:nvSpPr>
          <p:cNvPr id="15" name="Text Box 7"/>
          <p:cNvSpPr txBox="1">
            <a:spLocks noChangeArrowheads="1"/>
          </p:cNvSpPr>
          <p:nvPr/>
        </p:nvSpPr>
        <p:spPr bwMode="auto">
          <a:xfrm>
            <a:off x="154925" y="1501965"/>
            <a:ext cx="4724400" cy="101566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smtClean="0">
                <a:solidFill>
                  <a:srgbClr val="FFFFFF"/>
                </a:solidFill>
                <a:latin typeface="Arial"/>
                <a:cs typeface="Arial"/>
              </a:rPr>
              <a:t>离 </a:t>
            </a:r>
            <a:r>
              <a:rPr lang="zh-CN" altLang="en-US" b="1" dirty="0">
                <a:solidFill>
                  <a:srgbClr val="FFFFFF"/>
                </a:solidFill>
                <a:latin typeface="Arial"/>
                <a:cs typeface="Arial"/>
              </a:rPr>
              <a:t>开 世 界和 </a:t>
            </a:r>
            <a:endParaRPr lang="en-US" altLang="zh-CN" b="1" dirty="0" smtClean="0">
              <a:solidFill>
                <a:srgbClr val="FFFFFF"/>
              </a:solidFill>
              <a:latin typeface="Arial"/>
              <a:cs typeface="Arial"/>
            </a:endParaRPr>
          </a:p>
          <a:p>
            <a:pPr algn="ctr">
              <a:spcBef>
                <a:spcPct val="50000"/>
              </a:spcBef>
            </a:pPr>
            <a:r>
              <a:rPr lang="zh-CN" altLang="en-US" b="1" dirty="0" smtClean="0">
                <a:solidFill>
                  <a:srgbClr val="FFFFFF"/>
                </a:solidFill>
                <a:latin typeface="Arial"/>
                <a:cs typeface="Arial"/>
              </a:rPr>
              <a:t>从</a:t>
            </a:r>
            <a:r>
              <a:rPr lang="zh-CN" altLang="en-US" b="1" dirty="0">
                <a:solidFill>
                  <a:srgbClr val="FFFFFF"/>
                </a:solidFill>
                <a:latin typeface="Arial"/>
                <a:cs typeface="Arial"/>
              </a:rPr>
              <a:t>世 界</a:t>
            </a:r>
            <a:r>
              <a:rPr lang="zh-CN" altLang="en-US" b="1" dirty="0">
                <a:solidFill>
                  <a:srgbClr val="FFFF00"/>
                </a:solidFill>
                <a:latin typeface="Arial"/>
                <a:cs typeface="Arial"/>
              </a:rPr>
              <a:t>消</a:t>
            </a:r>
            <a:r>
              <a:rPr lang="zh-CN" altLang="en-US" b="1" dirty="0" smtClean="0">
                <a:solidFill>
                  <a:srgbClr val="FFFF00"/>
                </a:solidFill>
                <a:latin typeface="Arial"/>
                <a:cs typeface="Arial"/>
              </a:rPr>
              <a:t>除</a:t>
            </a:r>
            <a:r>
              <a:rPr lang="zh-CN" altLang="en-US" b="1" dirty="0" smtClean="0">
                <a:solidFill>
                  <a:srgbClr val="FFFFFF"/>
                </a:solidFill>
                <a:latin typeface="Arial"/>
                <a:cs typeface="Arial"/>
              </a:rPr>
              <a:t>有关联</a:t>
            </a:r>
            <a:endParaRPr lang="en-US" b="1" dirty="0" smtClean="0">
              <a:solidFill>
                <a:srgbClr val="FFFFFF"/>
              </a:solidFill>
              <a:latin typeface="Arial"/>
              <a:cs typeface="Arial"/>
            </a:endParaRPr>
          </a:p>
        </p:txBody>
      </p:sp>
      <p:sp>
        <p:nvSpPr>
          <p:cNvPr id="1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smtClean="0">
                <a:solidFill>
                  <a:srgbClr val="FFFFFF"/>
                </a:solidFill>
                <a:latin typeface="Arial"/>
                <a:cs typeface="Arial"/>
              </a:rPr>
              <a:t>209</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403648562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0" grpId="0" animBg="1"/>
      <p:bldP spid="31"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smtClean="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smtClean="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smtClean="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7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1000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smtClean="0">
                <a:solidFill>
                  <a:srgbClr val="FFFF99"/>
                </a:solidFill>
                <a:latin typeface="Arial"/>
                <a:ea typeface="ＭＳ Ｐゴシック" charset="0"/>
                <a:cs typeface="Arial"/>
              </a:rPr>
              <a:t>"</a:t>
            </a:r>
            <a:r>
              <a:rPr lang="zh-SG" altLang="en-US" sz="4000" b="1" dirty="0" smtClean="0">
                <a:solidFill>
                  <a:srgbClr val="FFFF99"/>
                </a:solidFill>
                <a:ea typeface="ＭＳ Ｐゴシック" charset="0"/>
              </a:rPr>
              <a:t>磨难</a:t>
            </a:r>
            <a:r>
              <a:rPr lang="zh-CN" altLang="en-US" sz="4000" b="1" dirty="0" smtClean="0">
                <a:solidFill>
                  <a:srgbClr val="FFFF99"/>
                </a:solidFill>
                <a:ea typeface="ＭＳ Ｐゴシック" charset="0"/>
              </a:rPr>
              <a:t>前</a:t>
            </a: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 </a:t>
            </a: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smtClean="0">
                <a:solidFill>
                  <a:srgbClr val="FFFFFF"/>
                </a:solidFill>
                <a:latin typeface="Arial"/>
                <a:cs typeface="Arial"/>
              </a:rPr>
              <a:t>208</a:t>
            </a:r>
            <a:endParaRPr lang="en-US" b="1" dirty="0" smtClean="0">
              <a:solidFill>
                <a:srgbClr val="000000"/>
              </a:solidFill>
              <a:latin typeface="Arial"/>
              <a:cs typeface="Arial"/>
            </a:endParaRPr>
          </a:p>
        </p:txBody>
      </p:sp>
      <p:sp>
        <p:nvSpPr>
          <p:cNvPr id="17" name="Text Box 5"/>
          <p:cNvSpPr txBox="1">
            <a:spLocks noChangeArrowheads="1"/>
          </p:cNvSpPr>
          <p:nvPr/>
        </p:nvSpPr>
        <p:spPr bwMode="auto">
          <a:xfrm>
            <a:off x="5334000" y="1371600"/>
            <a:ext cx="3810000" cy="255454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dirty="0">
                <a:solidFill>
                  <a:srgbClr val="FFFFFF"/>
                </a:solidFill>
                <a:latin typeface="Arial"/>
                <a:cs typeface="Arial"/>
              </a:rPr>
              <a:t>2. </a:t>
            </a:r>
            <a:r>
              <a:rPr lang="zh-CN" altLang="en-US" sz="3200" b="1" dirty="0">
                <a:solidFill>
                  <a:srgbClr val="FFFFFF"/>
                </a:solidFill>
                <a:latin typeface="Arial"/>
                <a:cs typeface="Arial"/>
              </a:rPr>
              <a:t>我 必 在 普 天 下 人 受 试 炼 的 时 候 ， 保 守 你 免 去 你 的 试 </a:t>
            </a:r>
            <a:r>
              <a:rPr lang="zh-CN" altLang="en-US" sz="3200" b="1" dirty="0" smtClean="0">
                <a:solidFill>
                  <a:srgbClr val="FFFFFF"/>
                </a:solidFill>
                <a:latin typeface="Arial"/>
                <a:cs typeface="Arial"/>
              </a:rPr>
              <a:t>炼</a:t>
            </a:r>
            <a:r>
              <a:rPr lang="en-US" altLang="zh-CN" sz="3200" b="1" dirty="0" smtClean="0">
                <a:solidFill>
                  <a:srgbClr val="FFFFFF"/>
                </a:solidFill>
                <a:latin typeface="Arial"/>
                <a:cs typeface="Arial"/>
              </a:rPr>
              <a:t> </a:t>
            </a:r>
            <a:r>
              <a:rPr lang="en-US" sz="3200" b="1" dirty="0" smtClean="0">
                <a:solidFill>
                  <a:srgbClr val="FFFFFF"/>
                </a:solidFill>
                <a:latin typeface="Arial"/>
                <a:cs typeface="Arial"/>
              </a:rPr>
              <a:t>(</a:t>
            </a:r>
            <a:r>
              <a:rPr lang="zh-SG" altLang="en-US" sz="3200" b="1" dirty="0">
                <a:solidFill>
                  <a:srgbClr val="FFFFFF"/>
                </a:solidFill>
                <a:latin typeface="Arial"/>
                <a:cs typeface="Arial"/>
              </a:rPr>
              <a:t>启 示 录</a:t>
            </a:r>
            <a:r>
              <a:rPr lang="en-US" sz="3200" b="1" dirty="0" smtClean="0">
                <a:solidFill>
                  <a:srgbClr val="FFFFFF"/>
                </a:solidFill>
                <a:latin typeface="Arial"/>
                <a:cs typeface="Arial"/>
              </a:rPr>
              <a:t>. 3:10)</a:t>
            </a: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Curved Down Arrow 19"/>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smtClean="0">
              <a:solidFill>
                <a:srgbClr val="000000"/>
              </a:solidFill>
              <a:latin typeface="Arial"/>
              <a:cs typeface="Arial"/>
            </a:endParaRPr>
          </a:p>
        </p:txBody>
      </p:sp>
      <p:sp>
        <p:nvSpPr>
          <p:cNvPr id="21" name="Text Box 5"/>
          <p:cNvSpPr txBox="1">
            <a:spLocks noChangeArrowheads="1"/>
          </p:cNvSpPr>
          <p:nvPr/>
        </p:nvSpPr>
        <p:spPr bwMode="auto">
          <a:xfrm>
            <a:off x="0" y="4643438"/>
            <a:ext cx="5410200" cy="16004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2800" b="1" dirty="0">
                <a:solidFill>
                  <a:srgbClr val="FFFFFF"/>
                </a:solidFill>
                <a:latin typeface="Arial"/>
                <a:cs typeface="Arial"/>
              </a:rPr>
              <a:t>每次这短</a:t>
            </a:r>
            <a:r>
              <a:rPr lang="zh-CN" altLang="en-US" sz="2800" b="1" dirty="0" smtClean="0">
                <a:solidFill>
                  <a:srgbClr val="FFFFFF"/>
                </a:solidFill>
                <a:latin typeface="Arial"/>
                <a:cs typeface="Arial"/>
              </a:rPr>
              <a:t>语</a:t>
            </a:r>
            <a:endParaRPr lang="en-US" altLang="zh-CN" sz="2800" b="1" dirty="0" smtClean="0">
              <a:solidFill>
                <a:srgbClr val="FFFFFF"/>
              </a:solidFill>
              <a:latin typeface="Arial"/>
              <a:cs typeface="Arial"/>
            </a:endParaRPr>
          </a:p>
          <a:p>
            <a:pPr algn="ctr">
              <a:spcBef>
                <a:spcPct val="50000"/>
              </a:spcBef>
            </a:pPr>
            <a:r>
              <a:rPr lang="en-US" altLang="zh-CN" sz="2800" b="1" dirty="0" smtClean="0">
                <a:solidFill>
                  <a:srgbClr val="FFFFFF"/>
                </a:solidFill>
                <a:latin typeface="Arial"/>
                <a:cs typeface="Arial"/>
              </a:rPr>
              <a:t>"</a:t>
            </a:r>
            <a:r>
              <a:rPr lang="zh-CN" altLang="en-US" sz="2800" b="1" dirty="0" smtClean="0">
                <a:solidFill>
                  <a:srgbClr val="FFFFFF"/>
                </a:solidFill>
                <a:latin typeface="Arial"/>
                <a:cs typeface="Arial"/>
              </a:rPr>
              <a:t>教堂的</a:t>
            </a:r>
            <a:r>
              <a:rPr lang="zh-CN" altLang="en-US" sz="2800" b="1" dirty="0" smtClean="0">
                <a:solidFill>
                  <a:srgbClr val="FFFF00"/>
                </a:solidFill>
                <a:latin typeface="Arial"/>
                <a:cs typeface="Arial"/>
              </a:rPr>
              <a:t>敌人</a:t>
            </a:r>
            <a:r>
              <a:rPr lang="zh-CN" altLang="en-US" sz="2800" b="1" dirty="0" smtClean="0">
                <a:solidFill>
                  <a:srgbClr val="FFFFFF"/>
                </a:solidFill>
                <a:latin typeface="Arial"/>
                <a:cs typeface="Arial"/>
              </a:rPr>
              <a:t>一直在我脑海</a:t>
            </a:r>
            <a:r>
              <a:rPr lang="en-US" altLang="zh-CN" sz="2800" b="1" dirty="0" smtClean="0">
                <a:solidFill>
                  <a:srgbClr val="FFFFFF"/>
                </a:solidFill>
                <a:latin typeface="Arial"/>
                <a:cs typeface="Arial"/>
              </a:rPr>
              <a:t>"</a:t>
            </a:r>
            <a:r>
              <a:rPr lang="en-US" sz="2800" b="1" dirty="0" smtClean="0">
                <a:solidFill>
                  <a:srgbClr val="FFFFFF"/>
                </a:solidFill>
                <a:latin typeface="Arial"/>
                <a:cs typeface="Arial"/>
              </a:rPr>
              <a:t/>
            </a:r>
            <a:br>
              <a:rPr lang="en-US" sz="2800" b="1" dirty="0" smtClean="0">
                <a:solidFill>
                  <a:srgbClr val="FFFFFF"/>
                </a:solidFill>
                <a:latin typeface="Arial"/>
                <a:cs typeface="Arial"/>
              </a:rPr>
            </a:br>
            <a:r>
              <a:rPr lang="en-US" sz="2800" b="1" dirty="0" smtClean="0">
                <a:solidFill>
                  <a:srgbClr val="FFFFFF"/>
                </a:solidFill>
                <a:latin typeface="Arial"/>
                <a:cs typeface="Arial"/>
              </a:rPr>
              <a:t>- </a:t>
            </a:r>
            <a:r>
              <a:rPr lang="en-US" sz="2800" b="1" dirty="0" err="1" smtClean="0">
                <a:solidFill>
                  <a:srgbClr val="FFFFFF"/>
                </a:solidFill>
                <a:latin typeface="Arial"/>
                <a:cs typeface="Arial"/>
              </a:rPr>
              <a:t>Mounce</a:t>
            </a:r>
            <a:r>
              <a:rPr lang="en-US" sz="2800" b="1" dirty="0" smtClean="0">
                <a:solidFill>
                  <a:srgbClr val="FFFFFF"/>
                </a:solidFill>
                <a:latin typeface="Arial"/>
                <a:cs typeface="Arial"/>
              </a:rPr>
              <a:t>, 120</a:t>
            </a:r>
            <a:endParaRPr lang="en-US" sz="2800" dirty="0" smtClean="0">
              <a:solidFill>
                <a:srgbClr val="FFFFFF"/>
              </a:solidFill>
              <a:latin typeface="Arial"/>
              <a:cs typeface="Arial"/>
            </a:endParaRPr>
          </a:p>
        </p:txBody>
      </p:sp>
      <p:sp>
        <p:nvSpPr>
          <p:cNvPr id="22" name="Right Arrow 21"/>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smtClean="0">
              <a:solidFill>
                <a:srgbClr val="000000"/>
              </a:solidFill>
              <a:latin typeface="Arial"/>
              <a:cs typeface="Arial"/>
            </a:endParaRPr>
          </a:p>
        </p:txBody>
      </p:sp>
    </p:spTree>
    <p:extLst>
      <p:ext uri="{BB962C8B-B14F-4D97-AF65-F5344CB8AC3E}">
        <p14:creationId xmlns:p14="http://schemas.microsoft.com/office/powerpoint/2010/main" val="31649593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childTnLst>
                          </p:cTn>
                        </p:par>
                        <p:par>
                          <p:cTn id="81" fill="hold">
                            <p:stCondLst>
                              <p:cond delay="0"/>
                            </p:stCondLst>
                            <p:childTnLst>
                              <p:par>
                                <p:cTn id="82" presetID="22" presetClass="entr" presetSubtype="2"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right)">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88" y="-248"/>
            <a:ext cx="9144000" cy="6858000"/>
          </a:xfrm>
          <a:prstGeom prst="rect">
            <a:avLst/>
          </a:prstGeom>
        </p:spPr>
      </p:pic>
    </p:spTree>
    <p:extLst>
      <p:ext uri="{BB962C8B-B14F-4D97-AF65-F5344CB8AC3E}">
        <p14:creationId xmlns:p14="http://schemas.microsoft.com/office/powerpoint/2010/main" val="2205504158"/>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a:t>
            </a:r>
            <a:r>
              <a:rPr lang="zh-CN" altLang="en-US" dirty="0" smtClean="0">
                <a:solidFill>
                  <a:schemeClr val="bg1"/>
                </a:solidFill>
                <a:latin typeface="Arial" charset="0"/>
                <a:ea typeface="ＭＳ Ｐゴシック" charset="0"/>
                <a:cs typeface="Arial" charset="0"/>
              </a:rPr>
              <a:t>是</a:t>
            </a:r>
            <a:r>
              <a:rPr lang="en-US" altLang="zh-CN" dirty="0" smtClean="0">
                <a:solidFill>
                  <a:schemeClr val="bg1"/>
                </a:solidFill>
                <a:latin typeface="Arial" charset="0"/>
                <a:ea typeface="ＭＳ Ｐゴシック" charset="0"/>
                <a:cs typeface="Arial" charset="0"/>
              </a:rPr>
              <a:t>"</a:t>
            </a:r>
            <a:r>
              <a:rPr lang="zh-CN" altLang="en-US" dirty="0" smtClean="0">
                <a:solidFill>
                  <a:schemeClr val="bg1"/>
                </a:solidFill>
                <a:latin typeface="Arial" charset="0"/>
                <a:ea typeface="ＭＳ Ｐゴシック" charset="0"/>
                <a:cs typeface="Arial" charset="0"/>
              </a:rPr>
              <a:t>磨难</a:t>
            </a:r>
            <a:r>
              <a:rPr lang="zh-CN" altLang="en-US" dirty="0">
                <a:solidFill>
                  <a:schemeClr val="bg1"/>
                </a:solidFill>
                <a:latin typeface="Arial" charset="0"/>
                <a:ea typeface="ＭＳ Ｐゴシック" charset="0"/>
                <a:cs typeface="Arial" charset="0"/>
              </a:rPr>
              <a:t>前 </a:t>
            </a:r>
            <a:r>
              <a:rPr lang="en-US" altLang="zh-CN" dirty="0">
                <a:solidFill>
                  <a:schemeClr val="bg1"/>
                </a:solidFill>
                <a:latin typeface="Arial" charset="0"/>
                <a:ea typeface="ＭＳ Ｐゴシック" charset="0"/>
                <a:cs typeface="Arial" charset="0"/>
              </a:rPr>
              <a:t>- </a:t>
            </a:r>
            <a:r>
              <a:rPr lang="zh-CN" altLang="en-US" dirty="0" smtClean="0">
                <a:solidFill>
                  <a:schemeClr val="bg1"/>
                </a:solidFill>
                <a:latin typeface="Arial" charset="0"/>
                <a:ea typeface="ＭＳ Ｐゴシック" charset="0"/>
                <a:cs typeface="Arial" charset="0"/>
              </a:rPr>
              <a:t>升天</a:t>
            </a:r>
            <a:r>
              <a:rPr lang="en-US" altLang="zh-CN" dirty="0" smtClean="0">
                <a:solidFill>
                  <a:schemeClr val="bg1"/>
                </a:solidFill>
                <a:latin typeface="Arial" charset="0"/>
                <a:ea typeface="ＭＳ Ｐゴシック" charset="0"/>
                <a:cs typeface="Arial" charset="0"/>
              </a:rPr>
              <a:t>"</a:t>
            </a:r>
            <a:r>
              <a:rPr lang="zh-CN" altLang="en-US" dirty="0" smtClean="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保守信徒 在这此刻 </a:t>
            </a:r>
            <a:r>
              <a:rPr lang="en-US" altLang="zh-CN" sz="3600" dirty="0">
                <a:solidFill>
                  <a:srgbClr val="FFFFFF"/>
                </a:solidFill>
                <a:effectLst>
                  <a:outerShdw blurRad="38100" dist="38100" dir="2700000" algn="tl">
                    <a:srgbClr val="000000"/>
                  </a:outerShdw>
                </a:effectLst>
                <a:latin typeface="Arial" charset="0"/>
                <a:cs typeface="Arial" charset="0"/>
              </a:rPr>
              <a:t>(</a:t>
            </a:r>
            <a:r>
              <a:rPr lang="en-US" altLang="zh-CN" sz="3600" dirty="0" err="1">
                <a:solidFill>
                  <a:srgbClr val="FFFFFF"/>
                </a:solidFill>
                <a:effectLst>
                  <a:outerShdw blurRad="38100" dist="38100" dir="2700000" algn="tl">
                    <a:srgbClr val="000000"/>
                  </a:outerShdw>
                </a:effectLst>
                <a:latin typeface="Arial" charset="0"/>
                <a:cs typeface="Arial" charset="0"/>
              </a:rPr>
              <a:t>evk</a:t>
            </a:r>
            <a:r>
              <a:rPr lang="en-US" altLang="zh-CN"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免 去 你 的 试 炼 </a:t>
            </a:r>
            <a:r>
              <a:rPr lang="en-US" altLang="zh-CN"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启 示 录</a:t>
            </a:r>
            <a:r>
              <a:rPr lang="en-US" altLang="zh-CN" sz="3600" dirty="0">
                <a:solidFill>
                  <a:srgbClr val="FFFFFF"/>
                </a:solidFill>
                <a:effectLst>
                  <a:outerShdw blurRad="38100" dist="38100" dir="2700000" algn="tl">
                    <a:srgbClr val="000000"/>
                  </a:outerShdw>
                </a:effectLst>
                <a:latin typeface="Arial" charset="0"/>
                <a:cs typeface="Arial" charset="0"/>
              </a:rPr>
              <a:t>. 3:10)</a:t>
            </a:r>
          </a:p>
          <a:p>
            <a:pPr marL="742950" indent="-742950">
              <a:spcBef>
                <a:spcPct val="20000"/>
              </a:spcBef>
              <a:buFont typeface="Times New Roman" charset="0"/>
              <a:buAutoNum type="arabicPeriod"/>
              <a:defRPr/>
            </a:pPr>
            <a:r>
              <a:rPr lang="zh-CN" altLang="en-US" sz="3600" dirty="0" smtClean="0">
                <a:solidFill>
                  <a:srgbClr val="FFFFFF"/>
                </a:solidFill>
                <a:effectLst>
                  <a:outerShdw blurRad="38100" dist="38100" dir="2700000" algn="tl">
                    <a:srgbClr val="000000"/>
                  </a:outerShdw>
                </a:effectLst>
                <a:latin typeface="Arial" charset="0"/>
                <a:cs typeface="Arial" charset="0"/>
              </a:rPr>
              <a:t>非信徒将在</a:t>
            </a:r>
            <a:r>
              <a:rPr lang="zh-SG" altLang="en-US" sz="3600" dirty="0" smtClean="0">
                <a:solidFill>
                  <a:srgbClr val="FFFFFF"/>
                </a:solidFill>
                <a:effectLst>
                  <a:outerShdw blurRad="38100" dist="38100" dir="2700000" algn="tl">
                    <a:srgbClr val="000000"/>
                  </a:outerShdw>
                </a:effectLst>
                <a:latin typeface="Arial" charset="0"/>
                <a:cs typeface="Arial" charset="0"/>
              </a:rPr>
              <a:t>磨难</a:t>
            </a:r>
            <a:r>
              <a:rPr lang="zh-CN" altLang="en-US" sz="3600" dirty="0" smtClean="0">
                <a:solidFill>
                  <a:srgbClr val="FFFFFF"/>
                </a:solidFill>
                <a:effectLst>
                  <a:outerShdw blurRad="38100" dist="38100" dir="2700000" algn="tl">
                    <a:srgbClr val="000000"/>
                  </a:outerShdw>
                </a:effectLst>
                <a:latin typeface="Arial" charset="0"/>
                <a:cs typeface="Arial" charset="0"/>
              </a:rPr>
              <a:t>期</a:t>
            </a:r>
            <a:r>
              <a:rPr lang="en-US" sz="3600" dirty="0" smtClean="0">
                <a:solidFill>
                  <a:srgbClr val="FFFFFF"/>
                </a:solidFill>
                <a:effectLst>
                  <a:outerShdw blurRad="38100" dist="38100" dir="2700000" algn="tl">
                    <a:srgbClr val="000000"/>
                  </a:outerShdw>
                </a:effectLst>
                <a:latin typeface="Arial" charset="0"/>
                <a:cs typeface="Arial" charset="0"/>
              </a:rPr>
              <a:t> (</a:t>
            </a:r>
            <a:r>
              <a:rPr lang="en-US" sz="3600" dirty="0">
                <a:solidFill>
                  <a:srgbClr val="FFFFFF"/>
                </a:solidFill>
                <a:effectLst>
                  <a:outerShdw blurRad="38100" dist="38100" dir="2700000" algn="tl">
                    <a:srgbClr val="000000"/>
                  </a:outerShdw>
                </a:effectLst>
                <a:latin typeface="Arial" charset="0"/>
                <a:cs typeface="Arial" charset="0"/>
              </a:rPr>
              <a:t>3:10) </a:t>
            </a:r>
            <a:r>
              <a:rPr lang="zh-CN" altLang="en-US" sz="3600" dirty="0" smtClean="0">
                <a:solidFill>
                  <a:srgbClr val="FFFFFF"/>
                </a:solidFill>
                <a:effectLst>
                  <a:outerShdw blurRad="38100" dist="38100" dir="2700000" algn="tl">
                    <a:srgbClr val="000000"/>
                  </a:outerShdw>
                </a:effectLst>
                <a:latin typeface="Arial" charset="0"/>
                <a:cs typeface="Arial" charset="0"/>
              </a:rPr>
              <a:t>接受</a:t>
            </a:r>
            <a:r>
              <a:rPr lang="en-US" sz="3600" dirty="0" smtClean="0">
                <a:solidFill>
                  <a:srgbClr val="FFFFFF"/>
                </a:solidFill>
                <a:effectLst>
                  <a:outerShdw blurRad="38100" dist="38100" dir="2700000" algn="tl">
                    <a:srgbClr val="000000"/>
                  </a:outerShdw>
                </a:effectLst>
                <a:latin typeface="Arial" charset="0"/>
                <a:cs typeface="Arial" charset="0"/>
              </a:rPr>
              <a:t> </a:t>
            </a:r>
            <a:r>
              <a:rPr lang="zh-CN" altLang="en-US" sz="3600" dirty="0" smtClean="0">
                <a:solidFill>
                  <a:srgbClr val="FFFFFF"/>
                </a:solidFill>
                <a:effectLst>
                  <a:outerShdw blurRad="38100" dist="38100" dir="2700000" algn="tl">
                    <a:srgbClr val="000000"/>
                  </a:outerShdw>
                </a:effectLst>
                <a:latin typeface="Arial" charset="0"/>
                <a:cs typeface="Arial" charset="0"/>
              </a:rPr>
              <a:t>神的</a:t>
            </a:r>
            <a:r>
              <a:rPr lang="zh-SG" altLang="en-US" sz="3600" dirty="0" smtClean="0">
                <a:solidFill>
                  <a:srgbClr val="FFFFFF"/>
                </a:solidFill>
                <a:effectLst>
                  <a:outerShdw blurRad="38100" dist="38100" dir="2700000" algn="tl">
                    <a:srgbClr val="000000"/>
                  </a:outerShdw>
                </a:effectLst>
                <a:latin typeface="Arial" charset="0"/>
                <a:cs typeface="Arial" charset="0"/>
              </a:rPr>
              <a:t>忿 </a:t>
            </a:r>
            <a:r>
              <a:rPr lang="zh-SG" altLang="en-US" sz="3600" dirty="0">
                <a:solidFill>
                  <a:srgbClr val="FFFFFF"/>
                </a:solidFill>
                <a:effectLst>
                  <a:outerShdw blurRad="38100" dist="38100" dir="2700000" algn="tl">
                    <a:srgbClr val="000000"/>
                  </a:outerShdw>
                </a:effectLst>
                <a:latin typeface="Arial" charset="0"/>
                <a:cs typeface="Arial" charset="0"/>
              </a:rPr>
              <a:t>怒 </a:t>
            </a:r>
            <a:r>
              <a:rPr lang="en-US" sz="3600" dirty="0" smtClean="0">
                <a:solidFill>
                  <a:srgbClr val="FFFFFF"/>
                </a:solidFill>
                <a:effectLst>
                  <a:outerShdw blurRad="38100" dist="38100" dir="2700000" algn="tl">
                    <a:srgbClr val="000000"/>
                  </a:outerShdw>
                </a:effectLst>
                <a:latin typeface="Arial" charset="0"/>
                <a:cs typeface="Arial" charset="0"/>
              </a:rPr>
              <a:t>(</a:t>
            </a:r>
            <a:r>
              <a:rPr lang="en-US" sz="3600" dirty="0">
                <a:solidFill>
                  <a:srgbClr val="FFFFFF"/>
                </a:solidFill>
                <a:effectLst>
                  <a:outerShdw blurRad="38100" dist="38100" dir="2700000" algn="tl">
                    <a:srgbClr val="000000"/>
                  </a:outerShdw>
                </a:effectLst>
                <a:latin typeface="Arial" charset="0"/>
                <a:cs typeface="Arial" charset="0"/>
              </a:rPr>
              <a:t>6:16-17)</a:t>
            </a:r>
          </a:p>
          <a:p>
            <a:pPr marL="742950" indent="-742950">
              <a:spcBef>
                <a:spcPct val="20000"/>
              </a:spcBef>
              <a:buFont typeface="Times New Roman" charset="0"/>
              <a:buAutoNum type="arabicPeriod"/>
              <a:defRPr/>
            </a:pPr>
            <a:r>
              <a:rPr lang="zh-CN" altLang="en-US" sz="3600" dirty="0" smtClean="0">
                <a:solidFill>
                  <a:srgbClr val="FFFFFF"/>
                </a:solidFill>
                <a:effectLst>
                  <a:outerShdw blurRad="38100" dist="38100" dir="2700000" algn="tl">
                    <a:srgbClr val="000000"/>
                  </a:outerShdw>
                </a:effectLst>
                <a:latin typeface="Arial" charset="0"/>
                <a:cs typeface="Arial" charset="0"/>
              </a:rPr>
              <a:t>圣灵的拦 </a:t>
            </a:r>
            <a:r>
              <a:rPr lang="zh-CN" altLang="en-US" sz="3600" dirty="0">
                <a:solidFill>
                  <a:srgbClr val="FFFFFF"/>
                </a:solidFill>
                <a:effectLst>
                  <a:outerShdw blurRad="38100" dist="38100" dir="2700000" algn="tl">
                    <a:srgbClr val="000000"/>
                  </a:outerShdw>
                </a:effectLst>
                <a:latin typeface="Arial" charset="0"/>
                <a:cs typeface="Arial" charset="0"/>
              </a:rPr>
              <a:t>阻 </a:t>
            </a:r>
            <a:r>
              <a:rPr lang="zh-CN" altLang="en-US" sz="3600" dirty="0" smtClean="0">
                <a:solidFill>
                  <a:srgbClr val="FFFFFF"/>
                </a:solidFill>
                <a:effectLst>
                  <a:outerShdw blurRad="38100" dist="38100" dir="2700000" algn="tl">
                    <a:srgbClr val="000000"/>
                  </a:outerShdw>
                </a:effectLst>
                <a:latin typeface="Arial" charset="0"/>
                <a:cs typeface="Arial" charset="0"/>
              </a:rPr>
              <a:t>被 </a:t>
            </a:r>
            <a:r>
              <a:rPr lang="zh-CN" altLang="en-US" sz="3600" dirty="0">
                <a:solidFill>
                  <a:srgbClr val="FFFFFF"/>
                </a:solidFill>
                <a:effectLst>
                  <a:outerShdw blurRad="38100" dist="38100" dir="2700000" algn="tl">
                    <a:srgbClr val="000000"/>
                  </a:outerShdw>
                </a:effectLst>
                <a:latin typeface="Arial" charset="0"/>
                <a:cs typeface="Arial" charset="0"/>
              </a:rPr>
              <a:t>除 去 </a:t>
            </a:r>
            <a:r>
              <a:rPr lang="en-US" sz="2800" dirty="0" smtClean="0">
                <a:solidFill>
                  <a:srgbClr val="FFFFFF"/>
                </a:solidFill>
                <a:effectLst>
                  <a:outerShdw blurRad="38100" dist="38100" dir="2700000" algn="tl">
                    <a:srgbClr val="000000"/>
                  </a:outerShdw>
                </a:effectLst>
                <a:latin typeface="Arial" charset="0"/>
                <a:cs typeface="Arial" charset="0"/>
              </a:rPr>
              <a:t>(</a:t>
            </a:r>
            <a:r>
              <a:rPr lang="zh-TW" altLang="en-US" sz="2800" dirty="0">
                <a:solidFill>
                  <a:srgbClr val="FFFFFF"/>
                </a:solidFill>
                <a:effectLst>
                  <a:outerShdw blurRad="38100" dist="38100" dir="2700000" algn="tl">
                    <a:srgbClr val="000000"/>
                  </a:outerShdw>
                </a:effectLst>
                <a:latin typeface="Arial" charset="0"/>
                <a:cs typeface="Arial" charset="0"/>
              </a:rPr>
              <a:t>帖 撒 羅 尼 迦 後 書 </a:t>
            </a:r>
            <a:r>
              <a:rPr lang="en-US" sz="2800" dirty="0" smtClean="0">
                <a:solidFill>
                  <a:srgbClr val="FFFFFF"/>
                </a:solidFill>
                <a:effectLst>
                  <a:outerShdw blurRad="38100" dist="38100" dir="2700000" algn="tl">
                    <a:srgbClr val="000000"/>
                  </a:outerShdw>
                </a:effectLst>
                <a:latin typeface="Arial" charset="0"/>
                <a:cs typeface="Arial" charset="0"/>
              </a:rPr>
              <a:t>2:6-7</a:t>
            </a:r>
            <a:r>
              <a:rPr lang="en-US" sz="2800" dirty="0">
                <a:solidFill>
                  <a:srgbClr val="FFFFFF"/>
                </a:solidFill>
                <a:effectLst>
                  <a:outerShdw blurRad="38100" dist="38100" dir="2700000" algn="tl">
                    <a:srgbClr val="000000"/>
                  </a:outerShdw>
                </a:effectLst>
                <a:latin typeface="Arial" charset="0"/>
                <a:cs typeface="Arial" charset="0"/>
              </a:rPr>
              <a:t>).</a:t>
            </a:r>
          </a:p>
        </p:txBody>
      </p:sp>
      <p:sp>
        <p:nvSpPr>
          <p:cNvPr id="14029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smtClean="0">
                <a:solidFill>
                  <a:srgbClr val="FFFFFF"/>
                </a:solidFill>
                <a:latin typeface="Arial" charset="0"/>
                <a:cs typeface="Arial" charset="0"/>
              </a:rPr>
              <a:t>209</a:t>
            </a:r>
            <a:endParaRPr lang="en-US" b="1" smtClean="0">
              <a:solidFill>
                <a:srgbClr val="000000"/>
              </a:solidFill>
              <a:latin typeface="Arial" charset="0"/>
              <a:cs typeface="Arial" charset="0"/>
            </a:endParaRPr>
          </a:p>
        </p:txBody>
      </p:sp>
      <p:grpSp>
        <p:nvGrpSpPr>
          <p:cNvPr id="4" name="Group 3"/>
          <p:cNvGrpSpPr>
            <a:grpSpLocks/>
          </p:cNvGrpSpPr>
          <p:nvPr/>
        </p:nvGrpSpPr>
        <p:grpSpPr bwMode="auto">
          <a:xfrm>
            <a:off x="107504" y="6172200"/>
            <a:ext cx="9036496" cy="609600"/>
            <a:chOff x="107504" y="6172200"/>
            <a:chExt cx="9036496" cy="609600"/>
          </a:xfrm>
        </p:grpSpPr>
        <p:sp>
          <p:nvSpPr>
            <p:cNvPr id="8" name="Rectangle 7"/>
            <p:cNvSpPr>
              <a:spLocks noChangeArrowheads="1"/>
            </p:cNvSpPr>
            <p:nvPr/>
          </p:nvSpPr>
          <p:spPr bwMode="auto">
            <a:xfrm>
              <a:off x="152400" y="6172200"/>
              <a:ext cx="8991600" cy="609600"/>
            </a:xfrm>
            <a:prstGeom prst="rect">
              <a:avLst/>
            </a:prstGeom>
            <a:noFill/>
            <a:ln w="9525">
              <a:noFill/>
              <a:miter lim="800000"/>
              <a:headEnd/>
              <a:tailEnd/>
            </a:ln>
          </p:spPr>
          <p:txBody>
            <a:bodyPr/>
            <a:lstStyle/>
            <a:p>
              <a:pPr marL="742950" indent="-74295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cs typeface="Bwgrkl" charset="0"/>
                </a:rPr>
                <a:t>/ma </a:t>
              </a:r>
              <a:r>
                <a:rPr lang="en-US" sz="2000" b="1" dirty="0" smtClean="0">
                  <a:solidFill>
                    <a:srgbClr val="FFFFFF"/>
                  </a:solidFill>
                  <a:effectLst>
                    <a:outerShdw blurRad="50800" dist="38100" dir="2700000">
                      <a:srgbClr val="000000">
                        <a:alpha val="43000"/>
                      </a:srgbClr>
                    </a:outerShdw>
                  </a:effectLst>
                  <a:latin typeface="Arial" charset="0"/>
                  <a:cs typeface="Arial" charset="0"/>
                </a:rPr>
                <a:t>("</a:t>
              </a:r>
              <a:r>
                <a:rPr lang="zh-SG" altLang="en-US" sz="2000" b="1" dirty="0" smtClean="0">
                  <a:solidFill>
                    <a:srgbClr val="FFFFFF"/>
                  </a:solidFill>
                  <a:effectLst>
                    <a:outerShdw blurRad="50800" dist="38100" dir="2700000">
                      <a:srgbClr val="000000">
                        <a:alpha val="43000"/>
                      </a:srgbClr>
                    </a:outerShdw>
                  </a:effectLst>
                  <a:latin typeface="LucidaGrande" charset="0"/>
                  <a:cs typeface="Arial" charset="0"/>
                </a:rPr>
                <a:t>灵</a:t>
              </a:r>
              <a:r>
                <a:rPr lang="en-US" altLang="zh-SG" sz="2000" b="1" dirty="0" smtClean="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smtClean="0">
                  <a:solidFill>
                    <a:srgbClr val="FFFFFF"/>
                  </a:solidFill>
                  <a:effectLst>
                    <a:outerShdw blurRad="50800" dist="38100" dir="2700000">
                      <a:srgbClr val="000000">
                        <a:alpha val="43000"/>
                      </a:srgbClr>
                    </a:outerShdw>
                  </a:effectLst>
                  <a:latin typeface="LucidaGrande"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中性名</a:t>
              </a:r>
              <a:r>
                <a:rPr lang="zh-SG" altLang="en-US" sz="2000" b="1" dirty="0" smtClean="0">
                  <a:solidFill>
                    <a:srgbClr val="FFFFFF"/>
                  </a:solidFill>
                  <a:effectLst>
                    <a:outerShdw blurRad="50800" dist="38100" dir="2700000">
                      <a:srgbClr val="000000">
                        <a:alpha val="43000"/>
                      </a:srgbClr>
                    </a:outerShdw>
                  </a:effectLst>
                  <a:latin typeface="LucidaGrande" charset="0"/>
                  <a:cs typeface="Arial" charset="0"/>
                </a:rPr>
                <a:t>词</a:t>
              </a:r>
              <a:r>
                <a:rPr lang="zh-CN" altLang="en-US" sz="2000" b="1" dirty="0" smtClean="0">
                  <a:solidFill>
                    <a:srgbClr val="FFFFFF"/>
                  </a:solidFill>
                  <a:effectLst>
                    <a:outerShdw blurRad="50800" dist="38100" dir="2700000">
                      <a:srgbClr val="000000">
                        <a:alpha val="43000"/>
                      </a:srgbClr>
                    </a:outerShdw>
                  </a:effectLst>
                  <a:latin typeface="LucidaGrande" charset="0"/>
                  <a:cs typeface="Arial" charset="0"/>
                </a:rPr>
                <a:t>， 用在于人</a:t>
              </a:r>
              <a:r>
                <a:rPr lang="en-US" altLang="ja-JP" sz="2000" b="1" dirty="0" smtClean="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301" name="Picture 1" descr="1 Thess 2.6 GR pneuma.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89694" y="5537108"/>
            <a:ext cx="9021318" cy="635092"/>
            <a:chOff x="89694" y="5537108"/>
            <a:chExt cx="9021318" cy="635092"/>
          </a:xfrm>
        </p:grpSpPr>
        <p:sp>
          <p:nvSpPr>
            <p:cNvPr id="6" name="Rectangle 5"/>
            <p:cNvSpPr>
              <a:spLocks noChangeArrowheads="1"/>
            </p:cNvSpPr>
            <p:nvPr/>
          </p:nvSpPr>
          <p:spPr bwMode="auto">
            <a:xfrm>
              <a:off x="119412" y="55626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smtClean="0">
                  <a:solidFill>
                    <a:srgbClr val="FFFFFF"/>
                  </a:solidFill>
                  <a:effectLst>
                    <a:outerShdw blurRad="50800" dist="38100" dir="2700000">
                      <a:srgbClr val="000000">
                        <a:alpha val="43000"/>
                      </a:srgbClr>
                    </a:outerShdw>
                  </a:effectLst>
                  <a:latin typeface="Arial" charset="0"/>
                  <a:cs typeface="Arial" charset="0"/>
                </a:rPr>
                <a:t>("</a:t>
              </a:r>
              <a:r>
                <a:rPr lang="zh-CN" altLang="en-US" sz="2000" b="1" dirty="0" smtClean="0">
                  <a:solidFill>
                    <a:srgbClr val="FFFFFF"/>
                  </a:solidFill>
                  <a:effectLst>
                    <a:outerShdw blurRad="50800" dist="38100" dir="2700000">
                      <a:srgbClr val="000000">
                        <a:alpha val="43000"/>
                      </a:srgbClr>
                    </a:outerShdw>
                  </a:effectLst>
                  <a:latin typeface="Arial" charset="0"/>
                  <a:cs typeface="Arial" charset="0"/>
                </a:rPr>
                <a:t>他</a:t>
              </a:r>
              <a:r>
                <a:rPr lang="zh-SG" altLang="en-US" sz="2000" b="1" dirty="0" smtClean="0">
                  <a:solidFill>
                    <a:srgbClr val="FFFFFF"/>
                  </a:solidFill>
                  <a:effectLst>
                    <a:outerShdw blurRad="50800" dist="38100" dir="2700000">
                      <a:srgbClr val="000000">
                        <a:alpha val="43000"/>
                      </a:srgbClr>
                    </a:outerShdw>
                  </a:effectLst>
                  <a:latin typeface="LucidaGrande" charset="0"/>
                  <a:cs typeface="Arial" charset="0"/>
                </a:rPr>
                <a:t>抑制</a:t>
              </a:r>
              <a:r>
                <a:rPr lang="en-US" altLang="zh-SG" sz="2000" b="1" dirty="0" smtClean="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smtClean="0">
                  <a:solidFill>
                    <a:srgbClr val="FFFFFF"/>
                  </a:solidFill>
                  <a:effectLst>
                    <a:outerShdw blurRad="50800" dist="38100" dir="2700000">
                      <a:srgbClr val="000000">
                        <a:alpha val="43000"/>
                      </a:srgbClr>
                    </a:outerShdw>
                  </a:effectLst>
                  <a:latin typeface="LucidaGrande"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男</a:t>
              </a:r>
              <a:r>
                <a:rPr lang="zh-SG" altLang="en-US" sz="2000" b="1" dirty="0" smtClean="0">
                  <a:solidFill>
                    <a:srgbClr val="FFFFFF"/>
                  </a:solidFill>
                  <a:effectLst>
                    <a:outerShdw blurRad="50800" dist="38100" dir="2700000">
                      <a:srgbClr val="000000">
                        <a:alpha val="43000"/>
                      </a:srgbClr>
                    </a:outerShdw>
                  </a:effectLst>
                  <a:latin typeface="LucidaGrande" charset="0"/>
                  <a:cs typeface="Arial" charset="0"/>
                </a:rPr>
                <a:t>性</a:t>
              </a:r>
              <a:r>
                <a:rPr lang="zh-CN" altLang="en-US" sz="2000" b="1" dirty="0" smtClean="0">
                  <a:solidFill>
                    <a:srgbClr val="FFFFFF"/>
                  </a:solidFill>
                  <a:effectLst>
                    <a:outerShdw blurRad="50800" dist="38100" dir="2700000">
                      <a:srgbClr val="000000">
                        <a:alpha val="43000"/>
                      </a:srgbClr>
                    </a:outerShdw>
                  </a:effectLst>
                  <a:latin typeface="LucidaGrande" charset="0"/>
                  <a:cs typeface="Arial" charset="0"/>
                </a:rPr>
                <a:t>的</a:t>
              </a:r>
              <a:r>
                <a:rPr lang="en-US" altLang="ja-JP" sz="2000" b="1" dirty="0" smtClean="0">
                  <a:solidFill>
                    <a:srgbClr val="FFFFFF"/>
                  </a:solidFill>
                  <a:effectLst>
                    <a:outerShdw blurRad="50800" dist="38100" dir="2700000">
                      <a:srgbClr val="000000">
                        <a:alpha val="43000"/>
                      </a:srgbClr>
                    </a:outerShdw>
                  </a:effectLst>
                  <a:latin typeface="LucidaGrande"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2:7 = </a:t>
              </a:r>
              <a:r>
                <a:rPr lang="zh-CN" altLang="en-US" sz="2000" b="1" dirty="0" smtClean="0">
                  <a:solidFill>
                    <a:srgbClr val="FFFFFF"/>
                  </a:solidFill>
                  <a:effectLst>
                    <a:outerShdw blurRad="50800" dist="38100" dir="2700000">
                      <a:srgbClr val="000000">
                        <a:alpha val="43000"/>
                      </a:srgbClr>
                    </a:outerShdw>
                  </a:effectLst>
                  <a:latin typeface="LucidaGrande" charset="0"/>
                  <a:cs typeface="Arial" charset="0"/>
                </a:rPr>
                <a:t>人</a:t>
              </a:r>
              <a:r>
                <a:rPr lang="en-US" altLang="ja-JP" sz="2000" b="1" dirty="0" smtClean="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9" name="Picture 2" descr="1 Thess 2.6 GR restainer.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694" y="5537108"/>
              <a:ext cx="2034034" cy="56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64996" y="4941169"/>
            <a:ext cx="9062510" cy="621431"/>
            <a:chOff x="64996" y="4941169"/>
            <a:chExt cx="9062510" cy="621431"/>
          </a:xfrm>
        </p:grpSpPr>
        <p:sp>
          <p:nvSpPr>
            <p:cNvPr id="7" name="Rectangle 6"/>
            <p:cNvSpPr>
              <a:spLocks noChangeArrowheads="1"/>
            </p:cNvSpPr>
            <p:nvPr/>
          </p:nvSpPr>
          <p:spPr bwMode="auto">
            <a:xfrm>
              <a:off x="135906" y="49530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smtClean="0">
                  <a:solidFill>
                    <a:srgbClr val="FFFFFF"/>
                  </a:solidFill>
                  <a:effectLst>
                    <a:outerShdw blurRad="50800" dist="38100" dir="2700000">
                      <a:srgbClr val="000000">
                        <a:alpha val="43000"/>
                      </a:srgbClr>
                    </a:outerShdw>
                  </a:effectLst>
                  <a:latin typeface="Arial" charset="0"/>
                  <a:cs typeface="Arial" charset="0"/>
                </a:rPr>
                <a:t>("</a:t>
              </a:r>
              <a:r>
                <a:rPr lang="zh-CN" altLang="en-US" sz="2000" b="1" dirty="0" smtClean="0">
                  <a:solidFill>
                    <a:srgbClr val="FFFFFF"/>
                  </a:solidFill>
                  <a:effectLst>
                    <a:outerShdw blurRad="50800" dist="38100" dir="2700000">
                      <a:srgbClr val="000000">
                        <a:alpha val="43000"/>
                      </a:srgbClr>
                    </a:outerShdw>
                  </a:effectLst>
                  <a:latin typeface="Arial" charset="0"/>
                  <a:cs typeface="Arial" charset="0"/>
                </a:rPr>
                <a:t>什么</a:t>
              </a:r>
              <a:r>
                <a:rPr lang="zh-SG" altLang="en-US" sz="2000" b="1" dirty="0" smtClean="0">
                  <a:solidFill>
                    <a:srgbClr val="FFFFFF"/>
                  </a:solidFill>
                  <a:effectLst>
                    <a:outerShdw blurRad="50800" dist="38100" dir="2700000">
                      <a:srgbClr val="000000">
                        <a:alpha val="43000"/>
                      </a:srgbClr>
                    </a:outerShdw>
                  </a:effectLst>
                  <a:latin typeface="LucidaGrande" charset="0"/>
                  <a:cs typeface="Arial" charset="0"/>
                </a:rPr>
                <a:t>拦 阻</a:t>
              </a:r>
              <a:r>
                <a:rPr lang="en-US" altLang="zh-SG" sz="2000" b="1" dirty="0" smtClean="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smtClean="0">
                  <a:solidFill>
                    <a:srgbClr val="FFFFFF"/>
                  </a:solidFill>
                  <a:effectLst>
                    <a:outerShdw blurRad="50800" dist="38100" dir="2700000">
                      <a:srgbClr val="000000">
                        <a:alpha val="43000"/>
                      </a:srgbClr>
                    </a:outerShdw>
                  </a:effectLst>
                  <a:latin typeface="LucidaGrande"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中性名</a:t>
              </a:r>
              <a:r>
                <a:rPr lang="zh-SG" altLang="en-US" sz="2000" b="1" dirty="0" smtClean="0">
                  <a:solidFill>
                    <a:srgbClr val="FFFFFF"/>
                  </a:solidFill>
                  <a:effectLst>
                    <a:outerShdw blurRad="50800" dist="38100" dir="2700000">
                      <a:srgbClr val="000000">
                        <a:alpha val="43000"/>
                      </a:srgbClr>
                    </a:outerShdw>
                  </a:effectLst>
                  <a:latin typeface="LucidaGrande" charset="0"/>
                  <a:cs typeface="Arial" charset="0"/>
                </a:rPr>
                <a:t>词</a:t>
              </a:r>
              <a:r>
                <a:rPr lang="zh-CN" altLang="en-US" sz="2000" b="1" dirty="0" smtClean="0">
                  <a:solidFill>
                    <a:srgbClr val="FFFFFF"/>
                  </a:solidFill>
                  <a:effectLst>
                    <a:outerShdw blurRad="50800" dist="38100" dir="2700000">
                      <a:srgbClr val="000000">
                        <a:alpha val="43000"/>
                      </a:srgbClr>
                    </a:outerShdw>
                  </a:effectLst>
                  <a:latin typeface="LucidaGrande" charset="0"/>
                  <a:cs typeface="Arial" charset="0"/>
                </a:rPr>
                <a:t> （</a:t>
              </a:r>
              <a:r>
                <a:rPr lang="en-US" altLang="ja-JP" sz="2000" b="1" dirty="0" smtClean="0">
                  <a:solidFill>
                    <a:srgbClr val="FFFFFF"/>
                  </a:solidFill>
                  <a:effectLst>
                    <a:outerShdw blurRad="50800" dist="38100" dir="2700000">
                      <a:srgbClr val="000000">
                        <a:alpha val="43000"/>
                      </a:srgbClr>
                    </a:outerShdw>
                  </a:effectLst>
                  <a:latin typeface="LucidaGrande" charset="0"/>
                  <a:cs typeface="Arial" charset="0"/>
                </a:rPr>
                <a:t>neuter</a:t>
              </a:r>
              <a:r>
                <a:rPr lang="zh-CN" altLang="en-US" sz="2000" b="1" dirty="0" smtClean="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smtClean="0">
                  <a:solidFill>
                    <a:srgbClr val="FFFFFF"/>
                  </a:solidFill>
                  <a:effectLst>
                    <a:outerShdw blurRad="50800" dist="38100" dir="2700000">
                      <a:srgbClr val="000000">
                        <a:alpha val="43000"/>
                      </a:srgbClr>
                    </a:outerShdw>
                  </a:effectLst>
                  <a:latin typeface="LucidaGrande"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2:6 = </a:t>
              </a:r>
              <a:r>
                <a:rPr lang="zh-CN" altLang="en-US" sz="2000" b="1" dirty="0" smtClean="0">
                  <a:solidFill>
                    <a:srgbClr val="FFFFFF"/>
                  </a:solidFill>
                  <a:effectLst>
                    <a:outerShdw blurRad="50800" dist="38100" dir="2700000">
                      <a:srgbClr val="000000">
                        <a:alpha val="43000"/>
                      </a:srgbClr>
                    </a:outerShdw>
                  </a:effectLst>
                  <a:latin typeface="LucidaGrande" charset="0"/>
                  <a:cs typeface="Arial" charset="0"/>
                </a:rPr>
                <a:t>传</a:t>
              </a:r>
              <a:r>
                <a:rPr lang="zh-SG" altLang="en-US" sz="2000" b="1" dirty="0" smtClean="0">
                  <a:solidFill>
                    <a:srgbClr val="FFFFFF"/>
                  </a:solidFill>
                  <a:effectLst>
                    <a:outerShdw blurRad="50800" dist="38100" dir="2700000">
                      <a:srgbClr val="000000">
                        <a:alpha val="43000"/>
                      </a:srgbClr>
                    </a:outerShdw>
                  </a:effectLst>
                  <a:latin typeface="LucidaGrande" charset="0"/>
                  <a:cs typeface="Arial" charset="0"/>
                </a:rPr>
                <a:t>福</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音</a:t>
              </a:r>
              <a:r>
                <a:rPr lang="en-US" altLang="ja-JP" sz="2000" b="1" dirty="0" smtClean="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7" name="Picture 3" descr="1 Thess 2.6 GR what restains.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996" y="4941169"/>
              <a:ext cx="2058732" cy="52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67959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1988">
                                            <p:txEl>
                                              <p:pRg st="1" end="1"/>
                                            </p:txEl>
                                          </p:spTgt>
                                        </p:tgtEl>
                                        <p:attrNameLst>
                                          <p:attrName>style.visibility</p:attrName>
                                        </p:attrNameLst>
                                      </p:cBhvr>
                                      <p:to>
                                        <p:strVal val="visible"/>
                                      </p:to>
                                    </p:set>
                                    <p:animEffect transition="in" filter="dissolve">
                                      <p:cBhvr>
                                        <p:cTn id="11" dur="500"/>
                                        <p:tgtEl>
                                          <p:spTgt spid="68198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988">
                                            <p:txEl>
                                              <p:pRg st="2" end="2"/>
                                            </p:txEl>
                                          </p:spTgt>
                                        </p:tgtEl>
                                        <p:attrNameLst>
                                          <p:attrName>style.visibility</p:attrName>
                                        </p:attrNameLst>
                                      </p:cBhvr>
                                      <p:to>
                                        <p:strVal val="visible"/>
                                      </p:to>
                                    </p:set>
                                    <p:animEffect transition="in" filter="dissolve">
                                      <p:cBhvr>
                                        <p:cTn id="16" dur="500"/>
                                        <p:tgtEl>
                                          <p:spTgt spid="68198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smtClean="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smtClean="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smtClean="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7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1000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smtClean="0">
                <a:solidFill>
                  <a:srgbClr val="FFFF99"/>
                </a:solidFill>
                <a:latin typeface="Arial"/>
                <a:ea typeface="ＭＳ Ｐゴシック" charset="0"/>
                <a:cs typeface="Arial"/>
              </a:rPr>
              <a:t>"</a:t>
            </a:r>
            <a:r>
              <a:rPr lang="zh-SG" altLang="en-US" sz="4000" b="1" dirty="0" smtClean="0">
                <a:solidFill>
                  <a:srgbClr val="FFFF99"/>
                </a:solidFill>
                <a:ea typeface="ＭＳ Ｐゴシック" charset="0"/>
              </a:rPr>
              <a:t>磨难</a:t>
            </a:r>
            <a:r>
              <a:rPr lang="zh-CN" altLang="en-US" sz="4000" b="1" dirty="0" smtClean="0">
                <a:solidFill>
                  <a:srgbClr val="FFFF99"/>
                </a:solidFill>
                <a:ea typeface="ＭＳ Ｐゴシック" charset="0"/>
              </a:rPr>
              <a:t>前</a:t>
            </a: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 </a:t>
            </a: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smtClean="0">
                <a:solidFill>
                  <a:srgbClr val="FFFFFF"/>
                </a:solidFill>
                <a:latin typeface="Arial"/>
                <a:cs typeface="Arial"/>
              </a:rPr>
              <a:t>208</a:t>
            </a:r>
            <a:endParaRPr lang="en-US" b="1" dirty="0" smtClean="0">
              <a:solidFill>
                <a:srgbClr val="000000"/>
              </a:solidFill>
              <a:latin typeface="Arial"/>
              <a:cs typeface="Arial"/>
            </a:endParaRPr>
          </a:p>
        </p:txBody>
      </p:sp>
      <p:sp>
        <p:nvSpPr>
          <p:cNvPr id="17" name="Text Box 5"/>
          <p:cNvSpPr txBox="1">
            <a:spLocks noChangeArrowheads="1"/>
          </p:cNvSpPr>
          <p:nvPr/>
        </p:nvSpPr>
        <p:spPr bwMode="auto">
          <a:xfrm>
            <a:off x="5334000" y="1371600"/>
            <a:ext cx="3810000" cy="255454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dirty="0">
                <a:solidFill>
                  <a:srgbClr val="FFFFFF"/>
                </a:solidFill>
                <a:latin typeface="Arial"/>
                <a:cs typeface="Arial"/>
              </a:rPr>
              <a:t>2. </a:t>
            </a:r>
            <a:r>
              <a:rPr lang="zh-CN" altLang="en-US" sz="3200" b="1" dirty="0">
                <a:solidFill>
                  <a:srgbClr val="FFFFFF"/>
                </a:solidFill>
                <a:latin typeface="Arial"/>
                <a:cs typeface="Arial"/>
              </a:rPr>
              <a:t>我 必 在 普 天 下 人 受 试 炼 的 时 候 ， 保 守 你 免 去 你 的 试 </a:t>
            </a:r>
            <a:r>
              <a:rPr lang="zh-CN" altLang="en-US" sz="3200" b="1" dirty="0" smtClean="0">
                <a:solidFill>
                  <a:srgbClr val="FFFFFF"/>
                </a:solidFill>
                <a:latin typeface="Arial"/>
                <a:cs typeface="Arial"/>
              </a:rPr>
              <a:t>炼</a:t>
            </a:r>
            <a:r>
              <a:rPr lang="en-US" altLang="zh-CN" sz="3200" b="1" dirty="0" smtClean="0">
                <a:solidFill>
                  <a:srgbClr val="FFFFFF"/>
                </a:solidFill>
                <a:latin typeface="Arial"/>
                <a:cs typeface="Arial"/>
              </a:rPr>
              <a:t> </a:t>
            </a:r>
            <a:r>
              <a:rPr lang="en-US" sz="3200" b="1" dirty="0" smtClean="0">
                <a:solidFill>
                  <a:srgbClr val="FFFFFF"/>
                </a:solidFill>
                <a:latin typeface="Arial"/>
                <a:cs typeface="Arial"/>
              </a:rPr>
              <a:t>(</a:t>
            </a:r>
            <a:r>
              <a:rPr lang="zh-SG" altLang="en-US" sz="3200" b="1" dirty="0">
                <a:solidFill>
                  <a:srgbClr val="FFFFFF"/>
                </a:solidFill>
                <a:latin typeface="Arial"/>
                <a:cs typeface="Arial"/>
              </a:rPr>
              <a:t>启 示 录</a:t>
            </a:r>
            <a:r>
              <a:rPr lang="en-US" sz="3200" b="1" dirty="0" smtClean="0">
                <a:solidFill>
                  <a:srgbClr val="FFFFFF"/>
                </a:solidFill>
                <a:latin typeface="Arial"/>
                <a:cs typeface="Arial"/>
              </a:rPr>
              <a:t>. 3:10)</a:t>
            </a: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Curved Down Arrow 19"/>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smtClean="0">
              <a:solidFill>
                <a:srgbClr val="000000"/>
              </a:solidFill>
              <a:latin typeface="Arial"/>
              <a:cs typeface="Arial"/>
            </a:endParaRPr>
          </a:p>
        </p:txBody>
      </p:sp>
      <p:sp>
        <p:nvSpPr>
          <p:cNvPr id="22" name="Right Arrow 21"/>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smtClean="0">
              <a:solidFill>
                <a:srgbClr val="000000"/>
              </a:solidFill>
              <a:latin typeface="Arial"/>
              <a:cs typeface="Arial"/>
            </a:endParaRPr>
          </a:p>
        </p:txBody>
      </p:sp>
      <p:sp>
        <p:nvSpPr>
          <p:cNvPr id="23" name="Text Box 5"/>
          <p:cNvSpPr txBox="1">
            <a:spLocks noChangeArrowheads="1"/>
          </p:cNvSpPr>
          <p:nvPr/>
        </p:nvSpPr>
        <p:spPr bwMode="auto">
          <a:xfrm>
            <a:off x="5334000" y="1371600"/>
            <a:ext cx="3810000" cy="48013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a:solidFill>
                  <a:srgbClr val="FFFFFF"/>
                </a:solidFill>
                <a:latin typeface="Arial"/>
                <a:cs typeface="Arial"/>
              </a:rPr>
              <a:t>5</a:t>
            </a:r>
            <a:r>
              <a:rPr lang="en-US" sz="3200" b="1" dirty="0" smtClean="0">
                <a:solidFill>
                  <a:srgbClr val="FFFFFF"/>
                </a:solidFill>
                <a:latin typeface="Arial"/>
                <a:cs typeface="Arial"/>
              </a:rPr>
              <a:t>. </a:t>
            </a:r>
            <a:r>
              <a:rPr lang="zh-CN" altLang="en-US" sz="3200" b="1" dirty="0">
                <a:solidFill>
                  <a:srgbClr val="FFFFFF"/>
                </a:solidFill>
                <a:latin typeface="Arial"/>
                <a:cs typeface="Arial"/>
              </a:rPr>
              <a:t>教会免去神的忿 怒 </a:t>
            </a:r>
            <a:r>
              <a:rPr lang="en-US" sz="3200" b="1" dirty="0" smtClean="0">
                <a:solidFill>
                  <a:srgbClr val="FFFFFF"/>
                </a:solidFill>
                <a:latin typeface="Arial"/>
                <a:cs typeface="Arial"/>
              </a:rPr>
              <a:t>:</a:t>
            </a:r>
            <a:r>
              <a:rPr lang="en-US" sz="3200" dirty="0" smtClean="0">
                <a:solidFill>
                  <a:srgbClr val="FFFFFF"/>
                </a:solidFill>
                <a:latin typeface="Arial"/>
                <a:cs typeface="Arial"/>
              </a:rPr>
              <a:t/>
            </a:r>
            <a:br>
              <a:rPr lang="en-US" sz="3200" dirty="0" smtClean="0">
                <a:solidFill>
                  <a:srgbClr val="FFFFFF"/>
                </a:solidFill>
                <a:latin typeface="Arial"/>
                <a:cs typeface="Arial"/>
              </a:rPr>
            </a:br>
            <a:r>
              <a:rPr lang="en-US" sz="3200" dirty="0" smtClean="0">
                <a:solidFill>
                  <a:srgbClr val="FFFFFF"/>
                </a:solidFill>
                <a:latin typeface="Arial"/>
                <a:cs typeface="Arial"/>
              </a:rPr>
              <a:t>• </a:t>
            </a:r>
            <a:r>
              <a:rPr lang="zh-SG" altLang="en-US" sz="2800" dirty="0">
                <a:solidFill>
                  <a:srgbClr val="FFFFFF"/>
                </a:solidFill>
                <a:latin typeface="Arial"/>
                <a:cs typeface="Arial"/>
              </a:rPr>
              <a:t>約翰福音</a:t>
            </a:r>
            <a:r>
              <a:rPr lang="en-US" sz="2800" dirty="0" smtClean="0">
                <a:solidFill>
                  <a:srgbClr val="FFFFFF"/>
                </a:solidFill>
                <a:latin typeface="Arial"/>
                <a:cs typeface="Arial"/>
              </a:rPr>
              <a:t> 5:24</a:t>
            </a:r>
            <a:br>
              <a:rPr lang="en-US" sz="2800" dirty="0" smtClean="0">
                <a:solidFill>
                  <a:srgbClr val="FFFFFF"/>
                </a:solidFill>
                <a:latin typeface="Arial"/>
                <a:cs typeface="Arial"/>
              </a:rPr>
            </a:br>
            <a:r>
              <a:rPr lang="en-US" sz="2800" dirty="0" smtClean="0">
                <a:solidFill>
                  <a:srgbClr val="FFFFFF"/>
                </a:solidFill>
                <a:latin typeface="Arial"/>
                <a:cs typeface="Arial"/>
              </a:rPr>
              <a:t>• </a:t>
            </a:r>
            <a:r>
              <a:rPr lang="zh-SG" altLang="en-US" sz="2800" dirty="0">
                <a:solidFill>
                  <a:srgbClr val="FFFFFF"/>
                </a:solidFill>
                <a:latin typeface="Arial"/>
                <a:cs typeface="Arial"/>
              </a:rPr>
              <a:t>罗马</a:t>
            </a:r>
            <a:r>
              <a:rPr lang="en-US" sz="2800" dirty="0" smtClean="0">
                <a:solidFill>
                  <a:srgbClr val="FFFFFF"/>
                </a:solidFill>
                <a:latin typeface="Arial"/>
                <a:cs typeface="Arial"/>
              </a:rPr>
              <a:t>. 5:9; 8:1</a:t>
            </a:r>
            <a:br>
              <a:rPr lang="en-US" sz="2800" dirty="0" smtClean="0">
                <a:solidFill>
                  <a:srgbClr val="FFFFFF"/>
                </a:solidFill>
                <a:latin typeface="Arial"/>
                <a:cs typeface="Arial"/>
              </a:rPr>
            </a:br>
            <a:r>
              <a:rPr lang="en-US" sz="2800" dirty="0" smtClean="0">
                <a:solidFill>
                  <a:srgbClr val="FFFFFF"/>
                </a:solidFill>
                <a:latin typeface="Arial"/>
                <a:cs typeface="Arial"/>
              </a:rPr>
              <a:t>• </a:t>
            </a:r>
            <a:r>
              <a:rPr lang="zh-TW" altLang="en-US" sz="2800" dirty="0">
                <a:solidFill>
                  <a:srgbClr val="FFFFFF"/>
                </a:solidFill>
                <a:latin typeface="Arial"/>
                <a:cs typeface="Arial"/>
              </a:rPr>
              <a:t>帖撒羅尼迦前書</a:t>
            </a:r>
            <a:r>
              <a:rPr lang="en-US" sz="2800" dirty="0" smtClean="0">
                <a:solidFill>
                  <a:srgbClr val="FFFFFF"/>
                </a:solidFill>
                <a:latin typeface="Arial"/>
                <a:cs typeface="Arial"/>
              </a:rPr>
              <a:t> 1:10; 5:9</a:t>
            </a:r>
            <a:br>
              <a:rPr lang="en-US" sz="2800" dirty="0" smtClean="0">
                <a:solidFill>
                  <a:srgbClr val="FFFFFF"/>
                </a:solidFill>
                <a:latin typeface="Arial"/>
                <a:cs typeface="Arial"/>
              </a:rPr>
            </a:br>
            <a:r>
              <a:rPr lang="en-US" sz="2800" dirty="0" smtClean="0">
                <a:solidFill>
                  <a:srgbClr val="FFFFFF"/>
                </a:solidFill>
                <a:latin typeface="Arial"/>
                <a:cs typeface="Arial"/>
              </a:rPr>
              <a:t>• </a:t>
            </a:r>
            <a:r>
              <a:rPr lang="zh-SG" altLang="en-US" sz="2800" dirty="0" smtClean="0">
                <a:solidFill>
                  <a:srgbClr val="FFFFFF"/>
                </a:solidFill>
                <a:latin typeface="Arial"/>
                <a:cs typeface="Arial"/>
              </a:rPr>
              <a:t>启示录</a:t>
            </a:r>
            <a:r>
              <a:rPr lang="en-US" sz="2800" dirty="0" smtClean="0">
                <a:solidFill>
                  <a:srgbClr val="FFFFFF"/>
                </a:solidFill>
                <a:latin typeface="Arial"/>
                <a:cs typeface="Arial"/>
              </a:rPr>
              <a:t> 6:15-17</a:t>
            </a:r>
            <a:br>
              <a:rPr lang="en-US" sz="2800" dirty="0" smtClean="0">
                <a:solidFill>
                  <a:srgbClr val="FFFFFF"/>
                </a:solidFill>
                <a:latin typeface="Arial"/>
                <a:cs typeface="Arial"/>
              </a:rPr>
            </a:br>
            <a:r>
              <a:rPr lang="en-US" sz="2800" dirty="0" smtClean="0">
                <a:solidFill>
                  <a:srgbClr val="FFFFFF"/>
                </a:solidFill>
                <a:latin typeface="Arial"/>
                <a:cs typeface="Arial"/>
              </a:rPr>
              <a:t>• </a:t>
            </a:r>
            <a:r>
              <a:rPr lang="zh-SG" altLang="en-US" sz="2800" dirty="0" smtClean="0">
                <a:solidFill>
                  <a:srgbClr val="FFFFFF"/>
                </a:solidFill>
                <a:latin typeface="Arial"/>
                <a:cs typeface="Arial"/>
              </a:rPr>
              <a:t>启示录</a:t>
            </a:r>
            <a:r>
              <a:rPr lang="en-US" sz="2800" dirty="0" smtClean="0">
                <a:solidFill>
                  <a:srgbClr val="FFFFFF"/>
                </a:solidFill>
                <a:latin typeface="Arial"/>
                <a:cs typeface="Arial"/>
              </a:rPr>
              <a:t>11:18</a:t>
            </a:r>
            <a:br>
              <a:rPr lang="en-US" sz="2800" dirty="0" smtClean="0">
                <a:solidFill>
                  <a:srgbClr val="FFFFFF"/>
                </a:solidFill>
                <a:latin typeface="Arial"/>
                <a:cs typeface="Arial"/>
              </a:rPr>
            </a:br>
            <a:r>
              <a:rPr lang="en-US" sz="2800" dirty="0" smtClean="0">
                <a:solidFill>
                  <a:srgbClr val="FFFFFF"/>
                </a:solidFill>
                <a:latin typeface="Arial"/>
                <a:cs typeface="Arial"/>
              </a:rPr>
              <a:t>• </a:t>
            </a:r>
            <a:r>
              <a:rPr lang="zh-SG" altLang="en-US" sz="2800" dirty="0" smtClean="0">
                <a:solidFill>
                  <a:srgbClr val="FFFFFF"/>
                </a:solidFill>
                <a:latin typeface="Arial"/>
                <a:cs typeface="Arial"/>
              </a:rPr>
              <a:t>启示录</a:t>
            </a:r>
            <a:r>
              <a:rPr lang="en-US" sz="2800" dirty="0" smtClean="0">
                <a:solidFill>
                  <a:srgbClr val="FFFFFF"/>
                </a:solidFill>
                <a:latin typeface="Arial"/>
                <a:cs typeface="Arial"/>
              </a:rPr>
              <a:t> 14:10, 19</a:t>
            </a:r>
          </a:p>
          <a:p>
            <a:pPr>
              <a:spcBef>
                <a:spcPct val="50000"/>
              </a:spcBef>
            </a:pPr>
            <a:endParaRPr lang="en-US" sz="2800" b="1" dirty="0" smtClean="0">
              <a:solidFill>
                <a:srgbClr val="FFFFFF"/>
              </a:solidFill>
              <a:latin typeface="Arial"/>
              <a:cs typeface="Arial"/>
            </a:endParaRPr>
          </a:p>
        </p:txBody>
      </p:sp>
    </p:spTree>
    <p:extLst>
      <p:ext uri="{BB962C8B-B14F-4D97-AF65-F5344CB8AC3E}">
        <p14:creationId xmlns:p14="http://schemas.microsoft.com/office/powerpoint/2010/main" val="4830657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par>
                          <p:cTn id="77" fill="hold">
                            <p:stCondLst>
                              <p:cond delay="0"/>
                            </p:stCondLst>
                            <p:childTnLst>
                              <p:par>
                                <p:cTn id="78" presetID="22" presetClass="entr" presetSubtype="2"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right)">
                                      <p:cBhvr>
                                        <p:cTn id="8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P spid="17" grpId="0" animBg="1"/>
      <p:bldP spid="18" grpId="0" animBg="1"/>
      <p:bldP spid="19" grpId="0" animBg="1"/>
      <p:bldP spid="20"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a:t>
            </a:r>
            <a:r>
              <a:rPr lang="zh-CN" altLang="en-US" dirty="0" smtClean="0">
                <a:solidFill>
                  <a:schemeClr val="bg1"/>
                </a:solidFill>
                <a:latin typeface="Arial" charset="0"/>
                <a:ea typeface="ＭＳ Ｐゴシック" charset="0"/>
                <a:cs typeface="Arial" charset="0"/>
              </a:rPr>
              <a:t>是</a:t>
            </a:r>
            <a:r>
              <a:rPr lang="en-US" altLang="zh-CN" dirty="0" smtClean="0">
                <a:solidFill>
                  <a:schemeClr val="bg1"/>
                </a:solidFill>
                <a:latin typeface="Arial" charset="0"/>
                <a:ea typeface="ＭＳ Ｐゴシック" charset="0"/>
                <a:cs typeface="Arial" charset="0"/>
              </a:rPr>
              <a:t>"</a:t>
            </a:r>
            <a:r>
              <a:rPr lang="zh-CN" altLang="en-US" dirty="0" smtClean="0">
                <a:solidFill>
                  <a:schemeClr val="bg1"/>
                </a:solidFill>
                <a:latin typeface="Arial" charset="0"/>
                <a:ea typeface="ＭＳ Ｐゴシック" charset="0"/>
                <a:cs typeface="Arial" charset="0"/>
              </a:rPr>
              <a:t>磨难</a:t>
            </a:r>
            <a:r>
              <a:rPr lang="zh-CN" altLang="en-US" dirty="0">
                <a:solidFill>
                  <a:schemeClr val="bg1"/>
                </a:solidFill>
                <a:latin typeface="Arial" charset="0"/>
                <a:ea typeface="ＭＳ Ｐゴシック" charset="0"/>
                <a:cs typeface="Arial" charset="0"/>
              </a:rPr>
              <a:t>前 </a:t>
            </a:r>
            <a:r>
              <a:rPr lang="en-US" altLang="zh-CN" dirty="0">
                <a:solidFill>
                  <a:schemeClr val="bg1"/>
                </a:solidFill>
                <a:latin typeface="Arial" charset="0"/>
                <a:ea typeface="ＭＳ Ｐゴシック" charset="0"/>
                <a:cs typeface="Arial" charset="0"/>
              </a:rPr>
              <a:t>- </a:t>
            </a:r>
            <a:r>
              <a:rPr lang="zh-CN" altLang="en-US" dirty="0" smtClean="0">
                <a:solidFill>
                  <a:schemeClr val="bg1"/>
                </a:solidFill>
                <a:latin typeface="Arial" charset="0"/>
                <a:ea typeface="ＭＳ Ｐゴシック" charset="0"/>
                <a:cs typeface="Arial" charset="0"/>
              </a:rPr>
              <a:t>升天</a:t>
            </a:r>
            <a:r>
              <a:rPr lang="en-US" altLang="zh-CN" dirty="0" smtClean="0">
                <a:solidFill>
                  <a:schemeClr val="bg1"/>
                </a:solidFill>
                <a:latin typeface="Arial" charset="0"/>
                <a:ea typeface="ＭＳ Ｐゴシック" charset="0"/>
                <a:cs typeface="Arial" charset="0"/>
              </a:rPr>
              <a:t>"</a:t>
            </a:r>
            <a:r>
              <a:rPr lang="zh-CN" altLang="en-US" dirty="0" smtClean="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2135875"/>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4.	</a:t>
            </a:r>
            <a:r>
              <a:rPr lang="zh-CN" altLang="en-US" sz="3600" dirty="0">
                <a:solidFill>
                  <a:srgbClr val="FFFFFF"/>
                </a:solidFill>
                <a:effectLst>
                  <a:outerShdw blurRad="38100" dist="38100" dir="2700000" algn="tl">
                    <a:srgbClr val="000000"/>
                  </a:outerShdw>
                </a:effectLst>
                <a:latin typeface="Arial" charset="0"/>
                <a:cs typeface="Arial" charset="0"/>
              </a:rPr>
              <a:t>教</a:t>
            </a:r>
            <a:r>
              <a:rPr lang="zh-CN" altLang="en-US" sz="3600" dirty="0" smtClean="0">
                <a:solidFill>
                  <a:srgbClr val="FFFFFF"/>
                </a:solidFill>
                <a:effectLst>
                  <a:outerShdw blurRad="38100" dist="38100" dir="2700000" algn="tl">
                    <a:srgbClr val="000000"/>
                  </a:outerShdw>
                </a:effectLst>
                <a:latin typeface="Arial" charset="0"/>
                <a:cs typeface="Arial" charset="0"/>
              </a:rPr>
              <a:t>会没</a:t>
            </a:r>
            <a:r>
              <a:rPr lang="zh-CN" altLang="en-US" sz="3600" dirty="0">
                <a:solidFill>
                  <a:srgbClr val="FFFFFF"/>
                </a:solidFill>
                <a:effectLst>
                  <a:outerShdw blurRad="38100" dist="38100" dir="2700000" algn="tl">
                    <a:srgbClr val="000000"/>
                  </a:outerShdw>
                </a:effectLst>
                <a:latin typeface="Arial" charset="0"/>
                <a:cs typeface="Arial" charset="0"/>
              </a:rPr>
              <a:t>有在磨</a:t>
            </a:r>
            <a:r>
              <a:rPr lang="zh-CN" altLang="en-US" sz="3600" dirty="0" smtClean="0">
                <a:solidFill>
                  <a:srgbClr val="FFFFFF"/>
                </a:solidFill>
                <a:effectLst>
                  <a:outerShdw blurRad="38100" dist="38100" dir="2700000" algn="tl">
                    <a:srgbClr val="000000"/>
                  </a:outerShdw>
                </a:effectLst>
                <a:latin typeface="Arial" charset="0"/>
                <a:cs typeface="Arial" charset="0"/>
              </a:rPr>
              <a:t>难</a:t>
            </a:r>
            <a:r>
              <a:rPr lang="en-US" altLang="zh-CN" sz="3600" dirty="0" smtClean="0">
                <a:solidFill>
                  <a:srgbClr val="FFFFFF"/>
                </a:solidFill>
                <a:effectLst>
                  <a:outerShdw blurRad="38100" dist="38100" dir="2700000" algn="tl">
                    <a:srgbClr val="000000"/>
                  </a:outerShdw>
                </a:effectLst>
                <a:latin typeface="Arial" charset="0"/>
                <a:cs typeface="Arial" charset="0"/>
              </a:rPr>
              <a:t>(</a:t>
            </a:r>
            <a:r>
              <a:rPr lang="en-US" altLang="zh-CN" sz="3600" dirty="0">
                <a:solidFill>
                  <a:srgbClr val="FFFFFF"/>
                </a:solidFill>
                <a:effectLst>
                  <a:outerShdw blurRad="38100" dist="38100" dir="2700000" algn="tl">
                    <a:srgbClr val="000000"/>
                  </a:outerShdw>
                </a:effectLst>
                <a:latin typeface="Arial" charset="0"/>
                <a:cs typeface="Arial" charset="0"/>
              </a:rPr>
              <a:t>tribulation), </a:t>
            </a:r>
            <a:r>
              <a:rPr lang="en-US" altLang="zh-CN" sz="3200" dirty="0" smtClean="0">
                <a:solidFill>
                  <a:srgbClr val="FFFFFF"/>
                </a:solidFill>
                <a:effectLst>
                  <a:outerShdw blurRad="38100" dist="38100" dir="2700000" algn="tl">
                    <a:srgbClr val="000000"/>
                  </a:outerShdw>
                </a:effectLst>
                <a:latin typeface="Arial" charset="0"/>
                <a:cs typeface="Arial" charset="0"/>
              </a:rPr>
              <a:t>(</a:t>
            </a:r>
            <a:r>
              <a:rPr lang="zh-SG" altLang="en-US" sz="3200" dirty="0">
                <a:solidFill>
                  <a:srgbClr val="FFFFFF"/>
                </a:solidFill>
                <a:effectLst>
                  <a:outerShdw blurRad="38100" dist="38100" dir="2700000" algn="tl">
                    <a:srgbClr val="000000"/>
                  </a:outerShdw>
                </a:effectLst>
                <a:latin typeface="Arial" charset="0"/>
                <a:cs typeface="Arial" charset="0"/>
              </a:rPr>
              <a:t>启 示 </a:t>
            </a:r>
            <a:r>
              <a:rPr lang="zh-SG" altLang="en-US" sz="3200" dirty="0" smtClean="0">
                <a:solidFill>
                  <a:srgbClr val="FFFFFF"/>
                </a:solidFill>
                <a:effectLst>
                  <a:outerShdw blurRad="38100" dist="38100" dir="2700000" algn="tl">
                    <a:srgbClr val="000000"/>
                  </a:outerShdw>
                </a:effectLst>
                <a:latin typeface="Arial" charset="0"/>
                <a:cs typeface="Arial" charset="0"/>
              </a:rPr>
              <a:t>录</a:t>
            </a:r>
            <a:r>
              <a:rPr lang="en-US" altLang="zh-CN" sz="3200" dirty="0" smtClean="0">
                <a:solidFill>
                  <a:srgbClr val="FFFFFF"/>
                </a:solidFill>
                <a:effectLst>
                  <a:outerShdw blurRad="38100" dist="38100" dir="2700000" algn="tl">
                    <a:srgbClr val="000000"/>
                  </a:outerShdw>
                </a:effectLst>
                <a:latin typeface="Arial" charset="0"/>
                <a:cs typeface="Arial" charset="0"/>
              </a:rPr>
              <a:t>4–19</a:t>
            </a:r>
            <a:r>
              <a:rPr lang="en-US" altLang="zh-CN" sz="3200" dirty="0">
                <a:solidFill>
                  <a:srgbClr val="FFFFFF"/>
                </a:solidFill>
                <a:effectLst>
                  <a:outerShdw blurRad="38100" dist="38100" dir="2700000" algn="tl">
                    <a:srgbClr val="000000"/>
                  </a:outerShdw>
                </a:effectLst>
                <a:latin typeface="Arial" charset="0"/>
                <a:cs typeface="Arial" charset="0"/>
              </a:rPr>
              <a:t>) </a:t>
            </a:r>
            <a:r>
              <a:rPr lang="zh-CN" altLang="en-US" sz="3600" dirty="0" smtClean="0">
                <a:solidFill>
                  <a:srgbClr val="FFFFFF"/>
                </a:solidFill>
                <a:effectLst>
                  <a:outerShdw blurRad="38100" dist="38100" dir="2700000" algn="tl">
                    <a:srgbClr val="000000"/>
                  </a:outerShdw>
                </a:effectLst>
                <a:latin typeface="Arial" charset="0"/>
                <a:cs typeface="Arial" charset="0"/>
              </a:rPr>
              <a:t>被提到，除了</a:t>
            </a:r>
            <a:r>
              <a:rPr lang="en-US" sz="3600" dirty="0" smtClean="0">
                <a:solidFill>
                  <a:srgbClr val="FFFFFF"/>
                </a:solidFill>
                <a:effectLst>
                  <a:outerShdw blurRad="38100" dist="38100" dir="2700000" algn="tl">
                    <a:srgbClr val="000000"/>
                  </a:outerShdw>
                </a:effectLst>
                <a:latin typeface="Arial" charset="0"/>
                <a:cs typeface="Arial" charset="0"/>
              </a:rPr>
              <a:t> </a:t>
            </a:r>
            <a:r>
              <a:rPr lang="en-US" altLang="zh-CN" sz="3600" dirty="0" smtClean="0">
                <a:solidFill>
                  <a:srgbClr val="FFFFFF"/>
                </a:solidFill>
                <a:effectLst>
                  <a:outerShdw blurRad="38100" dist="38100" dir="2700000" algn="tl">
                    <a:srgbClr val="000000"/>
                  </a:outerShdw>
                </a:effectLst>
                <a:latin typeface="Arial" charset="0"/>
                <a:cs typeface="Arial" charset="0"/>
              </a:rPr>
              <a:t>"</a:t>
            </a:r>
            <a:r>
              <a:rPr lang="zh-SG" altLang="en-US" sz="3600" dirty="0" smtClean="0">
                <a:solidFill>
                  <a:srgbClr val="FFFFFF"/>
                </a:solidFill>
                <a:effectLst>
                  <a:outerShdw blurRad="38100" dist="38100" dir="2700000" algn="tl">
                    <a:srgbClr val="000000"/>
                  </a:outerShdw>
                </a:effectLst>
                <a:latin typeface="Arial" charset="0"/>
                <a:cs typeface="Arial" charset="0"/>
              </a:rPr>
              <a:t>神 </a:t>
            </a:r>
            <a:r>
              <a:rPr lang="zh-SG" altLang="en-US" sz="3600" dirty="0">
                <a:solidFill>
                  <a:srgbClr val="FFFFFF"/>
                </a:solidFill>
                <a:effectLst>
                  <a:outerShdw blurRad="38100" dist="38100" dir="2700000" algn="tl">
                    <a:srgbClr val="000000"/>
                  </a:outerShdw>
                </a:effectLst>
                <a:latin typeface="Arial" charset="0"/>
                <a:cs typeface="Arial" charset="0"/>
              </a:rPr>
              <a:t>殿 </a:t>
            </a:r>
            <a:r>
              <a:rPr lang="zh-SG" altLang="en-US" sz="3600" dirty="0" smtClean="0">
                <a:solidFill>
                  <a:srgbClr val="FFFFFF"/>
                </a:solidFill>
                <a:effectLst>
                  <a:outerShdw blurRad="38100" dist="38100" dir="2700000" algn="tl">
                    <a:srgbClr val="000000"/>
                  </a:outerShdw>
                </a:effectLst>
                <a:latin typeface="Arial" charset="0"/>
                <a:cs typeface="Arial" charset="0"/>
              </a:rPr>
              <a:t>中</a:t>
            </a:r>
            <a:r>
              <a:rPr lang="en-US" altLang="zh-SG" sz="3600" dirty="0" smtClean="0">
                <a:solidFill>
                  <a:srgbClr val="FFFFFF"/>
                </a:solidFill>
                <a:effectLst>
                  <a:outerShdw blurRad="38100" dist="38100" dir="2700000" algn="tl">
                    <a:srgbClr val="000000"/>
                  </a:outerShdw>
                </a:effectLst>
                <a:latin typeface="Arial" charset="0"/>
                <a:cs typeface="Arial" charset="0"/>
              </a:rPr>
              <a:t>"</a:t>
            </a:r>
            <a:r>
              <a:rPr lang="zh-CN" altLang="en-US" sz="3600" dirty="0" smtClean="0">
                <a:solidFill>
                  <a:srgbClr val="FFFFFF"/>
                </a:solidFill>
                <a:effectLst>
                  <a:outerShdw blurRad="38100" dist="38100" dir="2700000" algn="tl">
                    <a:srgbClr val="000000"/>
                  </a:outerShdw>
                </a:effectLst>
                <a:latin typeface="Arial" charset="0"/>
                <a:cs typeface="Arial" charset="0"/>
              </a:rPr>
              <a:t>在天上 </a:t>
            </a:r>
            <a:r>
              <a:rPr lang="en-US" sz="3200" dirty="0" smtClean="0">
                <a:solidFill>
                  <a:srgbClr val="FFFFFF"/>
                </a:solidFill>
                <a:effectLst>
                  <a:outerShdw blurRad="38100" dist="38100" dir="2700000" algn="tl">
                    <a:srgbClr val="000000"/>
                  </a:outerShdw>
                </a:effectLst>
                <a:latin typeface="Arial" charset="0"/>
                <a:cs typeface="Arial" charset="0"/>
              </a:rPr>
              <a:t>(</a:t>
            </a:r>
            <a:r>
              <a:rPr lang="en-US" sz="3200" dirty="0">
                <a:solidFill>
                  <a:srgbClr val="FFFFFF"/>
                </a:solidFill>
                <a:effectLst>
                  <a:outerShdw blurRad="38100" dist="38100" dir="2700000" algn="tl">
                    <a:srgbClr val="000000"/>
                  </a:outerShdw>
                </a:effectLst>
                <a:latin typeface="Arial" charset="0"/>
                <a:cs typeface="Arial" charset="0"/>
              </a:rPr>
              <a:t>13:6; cf. </a:t>
            </a:r>
            <a:r>
              <a:rPr lang="zh-SG" altLang="en-US" sz="3200" dirty="0">
                <a:solidFill>
                  <a:srgbClr val="FFFFFF"/>
                </a:solidFill>
                <a:effectLst>
                  <a:outerShdw blurRad="38100" dist="38100" dir="2700000" algn="tl">
                    <a:srgbClr val="000000"/>
                  </a:outerShdw>
                </a:effectLst>
                <a:latin typeface="Arial" charset="0"/>
                <a:cs typeface="Arial" charset="0"/>
              </a:rPr>
              <a:t>以 弗 所 書</a:t>
            </a:r>
            <a:r>
              <a:rPr lang="en-US" sz="3200" dirty="0" smtClean="0">
                <a:solidFill>
                  <a:srgbClr val="FFFFFF"/>
                </a:solidFill>
                <a:effectLst>
                  <a:outerShdw blurRad="38100" dist="38100" dir="2700000" algn="tl">
                    <a:srgbClr val="000000"/>
                  </a:outerShdw>
                </a:effectLst>
                <a:latin typeface="Arial" charset="0"/>
                <a:cs typeface="Arial" charset="0"/>
              </a:rPr>
              <a:t>. </a:t>
            </a:r>
            <a:r>
              <a:rPr lang="en-US" sz="3200" dirty="0">
                <a:solidFill>
                  <a:srgbClr val="FFFFFF"/>
                </a:solidFill>
                <a:effectLst>
                  <a:outerShdw blurRad="38100" dist="38100" dir="2700000" algn="tl">
                    <a:srgbClr val="000000"/>
                  </a:outerShdw>
                </a:effectLst>
                <a:latin typeface="Arial" charset="0"/>
                <a:cs typeface="Arial" charset="0"/>
              </a:rPr>
              <a:t>2:21-22)</a:t>
            </a:r>
          </a:p>
        </p:txBody>
      </p:sp>
      <p:sp>
        <p:nvSpPr>
          <p:cNvPr id="5" name="Rectangle 4"/>
          <p:cNvSpPr>
            <a:spLocks noChangeArrowheads="1"/>
          </p:cNvSpPr>
          <p:nvPr/>
        </p:nvSpPr>
        <p:spPr bwMode="auto">
          <a:xfrm>
            <a:off x="381000" y="3703093"/>
            <a:ext cx="8496300" cy="25908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5.	</a:t>
            </a:r>
            <a:r>
              <a:rPr lang="zh-SG" altLang="en-US" sz="3600" dirty="0">
                <a:solidFill>
                  <a:srgbClr val="FFFFFF"/>
                </a:solidFill>
                <a:effectLst>
                  <a:outerShdw blurRad="38100" dist="38100" dir="2700000" algn="tl">
                    <a:srgbClr val="000000"/>
                  </a:outerShdw>
                </a:effectLst>
                <a:latin typeface="Arial" charset="0"/>
                <a:cs typeface="Arial" charset="0"/>
              </a:rPr>
              <a:t>教会</a:t>
            </a:r>
            <a:r>
              <a:rPr lang="zh-SG" altLang="en-US" sz="3600" dirty="0" smtClean="0">
                <a:solidFill>
                  <a:srgbClr val="FFFFFF"/>
                </a:solidFill>
                <a:effectLst>
                  <a:outerShdw blurRad="38100" dist="38100" dir="2700000" algn="tl">
                    <a:srgbClr val="000000"/>
                  </a:outerShdw>
                </a:effectLst>
                <a:latin typeface="Arial" charset="0"/>
                <a:cs typeface="Arial" charset="0"/>
              </a:rPr>
              <a:t>免去神的忿 </a:t>
            </a:r>
            <a:r>
              <a:rPr lang="zh-SG" altLang="en-US" sz="3600" dirty="0">
                <a:solidFill>
                  <a:srgbClr val="FFFFFF"/>
                </a:solidFill>
                <a:effectLst>
                  <a:outerShdw blurRad="38100" dist="38100" dir="2700000" algn="tl">
                    <a:srgbClr val="000000"/>
                  </a:outerShdw>
                </a:effectLst>
                <a:latin typeface="Arial" charset="0"/>
                <a:cs typeface="Arial" charset="0"/>
              </a:rPr>
              <a:t>怒</a:t>
            </a:r>
            <a:r>
              <a:rPr lang="en-US" sz="3600" dirty="0" smtClean="0">
                <a:solidFill>
                  <a:srgbClr val="FFFFFF"/>
                </a:solidFill>
                <a:effectLst>
                  <a:outerShdw blurRad="38100" dist="38100" dir="2700000" algn="tl">
                    <a:srgbClr val="000000"/>
                  </a:outerShdw>
                </a:effectLst>
                <a:latin typeface="Arial" charset="0"/>
                <a:cs typeface="Arial" charset="0"/>
              </a:rPr>
              <a:t> </a:t>
            </a:r>
            <a:r>
              <a:rPr lang="en-US" sz="3200" dirty="0" smtClean="0">
                <a:solidFill>
                  <a:srgbClr val="FFFFFF"/>
                </a:solidFill>
                <a:effectLst>
                  <a:outerShdw blurRad="38100" dist="38100" dir="2700000" algn="tl">
                    <a:srgbClr val="000000"/>
                  </a:outerShdw>
                </a:effectLst>
                <a:latin typeface="Arial" charset="0"/>
                <a:cs typeface="Arial" charset="0"/>
              </a:rPr>
              <a:t>(</a:t>
            </a:r>
            <a:r>
              <a:rPr lang="zh-SG" altLang="en-US" sz="3200" dirty="0" smtClean="0">
                <a:solidFill>
                  <a:srgbClr val="FFFFFF"/>
                </a:solidFill>
                <a:effectLst>
                  <a:outerShdw blurRad="38100" dist="38100" dir="2700000" algn="tl">
                    <a:srgbClr val="000000"/>
                  </a:outerShdw>
                </a:effectLst>
                <a:latin typeface="Arial" charset="0"/>
                <a:cs typeface="Arial" charset="0"/>
              </a:rPr>
              <a:t>約翰福音</a:t>
            </a:r>
            <a:r>
              <a:rPr lang="en-US" sz="3200" dirty="0" smtClean="0">
                <a:solidFill>
                  <a:srgbClr val="FFFFFF"/>
                </a:solidFill>
                <a:effectLst>
                  <a:outerShdw blurRad="38100" dist="38100" dir="2700000" algn="tl">
                    <a:srgbClr val="000000"/>
                  </a:outerShdw>
                </a:effectLst>
                <a:latin typeface="Arial" charset="0"/>
                <a:cs typeface="Arial" charset="0"/>
              </a:rPr>
              <a:t> </a:t>
            </a:r>
            <a:r>
              <a:rPr lang="en-US" sz="3200" dirty="0">
                <a:solidFill>
                  <a:srgbClr val="FFFFFF"/>
                </a:solidFill>
                <a:effectLst>
                  <a:outerShdw blurRad="38100" dist="38100" dir="2700000" algn="tl">
                    <a:srgbClr val="000000"/>
                  </a:outerShdw>
                </a:effectLst>
                <a:latin typeface="Arial" charset="0"/>
                <a:cs typeface="Arial" charset="0"/>
              </a:rPr>
              <a:t>5:24, </a:t>
            </a:r>
            <a:r>
              <a:rPr lang="zh-CN" altLang="en-US" sz="3200" dirty="0" smtClean="0">
                <a:solidFill>
                  <a:srgbClr val="FFFFFF"/>
                </a:solidFill>
                <a:effectLst>
                  <a:outerShdw blurRad="38100" dist="38100" dir="2700000" algn="tl">
                    <a:srgbClr val="000000"/>
                  </a:outerShdw>
                </a:effectLst>
                <a:latin typeface="Arial" charset="0"/>
                <a:cs typeface="Arial" charset="0"/>
              </a:rPr>
              <a:t>罗马</a:t>
            </a:r>
            <a:r>
              <a:rPr lang="en-US" sz="3200" dirty="0" smtClean="0">
                <a:solidFill>
                  <a:srgbClr val="FFFFFF"/>
                </a:solidFill>
                <a:effectLst>
                  <a:outerShdw blurRad="38100" dist="38100" dir="2700000" algn="tl">
                    <a:srgbClr val="000000"/>
                  </a:outerShdw>
                </a:effectLst>
                <a:latin typeface="Arial" charset="0"/>
                <a:cs typeface="Arial" charset="0"/>
              </a:rPr>
              <a:t>. </a:t>
            </a:r>
            <a:r>
              <a:rPr lang="en-US" sz="3200" dirty="0">
                <a:solidFill>
                  <a:srgbClr val="FFFFFF"/>
                </a:solidFill>
                <a:effectLst>
                  <a:outerShdw blurRad="38100" dist="38100" dir="2700000" algn="tl">
                    <a:srgbClr val="000000"/>
                  </a:outerShdw>
                </a:effectLst>
                <a:latin typeface="Arial" charset="0"/>
                <a:cs typeface="Arial" charset="0"/>
              </a:rPr>
              <a:t>5:9; 8:1; </a:t>
            </a:r>
            <a:r>
              <a:rPr lang="zh-TW" altLang="en-US" sz="3200" dirty="0" smtClean="0">
                <a:solidFill>
                  <a:srgbClr val="FFFFFF"/>
                </a:solidFill>
                <a:effectLst>
                  <a:outerShdw blurRad="38100" dist="38100" dir="2700000" algn="tl">
                    <a:srgbClr val="000000"/>
                  </a:outerShdw>
                </a:effectLst>
                <a:latin typeface="Arial" charset="0"/>
                <a:cs typeface="Arial" charset="0"/>
              </a:rPr>
              <a:t>帖撒羅尼迦前書</a:t>
            </a:r>
            <a:r>
              <a:rPr lang="en-US" sz="3200" dirty="0" smtClean="0">
                <a:solidFill>
                  <a:srgbClr val="FFFFFF"/>
                </a:solidFill>
                <a:effectLst>
                  <a:outerShdw blurRad="38100" dist="38100" dir="2700000" algn="tl">
                    <a:srgbClr val="000000"/>
                  </a:outerShdw>
                </a:effectLst>
                <a:latin typeface="Arial" charset="0"/>
                <a:cs typeface="Arial" charset="0"/>
              </a:rPr>
              <a:t> </a:t>
            </a:r>
            <a:r>
              <a:rPr lang="en-US" sz="3200" dirty="0">
                <a:solidFill>
                  <a:srgbClr val="FFFFFF"/>
                </a:solidFill>
                <a:effectLst>
                  <a:outerShdw blurRad="38100" dist="38100" dir="2700000" algn="tl">
                    <a:srgbClr val="000000"/>
                  </a:outerShdw>
                </a:effectLst>
                <a:latin typeface="Arial" charset="0"/>
                <a:cs typeface="Arial" charset="0"/>
              </a:rPr>
              <a:t>1:10; 5:9).</a:t>
            </a:r>
            <a:r>
              <a:rPr lang="en-US" sz="3600" dirty="0">
                <a:solidFill>
                  <a:srgbClr val="FFFFFF"/>
                </a:solidFill>
                <a:effectLst>
                  <a:outerShdw blurRad="38100" dist="38100" dir="2700000" algn="tl">
                    <a:srgbClr val="000000"/>
                  </a:outerShdw>
                </a:effectLst>
                <a:latin typeface="Arial" charset="0"/>
                <a:cs typeface="Arial" charset="0"/>
              </a:rPr>
              <a:t> </a:t>
            </a:r>
            <a:r>
              <a:rPr lang="zh-SG" altLang="en-US" sz="3600" dirty="0">
                <a:solidFill>
                  <a:srgbClr val="FFFFFF"/>
                </a:solidFill>
                <a:effectLst>
                  <a:outerShdw blurRad="38100" dist="38100" dir="2700000" algn="tl">
                    <a:srgbClr val="000000"/>
                  </a:outerShdw>
                </a:effectLst>
                <a:latin typeface="Arial" charset="0"/>
                <a:cs typeface="Arial" charset="0"/>
              </a:rPr>
              <a:t>迫</a:t>
            </a:r>
            <a:r>
              <a:rPr lang="zh-SG" altLang="en-US" sz="3600" dirty="0" smtClean="0">
                <a:solidFill>
                  <a:srgbClr val="FFFFFF"/>
                </a:solidFill>
                <a:effectLst>
                  <a:outerShdw blurRad="38100" dist="38100" dir="2700000" algn="tl">
                    <a:srgbClr val="000000"/>
                  </a:outerShdw>
                </a:effectLst>
                <a:latin typeface="Arial" charset="0"/>
                <a:cs typeface="Arial" charset="0"/>
              </a:rPr>
              <a:t>害</a:t>
            </a:r>
            <a:r>
              <a:rPr lang="zh-CN" altLang="en-US" sz="3600" dirty="0" smtClean="0">
                <a:solidFill>
                  <a:srgbClr val="FFFFFF"/>
                </a:solidFill>
                <a:effectLst>
                  <a:outerShdw blurRad="38100" dist="38100" dir="2700000" algn="tl">
                    <a:srgbClr val="000000"/>
                  </a:outerShdw>
                </a:effectLst>
                <a:latin typeface="Arial" charset="0"/>
                <a:cs typeface="Arial" charset="0"/>
              </a:rPr>
              <a:t>和</a:t>
            </a:r>
            <a:r>
              <a:rPr lang="zh-SG" altLang="en-US" sz="3600" dirty="0" smtClean="0">
                <a:solidFill>
                  <a:srgbClr val="FFFFFF"/>
                </a:solidFill>
                <a:effectLst>
                  <a:outerShdw blurRad="38100" dist="38100" dir="2700000" algn="tl">
                    <a:srgbClr val="000000"/>
                  </a:outerShdw>
                </a:effectLst>
                <a:latin typeface="Arial" charset="0"/>
                <a:cs typeface="Arial" charset="0"/>
              </a:rPr>
              <a:t>忿怒</a:t>
            </a:r>
            <a:r>
              <a:rPr lang="zh-CN" altLang="en-US" sz="3600" dirty="0" smtClean="0">
                <a:solidFill>
                  <a:srgbClr val="FFFFFF"/>
                </a:solidFill>
                <a:effectLst>
                  <a:outerShdw blurRad="38100" dist="38100" dir="2700000" algn="tl">
                    <a:srgbClr val="000000"/>
                  </a:outerShdw>
                </a:effectLst>
                <a:latin typeface="Arial" charset="0"/>
                <a:cs typeface="Arial" charset="0"/>
              </a:rPr>
              <a:t>是截然不同。</a:t>
            </a: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142341"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smtClean="0">
                <a:solidFill>
                  <a:srgbClr val="FFFFFF"/>
                </a:solidFill>
                <a:latin typeface="Arial" charset="0"/>
                <a:cs typeface="Arial" charset="0"/>
              </a:rPr>
              <a:t>209</a:t>
            </a:r>
            <a:endParaRPr lang="en-US" b="1" smtClean="0">
              <a:solidFill>
                <a:srgbClr val="000000"/>
              </a:solidFill>
              <a:latin typeface="Arial" charset="0"/>
              <a:cs typeface="Arial" charset="0"/>
            </a:endParaRPr>
          </a:p>
        </p:txBody>
      </p:sp>
    </p:spTree>
    <p:extLst>
      <p:ext uri="{BB962C8B-B14F-4D97-AF65-F5344CB8AC3E}">
        <p14:creationId xmlns:p14="http://schemas.microsoft.com/office/powerpoint/2010/main" val="270659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smtClean="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smtClean="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smtClean="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7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FF66FF"/>
                </a:solidFill>
                <a:latin typeface="Arial"/>
                <a:cs typeface="Arial"/>
              </a:rPr>
              <a:t>1000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smtClean="0">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smtClean="0">
                <a:solidFill>
                  <a:srgbClr val="FFFF99"/>
                </a:solidFill>
                <a:latin typeface="Arial"/>
                <a:ea typeface="ＭＳ Ｐゴシック" charset="0"/>
                <a:cs typeface="Arial"/>
              </a:rPr>
              <a:t>"</a:t>
            </a:r>
            <a:r>
              <a:rPr lang="zh-SG" altLang="en-US" sz="4000" b="1" dirty="0" smtClean="0">
                <a:solidFill>
                  <a:srgbClr val="FFFF99"/>
                </a:solidFill>
                <a:ea typeface="ＭＳ Ｐゴシック" charset="0"/>
              </a:rPr>
              <a:t>磨难</a:t>
            </a:r>
            <a:r>
              <a:rPr lang="zh-CN" altLang="en-US" sz="4000" b="1" dirty="0" smtClean="0">
                <a:solidFill>
                  <a:srgbClr val="FFFF99"/>
                </a:solidFill>
                <a:ea typeface="ＭＳ Ｐゴシック" charset="0"/>
              </a:rPr>
              <a:t>前</a:t>
            </a: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 </a:t>
            </a: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smtClean="0">
                <a:solidFill>
                  <a:srgbClr val="FFFFFF"/>
                </a:solidFill>
                <a:latin typeface="Arial"/>
                <a:cs typeface="Arial"/>
              </a:rPr>
              <a:t>208</a:t>
            </a:r>
            <a:endParaRPr lang="en-US" b="1" dirty="0" smtClean="0">
              <a:solidFill>
                <a:srgbClr val="000000"/>
              </a:solidFill>
              <a:latin typeface="Arial"/>
              <a:cs typeface="Arial"/>
            </a:endParaRPr>
          </a:p>
        </p:txBody>
      </p:sp>
      <p:sp>
        <p:nvSpPr>
          <p:cNvPr id="17" name="Text Box 5"/>
          <p:cNvSpPr txBox="1">
            <a:spLocks noChangeArrowheads="1"/>
          </p:cNvSpPr>
          <p:nvPr/>
        </p:nvSpPr>
        <p:spPr bwMode="auto">
          <a:xfrm>
            <a:off x="5334000" y="1371600"/>
            <a:ext cx="3810000" cy="255454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dirty="0">
                <a:solidFill>
                  <a:srgbClr val="FFFFFF"/>
                </a:solidFill>
                <a:latin typeface="Arial"/>
                <a:cs typeface="Arial"/>
              </a:rPr>
              <a:t>2. </a:t>
            </a:r>
            <a:r>
              <a:rPr lang="zh-CN" altLang="en-US" sz="3200" b="1" dirty="0">
                <a:solidFill>
                  <a:srgbClr val="FFFFFF"/>
                </a:solidFill>
                <a:latin typeface="Arial"/>
                <a:cs typeface="Arial"/>
              </a:rPr>
              <a:t>我 必 在 普 天 下 人 受 试 炼 的 时 候 ， 保 守 你 免 去 你 的 试 </a:t>
            </a:r>
            <a:r>
              <a:rPr lang="zh-CN" altLang="en-US" sz="3200" b="1" dirty="0" smtClean="0">
                <a:solidFill>
                  <a:srgbClr val="FFFFFF"/>
                </a:solidFill>
                <a:latin typeface="Arial"/>
                <a:cs typeface="Arial"/>
              </a:rPr>
              <a:t>炼</a:t>
            </a:r>
            <a:r>
              <a:rPr lang="en-US" altLang="zh-CN" sz="3200" b="1" dirty="0" smtClean="0">
                <a:solidFill>
                  <a:srgbClr val="FFFFFF"/>
                </a:solidFill>
                <a:latin typeface="Arial"/>
                <a:cs typeface="Arial"/>
              </a:rPr>
              <a:t> </a:t>
            </a:r>
            <a:r>
              <a:rPr lang="en-US" sz="3200" b="1" dirty="0" smtClean="0">
                <a:solidFill>
                  <a:srgbClr val="FFFFFF"/>
                </a:solidFill>
                <a:latin typeface="Arial"/>
                <a:cs typeface="Arial"/>
              </a:rPr>
              <a:t>(</a:t>
            </a:r>
            <a:r>
              <a:rPr lang="zh-SG" altLang="en-US" sz="3200" b="1" dirty="0">
                <a:solidFill>
                  <a:srgbClr val="FFFFFF"/>
                </a:solidFill>
                <a:latin typeface="Arial"/>
                <a:cs typeface="Arial"/>
              </a:rPr>
              <a:t>启 示 录</a:t>
            </a:r>
            <a:r>
              <a:rPr lang="en-US" sz="3200" b="1" dirty="0" smtClean="0">
                <a:solidFill>
                  <a:srgbClr val="FFFFFF"/>
                </a:solidFill>
                <a:latin typeface="Arial"/>
                <a:cs typeface="Arial"/>
              </a:rPr>
              <a:t>. 3:10)</a:t>
            </a: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Curved Down Arrow 19"/>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smtClean="0">
              <a:solidFill>
                <a:srgbClr val="000000"/>
              </a:solidFill>
              <a:latin typeface="Arial"/>
              <a:cs typeface="Arial"/>
            </a:endParaRPr>
          </a:p>
        </p:txBody>
      </p:sp>
      <p:sp>
        <p:nvSpPr>
          <p:cNvPr id="22" name="Right Arrow 21"/>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smtClean="0">
              <a:solidFill>
                <a:srgbClr val="000000"/>
              </a:solidFill>
              <a:latin typeface="Arial"/>
              <a:cs typeface="Arial"/>
            </a:endParaRPr>
          </a:p>
        </p:txBody>
      </p:sp>
      <p:sp>
        <p:nvSpPr>
          <p:cNvPr id="23" name="Text Box 5"/>
          <p:cNvSpPr txBox="1">
            <a:spLocks noChangeArrowheads="1"/>
          </p:cNvSpPr>
          <p:nvPr/>
        </p:nvSpPr>
        <p:spPr bwMode="auto">
          <a:xfrm>
            <a:off x="5334000" y="1371600"/>
            <a:ext cx="3810000" cy="48013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a:solidFill>
                  <a:srgbClr val="FFFFFF"/>
                </a:solidFill>
                <a:latin typeface="Arial"/>
                <a:cs typeface="Arial"/>
              </a:rPr>
              <a:t>5</a:t>
            </a:r>
            <a:r>
              <a:rPr lang="en-US" sz="3200" b="1" dirty="0" smtClean="0">
                <a:solidFill>
                  <a:srgbClr val="FFFFFF"/>
                </a:solidFill>
                <a:latin typeface="Arial"/>
                <a:cs typeface="Arial"/>
              </a:rPr>
              <a:t>. </a:t>
            </a:r>
            <a:r>
              <a:rPr lang="zh-CN" altLang="en-US" sz="3200" b="1" dirty="0">
                <a:solidFill>
                  <a:srgbClr val="FFFFFF"/>
                </a:solidFill>
                <a:latin typeface="Arial"/>
                <a:cs typeface="Arial"/>
              </a:rPr>
              <a:t>教会免去神的忿 怒 </a:t>
            </a:r>
            <a:r>
              <a:rPr lang="en-US" sz="3200" b="1" dirty="0" smtClean="0">
                <a:solidFill>
                  <a:srgbClr val="FFFFFF"/>
                </a:solidFill>
                <a:latin typeface="Arial"/>
                <a:cs typeface="Arial"/>
              </a:rPr>
              <a:t>:</a:t>
            </a:r>
            <a:r>
              <a:rPr lang="en-US" sz="3200" dirty="0" smtClean="0">
                <a:solidFill>
                  <a:srgbClr val="FFFFFF"/>
                </a:solidFill>
                <a:latin typeface="Arial"/>
                <a:cs typeface="Arial"/>
              </a:rPr>
              <a:t/>
            </a:r>
            <a:br>
              <a:rPr lang="en-US" sz="3200" dirty="0" smtClean="0">
                <a:solidFill>
                  <a:srgbClr val="FFFFFF"/>
                </a:solidFill>
                <a:latin typeface="Arial"/>
                <a:cs typeface="Arial"/>
              </a:rPr>
            </a:br>
            <a:r>
              <a:rPr lang="en-US" sz="3200" dirty="0" smtClean="0">
                <a:solidFill>
                  <a:srgbClr val="FFFFFF"/>
                </a:solidFill>
                <a:latin typeface="Arial"/>
                <a:cs typeface="Arial"/>
              </a:rPr>
              <a:t>• </a:t>
            </a:r>
            <a:r>
              <a:rPr lang="zh-SG" altLang="en-US" sz="2800" dirty="0">
                <a:solidFill>
                  <a:srgbClr val="FFFFFF"/>
                </a:solidFill>
                <a:latin typeface="Arial"/>
                <a:cs typeface="Arial"/>
              </a:rPr>
              <a:t>約翰福音</a:t>
            </a:r>
            <a:r>
              <a:rPr lang="en-US" sz="2800" dirty="0" smtClean="0">
                <a:solidFill>
                  <a:srgbClr val="FFFFFF"/>
                </a:solidFill>
                <a:latin typeface="Arial"/>
                <a:cs typeface="Arial"/>
              </a:rPr>
              <a:t> 5:24</a:t>
            </a:r>
            <a:br>
              <a:rPr lang="en-US" sz="2800" dirty="0" smtClean="0">
                <a:solidFill>
                  <a:srgbClr val="FFFFFF"/>
                </a:solidFill>
                <a:latin typeface="Arial"/>
                <a:cs typeface="Arial"/>
              </a:rPr>
            </a:br>
            <a:r>
              <a:rPr lang="en-US" sz="2800" dirty="0" smtClean="0">
                <a:solidFill>
                  <a:srgbClr val="FFFFFF"/>
                </a:solidFill>
                <a:latin typeface="Arial"/>
                <a:cs typeface="Arial"/>
              </a:rPr>
              <a:t>• </a:t>
            </a:r>
            <a:r>
              <a:rPr lang="zh-SG" altLang="en-US" sz="2800" dirty="0">
                <a:solidFill>
                  <a:srgbClr val="FFFFFF"/>
                </a:solidFill>
                <a:latin typeface="Arial"/>
                <a:cs typeface="Arial"/>
              </a:rPr>
              <a:t>罗马</a:t>
            </a:r>
            <a:r>
              <a:rPr lang="en-US" sz="2800" dirty="0" smtClean="0">
                <a:solidFill>
                  <a:srgbClr val="FFFFFF"/>
                </a:solidFill>
                <a:latin typeface="Arial"/>
                <a:cs typeface="Arial"/>
              </a:rPr>
              <a:t>. 5:9; 8:1</a:t>
            </a:r>
            <a:br>
              <a:rPr lang="en-US" sz="2800" dirty="0" smtClean="0">
                <a:solidFill>
                  <a:srgbClr val="FFFFFF"/>
                </a:solidFill>
                <a:latin typeface="Arial"/>
                <a:cs typeface="Arial"/>
              </a:rPr>
            </a:br>
            <a:r>
              <a:rPr lang="en-US" sz="2800" dirty="0" smtClean="0">
                <a:solidFill>
                  <a:srgbClr val="FFFFFF"/>
                </a:solidFill>
                <a:latin typeface="Arial"/>
                <a:cs typeface="Arial"/>
              </a:rPr>
              <a:t>• </a:t>
            </a:r>
            <a:r>
              <a:rPr lang="zh-TW" altLang="en-US" sz="2800" dirty="0">
                <a:solidFill>
                  <a:srgbClr val="FFFFFF"/>
                </a:solidFill>
                <a:latin typeface="Arial"/>
                <a:cs typeface="Arial"/>
              </a:rPr>
              <a:t>帖撒羅尼迦前書</a:t>
            </a:r>
            <a:r>
              <a:rPr lang="en-US" sz="2800" dirty="0" smtClean="0">
                <a:solidFill>
                  <a:srgbClr val="FFFFFF"/>
                </a:solidFill>
                <a:latin typeface="Arial"/>
                <a:cs typeface="Arial"/>
              </a:rPr>
              <a:t> 1:10; 5:9</a:t>
            </a:r>
            <a:br>
              <a:rPr lang="en-US" sz="2800" dirty="0" smtClean="0">
                <a:solidFill>
                  <a:srgbClr val="FFFFFF"/>
                </a:solidFill>
                <a:latin typeface="Arial"/>
                <a:cs typeface="Arial"/>
              </a:rPr>
            </a:br>
            <a:r>
              <a:rPr lang="en-US" sz="2800" dirty="0" smtClean="0">
                <a:solidFill>
                  <a:srgbClr val="FFFFFF"/>
                </a:solidFill>
                <a:latin typeface="Arial"/>
                <a:cs typeface="Arial"/>
              </a:rPr>
              <a:t>• </a:t>
            </a:r>
            <a:r>
              <a:rPr lang="zh-SG" altLang="en-US" sz="2800" dirty="0" smtClean="0">
                <a:solidFill>
                  <a:srgbClr val="FFFFFF"/>
                </a:solidFill>
                <a:latin typeface="Arial"/>
                <a:cs typeface="Arial"/>
              </a:rPr>
              <a:t>启示录</a:t>
            </a:r>
            <a:r>
              <a:rPr lang="en-US" sz="2800" dirty="0" smtClean="0">
                <a:solidFill>
                  <a:srgbClr val="FFFFFF"/>
                </a:solidFill>
                <a:latin typeface="Arial"/>
                <a:cs typeface="Arial"/>
              </a:rPr>
              <a:t> 6:15-17</a:t>
            </a:r>
            <a:br>
              <a:rPr lang="en-US" sz="2800" dirty="0" smtClean="0">
                <a:solidFill>
                  <a:srgbClr val="FFFFFF"/>
                </a:solidFill>
                <a:latin typeface="Arial"/>
                <a:cs typeface="Arial"/>
              </a:rPr>
            </a:br>
            <a:r>
              <a:rPr lang="en-US" sz="2800" dirty="0" smtClean="0">
                <a:solidFill>
                  <a:srgbClr val="FFFFFF"/>
                </a:solidFill>
                <a:latin typeface="Arial"/>
                <a:cs typeface="Arial"/>
              </a:rPr>
              <a:t>• </a:t>
            </a:r>
            <a:r>
              <a:rPr lang="zh-SG" altLang="en-US" sz="2800" dirty="0" smtClean="0">
                <a:solidFill>
                  <a:srgbClr val="FFFFFF"/>
                </a:solidFill>
                <a:latin typeface="Arial"/>
                <a:cs typeface="Arial"/>
              </a:rPr>
              <a:t>启示录</a:t>
            </a:r>
            <a:r>
              <a:rPr lang="en-US" sz="2800" dirty="0" smtClean="0">
                <a:solidFill>
                  <a:srgbClr val="FFFFFF"/>
                </a:solidFill>
                <a:latin typeface="Arial"/>
                <a:cs typeface="Arial"/>
              </a:rPr>
              <a:t>11:18</a:t>
            </a:r>
            <a:br>
              <a:rPr lang="en-US" sz="2800" dirty="0" smtClean="0">
                <a:solidFill>
                  <a:srgbClr val="FFFFFF"/>
                </a:solidFill>
                <a:latin typeface="Arial"/>
                <a:cs typeface="Arial"/>
              </a:rPr>
            </a:br>
            <a:r>
              <a:rPr lang="en-US" sz="2800" dirty="0" smtClean="0">
                <a:solidFill>
                  <a:srgbClr val="FFFFFF"/>
                </a:solidFill>
                <a:latin typeface="Arial"/>
                <a:cs typeface="Arial"/>
              </a:rPr>
              <a:t>• </a:t>
            </a:r>
            <a:r>
              <a:rPr lang="zh-SG" altLang="en-US" sz="2800" dirty="0" smtClean="0">
                <a:solidFill>
                  <a:srgbClr val="FFFFFF"/>
                </a:solidFill>
                <a:latin typeface="Arial"/>
                <a:cs typeface="Arial"/>
              </a:rPr>
              <a:t>启示录</a:t>
            </a:r>
            <a:r>
              <a:rPr lang="en-US" sz="2800" dirty="0" smtClean="0">
                <a:solidFill>
                  <a:srgbClr val="FFFFFF"/>
                </a:solidFill>
                <a:latin typeface="Arial"/>
                <a:cs typeface="Arial"/>
              </a:rPr>
              <a:t> 14:10, 19</a:t>
            </a:r>
          </a:p>
          <a:p>
            <a:pPr>
              <a:spcBef>
                <a:spcPct val="50000"/>
              </a:spcBef>
            </a:pPr>
            <a:endParaRPr lang="en-US" sz="2800" b="1" dirty="0" smtClean="0">
              <a:solidFill>
                <a:srgbClr val="FFFFFF"/>
              </a:solidFill>
              <a:latin typeface="Arial"/>
              <a:cs typeface="Arial"/>
            </a:endParaRPr>
          </a:p>
        </p:txBody>
      </p:sp>
    </p:spTree>
    <p:extLst>
      <p:ext uri="{BB962C8B-B14F-4D97-AF65-F5344CB8AC3E}">
        <p14:creationId xmlns:p14="http://schemas.microsoft.com/office/powerpoint/2010/main" val="151426063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par>
                          <p:cTn id="77" fill="hold">
                            <p:stCondLst>
                              <p:cond delay="0"/>
                            </p:stCondLst>
                            <p:childTnLst>
                              <p:par>
                                <p:cTn id="78" presetID="22" presetClass="entr" presetSubtype="2"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right)">
                                      <p:cBhvr>
                                        <p:cTn id="8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P spid="17" grpId="0" animBg="1"/>
      <p:bldP spid="18" grpId="0" animBg="1"/>
      <p:bldP spid="19" grpId="0" animBg="1"/>
      <p:bldP spid="20"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5800" y="142303"/>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a:t>
            </a:r>
            <a:r>
              <a:rPr lang="zh-CN" altLang="en-US" dirty="0" smtClean="0">
                <a:solidFill>
                  <a:schemeClr val="bg1"/>
                </a:solidFill>
                <a:latin typeface="Arial" charset="0"/>
                <a:ea typeface="ＭＳ Ｐゴシック" charset="0"/>
                <a:cs typeface="Arial" charset="0"/>
              </a:rPr>
              <a:t>是</a:t>
            </a:r>
            <a:r>
              <a:rPr lang="en-US" altLang="zh-CN" dirty="0" smtClean="0">
                <a:solidFill>
                  <a:schemeClr val="bg1"/>
                </a:solidFill>
                <a:latin typeface="Arial" charset="0"/>
                <a:ea typeface="ＭＳ Ｐゴシック" charset="0"/>
                <a:cs typeface="Arial" charset="0"/>
              </a:rPr>
              <a:t>"</a:t>
            </a:r>
            <a:r>
              <a:rPr lang="zh-CN" altLang="en-US" dirty="0" smtClean="0">
                <a:solidFill>
                  <a:schemeClr val="bg1"/>
                </a:solidFill>
                <a:latin typeface="Arial" charset="0"/>
                <a:ea typeface="ＭＳ Ｐゴシック" charset="0"/>
                <a:cs typeface="Arial" charset="0"/>
              </a:rPr>
              <a:t>磨难</a:t>
            </a:r>
            <a:r>
              <a:rPr lang="zh-CN" altLang="en-US" dirty="0">
                <a:solidFill>
                  <a:schemeClr val="bg1"/>
                </a:solidFill>
                <a:latin typeface="Arial" charset="0"/>
                <a:ea typeface="ＭＳ Ｐゴシック" charset="0"/>
                <a:cs typeface="Arial" charset="0"/>
              </a:rPr>
              <a:t>前 </a:t>
            </a:r>
            <a:r>
              <a:rPr lang="en-US" altLang="zh-CN" dirty="0">
                <a:solidFill>
                  <a:schemeClr val="bg1"/>
                </a:solidFill>
                <a:latin typeface="Arial" charset="0"/>
                <a:ea typeface="ＭＳ Ｐゴシック" charset="0"/>
                <a:cs typeface="Arial" charset="0"/>
              </a:rPr>
              <a:t>- </a:t>
            </a:r>
            <a:r>
              <a:rPr lang="zh-CN" altLang="en-US" dirty="0" smtClean="0">
                <a:solidFill>
                  <a:schemeClr val="bg1"/>
                </a:solidFill>
                <a:latin typeface="Arial" charset="0"/>
                <a:ea typeface="ＭＳ Ｐゴシック" charset="0"/>
                <a:cs typeface="Arial" charset="0"/>
              </a:rPr>
              <a:t>升天</a:t>
            </a:r>
            <a:r>
              <a:rPr lang="en-US" altLang="zh-CN" dirty="0" smtClean="0">
                <a:solidFill>
                  <a:schemeClr val="bg1"/>
                </a:solidFill>
                <a:latin typeface="Arial" charset="0"/>
                <a:ea typeface="ＭＳ Ｐゴシック" charset="0"/>
                <a:cs typeface="Arial" charset="0"/>
              </a:rPr>
              <a:t>"</a:t>
            </a:r>
            <a:r>
              <a:rPr lang="zh-CN" altLang="en-US" dirty="0" smtClean="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071344"/>
            <a:ext cx="8496300" cy="1549021"/>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6.	</a:t>
            </a:r>
            <a:r>
              <a:rPr lang="zh-SG" altLang="en-US" sz="3600" dirty="0">
                <a:solidFill>
                  <a:srgbClr val="FFFFFF"/>
                </a:solidFill>
                <a:effectLst>
                  <a:outerShdw blurRad="38100" dist="38100" dir="2700000" algn="tl">
                    <a:srgbClr val="000000"/>
                  </a:outerShdw>
                </a:effectLst>
                <a:latin typeface="Arial" charset="0"/>
                <a:cs typeface="Arial" charset="0"/>
              </a:rPr>
              <a:t>升</a:t>
            </a:r>
            <a:r>
              <a:rPr lang="zh-SG" altLang="en-US" sz="3600" dirty="0" smtClean="0">
                <a:solidFill>
                  <a:srgbClr val="FFFFFF"/>
                </a:solidFill>
                <a:effectLst>
                  <a:outerShdw blurRad="38100" dist="38100" dir="2700000" algn="tl">
                    <a:srgbClr val="000000"/>
                  </a:outerShdw>
                </a:effectLst>
                <a:latin typeface="Arial" charset="0"/>
                <a:cs typeface="Arial" charset="0"/>
              </a:rPr>
              <a:t>天</a:t>
            </a:r>
            <a:r>
              <a:rPr lang="zh-CN" altLang="en-US" sz="3600" dirty="0" smtClean="0">
                <a:solidFill>
                  <a:srgbClr val="FFFFFF"/>
                </a:solidFill>
                <a:effectLst>
                  <a:outerShdw blurRad="38100" dist="38100" dir="2700000" algn="tl">
                    <a:srgbClr val="000000"/>
                  </a:outerShdw>
                </a:effectLst>
                <a:latin typeface="Arial" charset="0"/>
                <a:cs typeface="Arial" charset="0"/>
              </a:rPr>
              <a:t>将</a:t>
            </a:r>
            <a:r>
              <a:rPr lang="zh-SG" altLang="en-US" sz="3600" dirty="0" smtClean="0">
                <a:solidFill>
                  <a:srgbClr val="FFFFFF"/>
                </a:solidFill>
                <a:effectLst>
                  <a:outerShdw blurRad="38100" dist="38100" dir="2700000" algn="tl">
                    <a:srgbClr val="000000"/>
                  </a:outerShdw>
                </a:effectLst>
                <a:latin typeface="Arial" charset="0"/>
                <a:cs typeface="Arial" charset="0"/>
              </a:rPr>
              <a:t>逼</a:t>
            </a:r>
            <a:r>
              <a:rPr lang="zh-SG" altLang="en-US" sz="3600" dirty="0">
                <a:solidFill>
                  <a:srgbClr val="FFFFFF"/>
                </a:solidFill>
                <a:effectLst>
                  <a:outerShdw blurRad="38100" dist="38100" dir="2700000" algn="tl">
                    <a:srgbClr val="000000"/>
                  </a:outerShdw>
                </a:effectLst>
                <a:latin typeface="Arial" charset="0"/>
                <a:cs typeface="Arial" charset="0"/>
              </a:rPr>
              <a:t>近</a:t>
            </a:r>
            <a:r>
              <a:rPr lang="en-US" sz="3600" dirty="0" smtClean="0">
                <a:solidFill>
                  <a:srgbClr val="FFFFFF"/>
                </a:solidFill>
                <a:effectLst>
                  <a:outerShdw blurRad="38100" dist="38100" dir="2700000" algn="tl">
                    <a:srgbClr val="000000"/>
                  </a:outerShdw>
                </a:effectLst>
                <a:latin typeface="Arial" charset="0"/>
                <a:cs typeface="Arial" charset="0"/>
              </a:rPr>
              <a:t> ("</a:t>
            </a:r>
            <a:r>
              <a:rPr lang="zh-CN" altLang="en-US" sz="3600" dirty="0" smtClean="0">
                <a:solidFill>
                  <a:srgbClr val="FFFFFF"/>
                </a:solidFill>
                <a:effectLst>
                  <a:outerShdw blurRad="38100" dist="38100" dir="2700000" algn="tl">
                    <a:srgbClr val="000000"/>
                  </a:outerShdw>
                </a:effectLst>
                <a:latin typeface="Arial" charset="0"/>
                <a:cs typeface="Arial" charset="0"/>
              </a:rPr>
              <a:t>随时都会发生</a:t>
            </a:r>
            <a:r>
              <a:rPr lang="en-US" altLang="zh-CN" sz="3600" dirty="0" smtClean="0">
                <a:solidFill>
                  <a:srgbClr val="FFFFFF"/>
                </a:solidFill>
                <a:effectLst>
                  <a:outerShdw blurRad="38100" dist="38100" dir="2700000" algn="tl">
                    <a:srgbClr val="000000"/>
                  </a:outerShdw>
                </a:effectLst>
                <a:latin typeface="Arial" charset="0"/>
                <a:cs typeface="Arial" charset="0"/>
              </a:rPr>
              <a:t>"</a:t>
            </a:r>
            <a:r>
              <a:rPr lang="en-US" sz="3600" dirty="0" smtClean="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当然磨难</a:t>
            </a:r>
            <a:r>
              <a:rPr lang="zh-CN" altLang="en-US" sz="3600" dirty="0" smtClean="0">
                <a:solidFill>
                  <a:srgbClr val="FFFFFF"/>
                </a:solidFill>
                <a:effectLst>
                  <a:outerShdw blurRad="38100" dist="38100" dir="2700000" algn="tl">
                    <a:srgbClr val="000000"/>
                  </a:outerShdw>
                </a:effectLst>
                <a:latin typeface="Arial" charset="0"/>
                <a:cs typeface="Arial" charset="0"/>
              </a:rPr>
              <a:t>前也将来即。</a:t>
            </a: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5" name="Rectangle 4"/>
          <p:cNvSpPr>
            <a:spLocks noChangeArrowheads="1"/>
          </p:cNvSpPr>
          <p:nvPr/>
        </p:nvSpPr>
        <p:spPr bwMode="auto">
          <a:xfrm>
            <a:off x="1066800" y="2142685"/>
            <a:ext cx="7810500" cy="990600"/>
          </a:xfrm>
          <a:prstGeom prst="rect">
            <a:avLst/>
          </a:prstGeom>
          <a:noFill/>
          <a:ln w="9525">
            <a:noFill/>
            <a:miter lim="800000"/>
            <a:headEnd/>
            <a:tailEnd/>
          </a:ln>
        </p:spPr>
        <p:txBody>
          <a:bodyPr/>
          <a:lstStyle/>
          <a:p>
            <a:pPr marL="742950" indent="-742950">
              <a:spcBef>
                <a:spcPct val="20000"/>
              </a:spcBef>
            </a:pPr>
            <a:r>
              <a:rPr lang="en-US" sz="2800" dirty="0" smtClean="0">
                <a:solidFill>
                  <a:srgbClr val="FFFFFF"/>
                </a:solidFill>
                <a:effectLst>
                  <a:outerShdw blurRad="38100" dist="38100" dir="2700000" algn="tl">
                    <a:srgbClr val="000000"/>
                  </a:outerShdw>
                </a:effectLst>
                <a:latin typeface="Arial" charset="0"/>
                <a:cs typeface="Arial" charset="0"/>
              </a:rPr>
              <a:t>a.	"…</a:t>
            </a:r>
            <a:r>
              <a:rPr lang="zh-CN" altLang="en-US" sz="2800" dirty="0" smtClean="0">
                <a:solidFill>
                  <a:srgbClr val="FFFFFF"/>
                </a:solidFill>
                <a:effectLst>
                  <a:outerShdw blurRad="38100" dist="38100" dir="2700000" algn="tl">
                    <a:srgbClr val="000000"/>
                  </a:outerShdw>
                </a:effectLst>
                <a:latin typeface="Arial" charset="0"/>
                <a:cs typeface="Arial" charset="0"/>
              </a:rPr>
              <a:t>主 </a:t>
            </a:r>
            <a:r>
              <a:rPr lang="zh-CN" altLang="en-US" sz="2800" dirty="0">
                <a:solidFill>
                  <a:srgbClr val="FFFFFF"/>
                </a:solidFill>
                <a:effectLst>
                  <a:outerShdw blurRad="38100" dist="38100" dir="2700000" algn="tl">
                    <a:srgbClr val="000000"/>
                  </a:outerShdw>
                </a:effectLst>
                <a:latin typeface="Arial" charset="0"/>
                <a:cs typeface="Arial" charset="0"/>
              </a:rPr>
              <a:t>的 日 子 来 到 ， 好 像 夜 间 的 贼 一 样 </a:t>
            </a:r>
            <a:r>
              <a:rPr lang="en-US" sz="2800" dirty="0" smtClean="0">
                <a:solidFill>
                  <a:srgbClr val="FFFFFF"/>
                </a:solidFill>
                <a:effectLst>
                  <a:outerShdw blurRad="38100" dist="38100" dir="2700000" algn="tl">
                    <a:srgbClr val="000000"/>
                  </a:outerShdw>
                </a:effectLst>
                <a:latin typeface="Arial" charset="0"/>
                <a:cs typeface="Arial" charset="0"/>
              </a:rPr>
              <a:t>(</a:t>
            </a:r>
            <a:r>
              <a:rPr lang="zh-TW" altLang="en-US" sz="2800" dirty="0">
                <a:solidFill>
                  <a:srgbClr val="FFFFFF"/>
                </a:solidFill>
                <a:effectLst>
                  <a:outerShdw blurRad="38100" dist="38100" dir="2700000" algn="tl">
                    <a:srgbClr val="000000"/>
                  </a:outerShdw>
                </a:effectLst>
                <a:latin typeface="Arial" charset="0"/>
                <a:cs typeface="Arial" charset="0"/>
              </a:rPr>
              <a:t>帖撒羅尼迦前</a:t>
            </a:r>
            <a:r>
              <a:rPr lang="zh-TW" altLang="en-US" sz="2800" dirty="0" smtClean="0">
                <a:solidFill>
                  <a:srgbClr val="FFFFFF"/>
                </a:solidFill>
                <a:effectLst>
                  <a:outerShdw blurRad="38100" dist="38100" dir="2700000" algn="tl">
                    <a:srgbClr val="000000"/>
                  </a:outerShdw>
                </a:effectLst>
                <a:latin typeface="Arial" charset="0"/>
                <a:cs typeface="Arial" charset="0"/>
              </a:rPr>
              <a:t>書</a:t>
            </a:r>
            <a:r>
              <a:rPr lang="zh-CN" altLang="en-US" sz="2800" dirty="0" smtClean="0">
                <a:solidFill>
                  <a:srgbClr val="FFFFFF"/>
                </a:solidFill>
                <a:effectLst>
                  <a:outerShdw blurRad="38100" dist="38100" dir="2700000" algn="tl">
                    <a:srgbClr val="000000"/>
                  </a:outerShdw>
                </a:effectLst>
                <a:latin typeface="Arial" charset="0"/>
                <a:cs typeface="Arial" charset="0"/>
              </a:rPr>
              <a:t> </a:t>
            </a:r>
            <a:r>
              <a:rPr lang="en-US" sz="2800" dirty="0" smtClean="0">
                <a:solidFill>
                  <a:srgbClr val="FFFFFF"/>
                </a:solidFill>
                <a:effectLst>
                  <a:outerShdw blurRad="38100" dist="38100" dir="2700000" algn="tl">
                    <a:srgbClr val="000000"/>
                  </a:outerShdw>
                </a:effectLst>
                <a:latin typeface="Arial" charset="0"/>
                <a:cs typeface="Arial" charset="0"/>
              </a:rPr>
              <a:t>5:2)</a:t>
            </a:r>
          </a:p>
        </p:txBody>
      </p:sp>
      <p:sp>
        <p:nvSpPr>
          <p:cNvPr id="6" name="Rectangle 5"/>
          <p:cNvSpPr>
            <a:spLocks noChangeArrowheads="1"/>
          </p:cNvSpPr>
          <p:nvPr/>
        </p:nvSpPr>
        <p:spPr bwMode="auto">
          <a:xfrm>
            <a:off x="1066800" y="3109018"/>
            <a:ext cx="7810500" cy="1409700"/>
          </a:xfrm>
          <a:prstGeom prst="rect">
            <a:avLst/>
          </a:prstGeom>
          <a:noFill/>
          <a:ln w="9525">
            <a:noFill/>
            <a:miter lim="800000"/>
            <a:headEnd/>
            <a:tailEnd/>
          </a:ln>
        </p:spPr>
        <p:txBody>
          <a:bodyPr/>
          <a:lstStyle/>
          <a:p>
            <a:pPr marL="742950" indent="-742950">
              <a:spcBef>
                <a:spcPct val="20000"/>
              </a:spcBef>
              <a:defRPr/>
            </a:pPr>
            <a:r>
              <a:rPr lang="en-US" sz="2800" dirty="0">
                <a:solidFill>
                  <a:srgbClr val="FFFFFF"/>
                </a:solidFill>
                <a:effectLst>
                  <a:outerShdw blurRad="38100" dist="38100" dir="2700000" algn="tl">
                    <a:srgbClr val="000000"/>
                  </a:outerShdw>
                </a:effectLst>
                <a:latin typeface="Arial" charset="0"/>
                <a:cs typeface="Arial" charset="0"/>
              </a:rPr>
              <a:t>b.	</a:t>
            </a:r>
            <a:r>
              <a:rPr lang="en-US" sz="2800" dirty="0" smtClean="0">
                <a:solidFill>
                  <a:srgbClr val="FFFFFF"/>
                </a:solidFill>
                <a:effectLst>
                  <a:outerShdw blurRad="38100" dist="38100" dir="2700000" algn="tl">
                    <a:srgbClr val="000000"/>
                  </a:outerShdw>
                </a:effectLst>
                <a:latin typeface="Arial" charset="0"/>
                <a:cs typeface="Arial" charset="0"/>
              </a:rPr>
              <a:t>"</a:t>
            </a:r>
            <a:r>
              <a:rPr lang="zh-CN" altLang="en-US" sz="2800" dirty="0" smtClean="0">
                <a:solidFill>
                  <a:srgbClr val="FFFFFF"/>
                </a:solidFill>
                <a:effectLst>
                  <a:outerShdw blurRad="38100" dist="38100" dir="2700000" algn="tl">
                    <a:srgbClr val="000000"/>
                  </a:outerShdw>
                </a:effectLst>
                <a:latin typeface="Arial" charset="0"/>
                <a:cs typeface="Arial" charset="0"/>
              </a:rPr>
              <a:t>我 </a:t>
            </a:r>
            <a:r>
              <a:rPr lang="zh-CN" altLang="en-US" sz="2800" dirty="0">
                <a:solidFill>
                  <a:srgbClr val="FFFFFF"/>
                </a:solidFill>
                <a:effectLst>
                  <a:outerShdw blurRad="38100" dist="38100" dir="2700000" algn="tl">
                    <a:srgbClr val="000000"/>
                  </a:outerShdw>
                </a:effectLst>
                <a:latin typeface="Arial" charset="0"/>
                <a:cs typeface="Arial" charset="0"/>
              </a:rPr>
              <a:t>若 去 为 你 们 预 备 了 地 方 ， 就 必 再 来 接 你 们 到 我 那 里 去 ， 我 在 那 里 ， 叫 你 们 也 在 那 </a:t>
            </a:r>
            <a:r>
              <a:rPr lang="zh-CN" altLang="en-US" sz="2800" dirty="0" smtClean="0">
                <a:solidFill>
                  <a:srgbClr val="FFFFFF"/>
                </a:solidFill>
                <a:effectLst>
                  <a:outerShdw blurRad="38100" dist="38100" dir="2700000" algn="tl">
                    <a:srgbClr val="000000"/>
                  </a:outerShdw>
                </a:effectLst>
                <a:latin typeface="Arial" charset="0"/>
                <a:cs typeface="Arial" charset="0"/>
              </a:rPr>
              <a:t>里</a:t>
            </a:r>
            <a:r>
              <a:rPr lang="en-US" altLang="zh-CN" sz="2800" dirty="0" smtClean="0">
                <a:solidFill>
                  <a:srgbClr val="FFFFFF"/>
                </a:solidFill>
                <a:effectLst>
                  <a:outerShdw blurRad="38100" dist="38100" dir="2700000" algn="tl">
                    <a:srgbClr val="000000"/>
                  </a:outerShdw>
                </a:effectLst>
                <a:latin typeface="Arial" charset="0"/>
                <a:cs typeface="Arial" charset="0"/>
              </a:rPr>
              <a:t>"</a:t>
            </a:r>
            <a:r>
              <a:rPr lang="en-US" sz="2800" dirty="0" smtClean="0">
                <a:solidFill>
                  <a:srgbClr val="FFFFFF"/>
                </a:solidFill>
                <a:effectLst>
                  <a:outerShdw blurRad="38100" dist="38100" dir="2700000" algn="tl">
                    <a:srgbClr val="000000"/>
                  </a:outerShdw>
                </a:effectLst>
                <a:latin typeface="Arial" charset="0"/>
                <a:cs typeface="Arial" charset="0"/>
              </a:rPr>
              <a:t> (</a:t>
            </a:r>
            <a:r>
              <a:rPr lang="zh-SG" altLang="en-US" sz="2800" dirty="0" smtClean="0">
                <a:solidFill>
                  <a:srgbClr val="FFFFFF"/>
                </a:solidFill>
                <a:effectLst>
                  <a:outerShdw blurRad="38100" dist="38100" dir="2700000" algn="tl">
                    <a:srgbClr val="000000"/>
                  </a:outerShdw>
                </a:effectLst>
                <a:latin typeface="Arial" charset="0"/>
                <a:cs typeface="Arial" charset="0"/>
              </a:rPr>
              <a:t>約翰福音</a:t>
            </a:r>
            <a:r>
              <a:rPr lang="en-US" sz="2800" dirty="0" smtClean="0">
                <a:solidFill>
                  <a:srgbClr val="FFFFFF"/>
                </a:solidFill>
                <a:effectLst>
                  <a:outerShdw blurRad="38100" dist="38100" dir="2700000" algn="tl">
                    <a:srgbClr val="000000"/>
                  </a:outerShdw>
                </a:effectLst>
                <a:latin typeface="Arial" charset="0"/>
                <a:cs typeface="Arial" charset="0"/>
              </a:rPr>
              <a:t> </a:t>
            </a:r>
            <a:r>
              <a:rPr lang="en-US" sz="2800" dirty="0">
                <a:solidFill>
                  <a:srgbClr val="FFFFFF"/>
                </a:solidFill>
                <a:effectLst>
                  <a:outerShdw blurRad="38100" dist="38100" dir="2700000" algn="tl">
                    <a:srgbClr val="000000"/>
                  </a:outerShdw>
                </a:effectLst>
                <a:latin typeface="Arial" charset="0"/>
                <a:cs typeface="Arial" charset="0"/>
              </a:rPr>
              <a:t>14:3) = </a:t>
            </a:r>
            <a:r>
              <a:rPr lang="en-US" sz="2800" dirty="0" smtClean="0">
                <a:solidFill>
                  <a:srgbClr val="FFFFFF"/>
                </a:solidFill>
                <a:effectLst>
                  <a:outerShdw blurRad="38100" dist="38100" dir="2700000" algn="tl">
                    <a:srgbClr val="000000"/>
                  </a:outerShdw>
                </a:effectLst>
                <a:latin typeface="Arial" charset="0"/>
                <a:cs typeface="Arial" charset="0"/>
              </a:rPr>
              <a:t>"</a:t>
            </a:r>
            <a:r>
              <a:rPr lang="zh-CN" altLang="en-US" sz="2800" dirty="0" smtClean="0">
                <a:solidFill>
                  <a:srgbClr val="FFFFFF"/>
                </a:solidFill>
                <a:effectLst>
                  <a:outerShdw blurRad="38100" dist="38100" dir="2700000" algn="tl">
                    <a:srgbClr val="000000"/>
                  </a:outerShdw>
                </a:effectLst>
                <a:latin typeface="Arial" charset="0"/>
                <a:cs typeface="Arial" charset="0"/>
              </a:rPr>
              <a:t>我要来临</a:t>
            </a:r>
            <a:r>
              <a:rPr lang="en-US" altLang="zh-CN" sz="2800" dirty="0" smtClean="0">
                <a:solidFill>
                  <a:srgbClr val="FFFFFF"/>
                </a:solidFill>
                <a:effectLst>
                  <a:outerShdw blurRad="38100" dist="38100" dir="2700000" algn="tl">
                    <a:srgbClr val="000000"/>
                  </a:outerShdw>
                </a:effectLst>
                <a:latin typeface="Arial" charset="0"/>
                <a:cs typeface="Arial" charset="0"/>
              </a:rPr>
              <a:t>"</a:t>
            </a:r>
            <a:r>
              <a:rPr lang="en-US" sz="2800" dirty="0" smtClean="0">
                <a:solidFill>
                  <a:srgbClr val="FFFFFF"/>
                </a:solidFill>
                <a:effectLst>
                  <a:outerShdw blurRad="38100" dist="38100" dir="2700000" algn="tl">
                    <a:srgbClr val="000000"/>
                  </a:outerShdw>
                </a:effectLst>
                <a:latin typeface="Arial" charset="0"/>
                <a:cs typeface="Arial" charset="0"/>
              </a:rPr>
              <a:t> </a:t>
            </a:r>
            <a:r>
              <a:rPr lang="zh-CN" altLang="en-US" sz="2800" dirty="0">
                <a:solidFill>
                  <a:srgbClr val="FFFFFF"/>
                </a:solidFill>
                <a:effectLst>
                  <a:outerShdw blurRad="38100" dist="38100" dir="2700000" algn="tl">
                    <a:srgbClr val="000000"/>
                  </a:outerShdw>
                </a:effectLst>
                <a:latin typeface="Arial" charset="0"/>
                <a:cs typeface="Arial" charset="0"/>
              </a:rPr>
              <a:t>可没迹</a:t>
            </a:r>
            <a:r>
              <a:rPr lang="zh-CN" altLang="en-US" sz="2800" dirty="0" smtClean="0">
                <a:solidFill>
                  <a:srgbClr val="FFFFFF"/>
                </a:solidFill>
                <a:effectLst>
                  <a:outerShdw blurRad="38100" dist="38100" dir="2700000" algn="tl">
                    <a:srgbClr val="000000"/>
                  </a:outerShdw>
                </a:effectLst>
                <a:latin typeface="Arial" charset="0"/>
                <a:cs typeface="Arial" charset="0"/>
              </a:rPr>
              <a:t>象</a:t>
            </a:r>
            <a:endParaRPr lang="en-US" sz="2800" dirty="0">
              <a:solidFill>
                <a:srgbClr val="FFFFFF"/>
              </a:solidFill>
              <a:effectLst>
                <a:outerShdw blurRad="38100" dist="38100" dir="2700000" algn="tl">
                  <a:srgbClr val="000000"/>
                </a:outerShdw>
              </a:effectLst>
              <a:latin typeface="Arial" charset="0"/>
              <a:cs typeface="Arial" charset="0"/>
            </a:endParaRPr>
          </a:p>
        </p:txBody>
      </p:sp>
      <p:sp>
        <p:nvSpPr>
          <p:cNvPr id="7" name="Rectangle 6"/>
          <p:cNvSpPr>
            <a:spLocks noChangeArrowheads="1"/>
          </p:cNvSpPr>
          <p:nvPr/>
        </p:nvSpPr>
        <p:spPr bwMode="auto">
          <a:xfrm>
            <a:off x="1066800" y="4941804"/>
            <a:ext cx="7810500" cy="990600"/>
          </a:xfrm>
          <a:prstGeom prst="rect">
            <a:avLst/>
          </a:prstGeom>
          <a:noFill/>
          <a:ln w="9525">
            <a:noFill/>
            <a:miter lim="800000"/>
            <a:headEnd/>
            <a:tailEnd/>
          </a:ln>
        </p:spPr>
        <p:txBody>
          <a:bodyPr/>
          <a:lstStyle/>
          <a:p>
            <a:pPr marL="742950" indent="-742950">
              <a:spcBef>
                <a:spcPct val="20000"/>
              </a:spcBef>
              <a:defRPr/>
            </a:pPr>
            <a:r>
              <a:rPr lang="en-US" sz="2800" dirty="0">
                <a:solidFill>
                  <a:srgbClr val="FFFFFF"/>
                </a:solidFill>
                <a:effectLst>
                  <a:outerShdw blurRad="38100" dist="38100" dir="2700000" algn="tl">
                    <a:srgbClr val="000000"/>
                  </a:outerShdw>
                </a:effectLst>
                <a:latin typeface="Arial" charset="0"/>
                <a:cs typeface="Arial" charset="0"/>
              </a:rPr>
              <a:t>c.	</a:t>
            </a:r>
            <a:r>
              <a:rPr lang="zh-SG" altLang="en-US" sz="2800" dirty="0">
                <a:solidFill>
                  <a:srgbClr val="FFFFFF"/>
                </a:solidFill>
                <a:effectLst>
                  <a:outerShdw blurRad="38100" dist="38100" dir="2700000" algn="tl">
                    <a:srgbClr val="000000"/>
                  </a:outerShdw>
                </a:effectLst>
                <a:latin typeface="Arial" charset="0"/>
                <a:cs typeface="Arial" charset="0"/>
              </a:rPr>
              <a:t>雅 各 書</a:t>
            </a:r>
            <a:r>
              <a:rPr lang="en-US" sz="2800" dirty="0" smtClean="0">
                <a:solidFill>
                  <a:srgbClr val="FFFFFF"/>
                </a:solidFill>
                <a:effectLst>
                  <a:outerShdw blurRad="38100" dist="38100" dir="2700000" algn="tl">
                    <a:srgbClr val="000000"/>
                  </a:outerShdw>
                </a:effectLst>
                <a:latin typeface="Arial" charset="0"/>
                <a:cs typeface="Arial" charset="0"/>
              </a:rPr>
              <a:t> </a:t>
            </a:r>
            <a:r>
              <a:rPr lang="en-US" sz="2800" dirty="0">
                <a:solidFill>
                  <a:srgbClr val="FFFFFF"/>
                </a:solidFill>
                <a:effectLst>
                  <a:outerShdw blurRad="38100" dist="38100" dir="2700000" algn="tl">
                    <a:srgbClr val="000000"/>
                  </a:outerShdw>
                </a:effectLst>
                <a:latin typeface="Arial" charset="0"/>
                <a:cs typeface="Arial" charset="0"/>
              </a:rPr>
              <a:t>5:8-9; </a:t>
            </a:r>
            <a:r>
              <a:rPr lang="zh-SG" altLang="en-US" sz="2800" dirty="0">
                <a:solidFill>
                  <a:srgbClr val="FFFFFF"/>
                </a:solidFill>
                <a:effectLst>
                  <a:outerShdw blurRad="38100" dist="38100" dir="2700000" algn="tl">
                    <a:srgbClr val="000000"/>
                  </a:outerShdw>
                </a:effectLst>
                <a:latin typeface="Arial" charset="0"/>
                <a:cs typeface="Arial" charset="0"/>
              </a:rPr>
              <a:t>提 多 書</a:t>
            </a:r>
            <a:r>
              <a:rPr lang="en-US" sz="2800" dirty="0" smtClean="0">
                <a:solidFill>
                  <a:srgbClr val="FFFFFF"/>
                </a:solidFill>
                <a:effectLst>
                  <a:outerShdw blurRad="38100" dist="38100" dir="2700000" algn="tl">
                    <a:srgbClr val="000000"/>
                  </a:outerShdw>
                </a:effectLst>
                <a:latin typeface="Arial" charset="0"/>
                <a:cs typeface="Arial" charset="0"/>
              </a:rPr>
              <a:t> </a:t>
            </a:r>
            <a:r>
              <a:rPr lang="en-US" sz="2800" dirty="0">
                <a:solidFill>
                  <a:srgbClr val="FFFFFF"/>
                </a:solidFill>
                <a:effectLst>
                  <a:outerShdw blurRad="38100" dist="38100" dir="2700000" algn="tl">
                    <a:srgbClr val="000000"/>
                  </a:outerShdw>
                </a:effectLst>
                <a:latin typeface="Arial" charset="0"/>
                <a:cs typeface="Arial" charset="0"/>
              </a:rPr>
              <a:t>2:13; </a:t>
            </a:r>
            <a:r>
              <a:rPr lang="zh-SG" altLang="en-US" sz="2800" dirty="0" smtClean="0">
                <a:solidFill>
                  <a:srgbClr val="FFFFFF"/>
                </a:solidFill>
                <a:effectLst>
                  <a:outerShdw blurRad="38100" dist="38100" dir="2700000" algn="tl">
                    <a:srgbClr val="000000"/>
                  </a:outerShdw>
                </a:effectLst>
                <a:latin typeface="Arial" charset="0"/>
                <a:cs typeface="Arial" charset="0"/>
              </a:rPr>
              <a:t>希伯來書</a:t>
            </a:r>
            <a:r>
              <a:rPr lang="en-US" sz="2800" dirty="0" smtClean="0">
                <a:solidFill>
                  <a:srgbClr val="FFFFFF"/>
                </a:solidFill>
                <a:effectLst>
                  <a:outerShdw blurRad="38100" dist="38100" dir="2700000" algn="tl">
                    <a:srgbClr val="000000"/>
                  </a:outerShdw>
                </a:effectLst>
                <a:latin typeface="Arial" charset="0"/>
                <a:cs typeface="Arial" charset="0"/>
              </a:rPr>
              <a:t> </a:t>
            </a:r>
            <a:r>
              <a:rPr lang="en-US" sz="2800" dirty="0">
                <a:solidFill>
                  <a:srgbClr val="FFFFFF"/>
                </a:solidFill>
                <a:effectLst>
                  <a:outerShdw blurRad="38100" dist="38100" dir="2700000" algn="tl">
                    <a:srgbClr val="000000"/>
                  </a:outerShdw>
                </a:effectLst>
                <a:latin typeface="Arial" charset="0"/>
                <a:cs typeface="Arial" charset="0"/>
              </a:rPr>
              <a:t>9:28; </a:t>
            </a:r>
            <a:r>
              <a:rPr lang="zh-TW" altLang="en-US" sz="2800" dirty="0" smtClean="0">
                <a:solidFill>
                  <a:srgbClr val="FFFFFF"/>
                </a:solidFill>
                <a:effectLst>
                  <a:outerShdw blurRad="38100" dist="38100" dir="2700000" algn="tl">
                    <a:srgbClr val="000000"/>
                  </a:outerShdw>
                </a:effectLst>
                <a:latin typeface="Arial" charset="0"/>
                <a:cs typeface="Arial" charset="0"/>
              </a:rPr>
              <a:t>彼得前書 </a:t>
            </a:r>
            <a:r>
              <a:rPr lang="en-US" altLang="zh-TW" sz="2800" dirty="0">
                <a:solidFill>
                  <a:srgbClr val="FFFFFF"/>
                </a:solidFill>
                <a:effectLst>
                  <a:outerShdw blurRad="38100" dist="38100" dir="2700000" algn="tl">
                    <a:srgbClr val="000000"/>
                  </a:outerShdw>
                </a:effectLst>
                <a:latin typeface="Arial" charset="0"/>
                <a:cs typeface="Arial" charset="0"/>
              </a:rPr>
              <a:t>1</a:t>
            </a:r>
            <a:r>
              <a:rPr lang="en-US" sz="2800" dirty="0" smtClean="0">
                <a:solidFill>
                  <a:srgbClr val="FFFFFF"/>
                </a:solidFill>
                <a:effectLst>
                  <a:outerShdw blurRad="38100" dist="38100" dir="2700000" algn="tl">
                    <a:srgbClr val="000000"/>
                  </a:outerShdw>
                </a:effectLst>
                <a:latin typeface="Arial" charset="0"/>
                <a:cs typeface="Arial" charset="0"/>
              </a:rPr>
              <a:t>1:6-7</a:t>
            </a:r>
            <a:r>
              <a:rPr lang="en-US" sz="2800" dirty="0">
                <a:solidFill>
                  <a:srgbClr val="FFFFFF"/>
                </a:solidFill>
                <a:effectLst>
                  <a:outerShdw blurRad="38100" dist="38100" dir="2700000" algn="tl">
                    <a:srgbClr val="000000"/>
                  </a:outerShdw>
                </a:effectLst>
                <a:latin typeface="Arial" charset="0"/>
                <a:cs typeface="Arial" charset="0"/>
              </a:rPr>
              <a:t>; </a:t>
            </a:r>
            <a:r>
              <a:rPr lang="zh-TW" altLang="en-US" sz="2800" dirty="0" smtClean="0">
                <a:solidFill>
                  <a:srgbClr val="FFFFFF"/>
                </a:solidFill>
                <a:effectLst>
                  <a:outerShdw blurRad="38100" dist="38100" dir="2700000" algn="tl">
                    <a:srgbClr val="000000"/>
                  </a:outerShdw>
                </a:effectLst>
                <a:latin typeface="Arial" charset="0"/>
                <a:cs typeface="Arial" charset="0"/>
              </a:rPr>
              <a:t>約翰一書 </a:t>
            </a:r>
            <a:r>
              <a:rPr lang="en-US" altLang="zh-TW" sz="2800" dirty="0">
                <a:solidFill>
                  <a:srgbClr val="FFFFFF"/>
                </a:solidFill>
                <a:effectLst>
                  <a:outerShdw blurRad="38100" dist="38100" dir="2700000" algn="tl">
                    <a:srgbClr val="000000"/>
                  </a:outerShdw>
                </a:effectLst>
                <a:latin typeface="Arial" charset="0"/>
                <a:cs typeface="Arial" charset="0"/>
              </a:rPr>
              <a:t>1</a:t>
            </a:r>
            <a:r>
              <a:rPr lang="en-US" sz="2800" dirty="0" smtClean="0">
                <a:solidFill>
                  <a:srgbClr val="FFFFFF"/>
                </a:solidFill>
                <a:effectLst>
                  <a:outerShdw blurRad="38100" dist="38100" dir="2700000" algn="tl">
                    <a:srgbClr val="000000"/>
                  </a:outerShdw>
                </a:effectLst>
                <a:latin typeface="Arial" charset="0"/>
                <a:cs typeface="Arial" charset="0"/>
              </a:rPr>
              <a:t>2:28</a:t>
            </a:r>
            <a:r>
              <a:rPr lang="en-US" sz="2800" dirty="0">
                <a:solidFill>
                  <a:srgbClr val="FFFFFF"/>
                </a:solidFill>
                <a:effectLst>
                  <a:outerShdw blurRad="38100" dist="38100" dir="2700000" algn="tl">
                    <a:srgbClr val="000000"/>
                  </a:outerShdw>
                </a:effectLst>
                <a:latin typeface="Arial" charset="0"/>
                <a:cs typeface="Arial" charset="0"/>
              </a:rPr>
              <a:t>; 3:2-3; </a:t>
            </a:r>
            <a:r>
              <a:rPr lang="zh-SG" altLang="en-US" sz="2800" dirty="0" smtClean="0">
                <a:solidFill>
                  <a:srgbClr val="FFFFFF"/>
                </a:solidFill>
                <a:effectLst>
                  <a:outerShdw blurRad="38100" dist="38100" dir="2700000" algn="tl">
                    <a:srgbClr val="000000"/>
                  </a:outerShdw>
                </a:effectLst>
                <a:latin typeface="Arial" charset="0"/>
                <a:cs typeface="Arial" charset="0"/>
              </a:rPr>
              <a:t>启示录</a:t>
            </a:r>
            <a:r>
              <a:rPr lang="en-US" sz="2800" dirty="0" smtClean="0">
                <a:solidFill>
                  <a:srgbClr val="FFFFFF"/>
                </a:solidFill>
                <a:effectLst>
                  <a:outerShdw blurRad="38100" dist="38100" dir="2700000" algn="tl">
                    <a:srgbClr val="000000"/>
                  </a:outerShdw>
                </a:effectLst>
                <a:latin typeface="Arial" charset="0"/>
                <a:cs typeface="Arial" charset="0"/>
              </a:rPr>
              <a:t>. </a:t>
            </a:r>
            <a:r>
              <a:rPr lang="en-US" sz="2800" dirty="0">
                <a:solidFill>
                  <a:srgbClr val="FFFFFF"/>
                </a:solidFill>
                <a:effectLst>
                  <a:outerShdw blurRad="38100" dist="38100" dir="2700000" algn="tl">
                    <a:srgbClr val="000000"/>
                  </a:outerShdw>
                </a:effectLst>
                <a:latin typeface="Arial" charset="0"/>
                <a:cs typeface="Arial" charset="0"/>
              </a:rPr>
              <a:t>22:10</a:t>
            </a:r>
            <a:r>
              <a:rPr lang="en-US" sz="2800" dirty="0" smtClean="0">
                <a:solidFill>
                  <a:srgbClr val="FFFFFF"/>
                </a:solidFill>
                <a:effectLst>
                  <a:outerShdw blurRad="38100" dist="38100" dir="2700000" algn="tl">
                    <a:srgbClr val="000000"/>
                  </a:outerShdw>
                </a:effectLst>
                <a:latin typeface="Arial" charset="0"/>
                <a:cs typeface="Arial" charset="0"/>
              </a:rPr>
              <a:t>, 12</a:t>
            </a:r>
            <a:r>
              <a:rPr lang="en-US" sz="2800" dirty="0">
                <a:solidFill>
                  <a:srgbClr val="FFFFFF"/>
                </a:solidFill>
                <a:effectLst>
                  <a:outerShdw blurRad="38100" dist="38100" dir="2700000" algn="tl">
                    <a:srgbClr val="000000"/>
                  </a:outerShdw>
                </a:effectLst>
                <a:latin typeface="Arial" charset="0"/>
                <a:cs typeface="Arial" charset="0"/>
              </a:rPr>
              <a:t>	</a:t>
            </a:r>
          </a:p>
        </p:txBody>
      </p:sp>
      <p:sp>
        <p:nvSpPr>
          <p:cNvPr id="144391" name="Text Box 18"/>
          <p:cNvSpPr txBox="1">
            <a:spLocks noChangeArrowheads="1"/>
          </p:cNvSpPr>
          <p:nvPr/>
        </p:nvSpPr>
        <p:spPr bwMode="auto">
          <a:xfrm>
            <a:off x="8382000" y="1158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smtClean="0">
                <a:solidFill>
                  <a:srgbClr val="FFFFFF"/>
                </a:solidFill>
                <a:latin typeface="Arial" charset="0"/>
                <a:cs typeface="Arial" charset="0"/>
              </a:rPr>
              <a:t>209</a:t>
            </a:r>
            <a:endParaRPr lang="en-US" b="1" smtClean="0">
              <a:solidFill>
                <a:srgbClr val="000000"/>
              </a:solidFill>
              <a:latin typeface="Arial" charset="0"/>
              <a:cs typeface="Arial" charset="0"/>
            </a:endParaRPr>
          </a:p>
        </p:txBody>
      </p:sp>
    </p:spTree>
    <p:extLst>
      <p:ext uri="{BB962C8B-B14F-4D97-AF65-F5344CB8AC3E}">
        <p14:creationId xmlns:p14="http://schemas.microsoft.com/office/powerpoint/2010/main" val="1909426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smtClean="0">
                <a:solidFill>
                  <a:srgbClr val="FFFF99"/>
                </a:solidFill>
                <a:effectLst>
                  <a:outerShdw blurRad="38100" dist="38100" dir="2700000" algn="tl">
                    <a:srgbClr val="000000"/>
                  </a:outerShdw>
                </a:effectLst>
                <a:latin typeface="Arial" charset="0"/>
                <a:ea typeface="ＭＳ Ｐゴシック" charset="0"/>
                <a:cs typeface="Arial" charset="0"/>
              </a:rPr>
              <a:t>耶稣第二来临的步骤</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sp>
        <p:nvSpPr>
          <p:cNvPr id="146435"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smtClean="0">
                <a:solidFill>
                  <a:srgbClr val="FFFFFF"/>
                </a:solidFill>
                <a:latin typeface="Arial" charset="0"/>
                <a:cs typeface="Arial" charset="0"/>
              </a:rPr>
              <a:t>210</a:t>
            </a:r>
            <a:endParaRPr lang="en-US" b="1" smtClean="0">
              <a:solidFill>
                <a:srgbClr val="000000"/>
              </a:solidFill>
              <a:latin typeface="Arial"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80404717"/>
              </p:ext>
            </p:extLst>
          </p:nvPr>
        </p:nvGraphicFramePr>
        <p:xfrm>
          <a:off x="152400" y="838200"/>
          <a:ext cx="8915400" cy="6462510"/>
        </p:xfrm>
        <a:graphic>
          <a:graphicData uri="http://schemas.openxmlformats.org/drawingml/2006/table">
            <a:tbl>
              <a:tblPr/>
              <a:tblGrid>
                <a:gridCol w="381000"/>
                <a:gridCol w="4038600"/>
                <a:gridCol w="4495800"/>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smtClean="0">
                          <a:ln>
                            <a:noFill/>
                          </a:ln>
                          <a:solidFill>
                            <a:srgbClr val="FFFFFF"/>
                          </a:solidFill>
                          <a:effectLst/>
                          <a:latin typeface="Arial" charset="0"/>
                          <a:ea typeface="ＭＳ Ｐゴシック" charset="0"/>
                          <a:cs typeface="Arial" charset="0"/>
                        </a:rPr>
                        <a:t>升天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smtClean="0">
                          <a:ln>
                            <a:noFill/>
                          </a:ln>
                          <a:solidFill>
                            <a:srgbClr val="FFFFFF"/>
                          </a:solidFill>
                          <a:effectLst/>
                          <a:latin typeface="Arial" charset="0"/>
                          <a:ea typeface="ＭＳ Ｐゴシック" charset="0"/>
                          <a:cs typeface="Arial" charset="0"/>
                        </a:rPr>
                        <a:t>启示</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磨难</a:t>
                      </a:r>
                      <a:r>
                        <a:rPr kumimoji="0" lang="zh-SG" altLang="en-US" sz="2000" b="1" i="0" u="sng" strike="noStrike" cap="none" normalizeH="0" baseline="0" dirty="0" smtClean="0">
                          <a:ln>
                            <a:noFill/>
                          </a:ln>
                          <a:solidFill>
                            <a:srgbClr val="0070C0"/>
                          </a:solidFill>
                          <a:effectLst/>
                          <a:latin typeface="Arial" charset="0"/>
                          <a:ea typeface="ＭＳ Ｐゴシック" charset="0"/>
                          <a:cs typeface="Times New Roman" charset="0"/>
                        </a:rPr>
                        <a:t>前</a:t>
                      </a:r>
                      <a:r>
                        <a:rPr kumimoji="0" lang="zh-CN" altLang="en-US" sz="2000" b="1" i="0" u="sng" strike="noStrike" cap="none" normalizeH="0" baseline="0" dirty="0" smtClean="0">
                          <a:ln>
                            <a:noFill/>
                          </a:ln>
                          <a:solidFill>
                            <a:srgbClr val="0070C0"/>
                          </a:solidFill>
                          <a:effectLst/>
                          <a:latin typeface="Arial" charset="0"/>
                          <a:ea typeface="ＭＳ Ｐゴシック" charset="0"/>
                          <a:cs typeface="Times New Roman" charset="0"/>
                        </a:rPr>
                        <a:t> </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a:t>
                      </a:r>
                      <a:r>
                        <a:rPr kumimoji="0" lang="zh-SG"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启示录</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磨难</a:t>
                      </a:r>
                      <a:r>
                        <a:rPr kumimoji="0" lang="zh-CN" altLang="en-US" sz="2000" b="1" i="0" u="sng" strike="noStrike" cap="none" normalizeH="0" baseline="0" dirty="0" smtClean="0">
                          <a:ln>
                            <a:noFill/>
                          </a:ln>
                          <a:solidFill>
                            <a:srgbClr val="0070C0"/>
                          </a:solidFill>
                          <a:effectLst/>
                          <a:latin typeface="Arial" charset="0"/>
                          <a:ea typeface="ＭＳ Ｐゴシック" charset="0"/>
                          <a:cs typeface="Times New Roman" charset="0"/>
                        </a:rPr>
                        <a:t>后</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19:11-21</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主 必 亲 自 </a:t>
                      </a:r>
                      <a:r>
                        <a:rPr kumimoji="0" lang="zh-CN" altLang="en-US" sz="2000" b="1" i="0" u="sng" strike="noStrike" cap="none" normalizeH="0" baseline="0" dirty="0" smtClean="0">
                          <a:ln>
                            <a:noFill/>
                          </a:ln>
                          <a:solidFill>
                            <a:srgbClr val="000000"/>
                          </a:solidFill>
                          <a:effectLst/>
                          <a:latin typeface="Arial" charset="0"/>
                          <a:ea typeface="ＭＳ Ｐゴシック" charset="0"/>
                          <a:cs typeface="Times New Roman" charset="0"/>
                        </a:rPr>
                        <a:t>从 天 降 临</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帖 撒 羅 尼 迦 前 書 </a:t>
                      </a:r>
                      <a:r>
                        <a:rPr kumimoji="0" lang="en-US" altLang="zh-TW" sz="1800" b="1" i="0" u="none" strike="noStrike" cap="none" normalizeH="0" baseline="0" dirty="0" smtClean="0">
                          <a:ln>
                            <a:noFill/>
                          </a:ln>
                          <a:solidFill>
                            <a:srgbClr val="000000"/>
                          </a:solidFill>
                          <a:effectLst/>
                          <a:latin typeface="Arial" charset="0"/>
                          <a:ea typeface="ＭＳ Ｐゴシック" charset="0"/>
                          <a:cs typeface="Times New Roman" charset="0"/>
                        </a:rPr>
                        <a:t>4:16</a:t>
                      </a:r>
                      <a:r>
                        <a:rPr kumimoji="0" lang="zh-CN"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a:t>
                      </a:r>
                      <a:endParaRPr kumimoji="0" lang="en-US" sz="18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基督的 脚 必 </a:t>
                      </a:r>
                      <a:r>
                        <a:rPr kumimoji="0" lang="zh-CN" altLang="en-US" sz="2000" b="1" i="0" u="sng" strike="noStrike" cap="none" normalizeH="0" baseline="0" dirty="0" smtClean="0">
                          <a:ln>
                            <a:noFill/>
                          </a:ln>
                          <a:solidFill>
                            <a:srgbClr val="000000"/>
                          </a:solidFill>
                          <a:effectLst/>
                          <a:latin typeface="Arial" charset="0"/>
                          <a:ea typeface="ＭＳ Ｐゴシック" charset="0"/>
                          <a:cs typeface="Times New Roman" charset="0"/>
                        </a:rPr>
                        <a:t>站 在 耶 路 撒 冷</a:t>
                      </a: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 前 面 朝 东 的 橄 榄 山 上</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撒迦利亞</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我 来是</a:t>
                      </a:r>
                      <a:r>
                        <a:rPr kumimoji="0" lang="zh-CN" altLang="en-US" sz="2000" b="1" i="0" u="sng" strike="noStrike" cap="none" normalizeH="0" baseline="0" dirty="0" smtClean="0">
                          <a:ln>
                            <a:noFill/>
                          </a:ln>
                          <a:solidFill>
                            <a:srgbClr val="000000"/>
                          </a:solidFill>
                          <a:effectLst/>
                          <a:latin typeface="Arial" charset="0"/>
                          <a:ea typeface="ＭＳ Ｐゴシック" charset="0"/>
                          <a:cs typeface="Times New Roman" charset="0"/>
                        </a:rPr>
                        <a:t>为了</a:t>
                      </a: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你们</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約翰福音</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 14:1-2; </a:t>
                      </a:r>
                      <a:r>
                        <a:rPr kumimoji="0" lang="zh-TW"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帖撒羅尼迦前書</a:t>
                      </a:r>
                      <a:r>
                        <a:rPr kumimoji="0" lang="zh-CN"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4:15-17)</a:t>
                      </a:r>
                      <a:endParaRPr kumimoji="0" lang="en-US" sz="18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主 耶 稣 </a:t>
                      </a:r>
                      <a:r>
                        <a:rPr kumimoji="0" lang="zh-CN" altLang="en-US" sz="2000" b="1" i="0" u="sng" strike="noStrike" cap="none" normalizeH="0" baseline="0" dirty="0" smtClean="0">
                          <a:ln>
                            <a:noFill/>
                          </a:ln>
                          <a:solidFill>
                            <a:srgbClr val="000000"/>
                          </a:solidFill>
                          <a:effectLst/>
                          <a:latin typeface="Arial" charset="0"/>
                          <a:ea typeface="ＭＳ Ｐゴシック" charset="0"/>
                          <a:cs typeface="Times New Roman" charset="0"/>
                        </a:rPr>
                        <a:t>同 他 众 圣 徒 </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馬 太 福 音</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25:31</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TW"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帖 撒 羅 尼 迦 前 書</a:t>
                      </a:r>
                      <a:r>
                        <a:rPr kumimoji="0" lang="zh-CN"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3:13</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19:14</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sng" strike="noStrike" cap="none" normalizeH="0" baseline="0" dirty="0" smtClean="0">
                          <a:ln>
                            <a:noFill/>
                          </a:ln>
                          <a:solidFill>
                            <a:srgbClr val="000000"/>
                          </a:solidFill>
                          <a:effectLst/>
                          <a:latin typeface="Arial" charset="0"/>
                          <a:ea typeface="ＭＳ Ｐゴシック" charset="0"/>
                          <a:cs typeface="Times New Roman" charset="0"/>
                        </a:rPr>
                        <a:t>圣徒</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死了的人必先复活</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被提到 云里</a:t>
                      </a: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a:t>
                      </a:r>
                      <a:r>
                        <a:rPr kumimoji="0" lang="zh-SG"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升天</a:t>
                      </a:r>
                      <a:r>
                        <a:rPr kumimoji="0" lang="en-US" altLang="zh-SG" sz="2000" b="1" i="0" u="none" strike="noStrike" cap="none" normalizeH="0" baseline="0" dirty="0" smtClean="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从地球提到 在 空 中 与主相遇我 们 就 要 和 主 永 远 同 在</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帖 撒 羅 尼 迦 前 書</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4:16-17</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a:t>
                      </a: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sng" strike="noStrike" cap="none" normalizeH="0" baseline="0" dirty="0" smtClean="0">
                          <a:ln>
                            <a:noFill/>
                          </a:ln>
                          <a:solidFill>
                            <a:srgbClr val="000000"/>
                          </a:solidFill>
                          <a:effectLst/>
                          <a:latin typeface="Arial" charset="0"/>
                          <a:ea typeface="ＭＳ Ｐゴシック" charset="0"/>
                          <a:cs typeface="Times New Roman" charset="0"/>
                        </a:rPr>
                        <a:t>圣 徒</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如已经在世上， 将会</a:t>
                      </a:r>
                      <a:r>
                        <a:rPr kumimoji="0" lang="zh-CN" altLang="en-US" sz="2000" b="1" i="0" u="sng" strike="noStrike" cap="none" normalizeH="0" baseline="0" dirty="0" smtClean="0">
                          <a:ln>
                            <a:noFill/>
                          </a:ln>
                          <a:solidFill>
                            <a:srgbClr val="000000"/>
                          </a:solidFill>
                          <a:effectLst/>
                          <a:latin typeface="Arial" charset="0"/>
                          <a:ea typeface="ＭＳ Ｐゴシック" charset="0"/>
                          <a:cs typeface="Times New Roman" charset="0"/>
                        </a:rPr>
                        <a:t>呆在</a:t>
                      </a:r>
                      <a:r>
                        <a:rPr kumimoji="0" lang="zh-SG" altLang="en-US" sz="2000" b="1" i="0" u="sng" strike="noStrike" cap="none" normalizeH="0" baseline="0" dirty="0" smtClean="0">
                          <a:ln>
                            <a:noFill/>
                          </a:ln>
                          <a:solidFill>
                            <a:srgbClr val="000000"/>
                          </a:solidFill>
                          <a:effectLst/>
                          <a:latin typeface="Arial" charset="0"/>
                          <a:ea typeface="ＭＳ Ｐゴシック" charset="0"/>
                          <a:cs typeface="Times New Roman" charset="0"/>
                        </a:rPr>
                        <a:t>世上</a:t>
                      </a:r>
                      <a:r>
                        <a:rPr kumimoji="0" lang="en-US" sz="2000" b="1" i="0" u="sng"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a:t>
                      </a: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不会升天</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迎来</a:t>
                      </a: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千禧年 </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使徒行傳</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15:16; </a:t>
                      </a:r>
                      <a:r>
                        <a:rPr kumimoji="0" lang="zh-SG"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5:10; cf. </a:t>
                      </a:r>
                      <a:r>
                        <a:rPr kumimoji="0" lang="zh-SG"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馬 太 福 音</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6:10; chap. 24</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a:t>
                      </a: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 产生  </a:t>
                      </a:r>
                      <a:r>
                        <a:rPr kumimoji="0" lang="zh-SG" altLang="en-US" sz="2000" b="1" i="0" u="sng" strike="noStrike" cap="none" normalizeH="0" baseline="0" dirty="0" smtClean="0">
                          <a:ln>
                            <a:noFill/>
                          </a:ln>
                          <a:solidFill>
                            <a:srgbClr val="000000"/>
                          </a:solidFill>
                          <a:effectLst/>
                          <a:latin typeface="Arial" charset="0"/>
                          <a:ea typeface="ＭＳ Ｐゴシック" charset="0"/>
                          <a:cs typeface="Times New Roman" charset="0"/>
                        </a:rPr>
                        <a:t>劝 慰</a:t>
                      </a:r>
                      <a:r>
                        <a:rPr kumimoji="0" lang="zh-CN" altLang="en-US" sz="2000" b="1" i="0" u="sng" strike="noStrike" cap="none" normalizeH="0" baseline="0" dirty="0" smtClean="0">
                          <a:ln>
                            <a:noFill/>
                          </a:ln>
                          <a:solidFill>
                            <a:srgbClr val="000000"/>
                          </a:solidFill>
                          <a:effectLst/>
                          <a:latin typeface="Arial" charset="0"/>
                          <a:ea typeface="ＭＳ Ｐゴシック" charset="0"/>
                          <a:cs typeface="Times New Roman" charset="0"/>
                        </a:rPr>
                        <a:t>， 希望</a:t>
                      </a:r>
                      <a:r>
                        <a:rPr kumimoji="0" lang="zh-SG" altLang="en-US" sz="2000" b="1" i="0" u="sng"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帖 撒 羅 尼 迦 前 書</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4:18</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产生</a:t>
                      </a:r>
                      <a:r>
                        <a:rPr kumimoji="0" lang="en-US" sz="20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smtClean="0">
                          <a:ln>
                            <a:noFill/>
                          </a:ln>
                          <a:solidFill>
                            <a:srgbClr val="000000"/>
                          </a:solidFill>
                          <a:effectLst/>
                          <a:latin typeface="Arial" charset="0"/>
                          <a:ea typeface="ＭＳ Ｐゴシック" charset="0"/>
                          <a:cs typeface="Times New Roman" charset="0"/>
                        </a:rPr>
                        <a:t>惧怕和审判</a:t>
                      </a:r>
                      <a:r>
                        <a:rPr kumimoji="0" lang="en-US" sz="2000" b="1" i="0" u="sng"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馬 太 福 音 </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24:27-31</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路 加 福 音</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21:20-28; </a:t>
                      </a:r>
                      <a:r>
                        <a:rPr kumimoji="0" lang="zh-SG" altLang="en-US" sz="1800" b="1" i="0" u="none" strike="noStrike" cap="none" normalizeH="0" baseline="0" dirty="0" smtClean="0">
                          <a:ln>
                            <a:noFill/>
                          </a:ln>
                          <a:solidFill>
                            <a:srgbClr val="000000"/>
                          </a:solidFill>
                          <a:effectLst/>
                          <a:latin typeface="Arial" charset="0"/>
                          <a:ea typeface="ＭＳ Ｐゴシック" charset="0"/>
                          <a:cs typeface="Times New Roman" charset="0"/>
                        </a:rPr>
                        <a:t>启示录 </a:t>
                      </a:r>
                      <a:r>
                        <a:rPr kumimoji="0" lang="en-US" sz="1800" b="1" i="0" u="none" strike="noStrike" cap="none" normalizeH="0" baseline="0" dirty="0" smtClean="0">
                          <a:ln>
                            <a:noFill/>
                          </a:ln>
                          <a:solidFill>
                            <a:srgbClr val="000000"/>
                          </a:solidFill>
                          <a:effectLst/>
                          <a:latin typeface="Arial" charset="0"/>
                          <a:ea typeface="ＭＳ Ｐゴシック" charset="0"/>
                          <a:cs typeface="Times New Roman" charset="0"/>
                        </a:rPr>
                        <a:t>6:15-17</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r>
            </a:tbl>
          </a:graphicData>
        </a:graphic>
      </p:graphicFrame>
    </p:spTree>
    <p:extLst>
      <p:ext uri="{BB962C8B-B14F-4D97-AF65-F5344CB8AC3E}">
        <p14:creationId xmlns:p14="http://schemas.microsoft.com/office/powerpoint/2010/main" val="351241088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smtClean="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898572"/>
        </p:xfrm>
        <a:graphic>
          <a:graphicData uri="http://schemas.openxmlformats.org/drawingml/2006/table">
            <a:tbl>
              <a:tblPr/>
              <a:tblGrid>
                <a:gridCol w="381000"/>
                <a:gridCol w="4038600"/>
                <a:gridCol w="4495800"/>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奥秘</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只在新约时代被透露</a:t>
                      </a:r>
                      <a:r>
                        <a:rPr kumimoji="0" lang="en-US" altLang="zh-CN"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哥前</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旧约预言的</a:t>
                      </a: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关键</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在新约澄清</a:t>
                      </a:r>
                      <a:r>
                        <a:rPr kumimoji="0" lang="en-US" altLang="zh-CN"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耶利米</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30:7;</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撒迦利亚</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14:1-3;</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smtClean="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24:30;</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TW" altLang="en-US" sz="2000" b="1" i="0" u="none" strike="noStrike" cap="none" normalizeH="0" baseline="0" dirty="0" smtClean="0">
                          <a:ln>
                            <a:noFill/>
                          </a:ln>
                          <a:solidFill>
                            <a:srgbClr val="000000"/>
                          </a:solidFill>
                          <a:effectLst/>
                          <a:latin typeface="ＭＳ Ｐゴシック"/>
                          <a:ea typeface="ＭＳ Ｐゴシック"/>
                          <a:cs typeface="ＭＳ Ｐゴシック"/>
                        </a:rPr>
                        <a:t>歌羅西</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圣民会得到不朽坏的身体</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哥前</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15:51-58;</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腓利比书</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3:20-21)</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被带回天堂七年</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lang="en-US" sz="2000" dirty="0" smtClean="0">
                          <a:latin typeface="ＭＳ Ｐゴシック"/>
                          <a:ea typeface="ＭＳ Ｐゴシック"/>
                          <a:cs typeface="ＭＳ Ｐゴシック"/>
                        </a:rPr>
                        <a:t>帖前</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灾</a:t>
                      </a:r>
                      <a:r>
                        <a:rPr lang="zh-CN" altLang="en-US" sz="2000" b="1" dirty="0" smtClean="0">
                          <a:latin typeface="ＭＳ Ｐゴシック"/>
                          <a:ea typeface="ＭＳ Ｐゴシック"/>
                          <a:cs typeface="ＭＳ Ｐゴシック"/>
                        </a:rPr>
                        <a:t>祸</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时圣民的身体会以</a:t>
                      </a: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终有一死</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的状态在千禧年继续生存</a:t>
                      </a:r>
                      <a:r>
                        <a:rPr kumimoji="0" lang="en-US" altLang="zh-CN"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smtClean="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逼近的</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不需要神迹</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lang="en-US" sz="2000" dirty="0" smtClean="0">
                          <a:latin typeface="ＭＳ Ｐゴシック"/>
                          <a:ea typeface="ＭＳ Ｐゴシック"/>
                          <a:cs typeface="ＭＳ Ｐゴシック"/>
                        </a:rPr>
                        <a:t>帖前</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不逼近</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，但会先有在天与地的神迹</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smtClean="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24</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:29-31;</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路加福音</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21:25-28;</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使徒行传</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2</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:19-21;</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1:7;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chs</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首要目的：</a:t>
                      </a: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救圣民</a:t>
                      </a:r>
                      <a:r>
                        <a:rPr lang="en-US" sz="2000" u="sng" dirty="0" smtClean="0">
                          <a:latin typeface="ＭＳ Ｐゴシック"/>
                          <a:ea typeface="ＭＳ Ｐゴシック"/>
                          <a:cs typeface="ＭＳ Ｐゴシック"/>
                        </a:rPr>
                        <a:t>脱离将来忿怒</a:t>
                      </a: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a:t>
                      </a:r>
                      <a:r>
                        <a:rPr lang="en-US" sz="2000" dirty="0" smtClean="0">
                          <a:latin typeface="ＭＳ Ｐゴシック"/>
                          <a:ea typeface="ＭＳ Ｐゴシック"/>
                          <a:cs typeface="ＭＳ Ｐゴシック"/>
                        </a:rPr>
                        <a:t>帖前</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1:10)</a:t>
                      </a: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首要目的：</a:t>
                      </a: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判断</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不信者</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smtClean="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48502"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smtClean="0">
                <a:solidFill>
                  <a:srgbClr val="FFFFFF"/>
                </a:solidFill>
                <a:latin typeface="Arial" charset="0"/>
                <a:cs typeface="Arial" charset="0"/>
              </a:rPr>
              <a:t>210</a:t>
            </a:r>
            <a:endParaRPr lang="en-US" b="1" smtClean="0">
              <a:solidFill>
                <a:srgbClr val="000000"/>
              </a:solidFill>
              <a:latin typeface="Arial" charset="0"/>
              <a:cs typeface="Arial" charset="0"/>
            </a:endParaRPr>
          </a:p>
        </p:txBody>
      </p:sp>
    </p:spTree>
    <p:extLst>
      <p:ext uri="{BB962C8B-B14F-4D97-AF65-F5344CB8AC3E}">
        <p14:creationId xmlns:p14="http://schemas.microsoft.com/office/powerpoint/2010/main" val="337594463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smtClean="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381000"/>
                <a:gridCol w="4038600"/>
                <a:gridCol w="4495800"/>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只有信徒们才能体会和看得见</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，因为神会以敌基督张开错觉</a:t>
                      </a:r>
                      <a:r>
                        <a:rPr kumimoji="0" lang="en-US" altLang="zh-CN"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a:t>
                      </a:r>
                      <a:r>
                        <a:rPr lang="en-US" sz="2000" dirty="0" smtClean="0">
                          <a:latin typeface="ＭＳ Ｐゴシック"/>
                          <a:ea typeface="ＭＳ Ｐゴシック"/>
                          <a:cs typeface="ＭＳ Ｐゴシック"/>
                        </a:rPr>
                        <a:t>帖</a:t>
                      </a:r>
                      <a:r>
                        <a:rPr lang="zh-CN" altLang="en-US" sz="2000" dirty="0" smtClean="0">
                          <a:latin typeface="ＭＳ Ｐゴシック"/>
                          <a:ea typeface="ＭＳ Ｐゴシック"/>
                          <a:cs typeface="ＭＳ Ｐゴシック"/>
                        </a:rPr>
                        <a:t>后</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2</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众人都能看得见，因为</a:t>
                      </a:r>
                      <a:r>
                        <a:rPr kumimoji="0" lang="en-US" altLang="zh-CN" sz="2000" b="1" i="0" u="none" strike="noStrike" cap="none" normalizeH="0" baseline="0" dirty="0" smtClean="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众目要看见他</a:t>
                      </a:r>
                      <a:r>
                        <a:rPr kumimoji="0" lang="en-US" altLang="zh-CN" sz="2000" b="1" i="0" u="none" strike="noStrike" cap="none" normalizeH="0" baseline="0" dirty="0" smtClean="0">
                          <a:ln>
                            <a:noFill/>
                          </a:ln>
                          <a:solidFill>
                            <a:srgbClr val="000000"/>
                          </a:solidFill>
                          <a:effectLst/>
                          <a:latin typeface="ＭＳ Ｐゴシック"/>
                          <a:ea typeface="ＭＳ Ｐゴシック"/>
                          <a:cs typeface="ＭＳ Ｐゴシック"/>
                        </a:rPr>
                        <a:t>"</a:t>
                      </a:r>
                      <a:endPar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endParaRP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对于</a:t>
                      </a: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没有切分犹太和非犹太人的教会</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实现诺言</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帖前</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4:15; cf.</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约翰福音</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14:1-3;</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以弗所书</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实现在旧约和</a:t>
                      </a: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以色列</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所下定的约</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创世记</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12:1-3;</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诗篇</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89;</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义赛亚</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11:11-14; cf.</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罗马书</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11:26-27)</a:t>
                      </a:r>
                    </a:p>
                  </a:txBody>
                  <a:tcPr marL="50800" marR="50800" marT="0" marB="0" horzOverflow="overflow">
                    <a:lnL>
                      <a:noFill/>
                    </a:lnL>
                    <a:lnR>
                      <a:noFill/>
                    </a:lnR>
                    <a:lnT>
                      <a:noFill/>
                    </a:lnT>
                    <a:lnB>
                      <a:noFill/>
                    </a:lnB>
                    <a:lnTlToBr>
                      <a:noFill/>
                    </a:lnTlToBr>
                    <a:lnBlToTr>
                      <a:noFill/>
                    </a:lnBlToTr>
                    <a:solidFill>
                      <a:schemeClr val="bg1"/>
                    </a:solidFill>
                  </a:tcPr>
                </a:tc>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罪恶</a:t>
                      </a: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开始增加</a:t>
                      </a:r>
                      <a:r>
                        <a:rPr kumimoji="0" lang="en-US" altLang="zh-CN"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帖后</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恶毒被</a:t>
                      </a: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抑制</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帖后</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1:7;</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诗篇</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37:9-10)</a:t>
                      </a:r>
                    </a:p>
                  </a:txBody>
                  <a:tcPr marL="50800" marR="50800" marT="0" marB="0" horzOverflow="overflow">
                    <a:lnL>
                      <a:noFill/>
                    </a:lnL>
                    <a:lnR>
                      <a:noFill/>
                    </a:lnR>
                    <a:lnT>
                      <a:noFill/>
                    </a:lnT>
                    <a:lnB>
                      <a:noFill/>
                    </a:lnB>
                    <a:lnTlToBr>
                      <a:noFill/>
                    </a:lnTlToBr>
                    <a:lnBlToTr>
                      <a:noFill/>
                    </a:lnBlToTr>
                    <a:solidFill>
                      <a:srgbClr val="E7E7E7"/>
                    </a:solidFill>
                  </a:tcPr>
                </a:tc>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教会被拆除</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帖前</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撒旦被拆除</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50550"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smtClean="0">
                <a:solidFill>
                  <a:srgbClr val="FFFFFF"/>
                </a:solidFill>
                <a:latin typeface="Arial" charset="0"/>
                <a:cs typeface="Arial" charset="0"/>
              </a:rPr>
              <a:t>210</a:t>
            </a:r>
            <a:endParaRPr lang="en-US" b="1" smtClean="0">
              <a:solidFill>
                <a:srgbClr val="000000"/>
              </a:solidFill>
              <a:latin typeface="Arial" charset="0"/>
              <a:cs typeface="Arial" charset="0"/>
            </a:endParaRPr>
          </a:p>
        </p:txBody>
      </p:sp>
    </p:spTree>
    <p:extLst>
      <p:ext uri="{BB962C8B-B14F-4D97-AF65-F5344CB8AC3E}">
        <p14:creationId xmlns:p14="http://schemas.microsoft.com/office/powerpoint/2010/main" val="388497232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smtClean="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4999470"/>
        </p:xfrm>
        <a:graphic>
          <a:graphicData uri="http://schemas.openxmlformats.org/drawingml/2006/table">
            <a:tbl>
              <a:tblPr/>
              <a:tblGrid>
                <a:gridCol w="381000"/>
                <a:gridCol w="4038600"/>
                <a:gridCol w="4495800"/>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ＭＳ Ｐゴシック"/>
                        <a:ea typeface="ＭＳ Ｐゴシック"/>
                        <a:cs typeface="ＭＳ Ｐゴシック"/>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基督显为教会的</a:t>
                      </a: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头</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，也是</a:t>
                      </a:r>
                      <a:r>
                        <a:rPr lang="en-US" sz="2000" b="1" dirty="0" smtClean="0">
                          <a:latin typeface="ＭＳ Ｐゴシック"/>
                          <a:ea typeface="ＭＳ Ｐゴシック"/>
                          <a:cs typeface="ＭＳ Ｐゴシック"/>
                        </a:rPr>
                        <a:t>各样执政掌权者的元首</a:t>
                      </a: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以弗所书</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1:10, 22; 4:15;</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歌罗西书</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基督证明为以色列的弥赛亚</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撒加利亚</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14:3-4; cf.</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使徒行传</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1</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:6</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和</a:t>
                      </a:r>
                      <a:r>
                        <a:rPr kumimoji="0" lang="en-US" altLang="zh-CN"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err="1" smtClean="0">
                          <a:ln>
                            <a:noFill/>
                          </a:ln>
                          <a:solidFill>
                            <a:srgbClr val="000000"/>
                          </a:solidFill>
                          <a:effectLst/>
                          <a:latin typeface="ＭＳ Ｐゴシック"/>
                          <a:ea typeface="ＭＳ Ｐゴシック"/>
                          <a:cs typeface="ＭＳ Ｐゴシック"/>
                        </a:rPr>
                        <a:t>v</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信徒们</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在基督的座位前得到审判</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歌后</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5:10;</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歌前</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以色列和非犹太人</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的审判</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以西结书</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20:34-38;</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马太福音</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25</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撒加利亚</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14:4; cf.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p</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主</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已经近了</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腓立比书</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天国</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已经近了</a:t>
                      </a:r>
                      <a:r>
                        <a:rPr kumimoji="0" lang="en-US" altLang="zh-CN"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马太福音</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大自然被</a:t>
                      </a: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消灭</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大自然被</a:t>
                      </a:r>
                      <a:r>
                        <a:rPr kumimoji="0" lang="zh-CN" altLang="en-US" sz="2000" b="1" i="0" u="sng" strike="noStrike" cap="none" normalizeH="0" baseline="0" dirty="0" smtClean="0">
                          <a:ln>
                            <a:noFill/>
                          </a:ln>
                          <a:solidFill>
                            <a:srgbClr val="000000"/>
                          </a:solidFill>
                          <a:effectLst/>
                          <a:latin typeface="ＭＳ Ｐゴシック"/>
                          <a:ea typeface="ＭＳ Ｐゴシック"/>
                          <a:cs typeface="ＭＳ Ｐゴシック"/>
                        </a:rPr>
                        <a:t>复原</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罗马书</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8:19-22;</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smtClean="0">
                          <a:ln>
                            <a:noFill/>
                          </a:ln>
                          <a:solidFill>
                            <a:srgbClr val="000000"/>
                          </a:solidFill>
                          <a:effectLst/>
                          <a:latin typeface="ＭＳ Ｐゴシック"/>
                          <a:ea typeface="ＭＳ Ｐゴシック"/>
                          <a:cs typeface="ＭＳ Ｐゴシック"/>
                        </a:rPr>
                        <a:t>义赛亚</a:t>
                      </a:r>
                      <a:r>
                        <a:rPr kumimoji="0" lang="en-US" sz="2000" b="1" i="0" u="none" strike="noStrike" cap="none" normalizeH="0" baseline="0" dirty="0" smtClean="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52598"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smtClean="0">
                <a:solidFill>
                  <a:srgbClr val="FFFFFF"/>
                </a:solidFill>
                <a:latin typeface="Arial" charset="0"/>
                <a:cs typeface="Arial" charset="0"/>
              </a:rPr>
              <a:t>210</a:t>
            </a:r>
            <a:endParaRPr lang="en-US" b="1" smtClean="0">
              <a:solidFill>
                <a:srgbClr val="000000"/>
              </a:solidFill>
              <a:latin typeface="Arial" charset="0"/>
              <a:cs typeface="Arial" charset="0"/>
            </a:endParaRPr>
          </a:p>
        </p:txBody>
      </p:sp>
    </p:spTree>
    <p:extLst>
      <p:ext uri="{BB962C8B-B14F-4D97-AF65-F5344CB8AC3E}">
        <p14:creationId xmlns:p14="http://schemas.microsoft.com/office/powerpoint/2010/main" val="342789555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smtClean="0">
                <a:solidFill>
                  <a:srgbClr val="FFFFFF"/>
                </a:solidFill>
                <a:latin typeface="Arial"/>
                <a:cs typeface="Arial"/>
              </a:rPr>
              <a:t>教会时代</a:t>
            </a:r>
            <a:endParaRPr lang="en-US" sz="3600" dirty="0" smtClean="0">
              <a:solidFill>
                <a:srgbClr val="FFFFFF"/>
              </a:solidFill>
              <a:latin typeface="Arial"/>
              <a:cs typeface="Arial"/>
            </a:endParaRPr>
          </a:p>
        </p:txBody>
      </p:sp>
      <p:sp>
        <p:nvSpPr>
          <p:cNvPr id="40965" name="Text Box 5"/>
          <p:cNvSpPr txBox="1">
            <a:spLocks noChangeArrowheads="1"/>
          </p:cNvSpPr>
          <p:nvPr/>
        </p:nvSpPr>
        <p:spPr bwMode="auto">
          <a:xfrm>
            <a:off x="3565554" y="1883459"/>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smtClean="0">
                <a:solidFill>
                  <a:srgbClr val="00CCFF"/>
                </a:solidFill>
                <a:latin typeface="Arial"/>
                <a:cs typeface="Arial"/>
              </a:rPr>
              <a:t>第二来临</a:t>
            </a:r>
            <a:endParaRPr lang="en-US" sz="3600" dirty="0" smtClean="0">
              <a:solidFill>
                <a:srgbClr val="000000"/>
              </a:solidFill>
              <a:latin typeface="Arial"/>
              <a:cs typeface="Arial"/>
            </a:endParaRPr>
          </a:p>
        </p:txBody>
      </p:sp>
      <p:sp>
        <p:nvSpPr>
          <p:cNvPr id="40966" name="Text Box 6"/>
          <p:cNvSpPr txBox="1">
            <a:spLocks noChangeArrowheads="1"/>
          </p:cNvSpPr>
          <p:nvPr/>
        </p:nvSpPr>
        <p:spPr bwMode="auto">
          <a:xfrm>
            <a:off x="1736725" y="1883459"/>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smtClean="0">
                <a:solidFill>
                  <a:srgbClr val="00CCFF"/>
                </a:solidFill>
                <a:latin typeface="Arial"/>
                <a:cs typeface="Arial"/>
              </a:rPr>
              <a:t>被提</a:t>
            </a:r>
            <a:endParaRPr lang="en-US" sz="3600" dirty="0" smtClean="0">
              <a:solidFill>
                <a:srgbClr val="FFFFFF"/>
              </a:solidFill>
              <a:latin typeface="Arial"/>
              <a:cs typeface="Arial"/>
            </a:endParaRPr>
          </a:p>
        </p:txBody>
      </p:sp>
      <p:sp>
        <p:nvSpPr>
          <p:cNvPr id="40967"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smtClean="0">
                <a:solidFill>
                  <a:srgbClr val="FFFFFF"/>
                </a:solidFill>
                <a:latin typeface="Arial"/>
                <a:cs typeface="Arial"/>
              </a:rPr>
              <a:t>患难</a:t>
            </a:r>
            <a:endParaRPr lang="en-US" sz="3600" dirty="0" smtClean="0">
              <a:solidFill>
                <a:srgbClr val="000000"/>
              </a:solidFill>
              <a:latin typeface="Arial"/>
              <a:cs typeface="Arial"/>
            </a:endParaRPr>
          </a:p>
        </p:txBody>
      </p:sp>
      <p:sp>
        <p:nvSpPr>
          <p:cNvPr id="40968"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smtClean="0">
                <a:solidFill>
                  <a:srgbClr val="FF66FF"/>
                </a:solidFill>
                <a:latin typeface="Arial"/>
                <a:cs typeface="Arial"/>
              </a:rPr>
              <a:t>7 </a:t>
            </a:r>
            <a:r>
              <a:rPr lang="zh-CN" altLang="en-US" sz="3600" dirty="0" smtClean="0">
                <a:solidFill>
                  <a:srgbClr val="FF66FF"/>
                </a:solidFill>
                <a:latin typeface="Arial"/>
                <a:cs typeface="Arial"/>
              </a:rPr>
              <a:t>年</a:t>
            </a:r>
            <a:endParaRPr lang="en-US" sz="3600" dirty="0" smtClean="0">
              <a:solidFill>
                <a:srgbClr val="000000"/>
              </a:solidFill>
              <a:latin typeface="Arial"/>
              <a:cs typeface="Arial"/>
            </a:endParaRPr>
          </a:p>
        </p:txBody>
      </p:sp>
      <p:sp>
        <p:nvSpPr>
          <p:cNvPr id="40969"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smtClean="0">
                <a:solidFill>
                  <a:srgbClr val="FFFFFF"/>
                </a:solidFill>
                <a:latin typeface="Arial"/>
                <a:cs typeface="Arial"/>
              </a:rPr>
              <a:t>千禧年</a:t>
            </a:r>
            <a:endParaRPr lang="en-US" sz="3600" dirty="0" smtClean="0">
              <a:solidFill>
                <a:srgbClr val="000000"/>
              </a:solidFill>
              <a:latin typeface="Arial"/>
              <a:cs typeface="Arial"/>
            </a:endParaRPr>
          </a:p>
        </p:txBody>
      </p:sp>
      <p:sp>
        <p:nvSpPr>
          <p:cNvPr id="40970"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smtClean="0">
                <a:solidFill>
                  <a:srgbClr val="FF66FF"/>
                </a:solidFill>
                <a:latin typeface="Arial"/>
                <a:cs typeface="Arial"/>
              </a:rPr>
              <a:t>1000 </a:t>
            </a:r>
            <a:r>
              <a:rPr lang="zh-CN" altLang="en-US" sz="3600" dirty="0" smtClean="0">
                <a:solidFill>
                  <a:srgbClr val="FF66FF"/>
                </a:solidFill>
                <a:latin typeface="Arial"/>
                <a:cs typeface="Arial"/>
              </a:rPr>
              <a:t>年</a:t>
            </a:r>
            <a:endParaRPr lang="en-US" sz="3600" dirty="0" smtClean="0">
              <a:solidFill>
                <a:srgbClr val="000000"/>
              </a:solidFill>
              <a:latin typeface="Arial"/>
              <a:cs typeface="Arial"/>
            </a:endParaRPr>
          </a:p>
        </p:txBody>
      </p:sp>
      <p:sp>
        <p:nvSpPr>
          <p:cNvPr id="40972"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smtClean="0">
                <a:solidFill>
                  <a:srgbClr val="FFCC00"/>
                </a:solidFill>
                <a:latin typeface="Arial"/>
                <a:cs typeface="Arial"/>
              </a:rPr>
              <a:t>永远的国</a:t>
            </a:r>
            <a:endParaRPr lang="en-US" sz="3600" dirty="0" smtClean="0">
              <a:solidFill>
                <a:srgbClr val="FFCC00"/>
              </a:solidFill>
              <a:latin typeface="Arial"/>
              <a:cs typeface="Arial"/>
            </a:endParaRPr>
          </a:p>
        </p:txBody>
      </p:sp>
      <p:sp>
        <p:nvSpPr>
          <p:cNvPr id="40973"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smtClean="0">
                <a:solidFill>
                  <a:srgbClr val="FF0066"/>
                </a:solidFill>
                <a:latin typeface="Arial"/>
                <a:cs typeface="Arial"/>
              </a:rPr>
              <a:t>审判</a:t>
            </a:r>
            <a:endParaRPr lang="en-US" sz="3600" b="1" dirty="0" smtClean="0">
              <a:solidFill>
                <a:srgbClr val="000000"/>
              </a:solidFill>
              <a:latin typeface="Arial"/>
              <a:cs typeface="Arial"/>
            </a:endParaRP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000" smtClean="0">
              <a:solidFill>
                <a:srgbClr val="000000"/>
              </a:solidFill>
              <a:latin typeface="Arial"/>
              <a:cs typeface="Arial"/>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en-US" sz="4000" b="1" dirty="0" smtClean="0">
                <a:solidFill>
                  <a:srgbClr val="FFFF99"/>
                </a:solidFill>
                <a:latin typeface="Arial"/>
                <a:ea typeface="ＭＳ Ｐゴシック" charset="0"/>
                <a:cs typeface="Arial"/>
              </a:rPr>
              <a:t>"</a:t>
            </a:r>
            <a:r>
              <a:rPr lang="zh-CN" altLang="en-US" sz="4000" b="1" dirty="0" smtClean="0">
                <a:solidFill>
                  <a:srgbClr val="FFFF99"/>
                </a:solidFill>
                <a:latin typeface="Arial"/>
                <a:ea typeface="ＭＳ Ｐゴシック" charset="0"/>
                <a:cs typeface="Arial"/>
              </a:rPr>
              <a:t>患难中</a:t>
            </a:r>
            <a:r>
              <a:rPr lang="en-US" altLang="zh-CN" sz="4000" b="1" dirty="0" smtClean="0">
                <a:solidFill>
                  <a:srgbClr val="FFFF99"/>
                </a:solidFill>
                <a:latin typeface="Arial"/>
                <a:ea typeface="ＭＳ Ｐゴシック" charset="0"/>
                <a:cs typeface="Arial"/>
              </a:rPr>
              <a:t>"</a:t>
            </a:r>
            <a:r>
              <a:rPr lang="en-US" sz="4000" b="1" dirty="0" smtClean="0">
                <a:solidFill>
                  <a:srgbClr val="FFFF99"/>
                </a:solidFill>
                <a:latin typeface="Arial"/>
                <a:ea typeface="ＭＳ Ｐゴシック" charset="0"/>
                <a:cs typeface="Arial"/>
              </a:rPr>
              <a:t> </a:t>
            </a:r>
            <a:r>
              <a:rPr lang="zh-CN" altLang="en-US" sz="4000" b="1" dirty="0" smtClean="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154641"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smtClean="0">
                <a:solidFill>
                  <a:srgbClr val="FFFFFF"/>
                </a:solidFill>
                <a:latin typeface="Arial"/>
                <a:cs typeface="Arial"/>
              </a:rPr>
              <a:t>208</a:t>
            </a:r>
            <a:endParaRPr lang="en-US" sz="2000" b="1" smtClean="0">
              <a:solidFill>
                <a:srgbClr val="000000"/>
              </a:solidFill>
              <a:latin typeface="Arial"/>
              <a:cs typeface="Arial"/>
            </a:endParaRPr>
          </a:p>
        </p:txBody>
      </p:sp>
    </p:spTree>
    <p:extLst>
      <p:ext uri="{BB962C8B-B14F-4D97-AF65-F5344CB8AC3E}">
        <p14:creationId xmlns:p14="http://schemas.microsoft.com/office/powerpoint/2010/main" val="197444798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0" y="0"/>
            <a:ext cx="9144000" cy="6858000"/>
          </a:xfrm>
          <a:prstGeom prst="rect">
            <a:avLst/>
          </a:prstGeom>
          <a:gradFill rotWithShape="0">
            <a:gsLst>
              <a:gs pos="0">
                <a:srgbClr val="660066"/>
              </a:gs>
              <a:gs pos="100000">
                <a:srgbClr val="2F002F"/>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endParaRPr lang="en-US">
              <a:solidFill>
                <a:srgbClr val="000000"/>
              </a:solidFill>
              <a:latin typeface="Comic Sans MS" pitchFamily="66" charset="0"/>
              <a:ea typeface="MS PGothic" pitchFamily="34" charset="-128"/>
            </a:endParaRPr>
          </a:p>
        </p:txBody>
      </p:sp>
      <p:sp>
        <p:nvSpPr>
          <p:cNvPr id="262147" name="Line 3"/>
          <p:cNvSpPr>
            <a:spLocks noChangeShapeType="1"/>
          </p:cNvSpPr>
          <p:nvPr/>
        </p:nvSpPr>
        <p:spPr bwMode="auto">
          <a:xfrm>
            <a:off x="1447800" y="3810000"/>
            <a:ext cx="6705600" cy="0"/>
          </a:xfrm>
          <a:prstGeom prst="line">
            <a:avLst/>
          </a:prstGeom>
          <a:noFill/>
          <a:ln w="76200">
            <a:solidFill>
              <a:srgbClr val="FF0000"/>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latin typeface="Comic Sans MS" charset="0"/>
              <a:ea typeface="ＭＳ Ｐゴシック" charset="-128"/>
              <a:cs typeface="ＭＳ Ｐゴシック" charset="-128"/>
            </a:endParaRPr>
          </a:p>
        </p:txBody>
      </p:sp>
      <p:sp>
        <p:nvSpPr>
          <p:cNvPr id="262148" name="Line 4"/>
          <p:cNvSpPr>
            <a:spLocks noChangeShapeType="1"/>
          </p:cNvSpPr>
          <p:nvPr/>
        </p:nvSpPr>
        <p:spPr bwMode="auto">
          <a:xfrm>
            <a:off x="7126288" y="2333625"/>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latin typeface="Comic Sans MS" charset="0"/>
              <a:ea typeface="ＭＳ Ｐゴシック" charset="-128"/>
              <a:cs typeface="ＭＳ Ｐゴシック" charset="-128"/>
            </a:endParaRPr>
          </a:p>
        </p:txBody>
      </p:sp>
      <p:sp>
        <p:nvSpPr>
          <p:cNvPr id="262149" name="Text Box 5"/>
          <p:cNvSpPr txBox="1">
            <a:spLocks noChangeArrowheads="1"/>
          </p:cNvSpPr>
          <p:nvPr/>
        </p:nvSpPr>
        <p:spPr bwMode="auto">
          <a:xfrm rot="-5400000">
            <a:off x="-681037" y="3379787"/>
            <a:ext cx="313055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FF"/>
                </a:solidFill>
                <a:latin typeface="Times New Roman" pitchFamily="18" charset="0"/>
                <a:ea typeface="SimSun" pitchFamily="2" charset="-122"/>
              </a:rPr>
              <a:t>教会时代</a:t>
            </a:r>
            <a:endParaRPr lang="zh-CN" altLang="en-US" sz="4000">
              <a:solidFill>
                <a:srgbClr val="FFFFFF"/>
              </a:solidFill>
              <a:latin typeface="Times New Roman" pitchFamily="18" charset="0"/>
              <a:ea typeface="SimSun" pitchFamily="2" charset="-122"/>
            </a:endParaRPr>
          </a:p>
        </p:txBody>
      </p:sp>
      <p:sp>
        <p:nvSpPr>
          <p:cNvPr id="262150" name="Text Box 6"/>
          <p:cNvSpPr txBox="1">
            <a:spLocks noChangeArrowheads="1"/>
          </p:cNvSpPr>
          <p:nvPr/>
        </p:nvSpPr>
        <p:spPr bwMode="auto">
          <a:xfrm rot="5400000" flipH="1">
            <a:off x="5855494" y="3569494"/>
            <a:ext cx="4951413"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CC00"/>
                </a:solidFill>
                <a:latin typeface="Times New Roman" pitchFamily="18" charset="0"/>
                <a:ea typeface="SimSun" pitchFamily="2" charset="-122"/>
              </a:rPr>
              <a:t>永恒的国度</a:t>
            </a:r>
            <a:endParaRPr lang="zh-CN" altLang="en-US" sz="4000">
              <a:solidFill>
                <a:srgbClr val="FFCC00"/>
              </a:solidFill>
              <a:latin typeface="Times New Roman" pitchFamily="18" charset="0"/>
              <a:ea typeface="SimSun" pitchFamily="2" charset="-122"/>
            </a:endParaRPr>
          </a:p>
        </p:txBody>
      </p:sp>
      <p:sp>
        <p:nvSpPr>
          <p:cNvPr id="262151" name="Text Box 7"/>
          <p:cNvSpPr txBox="1">
            <a:spLocks noChangeArrowheads="1"/>
          </p:cNvSpPr>
          <p:nvPr/>
        </p:nvSpPr>
        <p:spPr bwMode="auto">
          <a:xfrm>
            <a:off x="6019800" y="990600"/>
            <a:ext cx="20574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rPr>
              <a:t>主再来</a:t>
            </a:r>
            <a:endParaRPr lang="zh-CN" altLang="en-US" sz="4000">
              <a:solidFill>
                <a:srgbClr val="000000"/>
              </a:solidFill>
              <a:latin typeface="Times New Roman" pitchFamily="18" charset="0"/>
              <a:ea typeface="SimSun" pitchFamily="2" charset="-122"/>
            </a:endParaRPr>
          </a:p>
        </p:txBody>
      </p:sp>
      <p:sp>
        <p:nvSpPr>
          <p:cNvPr id="262152" name="Text Box 8"/>
          <p:cNvSpPr txBox="1">
            <a:spLocks noChangeArrowheads="1"/>
          </p:cNvSpPr>
          <p:nvPr/>
        </p:nvSpPr>
        <p:spPr bwMode="auto">
          <a:xfrm>
            <a:off x="1774752" y="2329250"/>
            <a:ext cx="3733800" cy="265112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lnSpc>
                <a:spcPct val="80000"/>
              </a:lnSpc>
              <a:spcBef>
                <a:spcPct val="50000"/>
              </a:spcBef>
            </a:pPr>
            <a:r>
              <a:rPr lang="zh-CN" altLang="en-US" sz="4000" b="1">
                <a:solidFill>
                  <a:srgbClr val="FFFFFF"/>
                </a:solidFill>
                <a:latin typeface="Times New Roman" pitchFamily="18" charset="0"/>
                <a:ea typeface="SimSun" pitchFamily="2" charset="-122"/>
              </a:rPr>
              <a:t>基督属灵的管制</a:t>
            </a:r>
          </a:p>
          <a:p>
            <a:pPr algn="ctr">
              <a:lnSpc>
                <a:spcPct val="80000"/>
              </a:lnSpc>
              <a:spcBef>
                <a:spcPct val="50000"/>
              </a:spcBef>
            </a:pPr>
            <a:r>
              <a:rPr lang="zh-CN" altLang="en-US" sz="4000" b="1">
                <a:solidFill>
                  <a:srgbClr val="FFFFFF"/>
                </a:solidFill>
                <a:latin typeface="Times New Roman" pitchFamily="18" charset="0"/>
                <a:ea typeface="SimSun" pitchFamily="2" charset="-122"/>
              </a:rPr>
              <a:t>大灾难</a:t>
            </a:r>
          </a:p>
          <a:p>
            <a:pPr algn="ctr">
              <a:lnSpc>
                <a:spcPct val="80000"/>
              </a:lnSpc>
              <a:spcBef>
                <a:spcPct val="50000"/>
              </a:spcBef>
            </a:pPr>
            <a:r>
              <a:rPr lang="zh-CN" altLang="en-US" sz="4000" b="1">
                <a:solidFill>
                  <a:srgbClr val="FFFFFF"/>
                </a:solidFill>
                <a:latin typeface="Times New Roman" pitchFamily="18" charset="0"/>
                <a:ea typeface="SimSun" pitchFamily="2" charset="-122"/>
              </a:rPr>
              <a:t>撒旦被捆绑</a:t>
            </a:r>
          </a:p>
        </p:txBody>
      </p:sp>
      <p:sp>
        <p:nvSpPr>
          <p:cNvPr id="262153" name="Rectangle 9"/>
          <p:cNvSpPr>
            <a:spLocks noChangeArrowheads="1"/>
          </p:cNvSpPr>
          <p:nvPr/>
        </p:nvSpPr>
        <p:spPr bwMode="auto">
          <a:xfrm>
            <a:off x="533400" y="1981200"/>
            <a:ext cx="5410200" cy="3657600"/>
          </a:xfrm>
          <a:prstGeom prst="rect">
            <a:avLst/>
          </a:prstGeom>
          <a:noFill/>
          <a:ln w="38100">
            <a:solidFill>
              <a:schemeClr val="accent1"/>
            </a:solidFill>
            <a:miter lim="800000"/>
            <a:headEnd/>
            <a:tailEnd/>
          </a:ln>
          <a:effectLst>
            <a:outerShdw blurRad="63500" dist="38099" dir="2700000" algn="ctr" rotWithShape="0">
              <a:srgbClr val="000000">
                <a:alpha val="74997"/>
              </a:srgbClr>
            </a:outerShdw>
          </a:effectLst>
        </p:spPr>
        <p:txBody>
          <a:bodyPr wrap="none" anchor="ctr"/>
          <a:lstStyle/>
          <a:p>
            <a:endParaRPr lang="en-US">
              <a:solidFill>
                <a:srgbClr val="000000"/>
              </a:solidFill>
              <a:latin typeface="Comic Sans MS" pitchFamily="66" charset="0"/>
              <a:ea typeface="MS PGothic" pitchFamily="34" charset="-128"/>
            </a:endParaRPr>
          </a:p>
        </p:txBody>
      </p:sp>
      <p:sp>
        <p:nvSpPr>
          <p:cNvPr id="262154" name="Text Box 10"/>
          <p:cNvSpPr txBox="1">
            <a:spLocks noChangeArrowheads="1"/>
          </p:cNvSpPr>
          <p:nvPr/>
        </p:nvSpPr>
        <p:spPr bwMode="auto">
          <a:xfrm rot="5381629">
            <a:off x="5875338" y="4792662"/>
            <a:ext cx="25146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FFFF"/>
                </a:solidFill>
                <a:latin typeface="Times New Roman" pitchFamily="18" charset="0"/>
                <a:ea typeface="SimSun" pitchFamily="2" charset="-122"/>
              </a:rPr>
              <a:t>审判</a:t>
            </a:r>
          </a:p>
        </p:txBody>
      </p:sp>
      <p:sp>
        <p:nvSpPr>
          <p:cNvPr id="262155" name="Rectangle 11"/>
          <p:cNvSpPr>
            <a:spLocks noGrp="1" noChangeArrowheads="1"/>
          </p:cNvSpPr>
          <p:nvPr>
            <p:ph type="title" idx="4294967295"/>
          </p:nvPr>
        </p:nvSpPr>
        <p:spPr>
          <a:xfrm>
            <a:off x="685800" y="457200"/>
            <a:ext cx="7772400" cy="762000"/>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b="1" smtClean="0">
                <a:solidFill>
                  <a:srgbClr val="FFFFFF"/>
                </a:solidFill>
                <a:ea typeface="SimSun" pitchFamily="2" charset="-122"/>
              </a:rPr>
              <a:t>无千禧年观</a:t>
            </a:r>
          </a:p>
        </p:txBody>
      </p:sp>
      <p:sp>
        <p:nvSpPr>
          <p:cNvPr id="827403" name="Text Box 15"/>
          <p:cNvSpPr txBox="1">
            <a:spLocks noChangeArrowheads="1"/>
          </p:cNvSpPr>
          <p:nvPr/>
        </p:nvSpPr>
        <p:spPr bwMode="auto">
          <a:xfrm>
            <a:off x="8234363" y="95250"/>
            <a:ext cx="909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rPr>
              <a:t>339e</a:t>
            </a:r>
            <a:endParaRPr lang="en-US" b="1">
              <a:solidFill>
                <a:srgbClr val="000000"/>
              </a:solidFill>
            </a:endParaRPr>
          </a:p>
        </p:txBody>
      </p:sp>
      <p:sp>
        <p:nvSpPr>
          <p:cNvPr id="824343" name="Text Box 23"/>
          <p:cNvSpPr txBox="1">
            <a:spLocks noChangeArrowheads="1"/>
          </p:cNvSpPr>
          <p:nvPr/>
        </p:nvSpPr>
        <p:spPr bwMode="auto">
          <a:xfrm>
            <a:off x="685800" y="6156325"/>
            <a:ext cx="38100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FF"/>
                </a:solidFill>
                <a:latin typeface="Times New Roman" pitchFamily="18" charset="0"/>
                <a:ea typeface="SimSun" pitchFamily="2" charset="-122"/>
              </a:rPr>
              <a:t>启示录</a:t>
            </a:r>
            <a:r>
              <a:rPr lang="zh-CN" altLang="en-US" sz="4000" b="1">
                <a:solidFill>
                  <a:srgbClr val="FFFFFF"/>
                </a:solidFill>
                <a:latin typeface="Times New Roman" pitchFamily="18" charset="0"/>
              </a:rPr>
              <a:t> </a:t>
            </a:r>
            <a:r>
              <a:rPr lang="en-US" altLang="ja-JP" sz="4000" b="1">
                <a:solidFill>
                  <a:srgbClr val="FFFFFF"/>
                </a:solidFill>
                <a:latin typeface="Times New Roman" pitchFamily="18" charset="0"/>
              </a:rPr>
              <a:t>6-18</a:t>
            </a:r>
            <a:r>
              <a:rPr lang="zh-CN" altLang="en-US" sz="4000" b="1">
                <a:solidFill>
                  <a:srgbClr val="FFFFFF"/>
                </a:solidFill>
                <a:latin typeface="Times New Roman" pitchFamily="18" charset="0"/>
                <a:ea typeface="SimSun" pitchFamily="2" charset="-122"/>
              </a:rPr>
              <a:t>章</a:t>
            </a:r>
          </a:p>
        </p:txBody>
      </p:sp>
      <p:sp>
        <p:nvSpPr>
          <p:cNvPr id="824344" name="Text Box 24"/>
          <p:cNvSpPr txBox="1">
            <a:spLocks noChangeArrowheads="1"/>
          </p:cNvSpPr>
          <p:nvPr/>
        </p:nvSpPr>
        <p:spPr bwMode="auto">
          <a:xfrm>
            <a:off x="6172200" y="6156325"/>
            <a:ext cx="19050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4000" b="1">
                <a:solidFill>
                  <a:srgbClr val="FFFFFF"/>
                </a:solidFill>
                <a:latin typeface="Times New Roman" pitchFamily="18" charset="0"/>
                <a:ea typeface="ＭＳ Ｐゴシック" pitchFamily="34" charset="-128"/>
              </a:rPr>
              <a:t>19</a:t>
            </a:r>
          </a:p>
        </p:txBody>
      </p:sp>
      <p:sp>
        <p:nvSpPr>
          <p:cNvPr id="824345" name="Text Box 25"/>
          <p:cNvSpPr txBox="1">
            <a:spLocks noChangeArrowheads="1"/>
          </p:cNvSpPr>
          <p:nvPr/>
        </p:nvSpPr>
        <p:spPr bwMode="auto">
          <a:xfrm>
            <a:off x="4038600" y="6156325"/>
            <a:ext cx="19050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b="1">
                <a:solidFill>
                  <a:srgbClr val="FFFFFF"/>
                </a:solidFill>
                <a:latin typeface="Times New Roman" pitchFamily="18" charset="0"/>
              </a:rPr>
              <a:t>20</a:t>
            </a:r>
            <a:r>
              <a:rPr lang="zh-CN" altLang="en-US" sz="4000" b="1">
                <a:solidFill>
                  <a:srgbClr val="FFFFFF"/>
                </a:solidFill>
                <a:latin typeface="Times New Roman" pitchFamily="18" charset="0"/>
                <a:ea typeface="SimSun" pitchFamily="2" charset="-122"/>
              </a:rPr>
              <a:t>章</a:t>
            </a:r>
          </a:p>
        </p:txBody>
      </p:sp>
      <p:sp>
        <p:nvSpPr>
          <p:cNvPr id="824346" name="Text Box 26"/>
          <p:cNvSpPr txBox="1">
            <a:spLocks noChangeArrowheads="1"/>
          </p:cNvSpPr>
          <p:nvPr/>
        </p:nvSpPr>
        <p:spPr bwMode="auto">
          <a:xfrm>
            <a:off x="7696200" y="6156325"/>
            <a:ext cx="14478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4000" b="1">
                <a:solidFill>
                  <a:srgbClr val="FFFFFF"/>
                </a:solidFill>
                <a:latin typeface="Times New Roman" pitchFamily="18" charset="0"/>
                <a:ea typeface="ＭＳ Ｐゴシック" pitchFamily="34" charset="-128"/>
              </a:rPr>
              <a:t>21-22</a:t>
            </a:r>
          </a:p>
        </p:txBody>
      </p:sp>
    </p:spTree>
    <p:extLst>
      <p:ext uri="{BB962C8B-B14F-4D97-AF65-F5344CB8AC3E}">
        <p14:creationId xmlns:p14="http://schemas.microsoft.com/office/powerpoint/2010/main" val="133762334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62149"/>
                                        </p:tgtEl>
                                        <p:attrNameLst>
                                          <p:attrName>style.visibility</p:attrName>
                                        </p:attrNameLst>
                                      </p:cBhvr>
                                      <p:to>
                                        <p:strVal val="visible"/>
                                      </p:to>
                                    </p:set>
                                    <p:anim calcmode="lin" valueType="num">
                                      <p:cBhvr additive="base">
                                        <p:cTn id="7" dur="500" fill="hold"/>
                                        <p:tgtEl>
                                          <p:spTgt spid="262149"/>
                                        </p:tgtEl>
                                        <p:attrNameLst>
                                          <p:attrName>ppt_x</p:attrName>
                                        </p:attrNameLst>
                                      </p:cBhvr>
                                      <p:tavLst>
                                        <p:tav tm="0">
                                          <p:val>
                                            <p:strVal val="0-#ppt_w/2"/>
                                          </p:val>
                                        </p:tav>
                                        <p:tav tm="100000">
                                          <p:val>
                                            <p:strVal val="#ppt_x"/>
                                          </p:val>
                                        </p:tav>
                                      </p:tavLst>
                                    </p:anim>
                                    <p:anim calcmode="lin" valueType="num">
                                      <p:cBhvr additive="base">
                                        <p:cTn id="8" dur="500" fill="hold"/>
                                        <p:tgtEl>
                                          <p:spTgt spid="2621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262153"/>
                                        </p:tgtEl>
                                        <p:attrNameLst>
                                          <p:attrName>style.visibility</p:attrName>
                                        </p:attrNameLst>
                                      </p:cBhvr>
                                      <p:to>
                                        <p:strVal val="visible"/>
                                      </p:to>
                                    </p:set>
                                    <p:anim calcmode="lin" valueType="num">
                                      <p:cBhvr additive="base">
                                        <p:cTn id="12" dur="500" fill="hold"/>
                                        <p:tgtEl>
                                          <p:spTgt spid="262153"/>
                                        </p:tgtEl>
                                        <p:attrNameLst>
                                          <p:attrName>ppt_x</p:attrName>
                                        </p:attrNameLst>
                                      </p:cBhvr>
                                      <p:tavLst>
                                        <p:tav tm="0">
                                          <p:val>
                                            <p:strVal val="0-#ppt_w/2"/>
                                          </p:val>
                                        </p:tav>
                                        <p:tav tm="100000">
                                          <p:val>
                                            <p:strVal val="#ppt_x"/>
                                          </p:val>
                                        </p:tav>
                                      </p:tavLst>
                                    </p:anim>
                                    <p:anim calcmode="lin" valueType="num">
                                      <p:cBhvr additive="base">
                                        <p:cTn id="13" dur="500" fill="hold"/>
                                        <p:tgtEl>
                                          <p:spTgt spid="26215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262147"/>
                                        </p:tgtEl>
                                        <p:attrNameLst>
                                          <p:attrName>style.visibility</p:attrName>
                                        </p:attrNameLst>
                                      </p:cBhvr>
                                      <p:to>
                                        <p:strVal val="visible"/>
                                      </p:to>
                                    </p:set>
                                    <p:animEffect transition="in" filter="wipe(left)">
                                      <p:cBhvr>
                                        <p:cTn id="17" dur="500"/>
                                        <p:tgtEl>
                                          <p:spTgt spid="262147"/>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262152"/>
                                        </p:tgtEl>
                                        <p:attrNameLst>
                                          <p:attrName>style.visibility</p:attrName>
                                        </p:attrNameLst>
                                      </p:cBhvr>
                                      <p:to>
                                        <p:strVal val="visible"/>
                                      </p:to>
                                    </p:set>
                                    <p:anim calcmode="lin" valueType="num">
                                      <p:cBhvr>
                                        <p:cTn id="21" dur="500" fill="hold"/>
                                        <p:tgtEl>
                                          <p:spTgt spid="262152"/>
                                        </p:tgtEl>
                                        <p:attrNameLst>
                                          <p:attrName>ppt_x</p:attrName>
                                        </p:attrNameLst>
                                      </p:cBhvr>
                                      <p:tavLst>
                                        <p:tav tm="0">
                                          <p:val>
                                            <p:strVal val="#ppt_x-#ppt_w/2"/>
                                          </p:val>
                                        </p:tav>
                                        <p:tav tm="100000">
                                          <p:val>
                                            <p:strVal val="#ppt_x"/>
                                          </p:val>
                                        </p:tav>
                                      </p:tavLst>
                                    </p:anim>
                                    <p:anim calcmode="lin" valueType="num">
                                      <p:cBhvr>
                                        <p:cTn id="22" dur="500" fill="hold"/>
                                        <p:tgtEl>
                                          <p:spTgt spid="262152"/>
                                        </p:tgtEl>
                                        <p:attrNameLst>
                                          <p:attrName>ppt_y</p:attrName>
                                        </p:attrNameLst>
                                      </p:cBhvr>
                                      <p:tavLst>
                                        <p:tav tm="0">
                                          <p:val>
                                            <p:strVal val="#ppt_y"/>
                                          </p:val>
                                        </p:tav>
                                        <p:tav tm="100000">
                                          <p:val>
                                            <p:strVal val="#ppt_y"/>
                                          </p:val>
                                        </p:tav>
                                      </p:tavLst>
                                    </p:anim>
                                    <p:anim calcmode="lin" valueType="num">
                                      <p:cBhvr>
                                        <p:cTn id="23" dur="500" fill="hold"/>
                                        <p:tgtEl>
                                          <p:spTgt spid="262152"/>
                                        </p:tgtEl>
                                        <p:attrNameLst>
                                          <p:attrName>ppt_w</p:attrName>
                                        </p:attrNameLst>
                                      </p:cBhvr>
                                      <p:tavLst>
                                        <p:tav tm="0">
                                          <p:val>
                                            <p:fltVal val="0"/>
                                          </p:val>
                                        </p:tav>
                                        <p:tav tm="100000">
                                          <p:val>
                                            <p:strVal val="#ppt_w"/>
                                          </p:val>
                                        </p:tav>
                                      </p:tavLst>
                                    </p:anim>
                                    <p:anim calcmode="lin" valueType="num">
                                      <p:cBhvr>
                                        <p:cTn id="24" dur="500" fill="hold"/>
                                        <p:tgtEl>
                                          <p:spTgt spid="26215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grpId="0" nodeType="afterEffect">
                                  <p:stCondLst>
                                    <p:cond delay="5000"/>
                                  </p:stCondLst>
                                  <p:childTnLst>
                                    <p:set>
                                      <p:cBhvr>
                                        <p:cTn id="27" dur="1" fill="hold">
                                          <p:stCondLst>
                                            <p:cond delay="0"/>
                                          </p:stCondLst>
                                        </p:cTn>
                                        <p:tgtEl>
                                          <p:spTgt spid="262151"/>
                                        </p:tgtEl>
                                        <p:attrNameLst>
                                          <p:attrName>style.visibility</p:attrName>
                                        </p:attrNameLst>
                                      </p:cBhvr>
                                      <p:to>
                                        <p:strVal val="visible"/>
                                      </p:to>
                                    </p:set>
                                    <p:anim calcmode="lin" valueType="num">
                                      <p:cBhvr additive="base">
                                        <p:cTn id="28" dur="500" fill="hold"/>
                                        <p:tgtEl>
                                          <p:spTgt spid="262151"/>
                                        </p:tgtEl>
                                        <p:attrNameLst>
                                          <p:attrName>ppt_x</p:attrName>
                                        </p:attrNameLst>
                                      </p:cBhvr>
                                      <p:tavLst>
                                        <p:tav tm="0">
                                          <p:val>
                                            <p:strVal val="#ppt_x"/>
                                          </p:val>
                                        </p:tav>
                                        <p:tav tm="100000">
                                          <p:val>
                                            <p:strVal val="#ppt_x"/>
                                          </p:val>
                                        </p:tav>
                                      </p:tavLst>
                                    </p:anim>
                                    <p:anim calcmode="lin" valueType="num">
                                      <p:cBhvr additive="base">
                                        <p:cTn id="29" dur="500" fill="hold"/>
                                        <p:tgtEl>
                                          <p:spTgt spid="26215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262148"/>
                                        </p:tgtEl>
                                        <p:attrNameLst>
                                          <p:attrName>style.visibility</p:attrName>
                                        </p:attrNameLst>
                                      </p:cBhvr>
                                      <p:to>
                                        <p:strVal val="visible"/>
                                      </p:to>
                                    </p:set>
                                    <p:anim calcmode="lin" valueType="num">
                                      <p:cBhvr additive="base">
                                        <p:cTn id="33" dur="500" fill="hold"/>
                                        <p:tgtEl>
                                          <p:spTgt spid="262148"/>
                                        </p:tgtEl>
                                        <p:attrNameLst>
                                          <p:attrName>ppt_x</p:attrName>
                                        </p:attrNameLst>
                                      </p:cBhvr>
                                      <p:tavLst>
                                        <p:tav tm="0">
                                          <p:val>
                                            <p:strVal val="#ppt_x"/>
                                          </p:val>
                                        </p:tav>
                                        <p:tav tm="100000">
                                          <p:val>
                                            <p:strVal val="#ppt_x"/>
                                          </p:val>
                                        </p:tav>
                                      </p:tavLst>
                                    </p:anim>
                                    <p:anim calcmode="lin" valueType="num">
                                      <p:cBhvr additive="base">
                                        <p:cTn id="34" dur="500" fill="hold"/>
                                        <p:tgtEl>
                                          <p:spTgt spid="262148"/>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262154"/>
                                        </p:tgtEl>
                                        <p:attrNameLst>
                                          <p:attrName>style.visibility</p:attrName>
                                        </p:attrNameLst>
                                      </p:cBhvr>
                                      <p:to>
                                        <p:strVal val="visible"/>
                                      </p:to>
                                    </p:set>
                                    <p:anim calcmode="lin" valueType="num">
                                      <p:cBhvr additive="base">
                                        <p:cTn id="38" dur="500" fill="hold"/>
                                        <p:tgtEl>
                                          <p:spTgt spid="262154"/>
                                        </p:tgtEl>
                                        <p:attrNameLst>
                                          <p:attrName>ppt_x</p:attrName>
                                        </p:attrNameLst>
                                      </p:cBhvr>
                                      <p:tavLst>
                                        <p:tav tm="0">
                                          <p:val>
                                            <p:strVal val="#ppt_x"/>
                                          </p:val>
                                        </p:tav>
                                        <p:tav tm="100000">
                                          <p:val>
                                            <p:strVal val="#ppt_x"/>
                                          </p:val>
                                        </p:tav>
                                      </p:tavLst>
                                    </p:anim>
                                    <p:anim calcmode="lin" valueType="num">
                                      <p:cBhvr additive="base">
                                        <p:cTn id="39" dur="500" fill="hold"/>
                                        <p:tgtEl>
                                          <p:spTgt spid="262154"/>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262150"/>
                                        </p:tgtEl>
                                        <p:attrNameLst>
                                          <p:attrName>style.visibility</p:attrName>
                                        </p:attrNameLst>
                                      </p:cBhvr>
                                      <p:to>
                                        <p:strVal val="visible"/>
                                      </p:to>
                                    </p:set>
                                    <p:anim calcmode="lin" valueType="num">
                                      <p:cBhvr additive="base">
                                        <p:cTn id="43" dur="500" fill="hold"/>
                                        <p:tgtEl>
                                          <p:spTgt spid="262150"/>
                                        </p:tgtEl>
                                        <p:attrNameLst>
                                          <p:attrName>ppt_x</p:attrName>
                                        </p:attrNameLst>
                                      </p:cBhvr>
                                      <p:tavLst>
                                        <p:tav tm="0">
                                          <p:val>
                                            <p:strVal val="1+#ppt_w/2"/>
                                          </p:val>
                                        </p:tav>
                                        <p:tav tm="100000">
                                          <p:val>
                                            <p:strVal val="#ppt_x"/>
                                          </p:val>
                                        </p:tav>
                                      </p:tavLst>
                                    </p:anim>
                                    <p:anim calcmode="lin" valueType="num">
                                      <p:cBhvr additive="base">
                                        <p:cTn id="44" dur="500" fill="hold"/>
                                        <p:tgtEl>
                                          <p:spTgt spid="26215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6000"/>
                            </p:stCondLst>
                            <p:childTnLst>
                              <p:par>
                                <p:cTn id="46" presetID="17" presetClass="entr" presetSubtype="8" fill="hold" grpId="0" nodeType="afterEffect">
                                  <p:stCondLst>
                                    <p:cond delay="1000"/>
                                  </p:stCondLst>
                                  <p:childTnLst>
                                    <p:set>
                                      <p:cBhvr>
                                        <p:cTn id="47" dur="1" fill="hold">
                                          <p:stCondLst>
                                            <p:cond delay="0"/>
                                          </p:stCondLst>
                                        </p:cTn>
                                        <p:tgtEl>
                                          <p:spTgt spid="824343"/>
                                        </p:tgtEl>
                                        <p:attrNameLst>
                                          <p:attrName>style.visibility</p:attrName>
                                        </p:attrNameLst>
                                      </p:cBhvr>
                                      <p:to>
                                        <p:strVal val="visible"/>
                                      </p:to>
                                    </p:set>
                                    <p:anim calcmode="lin" valueType="num">
                                      <p:cBhvr>
                                        <p:cTn id="48" dur="500" fill="hold"/>
                                        <p:tgtEl>
                                          <p:spTgt spid="824343"/>
                                        </p:tgtEl>
                                        <p:attrNameLst>
                                          <p:attrName>ppt_x</p:attrName>
                                        </p:attrNameLst>
                                      </p:cBhvr>
                                      <p:tavLst>
                                        <p:tav tm="0">
                                          <p:val>
                                            <p:strVal val="#ppt_x-#ppt_w/2"/>
                                          </p:val>
                                        </p:tav>
                                        <p:tav tm="100000">
                                          <p:val>
                                            <p:strVal val="#ppt_x"/>
                                          </p:val>
                                        </p:tav>
                                      </p:tavLst>
                                    </p:anim>
                                    <p:anim calcmode="lin" valueType="num">
                                      <p:cBhvr>
                                        <p:cTn id="49" dur="500" fill="hold"/>
                                        <p:tgtEl>
                                          <p:spTgt spid="824343"/>
                                        </p:tgtEl>
                                        <p:attrNameLst>
                                          <p:attrName>ppt_y</p:attrName>
                                        </p:attrNameLst>
                                      </p:cBhvr>
                                      <p:tavLst>
                                        <p:tav tm="0">
                                          <p:val>
                                            <p:strVal val="#ppt_y"/>
                                          </p:val>
                                        </p:tav>
                                        <p:tav tm="100000">
                                          <p:val>
                                            <p:strVal val="#ppt_y"/>
                                          </p:val>
                                        </p:tav>
                                      </p:tavLst>
                                    </p:anim>
                                    <p:anim calcmode="lin" valueType="num">
                                      <p:cBhvr>
                                        <p:cTn id="50" dur="500" fill="hold"/>
                                        <p:tgtEl>
                                          <p:spTgt spid="824343"/>
                                        </p:tgtEl>
                                        <p:attrNameLst>
                                          <p:attrName>ppt_w</p:attrName>
                                        </p:attrNameLst>
                                      </p:cBhvr>
                                      <p:tavLst>
                                        <p:tav tm="0">
                                          <p:val>
                                            <p:fltVal val="0"/>
                                          </p:val>
                                        </p:tav>
                                        <p:tav tm="100000">
                                          <p:val>
                                            <p:strVal val="#ppt_w"/>
                                          </p:val>
                                        </p:tav>
                                      </p:tavLst>
                                    </p:anim>
                                    <p:anim calcmode="lin" valueType="num">
                                      <p:cBhvr>
                                        <p:cTn id="51" dur="500" fill="hold"/>
                                        <p:tgtEl>
                                          <p:spTgt spid="824343"/>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7500"/>
                            </p:stCondLst>
                            <p:childTnLst>
                              <p:par>
                                <p:cTn id="53" presetID="17" presetClass="entr" presetSubtype="8" fill="hold" grpId="0" nodeType="afterEffect">
                                  <p:stCondLst>
                                    <p:cond delay="1000"/>
                                  </p:stCondLst>
                                  <p:childTnLst>
                                    <p:set>
                                      <p:cBhvr>
                                        <p:cTn id="54" dur="1" fill="hold">
                                          <p:stCondLst>
                                            <p:cond delay="0"/>
                                          </p:stCondLst>
                                        </p:cTn>
                                        <p:tgtEl>
                                          <p:spTgt spid="824344"/>
                                        </p:tgtEl>
                                        <p:attrNameLst>
                                          <p:attrName>style.visibility</p:attrName>
                                        </p:attrNameLst>
                                      </p:cBhvr>
                                      <p:to>
                                        <p:strVal val="visible"/>
                                      </p:to>
                                    </p:set>
                                    <p:anim calcmode="lin" valueType="num">
                                      <p:cBhvr>
                                        <p:cTn id="55" dur="500" fill="hold"/>
                                        <p:tgtEl>
                                          <p:spTgt spid="824344"/>
                                        </p:tgtEl>
                                        <p:attrNameLst>
                                          <p:attrName>ppt_x</p:attrName>
                                        </p:attrNameLst>
                                      </p:cBhvr>
                                      <p:tavLst>
                                        <p:tav tm="0">
                                          <p:val>
                                            <p:strVal val="#ppt_x-#ppt_w/2"/>
                                          </p:val>
                                        </p:tav>
                                        <p:tav tm="100000">
                                          <p:val>
                                            <p:strVal val="#ppt_x"/>
                                          </p:val>
                                        </p:tav>
                                      </p:tavLst>
                                    </p:anim>
                                    <p:anim calcmode="lin" valueType="num">
                                      <p:cBhvr>
                                        <p:cTn id="56" dur="500" fill="hold"/>
                                        <p:tgtEl>
                                          <p:spTgt spid="824344"/>
                                        </p:tgtEl>
                                        <p:attrNameLst>
                                          <p:attrName>ppt_y</p:attrName>
                                        </p:attrNameLst>
                                      </p:cBhvr>
                                      <p:tavLst>
                                        <p:tav tm="0">
                                          <p:val>
                                            <p:strVal val="#ppt_y"/>
                                          </p:val>
                                        </p:tav>
                                        <p:tav tm="100000">
                                          <p:val>
                                            <p:strVal val="#ppt_y"/>
                                          </p:val>
                                        </p:tav>
                                      </p:tavLst>
                                    </p:anim>
                                    <p:anim calcmode="lin" valueType="num">
                                      <p:cBhvr>
                                        <p:cTn id="57" dur="500" fill="hold"/>
                                        <p:tgtEl>
                                          <p:spTgt spid="824344"/>
                                        </p:tgtEl>
                                        <p:attrNameLst>
                                          <p:attrName>ppt_w</p:attrName>
                                        </p:attrNameLst>
                                      </p:cBhvr>
                                      <p:tavLst>
                                        <p:tav tm="0">
                                          <p:val>
                                            <p:fltVal val="0"/>
                                          </p:val>
                                        </p:tav>
                                        <p:tav tm="100000">
                                          <p:val>
                                            <p:strVal val="#ppt_w"/>
                                          </p:val>
                                        </p:tav>
                                      </p:tavLst>
                                    </p:anim>
                                    <p:anim calcmode="lin" valueType="num">
                                      <p:cBhvr>
                                        <p:cTn id="58" dur="500" fill="hold"/>
                                        <p:tgtEl>
                                          <p:spTgt spid="8243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19000"/>
                            </p:stCondLst>
                            <p:childTnLst>
                              <p:par>
                                <p:cTn id="60" presetID="17" presetClass="entr" presetSubtype="8" fill="hold" grpId="0" nodeType="afterEffect">
                                  <p:stCondLst>
                                    <p:cond delay="1000"/>
                                  </p:stCondLst>
                                  <p:childTnLst>
                                    <p:set>
                                      <p:cBhvr>
                                        <p:cTn id="61" dur="1" fill="hold">
                                          <p:stCondLst>
                                            <p:cond delay="0"/>
                                          </p:stCondLst>
                                        </p:cTn>
                                        <p:tgtEl>
                                          <p:spTgt spid="824345"/>
                                        </p:tgtEl>
                                        <p:attrNameLst>
                                          <p:attrName>style.visibility</p:attrName>
                                        </p:attrNameLst>
                                      </p:cBhvr>
                                      <p:to>
                                        <p:strVal val="visible"/>
                                      </p:to>
                                    </p:set>
                                    <p:anim calcmode="lin" valueType="num">
                                      <p:cBhvr>
                                        <p:cTn id="62" dur="500" fill="hold"/>
                                        <p:tgtEl>
                                          <p:spTgt spid="824345"/>
                                        </p:tgtEl>
                                        <p:attrNameLst>
                                          <p:attrName>ppt_x</p:attrName>
                                        </p:attrNameLst>
                                      </p:cBhvr>
                                      <p:tavLst>
                                        <p:tav tm="0">
                                          <p:val>
                                            <p:strVal val="#ppt_x-#ppt_w/2"/>
                                          </p:val>
                                        </p:tav>
                                        <p:tav tm="100000">
                                          <p:val>
                                            <p:strVal val="#ppt_x"/>
                                          </p:val>
                                        </p:tav>
                                      </p:tavLst>
                                    </p:anim>
                                    <p:anim calcmode="lin" valueType="num">
                                      <p:cBhvr>
                                        <p:cTn id="63" dur="500" fill="hold"/>
                                        <p:tgtEl>
                                          <p:spTgt spid="824345"/>
                                        </p:tgtEl>
                                        <p:attrNameLst>
                                          <p:attrName>ppt_y</p:attrName>
                                        </p:attrNameLst>
                                      </p:cBhvr>
                                      <p:tavLst>
                                        <p:tav tm="0">
                                          <p:val>
                                            <p:strVal val="#ppt_y"/>
                                          </p:val>
                                        </p:tav>
                                        <p:tav tm="100000">
                                          <p:val>
                                            <p:strVal val="#ppt_y"/>
                                          </p:val>
                                        </p:tav>
                                      </p:tavLst>
                                    </p:anim>
                                    <p:anim calcmode="lin" valueType="num">
                                      <p:cBhvr>
                                        <p:cTn id="64" dur="500" fill="hold"/>
                                        <p:tgtEl>
                                          <p:spTgt spid="824345"/>
                                        </p:tgtEl>
                                        <p:attrNameLst>
                                          <p:attrName>ppt_w</p:attrName>
                                        </p:attrNameLst>
                                      </p:cBhvr>
                                      <p:tavLst>
                                        <p:tav tm="0">
                                          <p:val>
                                            <p:fltVal val="0"/>
                                          </p:val>
                                        </p:tav>
                                        <p:tav tm="100000">
                                          <p:val>
                                            <p:strVal val="#ppt_w"/>
                                          </p:val>
                                        </p:tav>
                                      </p:tavLst>
                                    </p:anim>
                                    <p:anim calcmode="lin" valueType="num">
                                      <p:cBhvr>
                                        <p:cTn id="65" dur="500" fill="hold"/>
                                        <p:tgtEl>
                                          <p:spTgt spid="824345"/>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20500"/>
                            </p:stCondLst>
                            <p:childTnLst>
                              <p:par>
                                <p:cTn id="67" presetID="17" presetClass="entr" presetSubtype="8" fill="hold" grpId="0" nodeType="afterEffect">
                                  <p:stCondLst>
                                    <p:cond delay="1000"/>
                                  </p:stCondLst>
                                  <p:childTnLst>
                                    <p:set>
                                      <p:cBhvr>
                                        <p:cTn id="68" dur="1" fill="hold">
                                          <p:stCondLst>
                                            <p:cond delay="0"/>
                                          </p:stCondLst>
                                        </p:cTn>
                                        <p:tgtEl>
                                          <p:spTgt spid="824346"/>
                                        </p:tgtEl>
                                        <p:attrNameLst>
                                          <p:attrName>style.visibility</p:attrName>
                                        </p:attrNameLst>
                                      </p:cBhvr>
                                      <p:to>
                                        <p:strVal val="visible"/>
                                      </p:to>
                                    </p:set>
                                    <p:anim calcmode="lin" valueType="num">
                                      <p:cBhvr>
                                        <p:cTn id="69" dur="500" fill="hold"/>
                                        <p:tgtEl>
                                          <p:spTgt spid="824346"/>
                                        </p:tgtEl>
                                        <p:attrNameLst>
                                          <p:attrName>ppt_x</p:attrName>
                                        </p:attrNameLst>
                                      </p:cBhvr>
                                      <p:tavLst>
                                        <p:tav tm="0">
                                          <p:val>
                                            <p:strVal val="#ppt_x-#ppt_w/2"/>
                                          </p:val>
                                        </p:tav>
                                        <p:tav tm="100000">
                                          <p:val>
                                            <p:strVal val="#ppt_x"/>
                                          </p:val>
                                        </p:tav>
                                      </p:tavLst>
                                    </p:anim>
                                    <p:anim calcmode="lin" valueType="num">
                                      <p:cBhvr>
                                        <p:cTn id="70" dur="500" fill="hold"/>
                                        <p:tgtEl>
                                          <p:spTgt spid="824346"/>
                                        </p:tgtEl>
                                        <p:attrNameLst>
                                          <p:attrName>ppt_y</p:attrName>
                                        </p:attrNameLst>
                                      </p:cBhvr>
                                      <p:tavLst>
                                        <p:tav tm="0">
                                          <p:val>
                                            <p:strVal val="#ppt_y"/>
                                          </p:val>
                                        </p:tav>
                                        <p:tav tm="100000">
                                          <p:val>
                                            <p:strVal val="#ppt_y"/>
                                          </p:val>
                                        </p:tav>
                                      </p:tavLst>
                                    </p:anim>
                                    <p:anim calcmode="lin" valueType="num">
                                      <p:cBhvr>
                                        <p:cTn id="71" dur="500" fill="hold"/>
                                        <p:tgtEl>
                                          <p:spTgt spid="824346"/>
                                        </p:tgtEl>
                                        <p:attrNameLst>
                                          <p:attrName>ppt_w</p:attrName>
                                        </p:attrNameLst>
                                      </p:cBhvr>
                                      <p:tavLst>
                                        <p:tav tm="0">
                                          <p:val>
                                            <p:fltVal val="0"/>
                                          </p:val>
                                        </p:tav>
                                        <p:tav tm="100000">
                                          <p:val>
                                            <p:strVal val="#ppt_w"/>
                                          </p:val>
                                        </p:tav>
                                      </p:tavLst>
                                    </p:anim>
                                    <p:anim calcmode="lin" valueType="num">
                                      <p:cBhvr>
                                        <p:cTn id="72"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autoUpdateAnimBg="0"/>
      <p:bldP spid="262150" grpId="0" autoUpdateAnimBg="0"/>
      <p:bldP spid="262151" grpId="0" autoUpdateAnimBg="0"/>
      <p:bldP spid="262152" grpId="0" autoUpdateAnimBg="0"/>
      <p:bldP spid="262153" grpId="0" animBg="1"/>
      <p:bldP spid="262154" grpId="0" autoUpdateAnimBg="0"/>
      <p:bldP spid="824343" grpId="0" autoUpdateAnimBg="0"/>
      <p:bldP spid="824344" grpId="0" autoUpdateAnimBg="0"/>
      <p:bldP spid="824345" grpId="0" autoUpdateAnimBg="0"/>
      <p:bldP spid="82434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000" smtClean="0">
              <a:solidFill>
                <a:srgbClr val="000000"/>
              </a:solidFill>
              <a:latin typeface="Arial"/>
              <a:cs typeface="Arial"/>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smtClean="0">
                <a:solidFill>
                  <a:srgbClr val="FFFF99"/>
                </a:solidFill>
                <a:latin typeface="Arial"/>
                <a:ea typeface="ＭＳ Ｐゴシック" charset="0"/>
                <a:cs typeface="Arial"/>
              </a:rPr>
              <a:t>"</a:t>
            </a:r>
            <a:r>
              <a:rPr lang="zh-CN" altLang="en-US" sz="4000" b="1" dirty="0" smtClean="0">
                <a:solidFill>
                  <a:srgbClr val="FFFF99"/>
                </a:solidFill>
                <a:latin typeface="Arial"/>
                <a:ea typeface="ＭＳ Ｐゴシック" charset="0"/>
                <a:cs typeface="Arial"/>
              </a:rPr>
              <a:t>患难后</a:t>
            </a:r>
            <a:r>
              <a:rPr lang="en-US" altLang="zh-CN" sz="4000" b="1" dirty="0" smtClean="0">
                <a:solidFill>
                  <a:srgbClr val="FFFF99"/>
                </a:solidFill>
                <a:latin typeface="Arial"/>
                <a:ea typeface="ＭＳ Ｐゴシック" charset="0"/>
                <a:cs typeface="Arial"/>
              </a:rPr>
              <a:t>"</a:t>
            </a:r>
            <a:r>
              <a:rPr lang="en-US" sz="4000" b="1" dirty="0" smtClean="0">
                <a:solidFill>
                  <a:srgbClr val="FFFF99"/>
                </a:solidFill>
                <a:latin typeface="Arial"/>
                <a:ea typeface="ＭＳ Ｐゴシック" charset="0"/>
                <a:cs typeface="Arial"/>
              </a:rPr>
              <a:t> </a:t>
            </a:r>
            <a:r>
              <a:rPr lang="zh-CN" altLang="en-US" sz="4000" b="1" dirty="0" smtClean="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158737"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dirty="0" smtClean="0">
                <a:solidFill>
                  <a:srgbClr val="FFFFFF"/>
                </a:solidFill>
                <a:latin typeface="Arial"/>
                <a:cs typeface="Arial"/>
              </a:rPr>
              <a:t>208</a:t>
            </a:r>
            <a:endParaRPr lang="en-US" sz="2000" b="1" dirty="0" smtClean="0">
              <a:solidFill>
                <a:srgbClr val="000000"/>
              </a:solidFill>
              <a:latin typeface="Arial"/>
              <a:cs typeface="Arial"/>
            </a:endParaRPr>
          </a:p>
        </p:txBody>
      </p:sp>
      <p:sp>
        <p:nvSpPr>
          <p:cNvPr id="1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smtClean="0">
                <a:solidFill>
                  <a:srgbClr val="FFFFFF"/>
                </a:solidFill>
                <a:latin typeface="Arial"/>
                <a:cs typeface="Arial"/>
              </a:rPr>
              <a:t>教会时代</a:t>
            </a:r>
            <a:endParaRPr lang="en-US" sz="3600" dirty="0" smtClean="0">
              <a:solidFill>
                <a:srgbClr val="FFFFFF"/>
              </a:solidFill>
              <a:latin typeface="Arial"/>
              <a:cs typeface="Arial"/>
            </a:endParaRPr>
          </a:p>
        </p:txBody>
      </p:sp>
      <p:sp>
        <p:nvSpPr>
          <p:cNvPr id="19" name="Text Box 5"/>
          <p:cNvSpPr txBox="1">
            <a:spLocks noChangeArrowheads="1"/>
          </p:cNvSpPr>
          <p:nvPr/>
        </p:nvSpPr>
        <p:spPr bwMode="auto">
          <a:xfrm>
            <a:off x="3852306" y="1883459"/>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smtClean="0">
                <a:solidFill>
                  <a:srgbClr val="00CCFF"/>
                </a:solidFill>
                <a:latin typeface="Arial"/>
                <a:cs typeface="Arial"/>
              </a:rPr>
              <a:t>第二来临</a:t>
            </a:r>
            <a:endParaRPr lang="en-US" sz="3600" dirty="0" smtClean="0">
              <a:solidFill>
                <a:srgbClr val="000000"/>
              </a:solidFill>
              <a:latin typeface="Arial"/>
              <a:cs typeface="Arial"/>
            </a:endParaRPr>
          </a:p>
        </p:txBody>
      </p:sp>
      <p:sp>
        <p:nvSpPr>
          <p:cNvPr id="20" name="Text Box 6"/>
          <p:cNvSpPr txBox="1">
            <a:spLocks noChangeArrowheads="1"/>
          </p:cNvSpPr>
          <p:nvPr/>
        </p:nvSpPr>
        <p:spPr bwMode="auto">
          <a:xfrm>
            <a:off x="2119065" y="1883459"/>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smtClean="0">
                <a:solidFill>
                  <a:srgbClr val="00CCFF"/>
                </a:solidFill>
                <a:latin typeface="Arial"/>
                <a:cs typeface="Arial"/>
              </a:rPr>
              <a:t>被提</a:t>
            </a:r>
            <a:endParaRPr lang="en-US" sz="3600" dirty="0" smtClean="0">
              <a:solidFill>
                <a:srgbClr val="FFFFFF"/>
              </a:solidFill>
              <a:latin typeface="Arial"/>
              <a:cs typeface="Arial"/>
            </a:endParaRPr>
          </a:p>
        </p:txBody>
      </p:sp>
      <p:sp>
        <p:nvSpPr>
          <p:cNvPr id="21"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smtClean="0">
                <a:solidFill>
                  <a:srgbClr val="FFFFFF"/>
                </a:solidFill>
                <a:latin typeface="Arial"/>
                <a:cs typeface="Arial"/>
              </a:rPr>
              <a:t>患难</a:t>
            </a:r>
            <a:endParaRPr lang="en-US" sz="3600" dirty="0" smtClean="0">
              <a:solidFill>
                <a:srgbClr val="000000"/>
              </a:solidFill>
              <a:latin typeface="Arial"/>
              <a:cs typeface="Arial"/>
            </a:endParaRPr>
          </a:p>
        </p:txBody>
      </p:sp>
      <p:sp>
        <p:nvSpPr>
          <p:cNvPr id="22"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smtClean="0">
                <a:solidFill>
                  <a:srgbClr val="FF66FF"/>
                </a:solidFill>
                <a:latin typeface="Arial"/>
                <a:cs typeface="Arial"/>
              </a:rPr>
              <a:t>7 </a:t>
            </a:r>
            <a:r>
              <a:rPr lang="zh-CN" altLang="en-US" sz="3600" dirty="0" smtClean="0">
                <a:solidFill>
                  <a:srgbClr val="FF66FF"/>
                </a:solidFill>
                <a:latin typeface="Arial"/>
                <a:cs typeface="Arial"/>
              </a:rPr>
              <a:t>年</a:t>
            </a:r>
            <a:endParaRPr lang="en-US" sz="3600" dirty="0" smtClean="0">
              <a:solidFill>
                <a:srgbClr val="000000"/>
              </a:solidFill>
              <a:latin typeface="Arial"/>
              <a:cs typeface="Arial"/>
            </a:endParaRPr>
          </a:p>
        </p:txBody>
      </p:sp>
      <p:sp>
        <p:nvSpPr>
          <p:cNvPr id="23"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smtClean="0">
                <a:solidFill>
                  <a:srgbClr val="FFFFFF"/>
                </a:solidFill>
                <a:latin typeface="Arial"/>
                <a:cs typeface="Arial"/>
              </a:rPr>
              <a:t>千禧年</a:t>
            </a:r>
            <a:endParaRPr lang="en-US" sz="3600" dirty="0" smtClean="0">
              <a:solidFill>
                <a:srgbClr val="000000"/>
              </a:solidFill>
              <a:latin typeface="Arial"/>
              <a:cs typeface="Arial"/>
            </a:endParaRPr>
          </a:p>
        </p:txBody>
      </p:sp>
      <p:sp>
        <p:nvSpPr>
          <p:cNvPr id="24"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smtClean="0">
                <a:solidFill>
                  <a:srgbClr val="FF66FF"/>
                </a:solidFill>
                <a:latin typeface="Arial"/>
                <a:cs typeface="Arial"/>
              </a:rPr>
              <a:t>1000 </a:t>
            </a:r>
            <a:r>
              <a:rPr lang="zh-CN" altLang="en-US" sz="3600" dirty="0" smtClean="0">
                <a:solidFill>
                  <a:srgbClr val="FF66FF"/>
                </a:solidFill>
                <a:latin typeface="Arial"/>
                <a:cs typeface="Arial"/>
              </a:rPr>
              <a:t>年</a:t>
            </a:r>
            <a:endParaRPr lang="en-US" sz="3600" dirty="0" smtClean="0">
              <a:solidFill>
                <a:srgbClr val="000000"/>
              </a:solidFill>
              <a:latin typeface="Arial"/>
              <a:cs typeface="Arial"/>
            </a:endParaRPr>
          </a:p>
        </p:txBody>
      </p:sp>
      <p:sp>
        <p:nvSpPr>
          <p:cNvPr id="25"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smtClean="0">
                <a:solidFill>
                  <a:srgbClr val="FFCC00"/>
                </a:solidFill>
                <a:latin typeface="Arial"/>
                <a:cs typeface="Arial"/>
              </a:rPr>
              <a:t>永远的国</a:t>
            </a:r>
            <a:endParaRPr lang="en-US" sz="3600" dirty="0" smtClean="0">
              <a:solidFill>
                <a:srgbClr val="FFCC00"/>
              </a:solidFill>
              <a:latin typeface="Arial"/>
              <a:cs typeface="Arial"/>
            </a:endParaRPr>
          </a:p>
        </p:txBody>
      </p:sp>
      <p:sp>
        <p:nvSpPr>
          <p:cNvPr id="26"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smtClean="0">
                <a:solidFill>
                  <a:srgbClr val="FF0066"/>
                </a:solidFill>
                <a:latin typeface="Arial"/>
                <a:cs typeface="Arial"/>
              </a:rPr>
              <a:t>审判</a:t>
            </a:r>
            <a:endParaRPr lang="en-US" sz="3600" b="1" dirty="0" smtClean="0">
              <a:solidFill>
                <a:srgbClr val="000000"/>
              </a:solidFill>
              <a:latin typeface="Arial"/>
              <a:cs typeface="Arial"/>
            </a:endParaRPr>
          </a:p>
        </p:txBody>
      </p:sp>
    </p:spTree>
    <p:extLst>
      <p:ext uri="{BB962C8B-B14F-4D97-AF65-F5344CB8AC3E}">
        <p14:creationId xmlns:p14="http://schemas.microsoft.com/office/powerpoint/2010/main" val="232284633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39941"/>
                                        </p:tgtEl>
                                        <p:attrNameLst>
                                          <p:attrName>style.visibility</p:attrName>
                                        </p:attrNameLst>
                                      </p:cBhvr>
                                      <p:to>
                                        <p:strVal val="visible"/>
                                      </p:to>
                                    </p:set>
                                    <p:anim calcmode="lin" valueType="num">
                                      <p:cBhvr additive="base">
                                        <p:cTn id="12" dur="500" fill="hold"/>
                                        <p:tgtEl>
                                          <p:spTgt spid="39941"/>
                                        </p:tgtEl>
                                        <p:attrNameLst>
                                          <p:attrName>ppt_x</p:attrName>
                                        </p:attrNameLst>
                                      </p:cBhvr>
                                      <p:tavLst>
                                        <p:tav tm="0">
                                          <p:val>
                                            <p:strVal val="#ppt_x"/>
                                          </p:val>
                                        </p:tav>
                                        <p:tav tm="100000">
                                          <p:val>
                                            <p:strVal val="#ppt_x"/>
                                          </p:val>
                                        </p:tav>
                                      </p:tavLst>
                                    </p:anim>
                                    <p:anim calcmode="lin" valueType="num">
                                      <p:cBhvr additive="base">
                                        <p:cTn id="13" dur="500" fill="hold"/>
                                        <p:tgtEl>
                                          <p:spTgt spid="39941"/>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39942"/>
                                        </p:tgtEl>
                                        <p:attrNameLst>
                                          <p:attrName>style.visibility</p:attrName>
                                        </p:attrNameLst>
                                      </p:cBhvr>
                                      <p:to>
                                        <p:strVal val="visible"/>
                                      </p:to>
                                    </p:set>
                                    <p:anim calcmode="lin" valueType="num">
                                      <p:cBhvr additive="base">
                                        <p:cTn id="17" dur="500" fill="hold"/>
                                        <p:tgtEl>
                                          <p:spTgt spid="39942"/>
                                        </p:tgtEl>
                                        <p:attrNameLst>
                                          <p:attrName>ppt_x</p:attrName>
                                        </p:attrNameLst>
                                      </p:cBhvr>
                                      <p:tavLst>
                                        <p:tav tm="0">
                                          <p:val>
                                            <p:strVal val="#ppt_x"/>
                                          </p:val>
                                        </p:tav>
                                        <p:tav tm="100000">
                                          <p:val>
                                            <p:strVal val="#ppt_x"/>
                                          </p:val>
                                        </p:tav>
                                      </p:tavLst>
                                    </p:anim>
                                    <p:anim calcmode="lin" valueType="num">
                                      <p:cBhvr additive="base">
                                        <p:cTn id="18" dur="500" fill="hold"/>
                                        <p:tgtEl>
                                          <p:spTgt spid="39942"/>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500"/>
                            </p:stCondLst>
                            <p:childTnLst>
                              <p:par>
                                <p:cTn id="20" presetID="2" presetClass="entr" presetSubtype="1" fill="hold" grpId="0" nodeType="afterEffect">
                                  <p:stCondLst>
                                    <p:cond delay="0"/>
                                  </p:stCondLst>
                                  <p:childTnLst>
                                    <p:set>
                                      <p:cBhvr>
                                        <p:cTn id="21" dur="1" fill="hold">
                                          <p:stCondLst>
                                            <p:cond delay="0"/>
                                          </p:stCondLst>
                                        </p:cTn>
                                        <p:tgtEl>
                                          <p:spTgt spid="39939"/>
                                        </p:tgtEl>
                                        <p:attrNameLst>
                                          <p:attrName>style.visibility</p:attrName>
                                        </p:attrNameLst>
                                      </p:cBhvr>
                                      <p:to>
                                        <p:strVal val="visible"/>
                                      </p:to>
                                    </p:set>
                                    <p:anim calcmode="lin" valueType="num">
                                      <p:cBhvr additive="base">
                                        <p:cTn id="22" dur="500" fill="hold"/>
                                        <p:tgtEl>
                                          <p:spTgt spid="39939"/>
                                        </p:tgtEl>
                                        <p:attrNameLst>
                                          <p:attrName>ppt_x</p:attrName>
                                        </p:attrNameLst>
                                      </p:cBhvr>
                                      <p:tavLst>
                                        <p:tav tm="0">
                                          <p:val>
                                            <p:strVal val="#ppt_x"/>
                                          </p:val>
                                        </p:tav>
                                        <p:tav tm="100000">
                                          <p:val>
                                            <p:strVal val="#ppt_x"/>
                                          </p:val>
                                        </p:tav>
                                      </p:tavLst>
                                    </p:anim>
                                    <p:anim calcmode="lin" valueType="num">
                                      <p:cBhvr additive="base">
                                        <p:cTn id="23" dur="500" fill="hold"/>
                                        <p:tgtEl>
                                          <p:spTgt spid="39939"/>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3" presetClass="entr" presetSubtype="16" fill="hold" grpId="0" nodeType="after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childTnLst>
                                </p:cTn>
                              </p:par>
                            </p:childTnLst>
                          </p:cTn>
                        </p:par>
                        <p:par>
                          <p:cTn id="29" fill="hold">
                            <p:stCondLst>
                              <p:cond delay="5500"/>
                            </p:stCondLst>
                            <p:childTnLst>
                              <p:par>
                                <p:cTn id="30" presetID="23" presetClass="entr" presetSubtype="16"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childTnLst>
                                </p:cTn>
                              </p:par>
                            </p:childTnLst>
                          </p:cTn>
                        </p:par>
                        <p:par>
                          <p:cTn id="34" fill="hold">
                            <p:stCondLst>
                              <p:cond delay="6000"/>
                            </p:stCondLst>
                            <p:childTnLst>
                              <p:par>
                                <p:cTn id="35" presetID="4" presetClass="entr" presetSubtype="32" fill="hold" grpId="0" nodeType="afterEffect">
                                  <p:stCondLst>
                                    <p:cond delay="2000"/>
                                  </p:stCondLst>
                                  <p:childTnLst>
                                    <p:set>
                                      <p:cBhvr>
                                        <p:cTn id="36" dur="1" fill="hold">
                                          <p:stCondLst>
                                            <p:cond delay="0"/>
                                          </p:stCondLst>
                                        </p:cTn>
                                        <p:tgtEl>
                                          <p:spTgt spid="20"/>
                                        </p:tgtEl>
                                        <p:attrNameLst>
                                          <p:attrName>style.visibility</p:attrName>
                                        </p:attrNameLst>
                                      </p:cBhvr>
                                      <p:to>
                                        <p:strVal val="visible"/>
                                      </p:to>
                                    </p:set>
                                    <p:animEffect transition="in" filter="box(out)">
                                      <p:cBhvr>
                                        <p:cTn id="37" dur="500"/>
                                        <p:tgtEl>
                                          <p:spTgt spid="20"/>
                                        </p:tgtEl>
                                      </p:cBhvr>
                                    </p:animEffect>
                                  </p:childTnLst>
                                </p:cTn>
                              </p:par>
                            </p:childTnLst>
                          </p:cTn>
                        </p:par>
                        <p:par>
                          <p:cTn id="38" fill="hold">
                            <p:stCondLst>
                              <p:cond delay="8500"/>
                            </p:stCondLst>
                            <p:childTnLst>
                              <p:par>
                                <p:cTn id="39" presetID="2" presetClass="entr" presetSubtype="1" fill="hold" grpId="0" nodeType="afterEffect">
                                  <p:stCondLst>
                                    <p:cond delay="200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childTnLst>
                          </p:cTn>
                        </p:par>
                        <p:par>
                          <p:cTn id="43" fill="hold">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childTnLst>
                                </p:cTn>
                              </p:par>
                            </p:childTnLst>
                          </p:cTn>
                        </p:par>
                        <p:par>
                          <p:cTn id="48" fill="hold">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childTnLst>
                                </p:cTn>
                              </p:par>
                            </p:childTnLst>
                          </p:cTn>
                        </p:par>
                        <p:par>
                          <p:cTn id="53" fill="hold">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childTnLst>
                          </p:cTn>
                        </p:par>
                        <p:par>
                          <p:cTn id="58" fill="hold">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1+#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52" grpId="0" animBg="1"/>
      <p:bldP spid="19" grpId="0" autoUpdateAnimBg="0"/>
      <p:bldP spid="20" grpId="0" autoUpdateAnimBg="0"/>
      <p:bldP spid="21" grpId="0"/>
      <p:bldP spid="22" grpId="0" autoUpdateAnimBg="0"/>
      <p:bldP spid="23" grpId="0"/>
      <p:bldP spid="24" grpId="0" autoUpdateAnimBg="0"/>
      <p:bldP spid="25" grpId="0" autoUpdateAnimBg="0"/>
      <p:bldP spid="2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79888" name="Rectangle 17"/>
          <p:cNvSpPr>
            <a:spLocks noGrp="1" noChangeArrowheads="1"/>
          </p:cNvSpPr>
          <p:nvPr>
            <p:ph type="title" idx="4294967295"/>
          </p:nvPr>
        </p:nvSpPr>
        <p:spPr>
          <a:xfrm>
            <a:off x="0" y="0"/>
            <a:ext cx="9144000" cy="533400"/>
          </a:xfrm>
          <a:solidFill>
            <a:schemeClr val="tx1"/>
          </a:solidFill>
          <a:effectLst>
            <a:outerShdw blurRad="50800" dist="38100" dir="2700000">
              <a:srgbClr val="000000">
                <a:alpha val="43000"/>
              </a:srgbClr>
            </a:outerShdw>
          </a:effectLst>
        </p:spPr>
        <p:txBody>
          <a:bodyPr/>
          <a:lstStyle/>
          <a:p>
            <a:pPr>
              <a:defRPr/>
            </a:pPr>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Critiques of </a:t>
            </a:r>
            <a:r>
              <a:rPr lang="ja-JP" altLang="en-US" sz="3600" b="1">
                <a:solidFill>
                  <a:schemeClr val="bg1"/>
                </a:solidFill>
                <a:effectLst>
                  <a:outerShdw blurRad="38100" dist="38100" dir="2700000" algn="tl">
                    <a:srgbClr val="808080"/>
                  </a:outerShdw>
                </a:effectLst>
                <a:latin typeface="Arial" charset="0"/>
                <a:ea typeface="ＭＳ Ｐゴシック" charset="0"/>
                <a:cs typeface="Arial" charset="0"/>
              </a:rPr>
              <a:t>“</a:t>
            </a:r>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Post-Trib</a:t>
            </a:r>
            <a:r>
              <a:rPr lang="ja-JP" altLang="en-US" sz="3600" b="1">
                <a:solidFill>
                  <a:schemeClr val="bg1"/>
                </a:solidFill>
                <a:effectLst>
                  <a:outerShdw blurRad="38100" dist="38100" dir="2700000" algn="tl">
                    <a:srgbClr val="808080"/>
                  </a:outerShdw>
                </a:effectLst>
                <a:latin typeface="Arial" charset="0"/>
                <a:ea typeface="ＭＳ Ｐゴシック" charset="0"/>
                <a:cs typeface="Arial" charset="0"/>
              </a:rPr>
              <a:t>”</a:t>
            </a:r>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 Rapture</a:t>
            </a:r>
          </a:p>
        </p:txBody>
      </p:sp>
      <p:sp>
        <p:nvSpPr>
          <p:cNvPr id="82947" name="Text Box 18"/>
          <p:cNvSpPr txBox="1">
            <a:spLocks noChangeArrowheads="1"/>
          </p:cNvSpPr>
          <p:nvPr/>
        </p:nvSpPr>
        <p:spPr bwMode="auto">
          <a:xfrm>
            <a:off x="853440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70</a:t>
            </a:r>
            <a:endParaRPr lang="en-US" b="1">
              <a:solidFill>
                <a:srgbClr val="000000"/>
              </a:solidFill>
              <a:latin typeface="Arial" charset="0"/>
              <a:cs typeface="Arial" charset="0"/>
            </a:endParaRPr>
          </a:p>
        </p:txBody>
      </p:sp>
      <p:sp>
        <p:nvSpPr>
          <p:cNvPr id="23" name="TextBox 22"/>
          <p:cNvSpPr txBox="1"/>
          <p:nvPr/>
        </p:nvSpPr>
        <p:spPr>
          <a:xfrm>
            <a:off x="0" y="6477000"/>
            <a:ext cx="9144000" cy="707886"/>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000" b="1" dirty="0" smtClean="0">
                <a:solidFill>
                  <a:srgbClr val="FFFFFF"/>
                </a:solidFill>
                <a:latin typeface="Arial" charset="0"/>
                <a:cs typeface="Arial" charset="0"/>
              </a:rPr>
              <a:t>Paul Benware, </a:t>
            </a:r>
            <a:r>
              <a:rPr lang="en-US" sz="2000" b="1" i="1" dirty="0" smtClean="0">
                <a:solidFill>
                  <a:srgbClr val="FFFFFF"/>
                </a:solidFill>
                <a:latin typeface="Arial" charset="0"/>
                <a:cs typeface="Arial" charset="0"/>
              </a:rPr>
              <a:t>Understanding End Times Prophecy, </a:t>
            </a:r>
            <a:r>
              <a:rPr lang="en-US" sz="2000" b="1" dirty="0" smtClean="0">
                <a:solidFill>
                  <a:srgbClr val="FFFFFF"/>
                </a:solidFill>
                <a:latin typeface="Arial" charset="0"/>
                <a:cs typeface="Arial" charset="0"/>
              </a:rPr>
              <a:t>245-261, summed up in 260-61 </a:t>
            </a:r>
          </a:p>
        </p:txBody>
      </p:sp>
      <p:sp>
        <p:nvSpPr>
          <p:cNvPr id="20" name="TextBox 19"/>
          <p:cNvSpPr txBox="1"/>
          <p:nvPr/>
        </p:nvSpPr>
        <p:spPr>
          <a:xfrm>
            <a:off x="152400" y="533400"/>
            <a:ext cx="8991600" cy="5934075"/>
          </a:xfrm>
          <a:prstGeom prst="rect">
            <a:avLst/>
          </a:prstGeom>
          <a:noFill/>
          <a:effectLst>
            <a:outerShdw blurRad="50800" dist="38100" dir="2700000">
              <a:srgbClr val="000000">
                <a:alpha val="43000"/>
              </a:srgbClr>
            </a:outerShdw>
          </a:effectLst>
        </p:spPr>
        <p:txBody>
          <a:bodyPr>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FFFFFF"/>
                </a:solidFill>
                <a:effectLst>
                  <a:outerShdw blurRad="38100" dist="38100" dir="2700000" algn="tl">
                    <a:srgbClr val="000000"/>
                  </a:outerShdw>
                </a:effectLst>
                <a:latin typeface="Arial" charset="0"/>
                <a:cs typeface="Arial" charset="0"/>
              </a:rPr>
              <a:t>1 </a:t>
            </a:r>
            <a:r>
              <a:rPr lang="en-US" b="1" u="sng" smtClean="0">
                <a:solidFill>
                  <a:srgbClr val="FFFFFF"/>
                </a:solidFill>
                <a:effectLst>
                  <a:outerShdw blurRad="38100" dist="38100" dir="2700000" algn="tl">
                    <a:srgbClr val="000000"/>
                  </a:outerShdw>
                </a:effectLst>
                <a:latin typeface="Arial" charset="0"/>
                <a:cs typeface="Arial" charset="0"/>
              </a:rPr>
              <a:t>Historical</a:t>
            </a:r>
            <a:r>
              <a:rPr lang="en-US" b="1" smtClean="0">
                <a:solidFill>
                  <a:srgbClr val="FFFFFF"/>
                </a:solidFill>
                <a:effectLst>
                  <a:outerShdw blurRad="38100" dist="38100" dir="2700000" algn="tl">
                    <a:srgbClr val="000000"/>
                  </a:outerShdw>
                </a:effectLst>
                <a:latin typeface="Arial" charset="0"/>
                <a:cs typeface="Arial" charset="0"/>
              </a:rPr>
              <a:t>: a doctrine being new does not make it invalid, J.N. Darby was not first </a:t>
            </a:r>
            <a:r>
              <a:rPr lang="ja-JP" altLang="en-US" b="1" smtClean="0">
                <a:solidFill>
                  <a:srgbClr val="FFFFFF"/>
                </a:solidFill>
                <a:effectLst>
                  <a:outerShdw blurRad="38100" dist="38100" dir="2700000" algn="tl">
                    <a:srgbClr val="000000"/>
                  </a:outerShdw>
                </a:effectLst>
                <a:latin typeface="Arial" charset="0"/>
                <a:cs typeface="Arial" charset="0"/>
              </a:rPr>
              <a:t>“</a:t>
            </a:r>
            <a:r>
              <a:rPr lang="en-US" b="1" smtClean="0">
                <a:solidFill>
                  <a:srgbClr val="FFFFFF"/>
                </a:solidFill>
                <a:effectLst>
                  <a:outerShdw blurRad="38100" dist="38100" dir="2700000" algn="tl">
                    <a:srgbClr val="000000"/>
                  </a:outerShdw>
                </a:effectLst>
                <a:latin typeface="Arial" charset="0"/>
                <a:cs typeface="Arial" charset="0"/>
              </a:rPr>
              <a:t>pre-tribber</a:t>
            </a:r>
            <a:r>
              <a:rPr lang="ja-JP" altLang="en-US" b="1" smtClean="0">
                <a:solidFill>
                  <a:srgbClr val="FFFFFF"/>
                </a:solidFill>
                <a:effectLst>
                  <a:outerShdw blurRad="38100" dist="38100" dir="2700000" algn="tl">
                    <a:srgbClr val="000000"/>
                  </a:outerShdw>
                </a:effectLst>
                <a:latin typeface="Arial" charset="0"/>
                <a:cs typeface="Arial" charset="0"/>
              </a:rPr>
              <a:t>”</a:t>
            </a:r>
            <a:r>
              <a:rPr lang="en-US" b="1" smtClean="0">
                <a:solidFill>
                  <a:srgbClr val="FFFFFF"/>
                </a:solidFill>
                <a:effectLst>
                  <a:outerShdw blurRad="38100" dist="38100" dir="2700000" algn="tl">
                    <a:srgbClr val="000000"/>
                  </a:outerShdw>
                </a:effectLst>
                <a:latin typeface="Arial" charset="0"/>
                <a:cs typeface="Arial" charset="0"/>
              </a:rPr>
              <a:t> anyway (245-48)</a:t>
            </a:r>
          </a:p>
          <a:p>
            <a:pPr>
              <a:defRPr/>
            </a:pPr>
            <a:r>
              <a:rPr lang="en-US" b="1" smtClean="0">
                <a:solidFill>
                  <a:srgbClr val="FFFFFF"/>
                </a:solidFill>
                <a:effectLst>
                  <a:outerShdw blurRad="38100" dist="38100" dir="2700000" algn="tl">
                    <a:srgbClr val="000000"/>
                  </a:outerShdw>
                </a:effectLst>
                <a:latin typeface="Arial" charset="0"/>
                <a:cs typeface="Arial" charset="0"/>
              </a:rPr>
              <a:t>2 </a:t>
            </a:r>
            <a:r>
              <a:rPr lang="en-US" b="1" u="sng" smtClean="0">
                <a:solidFill>
                  <a:srgbClr val="FFFFFF"/>
                </a:solidFill>
                <a:effectLst>
                  <a:outerShdw blurRad="38100" dist="38100" dir="2700000" algn="tl">
                    <a:srgbClr val="000000"/>
                  </a:outerShdw>
                </a:effectLst>
                <a:latin typeface="Arial" charset="0"/>
                <a:cs typeface="Arial" charset="0"/>
              </a:rPr>
              <a:t>Nature of the Tribulation</a:t>
            </a:r>
            <a:r>
              <a:rPr lang="en-US" b="1" smtClean="0">
                <a:solidFill>
                  <a:srgbClr val="FFFFFF"/>
                </a:solidFill>
                <a:effectLst>
                  <a:outerShdw blurRad="38100" dist="38100" dir="2700000" algn="tl">
                    <a:srgbClr val="000000"/>
                  </a:outerShdw>
                </a:effectLst>
                <a:latin typeface="Arial" charset="0"/>
                <a:cs typeface="Arial" charset="0"/>
              </a:rPr>
              <a:t> period is a time of God</a:t>
            </a:r>
            <a:r>
              <a:rPr lang="ja-JP" altLang="en-US" b="1" smtClean="0">
                <a:solidFill>
                  <a:srgbClr val="FFFFFF"/>
                </a:solidFill>
                <a:effectLst>
                  <a:outerShdw blurRad="38100" dist="38100" dir="2700000" algn="tl">
                    <a:srgbClr val="000000"/>
                  </a:outerShdw>
                </a:effectLst>
                <a:latin typeface="Arial" charset="0"/>
                <a:cs typeface="Arial" charset="0"/>
              </a:rPr>
              <a:t>’</a:t>
            </a:r>
            <a:r>
              <a:rPr lang="en-US" b="1" smtClean="0">
                <a:solidFill>
                  <a:srgbClr val="FFFFFF"/>
                </a:solidFill>
                <a:effectLst>
                  <a:outerShdw blurRad="38100" dist="38100" dir="2700000" algn="tl">
                    <a:srgbClr val="000000"/>
                  </a:outerShdw>
                </a:effectLst>
                <a:latin typeface="Arial" charset="0"/>
                <a:cs typeface="Arial" charset="0"/>
              </a:rPr>
              <a:t>s wrath, beginning in Rev. 6 (248-52)</a:t>
            </a:r>
          </a:p>
          <a:p>
            <a:pPr>
              <a:defRPr/>
            </a:pPr>
            <a:r>
              <a:rPr lang="en-US" b="1" smtClean="0">
                <a:solidFill>
                  <a:srgbClr val="FFFFFF"/>
                </a:solidFill>
                <a:effectLst>
                  <a:outerShdw blurRad="38100" dist="38100" dir="2700000" algn="tl">
                    <a:srgbClr val="000000"/>
                  </a:outerShdw>
                </a:effectLst>
                <a:latin typeface="Arial" charset="0"/>
                <a:cs typeface="Arial" charset="0"/>
              </a:rPr>
              <a:t>3 </a:t>
            </a:r>
            <a:r>
              <a:rPr lang="en-US" b="1" u="sng" smtClean="0">
                <a:solidFill>
                  <a:srgbClr val="FFFFFF"/>
                </a:solidFill>
                <a:effectLst>
                  <a:outerShdw blurRad="38100" dist="38100" dir="2700000" algn="tl">
                    <a:srgbClr val="000000"/>
                  </a:outerShdw>
                </a:effectLst>
                <a:latin typeface="Arial" charset="0"/>
                <a:cs typeface="Arial" charset="0"/>
              </a:rPr>
              <a:t>Nature of the Church</a:t>
            </a:r>
            <a:r>
              <a:rPr lang="en-US" b="1" smtClean="0">
                <a:solidFill>
                  <a:srgbClr val="FFFFFF"/>
                </a:solidFill>
                <a:effectLst>
                  <a:outerShdw blurRad="38100" dist="38100" dir="2700000" algn="tl">
                    <a:srgbClr val="000000"/>
                  </a:outerShdw>
                </a:effectLst>
                <a:latin typeface="Arial" charset="0"/>
                <a:cs typeface="Arial" charset="0"/>
              </a:rPr>
              <a:t> as distinct from Israel, to whom the Tribulation is directed (253-56)</a:t>
            </a:r>
          </a:p>
          <a:p>
            <a:pPr>
              <a:defRPr/>
            </a:pPr>
            <a:r>
              <a:rPr lang="en-US" b="1" smtClean="0">
                <a:solidFill>
                  <a:srgbClr val="FFFFFF"/>
                </a:solidFill>
                <a:effectLst>
                  <a:outerShdw blurRad="38100" dist="38100" dir="2700000" algn="tl">
                    <a:srgbClr val="000000"/>
                  </a:outerShdw>
                </a:effectLst>
                <a:latin typeface="Arial" charset="0"/>
                <a:cs typeface="Arial" charset="0"/>
              </a:rPr>
              <a:t>4 </a:t>
            </a:r>
            <a:r>
              <a:rPr lang="en-US" b="1" u="sng" smtClean="0">
                <a:solidFill>
                  <a:srgbClr val="FFFFFF"/>
                </a:solidFill>
                <a:effectLst>
                  <a:outerShdw blurRad="38100" dist="38100" dir="2700000" algn="tl">
                    <a:srgbClr val="000000"/>
                  </a:outerShdw>
                </a:effectLst>
                <a:latin typeface="Arial" charset="0"/>
                <a:cs typeface="Arial" charset="0"/>
              </a:rPr>
              <a:t>Dissimilarity between Rapture &amp; Second Coming</a:t>
            </a:r>
            <a:r>
              <a:rPr lang="en-US" b="1" smtClean="0">
                <a:solidFill>
                  <a:srgbClr val="FFFFFF"/>
                </a:solidFill>
                <a:effectLst>
                  <a:outerShdw blurRad="38100" dist="38100" dir="2700000" algn="tl">
                    <a:srgbClr val="000000"/>
                  </a:outerShdw>
                </a:effectLst>
                <a:latin typeface="Arial" charset="0"/>
                <a:cs typeface="Arial" charset="0"/>
              </a:rPr>
              <a:t> texts, despite similar terminology (256-57)</a:t>
            </a:r>
          </a:p>
          <a:p>
            <a:pPr>
              <a:defRPr/>
            </a:pPr>
            <a:r>
              <a:rPr lang="en-US" b="1" smtClean="0">
                <a:solidFill>
                  <a:srgbClr val="FFFFFF"/>
                </a:solidFill>
                <a:effectLst>
                  <a:outerShdw blurRad="38100" dist="38100" dir="2700000" algn="tl">
                    <a:srgbClr val="000000"/>
                  </a:outerShdw>
                </a:effectLst>
                <a:latin typeface="Arial" charset="0"/>
                <a:cs typeface="Arial" charset="0"/>
              </a:rPr>
              <a:t>5 </a:t>
            </a:r>
            <a:r>
              <a:rPr lang="en-US" b="1" u="sng" smtClean="0">
                <a:solidFill>
                  <a:srgbClr val="FFFFFF"/>
                </a:solidFill>
                <a:effectLst>
                  <a:outerShdw blurRad="38100" dist="38100" dir="2700000" algn="tl">
                    <a:srgbClr val="000000"/>
                  </a:outerShdw>
                </a:effectLst>
                <a:latin typeface="Arial" charset="0"/>
                <a:cs typeface="Arial" charset="0"/>
              </a:rPr>
              <a:t>Time needed between Rapture &amp; Second Coming</a:t>
            </a:r>
            <a:r>
              <a:rPr lang="en-US" b="1" smtClean="0">
                <a:solidFill>
                  <a:srgbClr val="FFFFFF"/>
                </a:solidFill>
                <a:effectLst>
                  <a:outerShdw blurRad="38100" dist="38100" dir="2700000" algn="tl">
                    <a:srgbClr val="000000"/>
                  </a:outerShdw>
                </a:effectLst>
                <a:latin typeface="Arial" charset="0"/>
                <a:cs typeface="Arial" charset="0"/>
              </a:rPr>
              <a:t> for rewards, marriage supper and mortal bodies (257-58)</a:t>
            </a:r>
          </a:p>
          <a:p>
            <a:pPr>
              <a:defRPr/>
            </a:pPr>
            <a:r>
              <a:rPr lang="en-US" b="1" smtClean="0">
                <a:solidFill>
                  <a:srgbClr val="FFFFFF"/>
                </a:solidFill>
                <a:effectLst>
                  <a:outerShdw blurRad="38100" dist="38100" dir="2700000" algn="tl">
                    <a:srgbClr val="000000"/>
                  </a:outerShdw>
                </a:effectLst>
                <a:latin typeface="Arial" charset="0"/>
                <a:cs typeface="Arial" charset="0"/>
              </a:rPr>
              <a:t>6 </a:t>
            </a:r>
            <a:r>
              <a:rPr lang="en-US" b="1" u="sng" smtClean="0">
                <a:solidFill>
                  <a:srgbClr val="FFFFFF"/>
                </a:solidFill>
                <a:effectLst>
                  <a:outerShdw blurRad="38100" dist="38100" dir="2700000" algn="tl">
                    <a:srgbClr val="000000"/>
                  </a:outerShdw>
                </a:effectLst>
                <a:latin typeface="Arial" charset="0"/>
                <a:cs typeface="Arial" charset="0"/>
              </a:rPr>
              <a:t>Imminency denied</a:t>
            </a:r>
            <a:r>
              <a:rPr lang="en-US" b="1" smtClean="0">
                <a:solidFill>
                  <a:srgbClr val="FFFFFF"/>
                </a:solidFill>
                <a:effectLst>
                  <a:outerShdw blurRad="38100" dist="38100" dir="2700000" algn="tl">
                    <a:srgbClr val="000000"/>
                  </a:outerShdw>
                </a:effectLst>
                <a:latin typeface="Arial" charset="0"/>
                <a:cs typeface="Arial" charset="0"/>
              </a:rPr>
              <a:t>: nothing had to be fulfilled by the time Peter grew old (John 21:18-19; cf. 1 Pet 4:7)</a:t>
            </a:r>
          </a:p>
          <a:p>
            <a:pPr>
              <a:defRPr/>
            </a:pPr>
            <a:r>
              <a:rPr lang="en-US" b="1" smtClean="0">
                <a:solidFill>
                  <a:srgbClr val="FFFFFF"/>
                </a:solidFill>
                <a:effectLst>
                  <a:outerShdw blurRad="38100" dist="38100" dir="2700000" algn="tl">
                    <a:srgbClr val="000000"/>
                  </a:outerShdw>
                </a:effectLst>
                <a:latin typeface="Arial" charset="0"/>
                <a:cs typeface="Arial" charset="0"/>
              </a:rPr>
              <a:t>7 </a:t>
            </a:r>
            <a:r>
              <a:rPr lang="en-US" b="1" u="sng" smtClean="0">
                <a:solidFill>
                  <a:srgbClr val="FFFFFF"/>
                </a:solidFill>
                <a:effectLst>
                  <a:outerShdw blurRad="38100" dist="38100" dir="2700000" algn="tl">
                    <a:srgbClr val="000000"/>
                  </a:outerShdw>
                </a:effectLst>
                <a:latin typeface="Arial" charset="0"/>
                <a:cs typeface="Arial" charset="0"/>
              </a:rPr>
              <a:t>Olivet Discourse</a:t>
            </a:r>
            <a:r>
              <a:rPr lang="en-US" b="1" smtClean="0">
                <a:solidFill>
                  <a:srgbClr val="FFFFFF"/>
                </a:solidFill>
                <a:effectLst>
                  <a:outerShdw blurRad="38100" dist="38100" dir="2700000" algn="tl">
                    <a:srgbClr val="000000"/>
                  </a:outerShdw>
                </a:effectLst>
                <a:latin typeface="Arial" charset="0"/>
                <a:cs typeface="Arial" charset="0"/>
              </a:rPr>
              <a:t> concerns Israel and lacks a resurrection or glorifying of the church (259-60)</a:t>
            </a:r>
          </a:p>
          <a:p>
            <a:pPr>
              <a:defRPr/>
            </a:pPr>
            <a:r>
              <a:rPr lang="en-US" b="1" smtClean="0">
                <a:solidFill>
                  <a:srgbClr val="FFFFFF"/>
                </a:solidFill>
                <a:effectLst>
                  <a:outerShdw blurRad="38100" dist="38100" dir="2700000" algn="tl">
                    <a:srgbClr val="000000"/>
                  </a:outerShdw>
                </a:effectLst>
                <a:latin typeface="Arial" charset="0"/>
                <a:cs typeface="Arial" charset="0"/>
              </a:rPr>
              <a:t>8 </a:t>
            </a:r>
            <a:r>
              <a:rPr lang="en-US" b="1" u="sng" smtClean="0">
                <a:solidFill>
                  <a:srgbClr val="FFFFFF"/>
                </a:solidFill>
                <a:effectLst>
                  <a:outerShdw blurRad="38100" dist="38100" dir="2700000" algn="tl">
                    <a:srgbClr val="000000"/>
                  </a:outerShdw>
                </a:effectLst>
                <a:latin typeface="Arial" charset="0"/>
                <a:cs typeface="Arial" charset="0"/>
              </a:rPr>
              <a:t>Need for non-glorified bodies</a:t>
            </a:r>
            <a:r>
              <a:rPr lang="en-US" b="1" smtClean="0">
                <a:solidFill>
                  <a:srgbClr val="FFFFFF"/>
                </a:solidFill>
                <a:effectLst>
                  <a:outerShdw blurRad="38100" dist="38100" dir="2700000" algn="tl">
                    <a:srgbClr val="000000"/>
                  </a:outerShdw>
                </a:effectLst>
                <a:latin typeface="Arial" charset="0"/>
                <a:cs typeface="Arial" charset="0"/>
              </a:rPr>
              <a:t> in the millennium and presence of </a:t>
            </a:r>
            <a:r>
              <a:rPr lang="ja-JP" altLang="en-US" b="1" smtClean="0">
                <a:solidFill>
                  <a:srgbClr val="FFFFFF"/>
                </a:solidFill>
                <a:effectLst>
                  <a:outerShdw blurRad="38100" dist="38100" dir="2700000" algn="tl">
                    <a:srgbClr val="000000"/>
                  </a:outerShdw>
                </a:effectLst>
                <a:latin typeface="Arial" charset="0"/>
                <a:cs typeface="Arial" charset="0"/>
              </a:rPr>
              <a:t>“</a:t>
            </a:r>
            <a:r>
              <a:rPr lang="en-US" b="1" smtClean="0">
                <a:solidFill>
                  <a:srgbClr val="FFFFFF"/>
                </a:solidFill>
                <a:effectLst>
                  <a:outerShdw blurRad="38100" dist="38100" dir="2700000" algn="tl">
                    <a:srgbClr val="000000"/>
                  </a:outerShdw>
                </a:effectLst>
                <a:latin typeface="Arial" charset="0"/>
                <a:cs typeface="Arial" charset="0"/>
              </a:rPr>
              <a:t>sheep</a:t>
            </a:r>
            <a:r>
              <a:rPr lang="ja-JP" altLang="en-US" b="1" smtClean="0">
                <a:solidFill>
                  <a:srgbClr val="FFFFFF"/>
                </a:solidFill>
                <a:effectLst>
                  <a:outerShdw blurRad="38100" dist="38100" dir="2700000" algn="tl">
                    <a:srgbClr val="000000"/>
                  </a:outerShdw>
                </a:effectLst>
                <a:latin typeface="Arial" charset="0"/>
                <a:cs typeface="Arial" charset="0"/>
              </a:rPr>
              <a:t>”</a:t>
            </a:r>
            <a:r>
              <a:rPr lang="en-US" b="1" smtClean="0">
                <a:solidFill>
                  <a:srgbClr val="FFFFFF"/>
                </a:solidFill>
                <a:effectLst>
                  <a:outerShdw blurRad="38100" dist="38100" dir="2700000" algn="tl">
                    <a:srgbClr val="000000"/>
                  </a:outerShdw>
                </a:effectLst>
                <a:latin typeface="Arial" charset="0"/>
                <a:cs typeface="Arial" charset="0"/>
              </a:rPr>
              <a:t> at </a:t>
            </a:r>
            <a:r>
              <a:rPr lang="ja-JP" altLang="en-US" b="1" smtClean="0">
                <a:solidFill>
                  <a:srgbClr val="FFFFFF"/>
                </a:solidFill>
                <a:effectLst>
                  <a:outerShdw blurRad="38100" dist="38100" dir="2700000" algn="tl">
                    <a:srgbClr val="000000"/>
                  </a:outerShdw>
                </a:effectLst>
                <a:latin typeface="Arial" charset="0"/>
                <a:cs typeface="Arial" charset="0"/>
              </a:rPr>
              <a:t>“</a:t>
            </a:r>
            <a:r>
              <a:rPr lang="en-US" b="1" smtClean="0">
                <a:solidFill>
                  <a:srgbClr val="FFFFFF"/>
                </a:solidFill>
                <a:effectLst>
                  <a:outerShdw blurRad="38100" dist="38100" dir="2700000" algn="tl">
                    <a:srgbClr val="000000"/>
                  </a:outerShdw>
                </a:effectLst>
                <a:latin typeface="Arial" charset="0"/>
                <a:cs typeface="Arial" charset="0"/>
              </a:rPr>
              <a:t>sheep and goat</a:t>
            </a:r>
            <a:r>
              <a:rPr lang="ja-JP" altLang="en-US" b="1" smtClean="0">
                <a:solidFill>
                  <a:srgbClr val="FFFFFF"/>
                </a:solidFill>
                <a:effectLst>
                  <a:outerShdw blurRad="38100" dist="38100" dir="2700000" algn="tl">
                    <a:srgbClr val="000000"/>
                  </a:outerShdw>
                </a:effectLst>
                <a:latin typeface="Arial" charset="0"/>
                <a:cs typeface="Arial" charset="0"/>
              </a:rPr>
              <a:t>”</a:t>
            </a:r>
            <a:r>
              <a:rPr lang="en-US" b="1" smtClean="0">
                <a:solidFill>
                  <a:srgbClr val="FFFFFF"/>
                </a:solidFill>
                <a:effectLst>
                  <a:outerShdw blurRad="38100" dist="38100" dir="2700000" algn="tl">
                    <a:srgbClr val="000000"/>
                  </a:outerShdw>
                </a:effectLst>
                <a:latin typeface="Arial" charset="0"/>
                <a:cs typeface="Arial" charset="0"/>
              </a:rPr>
              <a:t> judgment (260)</a:t>
            </a:r>
          </a:p>
        </p:txBody>
      </p:sp>
    </p:spTree>
    <p:extLst>
      <p:ext uri="{BB962C8B-B14F-4D97-AF65-F5344CB8AC3E}">
        <p14:creationId xmlns:p14="http://schemas.microsoft.com/office/powerpoint/2010/main" val="324862988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0" end="0"/>
                                            </p:txEl>
                                          </p:spTgt>
                                        </p:tgtEl>
                                        <p:attrNameLst>
                                          <p:attrName>ppt_c</p:attrName>
                                        </p:attrNameLst>
                                      </p:cBhvr>
                                      <p:to>
                                        <a:srgbClr val="FFFF0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1" end="1"/>
                                            </p:txEl>
                                          </p:spTgt>
                                        </p:tgtEl>
                                        <p:attrNameLst>
                                          <p:attrName>ppt_c</p:attrName>
                                        </p:attrNameLst>
                                      </p:cBhvr>
                                      <p:to>
                                        <a:srgbClr val="FFFF00"/>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2" end="2"/>
                                            </p:txEl>
                                          </p:spTgt>
                                        </p:tgtEl>
                                        <p:attrNameLst>
                                          <p:attrName>ppt_c</p:attrName>
                                        </p:attrNameLst>
                                      </p:cBhvr>
                                      <p:to>
                                        <a:srgbClr val="FFFF0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3" end="3"/>
                                            </p:txEl>
                                          </p:spTgt>
                                        </p:tgtEl>
                                        <p:attrNameLst>
                                          <p:attrName>ppt_c</p:attrName>
                                        </p:attrNameLst>
                                      </p:cBhvr>
                                      <p:to>
                                        <a:srgbClr val="FFFF00"/>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4" end="4"/>
                                            </p:txEl>
                                          </p:spTgt>
                                        </p:tgtEl>
                                        <p:attrNameLst>
                                          <p:attrName>ppt_c</p:attrName>
                                        </p:attrNameLst>
                                      </p:cBhvr>
                                      <p:to>
                                        <a:srgbClr val="FFFF00"/>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5" end="5"/>
                                            </p:txEl>
                                          </p:spTgt>
                                        </p:tgtEl>
                                        <p:attrNameLst>
                                          <p:attrName>ppt_c</p:attrName>
                                        </p:attrNameLst>
                                      </p:cBhvr>
                                      <p:to>
                                        <a:srgbClr val="FFFF0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6" end="6"/>
                                            </p:txEl>
                                          </p:spTgt>
                                        </p:tgtEl>
                                        <p:attrNameLst>
                                          <p:attrName>ppt_c</p:attrName>
                                        </p:attrNameLst>
                                      </p:cBhvr>
                                      <p:to>
                                        <a:srgbClr val="FFFF00"/>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7" end="7"/>
                                            </p:txEl>
                                          </p:spTgt>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chemeClr val="accent2"/>
          </a:solidFill>
        </p:spPr>
        <p:txBody>
          <a:bodyPr/>
          <a:lstStyle/>
          <a:p>
            <a:r>
              <a:rPr lang="zh-CN" altLang="en-US" sz="3600" dirty="0" smtClean="0">
                <a:solidFill>
                  <a:schemeClr val="bg1"/>
                </a:solidFill>
                <a:latin typeface="Arial" charset="0"/>
                <a:ea typeface="ＭＳ Ｐゴシック" charset="0"/>
                <a:cs typeface="Arial" charset="0"/>
              </a:rPr>
              <a:t>为什么我不跟随</a:t>
            </a:r>
            <a:r>
              <a:rPr lang="en-US" altLang="zh-CN" sz="3600" dirty="0" smtClean="0">
                <a:solidFill>
                  <a:schemeClr val="bg1"/>
                </a:solidFill>
                <a:latin typeface="Arial" charset="0"/>
                <a:ea typeface="ＭＳ Ｐゴシック" charset="0"/>
                <a:cs typeface="Arial" charset="0"/>
              </a:rPr>
              <a:t>"</a:t>
            </a:r>
            <a:r>
              <a:rPr lang="zh-CN" altLang="en-US" sz="3600" dirty="0" smtClean="0">
                <a:solidFill>
                  <a:schemeClr val="bg1"/>
                </a:solidFill>
                <a:latin typeface="Arial" charset="0"/>
                <a:ea typeface="ＭＳ Ｐゴシック" charset="0"/>
                <a:cs typeface="Arial" charset="0"/>
              </a:rPr>
              <a:t>患难后</a:t>
            </a:r>
            <a:r>
              <a:rPr lang="en-US" altLang="zh-CN" sz="3600" dirty="0" smtClean="0">
                <a:solidFill>
                  <a:schemeClr val="bg1"/>
                </a:solidFill>
                <a:latin typeface="Arial" charset="0"/>
                <a:ea typeface="ＭＳ Ｐゴシック" charset="0"/>
                <a:cs typeface="Arial" charset="0"/>
              </a:rPr>
              <a:t>"</a:t>
            </a:r>
            <a:r>
              <a:rPr lang="zh-CN" altLang="en-US" sz="3600" dirty="0" smtClean="0">
                <a:solidFill>
                  <a:schemeClr val="bg1"/>
                </a:solidFill>
                <a:latin typeface="Arial" charset="0"/>
                <a:ea typeface="ＭＳ Ｐゴシック" charset="0"/>
                <a:cs typeface="Arial" charset="0"/>
              </a:rPr>
              <a:t>的看法呢？</a:t>
            </a:r>
            <a:endParaRPr lang="en-US" sz="3600" i="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8.</a:t>
            </a:r>
            <a:r>
              <a:rPr lang="en-US" sz="3600" dirty="0" smtClean="0">
                <a:solidFill>
                  <a:srgbClr val="FFFFFF"/>
                </a:solidFill>
                <a:effectLst>
                  <a:outerShdw blurRad="38100" dist="38100" dir="2700000" algn="tl">
                    <a:srgbClr val="000000"/>
                  </a:outerShdw>
                </a:effectLst>
                <a:latin typeface="Arial" charset="0"/>
                <a:cs typeface="Arial" charset="0"/>
              </a:rPr>
              <a:t>	</a:t>
            </a:r>
            <a:r>
              <a:rPr lang="zh-CN" altLang="en-US" sz="3600" dirty="0" smtClean="0">
                <a:solidFill>
                  <a:srgbClr val="FFFFFF"/>
                </a:solidFill>
                <a:effectLst>
                  <a:outerShdw blurRad="38100" dist="38100" dir="2700000" algn="tl">
                    <a:srgbClr val="000000"/>
                  </a:outerShdw>
                </a:effectLst>
                <a:latin typeface="Arial" charset="0"/>
                <a:cs typeface="Arial" charset="0"/>
              </a:rPr>
              <a:t>如果如此，那绵羊和山羊因该已被分别。</a:t>
            </a:r>
            <a:r>
              <a:rPr lang="en-US" altLang="zh-CN" sz="3600" dirty="0" smtClean="0">
                <a:solidFill>
                  <a:srgbClr val="FFFFFF"/>
                </a:solidFill>
                <a:effectLst>
                  <a:outerShdw blurRad="38100" dist="38100" dir="2700000" algn="tl">
                    <a:srgbClr val="000000"/>
                  </a:outerShdw>
                </a:effectLst>
                <a:latin typeface="Arial" charset="0"/>
                <a:cs typeface="Arial" charset="0"/>
              </a:rPr>
              <a:t> </a:t>
            </a:r>
            <a:r>
              <a:rPr lang="en-US" sz="3600" dirty="0" smtClean="0">
                <a:solidFill>
                  <a:srgbClr val="FFFFFF"/>
                </a:solidFill>
                <a:effectLst>
                  <a:outerShdw blurRad="38100" dist="38100" dir="2700000" algn="tl">
                    <a:srgbClr val="000000"/>
                  </a:outerShdw>
                </a:effectLst>
                <a:latin typeface="Arial" charset="0"/>
                <a:cs typeface="Arial" charset="0"/>
              </a:rPr>
              <a:t>(</a:t>
            </a:r>
            <a:r>
              <a:rPr lang="zh-CN" altLang="en-US" sz="3600" dirty="0" smtClean="0">
                <a:solidFill>
                  <a:srgbClr val="FFFFFF"/>
                </a:solidFill>
                <a:effectLst>
                  <a:outerShdw blurRad="38100" dist="38100" dir="2700000" algn="tl">
                    <a:srgbClr val="000000"/>
                  </a:outerShdw>
                </a:effectLst>
                <a:latin typeface="Arial" charset="0"/>
                <a:cs typeface="Arial" charset="0"/>
              </a:rPr>
              <a:t>马泰福音</a:t>
            </a:r>
            <a:r>
              <a:rPr lang="en-US" sz="3600" dirty="0" smtClean="0">
                <a:solidFill>
                  <a:srgbClr val="FFFFFF"/>
                </a:solidFill>
                <a:effectLst>
                  <a:outerShdw blurRad="38100" dist="38100" dir="2700000" algn="tl">
                    <a:srgbClr val="000000"/>
                  </a:outerShdw>
                </a:effectLst>
                <a:latin typeface="Arial" charset="0"/>
                <a:cs typeface="Arial" charset="0"/>
              </a:rPr>
              <a:t> </a:t>
            </a:r>
            <a:r>
              <a:rPr lang="en-US" sz="3600" dirty="0">
                <a:solidFill>
                  <a:srgbClr val="FFFFFF"/>
                </a:solidFill>
                <a:effectLst>
                  <a:outerShdw blurRad="38100" dist="38100" dir="2700000" algn="tl">
                    <a:srgbClr val="000000"/>
                  </a:outerShdw>
                </a:effectLst>
                <a:latin typeface="Arial" charset="0"/>
                <a:cs typeface="Arial" charset="0"/>
              </a:rPr>
              <a:t>25:31-46).</a:t>
            </a: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smtClean="0">
                <a:solidFill>
                  <a:srgbClr val="FFFFFF"/>
                </a:solidFill>
                <a:latin typeface="Arial" charset="0"/>
                <a:cs typeface="Arial" charset="0"/>
              </a:rPr>
              <a:t>209</a:t>
            </a:r>
            <a:endParaRPr lang="en-US" b="1" smtClean="0">
              <a:solidFill>
                <a:srgbClr val="000000"/>
              </a:solidFill>
              <a:latin typeface="Arial" charset="0"/>
              <a:cs typeface="Arial" charset="0"/>
            </a:endParaRPr>
          </a:p>
        </p:txBody>
      </p:sp>
      <p:sp>
        <p:nvSpPr>
          <p:cNvPr id="5" name="Rectangle 4"/>
          <p:cNvSpPr>
            <a:spLocks noChangeArrowheads="1"/>
          </p:cNvSpPr>
          <p:nvPr/>
        </p:nvSpPr>
        <p:spPr bwMode="auto">
          <a:xfrm>
            <a:off x="381000" y="2933030"/>
            <a:ext cx="8458200" cy="37338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9.</a:t>
            </a:r>
            <a:r>
              <a:rPr lang="en-US" sz="3600" dirty="0" smtClean="0">
                <a:solidFill>
                  <a:srgbClr val="FFFFFF"/>
                </a:solidFill>
                <a:effectLst>
                  <a:outerShdw blurRad="38100" dist="38100" dir="2700000" algn="tl">
                    <a:srgbClr val="000000"/>
                  </a:outerShdw>
                </a:effectLst>
                <a:latin typeface="Arial" charset="0"/>
                <a:cs typeface="Arial" charset="0"/>
              </a:rPr>
              <a:t>	</a:t>
            </a:r>
            <a:r>
              <a:rPr lang="zh-CN" altLang="en-US" sz="3600" dirty="0" smtClean="0">
                <a:solidFill>
                  <a:srgbClr val="FFFFFF"/>
                </a:solidFill>
                <a:effectLst>
                  <a:outerShdw blurRad="38100" dist="38100" dir="2700000" algn="tl">
                    <a:srgbClr val="000000"/>
                  </a:outerShdw>
                </a:effectLst>
                <a:latin typeface="Arial" charset="0"/>
                <a:cs typeface="Arial" charset="0"/>
              </a:rPr>
              <a:t>有的人会在千禧年死亡</a:t>
            </a:r>
            <a:r>
              <a:rPr lang="en-US" sz="3600" dirty="0" smtClean="0">
                <a:solidFill>
                  <a:srgbClr val="FFFFFF"/>
                </a:solidFill>
                <a:effectLst>
                  <a:outerShdw blurRad="38100" dist="38100" dir="2700000" algn="tl">
                    <a:srgbClr val="000000"/>
                  </a:outerShdw>
                </a:effectLst>
                <a:latin typeface="Arial" charset="0"/>
                <a:cs typeface="Arial" charset="0"/>
              </a:rPr>
              <a:t>(</a:t>
            </a:r>
            <a:r>
              <a:rPr lang="zh-CN" altLang="en-US" sz="3600" dirty="0" smtClean="0">
                <a:solidFill>
                  <a:srgbClr val="FFFFFF"/>
                </a:solidFill>
                <a:effectLst>
                  <a:outerShdw blurRad="38100" dist="38100" dir="2700000" algn="tl">
                    <a:srgbClr val="000000"/>
                  </a:outerShdw>
                </a:effectLst>
                <a:latin typeface="Arial" charset="0"/>
                <a:cs typeface="Arial" charset="0"/>
              </a:rPr>
              <a:t>以赛亚</a:t>
            </a:r>
            <a:r>
              <a:rPr lang="en-US" sz="3600" dirty="0" smtClean="0">
                <a:solidFill>
                  <a:srgbClr val="FFFFFF"/>
                </a:solidFill>
                <a:effectLst>
                  <a:outerShdw blurRad="38100" dist="38100" dir="2700000" algn="tl">
                    <a:srgbClr val="000000"/>
                  </a:outerShdw>
                </a:effectLst>
                <a:latin typeface="Arial" charset="0"/>
                <a:cs typeface="Arial" charset="0"/>
              </a:rPr>
              <a:t> </a:t>
            </a:r>
            <a:r>
              <a:rPr lang="en-US" sz="3600" dirty="0">
                <a:solidFill>
                  <a:srgbClr val="FFFFFF"/>
                </a:solidFill>
                <a:effectLst>
                  <a:outerShdw blurRad="38100" dist="38100" dir="2700000" algn="tl">
                    <a:srgbClr val="000000"/>
                  </a:outerShdw>
                </a:effectLst>
                <a:latin typeface="Arial" charset="0"/>
                <a:cs typeface="Arial" charset="0"/>
              </a:rPr>
              <a:t>65:20),</a:t>
            </a:r>
            <a:r>
              <a:rPr lang="en-US" sz="3600" dirty="0" smtClean="0">
                <a:solidFill>
                  <a:srgbClr val="FFFFFF"/>
                </a:solidFill>
                <a:effectLst>
                  <a:outerShdw blurRad="38100" dist="38100" dir="2700000" algn="tl">
                    <a:srgbClr val="000000"/>
                  </a:outerShdw>
                </a:effectLst>
                <a:latin typeface="Arial" charset="0"/>
                <a:cs typeface="Arial" charset="0"/>
              </a:rPr>
              <a:t> </a:t>
            </a:r>
            <a:r>
              <a:rPr lang="zh-CN" altLang="en-US" sz="3600" dirty="0" smtClean="0">
                <a:solidFill>
                  <a:srgbClr val="FFFFFF"/>
                </a:solidFill>
                <a:effectLst>
                  <a:outerShdw blurRad="38100" dist="38100" dir="2700000" algn="tl">
                    <a:srgbClr val="000000"/>
                  </a:outerShdw>
                </a:effectLst>
                <a:latin typeface="Arial" charset="0"/>
                <a:cs typeface="Arial" charset="0"/>
              </a:rPr>
              <a:t>但是患难后被提时</a:t>
            </a:r>
            <a:r>
              <a:rPr lang="zh-CN" altLang="en-US" sz="3600" i="1" dirty="0" smtClean="0">
                <a:solidFill>
                  <a:srgbClr val="FFFFFF"/>
                </a:solidFill>
                <a:effectLst>
                  <a:outerShdw blurRad="38100" dist="38100" dir="2700000" algn="tl">
                    <a:srgbClr val="000000"/>
                  </a:outerShdw>
                </a:effectLst>
                <a:latin typeface="Arial" charset="0"/>
                <a:cs typeface="Arial" charset="0"/>
              </a:rPr>
              <a:t>每个</a:t>
            </a:r>
            <a:r>
              <a:rPr lang="zh-CN" altLang="en-US" sz="3600" dirty="0" smtClean="0">
                <a:solidFill>
                  <a:srgbClr val="FFFFFF"/>
                </a:solidFill>
                <a:effectLst>
                  <a:outerShdw blurRad="38100" dist="38100" dir="2700000" algn="tl">
                    <a:srgbClr val="000000"/>
                  </a:outerShdw>
                </a:effectLst>
                <a:latin typeface="Arial" charset="0"/>
                <a:cs typeface="Arial" charset="0"/>
              </a:rPr>
              <a:t>信徒都会收到荣耀的身体</a:t>
            </a:r>
            <a:r>
              <a:rPr lang="en-US" sz="3600" dirty="0" smtClean="0">
                <a:solidFill>
                  <a:srgbClr val="FFFFFF"/>
                </a:solidFill>
                <a:effectLst>
                  <a:outerShdw blurRad="38100" dist="38100" dir="2700000" algn="tl">
                    <a:srgbClr val="000000"/>
                  </a:outerShdw>
                </a:effectLst>
                <a:latin typeface="Arial" charset="0"/>
                <a:cs typeface="Arial" charset="0"/>
              </a:rPr>
              <a:t>; </a:t>
            </a:r>
            <a:r>
              <a:rPr lang="zh-CN" altLang="en-US" sz="3600" dirty="0" smtClean="0">
                <a:solidFill>
                  <a:srgbClr val="FFFFFF"/>
                </a:solidFill>
                <a:effectLst>
                  <a:outerShdw blurRad="38100" dist="38100" dir="2700000" algn="tl">
                    <a:srgbClr val="000000"/>
                  </a:outerShdw>
                </a:effectLst>
                <a:latin typeface="Arial" charset="0"/>
                <a:cs typeface="Arial" charset="0"/>
              </a:rPr>
              <a:t>所以一些人必须会在患难时信主，而且以终有一死的身体进入千禧年。</a:t>
            </a:r>
            <a:endParaRPr lang="en-US" sz="3600"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59522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000" smtClean="0">
              <a:solidFill>
                <a:srgbClr val="000000"/>
              </a:solidFill>
              <a:latin typeface="Arial"/>
              <a:cs typeface="Arial"/>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smtClean="0">
                <a:solidFill>
                  <a:srgbClr val="FFFF99"/>
                </a:solidFill>
                <a:latin typeface="Arial"/>
                <a:ea typeface="ＭＳ Ｐゴシック" charset="0"/>
                <a:cs typeface="Arial"/>
              </a:rPr>
              <a:t>"</a:t>
            </a:r>
            <a:r>
              <a:rPr lang="zh-CN" altLang="en-US" sz="4000" b="1" dirty="0" smtClean="0">
                <a:solidFill>
                  <a:srgbClr val="FFFF99"/>
                </a:solidFill>
                <a:latin typeface="Arial"/>
                <a:ea typeface="ＭＳ Ｐゴシック" charset="0"/>
                <a:cs typeface="Arial"/>
              </a:rPr>
              <a:t>部分</a:t>
            </a:r>
            <a:r>
              <a:rPr lang="en-US" altLang="zh-CN" sz="4000" b="1" dirty="0" smtClean="0">
                <a:solidFill>
                  <a:srgbClr val="FFFF99"/>
                </a:solidFill>
                <a:latin typeface="Arial"/>
                <a:ea typeface="ＭＳ Ｐゴシック" charset="0"/>
                <a:cs typeface="Arial"/>
              </a:rPr>
              <a:t>"</a:t>
            </a:r>
            <a:r>
              <a:rPr lang="en-US" sz="4000" b="1" dirty="0" smtClean="0">
                <a:solidFill>
                  <a:srgbClr val="FFFF99"/>
                </a:solidFill>
                <a:latin typeface="Arial"/>
                <a:ea typeface="ＭＳ Ｐゴシック" charset="0"/>
                <a:cs typeface="Arial"/>
              </a:rPr>
              <a:t> </a:t>
            </a:r>
            <a:r>
              <a:rPr lang="zh-CN" altLang="en-US" sz="4000" b="1" dirty="0" smtClean="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latin typeface="Arial"/>
              <a:cs typeface="Arial"/>
            </a:endParaRPr>
          </a:p>
        </p:txBody>
      </p:sp>
      <p:sp>
        <p:nvSpPr>
          <p:cNvPr id="156699"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smtClean="0">
                <a:solidFill>
                  <a:srgbClr val="FFFFFF"/>
                </a:solidFill>
                <a:latin typeface="Arial"/>
                <a:cs typeface="Arial"/>
              </a:rPr>
              <a:t>208</a:t>
            </a:r>
            <a:endParaRPr lang="en-US" sz="2000" b="1" smtClean="0">
              <a:solidFill>
                <a:srgbClr val="000000"/>
              </a:solidFill>
              <a:latin typeface="Arial"/>
              <a:cs typeface="Arial"/>
            </a:endParaRPr>
          </a:p>
        </p:txBody>
      </p:sp>
      <p:sp>
        <p:nvSpPr>
          <p:cNvPr id="37"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smtClean="0">
                <a:solidFill>
                  <a:srgbClr val="FFFFFF"/>
                </a:solidFill>
                <a:latin typeface="Arial"/>
                <a:cs typeface="Arial"/>
              </a:rPr>
              <a:t>教会时代</a:t>
            </a:r>
            <a:endParaRPr lang="en-US" sz="3600" dirty="0" smtClean="0">
              <a:solidFill>
                <a:srgbClr val="FFFFFF"/>
              </a:solidFill>
              <a:latin typeface="Arial"/>
              <a:cs typeface="Arial"/>
            </a:endParaRPr>
          </a:p>
        </p:txBody>
      </p:sp>
      <p:sp>
        <p:nvSpPr>
          <p:cNvPr id="38" name="Text Box 5"/>
          <p:cNvSpPr txBox="1">
            <a:spLocks noChangeArrowheads="1"/>
          </p:cNvSpPr>
          <p:nvPr/>
        </p:nvSpPr>
        <p:spPr bwMode="auto">
          <a:xfrm>
            <a:off x="3729414" y="1883459"/>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smtClean="0">
                <a:solidFill>
                  <a:srgbClr val="00CCFF"/>
                </a:solidFill>
                <a:latin typeface="Arial"/>
                <a:cs typeface="Arial"/>
              </a:rPr>
              <a:t>第二来临</a:t>
            </a:r>
            <a:endParaRPr lang="en-US" sz="3600" dirty="0" smtClean="0">
              <a:solidFill>
                <a:srgbClr val="000000"/>
              </a:solidFill>
              <a:latin typeface="Arial"/>
              <a:cs typeface="Arial"/>
            </a:endParaRPr>
          </a:p>
        </p:txBody>
      </p:sp>
      <p:sp>
        <p:nvSpPr>
          <p:cNvPr id="39" name="Text Box 6"/>
          <p:cNvSpPr txBox="1">
            <a:spLocks noChangeArrowheads="1"/>
          </p:cNvSpPr>
          <p:nvPr/>
        </p:nvSpPr>
        <p:spPr bwMode="auto">
          <a:xfrm>
            <a:off x="1900585" y="1883459"/>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smtClean="0">
                <a:solidFill>
                  <a:srgbClr val="00CCFF"/>
                </a:solidFill>
                <a:latin typeface="Arial"/>
                <a:cs typeface="Arial"/>
              </a:rPr>
              <a:t>被提</a:t>
            </a:r>
            <a:endParaRPr lang="en-US" sz="3600" dirty="0" smtClean="0">
              <a:solidFill>
                <a:srgbClr val="FFFFFF"/>
              </a:solidFill>
              <a:latin typeface="Arial"/>
              <a:cs typeface="Arial"/>
            </a:endParaRPr>
          </a:p>
        </p:txBody>
      </p:sp>
      <p:sp>
        <p:nvSpPr>
          <p:cNvPr id="40"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smtClean="0">
                <a:solidFill>
                  <a:srgbClr val="FFFFFF"/>
                </a:solidFill>
                <a:latin typeface="Arial"/>
                <a:cs typeface="Arial"/>
              </a:rPr>
              <a:t>患难</a:t>
            </a:r>
            <a:endParaRPr lang="en-US" sz="3600" dirty="0" smtClean="0">
              <a:solidFill>
                <a:srgbClr val="000000"/>
              </a:solidFill>
              <a:latin typeface="Arial"/>
              <a:cs typeface="Arial"/>
            </a:endParaRPr>
          </a:p>
        </p:txBody>
      </p:sp>
      <p:sp>
        <p:nvSpPr>
          <p:cNvPr id="41"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smtClean="0">
                <a:solidFill>
                  <a:srgbClr val="FF66FF"/>
                </a:solidFill>
                <a:latin typeface="Arial"/>
                <a:cs typeface="Arial"/>
              </a:rPr>
              <a:t>7 </a:t>
            </a:r>
            <a:r>
              <a:rPr lang="zh-CN" altLang="en-US" sz="3600" dirty="0" smtClean="0">
                <a:solidFill>
                  <a:srgbClr val="FF66FF"/>
                </a:solidFill>
                <a:latin typeface="Arial"/>
                <a:cs typeface="Arial"/>
              </a:rPr>
              <a:t>年</a:t>
            </a:r>
            <a:endParaRPr lang="en-US" sz="3600" dirty="0" smtClean="0">
              <a:solidFill>
                <a:srgbClr val="000000"/>
              </a:solidFill>
              <a:latin typeface="Arial"/>
              <a:cs typeface="Arial"/>
            </a:endParaRPr>
          </a:p>
        </p:txBody>
      </p:sp>
      <p:sp>
        <p:nvSpPr>
          <p:cNvPr id="42"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smtClean="0">
                <a:solidFill>
                  <a:srgbClr val="FFFFFF"/>
                </a:solidFill>
                <a:latin typeface="Arial"/>
                <a:cs typeface="Arial"/>
              </a:rPr>
              <a:t>千禧年</a:t>
            </a:r>
            <a:endParaRPr lang="en-US" sz="3600" dirty="0" smtClean="0">
              <a:solidFill>
                <a:srgbClr val="000000"/>
              </a:solidFill>
              <a:latin typeface="Arial"/>
              <a:cs typeface="Arial"/>
            </a:endParaRPr>
          </a:p>
        </p:txBody>
      </p:sp>
      <p:sp>
        <p:nvSpPr>
          <p:cNvPr id="43"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smtClean="0">
                <a:solidFill>
                  <a:srgbClr val="FF66FF"/>
                </a:solidFill>
                <a:latin typeface="Arial"/>
                <a:cs typeface="Arial"/>
              </a:rPr>
              <a:t>1000 </a:t>
            </a:r>
            <a:r>
              <a:rPr lang="zh-CN" altLang="en-US" sz="3600" dirty="0" smtClean="0">
                <a:solidFill>
                  <a:srgbClr val="FF66FF"/>
                </a:solidFill>
                <a:latin typeface="Arial"/>
                <a:cs typeface="Arial"/>
              </a:rPr>
              <a:t>年</a:t>
            </a:r>
            <a:endParaRPr lang="en-US" sz="3600" dirty="0" smtClean="0">
              <a:solidFill>
                <a:srgbClr val="000000"/>
              </a:solidFill>
              <a:latin typeface="Arial"/>
              <a:cs typeface="Arial"/>
            </a:endParaRPr>
          </a:p>
        </p:txBody>
      </p:sp>
      <p:sp>
        <p:nvSpPr>
          <p:cNvPr id="44"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smtClean="0">
                <a:solidFill>
                  <a:srgbClr val="FFCC00"/>
                </a:solidFill>
                <a:latin typeface="Arial"/>
                <a:cs typeface="Arial"/>
              </a:rPr>
              <a:t>永远的国</a:t>
            </a:r>
            <a:endParaRPr lang="en-US" sz="3600" dirty="0" smtClean="0">
              <a:solidFill>
                <a:srgbClr val="FFCC00"/>
              </a:solidFill>
              <a:latin typeface="Arial"/>
              <a:cs typeface="Arial"/>
            </a:endParaRPr>
          </a:p>
        </p:txBody>
      </p:sp>
      <p:sp>
        <p:nvSpPr>
          <p:cNvPr id="45"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smtClean="0">
                <a:solidFill>
                  <a:srgbClr val="FF0066"/>
                </a:solidFill>
                <a:latin typeface="Arial"/>
                <a:cs typeface="Arial"/>
              </a:rPr>
              <a:t>审判</a:t>
            </a:r>
            <a:endParaRPr lang="en-US" sz="3600" b="1" dirty="0" smtClean="0">
              <a:solidFill>
                <a:srgbClr val="000000"/>
              </a:solidFill>
              <a:latin typeface="Arial"/>
              <a:cs typeface="Arial"/>
            </a:endParaRPr>
          </a:p>
        </p:txBody>
      </p:sp>
    </p:spTree>
    <p:extLst>
      <p:ext uri="{BB962C8B-B14F-4D97-AF65-F5344CB8AC3E}">
        <p14:creationId xmlns:p14="http://schemas.microsoft.com/office/powerpoint/2010/main" val="360370641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236549"/>
                                        </p:tgtEl>
                                        <p:attrNameLst>
                                          <p:attrName>style.visibility</p:attrName>
                                        </p:attrNameLst>
                                      </p:cBhvr>
                                      <p:to>
                                        <p:strVal val="visible"/>
                                      </p:to>
                                    </p:set>
                                    <p:anim calcmode="lin" valueType="num">
                                      <p:cBhvr additive="base">
                                        <p:cTn id="12" dur="500" fill="hold"/>
                                        <p:tgtEl>
                                          <p:spTgt spid="236549"/>
                                        </p:tgtEl>
                                        <p:attrNameLst>
                                          <p:attrName>ppt_x</p:attrName>
                                        </p:attrNameLst>
                                      </p:cBhvr>
                                      <p:tavLst>
                                        <p:tav tm="0">
                                          <p:val>
                                            <p:strVal val="#ppt_x"/>
                                          </p:val>
                                        </p:tav>
                                        <p:tav tm="100000">
                                          <p:val>
                                            <p:strVal val="#ppt_x"/>
                                          </p:val>
                                        </p:tav>
                                      </p:tavLst>
                                    </p:anim>
                                    <p:anim calcmode="lin" valueType="num">
                                      <p:cBhvr additive="base">
                                        <p:cTn id="13" dur="500" fill="hold"/>
                                        <p:tgtEl>
                                          <p:spTgt spid="23654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236550"/>
                                        </p:tgtEl>
                                        <p:attrNameLst>
                                          <p:attrName>style.visibility</p:attrName>
                                        </p:attrNameLst>
                                      </p:cBhvr>
                                      <p:to>
                                        <p:strVal val="visible"/>
                                      </p:to>
                                    </p:set>
                                    <p:anim calcmode="lin" valueType="num">
                                      <p:cBhvr additive="base">
                                        <p:cTn id="17" dur="500" fill="hold"/>
                                        <p:tgtEl>
                                          <p:spTgt spid="236550"/>
                                        </p:tgtEl>
                                        <p:attrNameLst>
                                          <p:attrName>ppt_x</p:attrName>
                                        </p:attrNameLst>
                                      </p:cBhvr>
                                      <p:tavLst>
                                        <p:tav tm="0">
                                          <p:val>
                                            <p:strVal val="#ppt_x"/>
                                          </p:val>
                                        </p:tav>
                                        <p:tav tm="100000">
                                          <p:val>
                                            <p:strVal val="#ppt_x"/>
                                          </p:val>
                                        </p:tav>
                                      </p:tavLst>
                                    </p:anim>
                                    <p:anim calcmode="lin" valueType="num">
                                      <p:cBhvr additive="base">
                                        <p:cTn id="18" dur="500" fill="hold"/>
                                        <p:tgtEl>
                                          <p:spTgt spid="23655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500"/>
                            </p:stCondLst>
                            <p:childTnLst>
                              <p:par>
                                <p:cTn id="20" presetID="2" presetClass="entr" presetSubtype="1" fill="hold" grpId="0" nodeType="afterEffect">
                                  <p:stCondLst>
                                    <p:cond delay="0"/>
                                  </p:stCondLst>
                                  <p:childTnLst>
                                    <p:set>
                                      <p:cBhvr>
                                        <p:cTn id="21" dur="1" fill="hold">
                                          <p:stCondLst>
                                            <p:cond delay="0"/>
                                          </p:stCondLst>
                                        </p:cTn>
                                        <p:tgtEl>
                                          <p:spTgt spid="236547"/>
                                        </p:tgtEl>
                                        <p:attrNameLst>
                                          <p:attrName>style.visibility</p:attrName>
                                        </p:attrNameLst>
                                      </p:cBhvr>
                                      <p:to>
                                        <p:strVal val="visible"/>
                                      </p:to>
                                    </p:set>
                                    <p:anim calcmode="lin" valueType="num">
                                      <p:cBhvr additive="base">
                                        <p:cTn id="22" dur="500" fill="hold"/>
                                        <p:tgtEl>
                                          <p:spTgt spid="236547"/>
                                        </p:tgtEl>
                                        <p:attrNameLst>
                                          <p:attrName>ppt_x</p:attrName>
                                        </p:attrNameLst>
                                      </p:cBhvr>
                                      <p:tavLst>
                                        <p:tav tm="0">
                                          <p:val>
                                            <p:strVal val="#ppt_x"/>
                                          </p:val>
                                        </p:tav>
                                        <p:tav tm="100000">
                                          <p:val>
                                            <p:strVal val="#ppt_x"/>
                                          </p:val>
                                        </p:tav>
                                      </p:tavLst>
                                    </p:anim>
                                    <p:anim calcmode="lin" valueType="num">
                                      <p:cBhvr additive="base">
                                        <p:cTn id="23" dur="500" fill="hold"/>
                                        <p:tgtEl>
                                          <p:spTgt spid="236547"/>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4000"/>
                            </p:stCondLst>
                            <p:childTnLst>
                              <p:par>
                                <p:cTn id="25" presetID="2" presetClass="entr" presetSubtype="1" fill="hold" grpId="0" nodeType="afterEffect">
                                  <p:stCondLst>
                                    <p:cond delay="1000"/>
                                  </p:stCondLst>
                                  <p:childTnLst>
                                    <p:set>
                                      <p:cBhvr>
                                        <p:cTn id="26" dur="1" fill="hold">
                                          <p:stCondLst>
                                            <p:cond delay="0"/>
                                          </p:stCondLst>
                                        </p:cTn>
                                        <p:tgtEl>
                                          <p:spTgt spid="236561"/>
                                        </p:tgtEl>
                                        <p:attrNameLst>
                                          <p:attrName>style.visibility</p:attrName>
                                        </p:attrNameLst>
                                      </p:cBhvr>
                                      <p:to>
                                        <p:strVal val="visible"/>
                                      </p:to>
                                    </p:set>
                                    <p:anim calcmode="lin" valueType="num">
                                      <p:cBhvr additive="base">
                                        <p:cTn id="27" dur="500" fill="hold"/>
                                        <p:tgtEl>
                                          <p:spTgt spid="236561"/>
                                        </p:tgtEl>
                                        <p:attrNameLst>
                                          <p:attrName>ppt_x</p:attrName>
                                        </p:attrNameLst>
                                      </p:cBhvr>
                                      <p:tavLst>
                                        <p:tav tm="0">
                                          <p:val>
                                            <p:strVal val="#ppt_x"/>
                                          </p:val>
                                        </p:tav>
                                        <p:tav tm="100000">
                                          <p:val>
                                            <p:strVal val="#ppt_x"/>
                                          </p:val>
                                        </p:tav>
                                      </p:tavLst>
                                    </p:anim>
                                    <p:anim calcmode="lin" valueType="num">
                                      <p:cBhvr additive="base">
                                        <p:cTn id="28" dur="500" fill="hold"/>
                                        <p:tgtEl>
                                          <p:spTgt spid="236561"/>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500"/>
                            </p:stCondLst>
                            <p:childTnLst>
                              <p:par>
                                <p:cTn id="30" presetID="2" presetClass="entr" presetSubtype="4" fill="hold" grpId="0" nodeType="afterEffect">
                                  <p:stCondLst>
                                    <p:cond delay="0"/>
                                  </p:stCondLst>
                                  <p:childTnLst>
                                    <p:set>
                                      <p:cBhvr>
                                        <p:cTn id="31" dur="1" fill="hold">
                                          <p:stCondLst>
                                            <p:cond delay="0"/>
                                          </p:stCondLst>
                                        </p:cTn>
                                        <p:tgtEl>
                                          <p:spTgt spid="236562"/>
                                        </p:tgtEl>
                                        <p:attrNameLst>
                                          <p:attrName>style.visibility</p:attrName>
                                        </p:attrNameLst>
                                      </p:cBhvr>
                                      <p:to>
                                        <p:strVal val="visible"/>
                                      </p:to>
                                    </p:set>
                                    <p:anim calcmode="lin" valueType="num">
                                      <p:cBhvr additive="base">
                                        <p:cTn id="32" dur="500" fill="hold"/>
                                        <p:tgtEl>
                                          <p:spTgt spid="236562"/>
                                        </p:tgtEl>
                                        <p:attrNameLst>
                                          <p:attrName>ppt_x</p:attrName>
                                        </p:attrNameLst>
                                      </p:cBhvr>
                                      <p:tavLst>
                                        <p:tav tm="0">
                                          <p:val>
                                            <p:strVal val="#ppt_x"/>
                                          </p:val>
                                        </p:tav>
                                        <p:tav tm="100000">
                                          <p:val>
                                            <p:strVal val="#ppt_x"/>
                                          </p:val>
                                        </p:tav>
                                      </p:tavLst>
                                    </p:anim>
                                    <p:anim calcmode="lin" valueType="num">
                                      <p:cBhvr additive="base">
                                        <p:cTn id="33" dur="500" fill="hold"/>
                                        <p:tgtEl>
                                          <p:spTgt spid="236562"/>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6000"/>
                            </p:stCondLst>
                            <p:childTnLst>
                              <p:par>
                                <p:cTn id="35" presetID="2" presetClass="entr" presetSubtype="1" fill="hold" grpId="0" nodeType="afterEffect">
                                  <p:stCondLst>
                                    <p:cond delay="1000"/>
                                  </p:stCondLst>
                                  <p:childTnLst>
                                    <p:set>
                                      <p:cBhvr>
                                        <p:cTn id="36" dur="1" fill="hold">
                                          <p:stCondLst>
                                            <p:cond delay="0"/>
                                          </p:stCondLst>
                                        </p:cTn>
                                        <p:tgtEl>
                                          <p:spTgt spid="236563"/>
                                        </p:tgtEl>
                                        <p:attrNameLst>
                                          <p:attrName>style.visibility</p:attrName>
                                        </p:attrNameLst>
                                      </p:cBhvr>
                                      <p:to>
                                        <p:strVal val="visible"/>
                                      </p:to>
                                    </p:set>
                                    <p:anim calcmode="lin" valueType="num">
                                      <p:cBhvr additive="base">
                                        <p:cTn id="37" dur="500" fill="hold"/>
                                        <p:tgtEl>
                                          <p:spTgt spid="236563"/>
                                        </p:tgtEl>
                                        <p:attrNameLst>
                                          <p:attrName>ppt_x</p:attrName>
                                        </p:attrNameLst>
                                      </p:cBhvr>
                                      <p:tavLst>
                                        <p:tav tm="0">
                                          <p:val>
                                            <p:strVal val="#ppt_x"/>
                                          </p:val>
                                        </p:tav>
                                        <p:tav tm="100000">
                                          <p:val>
                                            <p:strVal val="#ppt_x"/>
                                          </p:val>
                                        </p:tav>
                                      </p:tavLst>
                                    </p:anim>
                                    <p:anim calcmode="lin" valueType="num">
                                      <p:cBhvr additive="base">
                                        <p:cTn id="38" dur="500" fill="hold"/>
                                        <p:tgtEl>
                                          <p:spTgt spid="236563"/>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7500"/>
                            </p:stCondLst>
                            <p:childTnLst>
                              <p:par>
                                <p:cTn id="40" presetID="2" presetClass="entr" presetSubtype="4" fill="hold" grpId="0" nodeType="afterEffect">
                                  <p:stCondLst>
                                    <p:cond delay="0"/>
                                  </p:stCondLst>
                                  <p:childTnLst>
                                    <p:set>
                                      <p:cBhvr>
                                        <p:cTn id="41" dur="1" fill="hold">
                                          <p:stCondLst>
                                            <p:cond delay="0"/>
                                          </p:stCondLst>
                                        </p:cTn>
                                        <p:tgtEl>
                                          <p:spTgt spid="236564"/>
                                        </p:tgtEl>
                                        <p:attrNameLst>
                                          <p:attrName>style.visibility</p:attrName>
                                        </p:attrNameLst>
                                      </p:cBhvr>
                                      <p:to>
                                        <p:strVal val="visible"/>
                                      </p:to>
                                    </p:set>
                                    <p:anim calcmode="lin" valueType="num">
                                      <p:cBhvr additive="base">
                                        <p:cTn id="42" dur="500" fill="hold"/>
                                        <p:tgtEl>
                                          <p:spTgt spid="236564"/>
                                        </p:tgtEl>
                                        <p:attrNameLst>
                                          <p:attrName>ppt_x</p:attrName>
                                        </p:attrNameLst>
                                      </p:cBhvr>
                                      <p:tavLst>
                                        <p:tav tm="0">
                                          <p:val>
                                            <p:strVal val="#ppt_x"/>
                                          </p:val>
                                        </p:tav>
                                        <p:tav tm="100000">
                                          <p:val>
                                            <p:strVal val="#ppt_x"/>
                                          </p:val>
                                        </p:tav>
                                      </p:tavLst>
                                    </p:anim>
                                    <p:anim calcmode="lin" valueType="num">
                                      <p:cBhvr additive="base">
                                        <p:cTn id="43" dur="500" fill="hold"/>
                                        <p:tgtEl>
                                          <p:spTgt spid="236564"/>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8000"/>
                            </p:stCondLst>
                            <p:childTnLst>
                              <p:par>
                                <p:cTn id="45" presetID="2" presetClass="entr" presetSubtype="1" fill="hold" grpId="0" nodeType="afterEffect">
                                  <p:stCondLst>
                                    <p:cond delay="1000"/>
                                  </p:stCondLst>
                                  <p:childTnLst>
                                    <p:set>
                                      <p:cBhvr>
                                        <p:cTn id="46" dur="1" fill="hold">
                                          <p:stCondLst>
                                            <p:cond delay="0"/>
                                          </p:stCondLst>
                                        </p:cTn>
                                        <p:tgtEl>
                                          <p:spTgt spid="236565"/>
                                        </p:tgtEl>
                                        <p:attrNameLst>
                                          <p:attrName>style.visibility</p:attrName>
                                        </p:attrNameLst>
                                      </p:cBhvr>
                                      <p:to>
                                        <p:strVal val="visible"/>
                                      </p:to>
                                    </p:set>
                                    <p:anim calcmode="lin" valueType="num">
                                      <p:cBhvr additive="base">
                                        <p:cTn id="47" dur="500" fill="hold"/>
                                        <p:tgtEl>
                                          <p:spTgt spid="236565"/>
                                        </p:tgtEl>
                                        <p:attrNameLst>
                                          <p:attrName>ppt_x</p:attrName>
                                        </p:attrNameLst>
                                      </p:cBhvr>
                                      <p:tavLst>
                                        <p:tav tm="0">
                                          <p:val>
                                            <p:strVal val="#ppt_x"/>
                                          </p:val>
                                        </p:tav>
                                        <p:tav tm="100000">
                                          <p:val>
                                            <p:strVal val="#ppt_x"/>
                                          </p:val>
                                        </p:tav>
                                      </p:tavLst>
                                    </p:anim>
                                    <p:anim calcmode="lin" valueType="num">
                                      <p:cBhvr additive="base">
                                        <p:cTn id="48" dur="500" fill="hold"/>
                                        <p:tgtEl>
                                          <p:spTgt spid="236565"/>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9500"/>
                            </p:stCondLst>
                            <p:childTnLst>
                              <p:par>
                                <p:cTn id="50" presetID="2" presetClass="entr" presetSubtype="4" fill="hold" grpId="0" nodeType="afterEffect">
                                  <p:stCondLst>
                                    <p:cond delay="0"/>
                                  </p:stCondLst>
                                  <p:childTnLst>
                                    <p:set>
                                      <p:cBhvr>
                                        <p:cTn id="51" dur="1" fill="hold">
                                          <p:stCondLst>
                                            <p:cond delay="0"/>
                                          </p:stCondLst>
                                        </p:cTn>
                                        <p:tgtEl>
                                          <p:spTgt spid="236566"/>
                                        </p:tgtEl>
                                        <p:attrNameLst>
                                          <p:attrName>style.visibility</p:attrName>
                                        </p:attrNameLst>
                                      </p:cBhvr>
                                      <p:to>
                                        <p:strVal val="visible"/>
                                      </p:to>
                                    </p:set>
                                    <p:anim calcmode="lin" valueType="num">
                                      <p:cBhvr additive="base">
                                        <p:cTn id="52" dur="500" fill="hold"/>
                                        <p:tgtEl>
                                          <p:spTgt spid="236566"/>
                                        </p:tgtEl>
                                        <p:attrNameLst>
                                          <p:attrName>ppt_x</p:attrName>
                                        </p:attrNameLst>
                                      </p:cBhvr>
                                      <p:tavLst>
                                        <p:tav tm="0">
                                          <p:val>
                                            <p:strVal val="#ppt_x"/>
                                          </p:val>
                                        </p:tav>
                                        <p:tav tm="100000">
                                          <p:val>
                                            <p:strVal val="#ppt_x"/>
                                          </p:val>
                                        </p:tav>
                                      </p:tavLst>
                                    </p:anim>
                                    <p:anim calcmode="lin" valueType="num">
                                      <p:cBhvr additive="base">
                                        <p:cTn id="53" dur="500" fill="hold"/>
                                        <p:tgtEl>
                                          <p:spTgt spid="236566"/>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10000"/>
                            </p:stCondLst>
                            <p:childTnLst>
                              <p:par>
                                <p:cTn id="55" presetID="2" presetClass="entr" presetSubtype="1" fill="hold" grpId="0" nodeType="afterEffect">
                                  <p:stCondLst>
                                    <p:cond delay="1000"/>
                                  </p:stCondLst>
                                  <p:childTnLst>
                                    <p:set>
                                      <p:cBhvr>
                                        <p:cTn id="56" dur="1" fill="hold">
                                          <p:stCondLst>
                                            <p:cond delay="0"/>
                                          </p:stCondLst>
                                        </p:cTn>
                                        <p:tgtEl>
                                          <p:spTgt spid="236567"/>
                                        </p:tgtEl>
                                        <p:attrNameLst>
                                          <p:attrName>style.visibility</p:attrName>
                                        </p:attrNameLst>
                                      </p:cBhvr>
                                      <p:to>
                                        <p:strVal val="visible"/>
                                      </p:to>
                                    </p:set>
                                    <p:anim calcmode="lin" valueType="num">
                                      <p:cBhvr additive="base">
                                        <p:cTn id="57" dur="500" fill="hold"/>
                                        <p:tgtEl>
                                          <p:spTgt spid="236567"/>
                                        </p:tgtEl>
                                        <p:attrNameLst>
                                          <p:attrName>ppt_x</p:attrName>
                                        </p:attrNameLst>
                                      </p:cBhvr>
                                      <p:tavLst>
                                        <p:tav tm="0">
                                          <p:val>
                                            <p:strVal val="#ppt_x"/>
                                          </p:val>
                                        </p:tav>
                                        <p:tav tm="100000">
                                          <p:val>
                                            <p:strVal val="#ppt_x"/>
                                          </p:val>
                                        </p:tav>
                                      </p:tavLst>
                                    </p:anim>
                                    <p:anim calcmode="lin" valueType="num">
                                      <p:cBhvr additive="base">
                                        <p:cTn id="58" dur="500" fill="hold"/>
                                        <p:tgtEl>
                                          <p:spTgt spid="236567"/>
                                        </p:tgtEl>
                                        <p:attrNameLst>
                                          <p:attrName>ppt_y</p:attrName>
                                        </p:attrNameLst>
                                      </p:cBhvr>
                                      <p:tavLst>
                                        <p:tav tm="0">
                                          <p:val>
                                            <p:strVal val="0-#ppt_h/2"/>
                                          </p:val>
                                        </p:tav>
                                        <p:tav tm="100000">
                                          <p:val>
                                            <p:strVal val="#ppt_y"/>
                                          </p:val>
                                        </p:tav>
                                      </p:tavLst>
                                    </p:anim>
                                  </p:childTnLst>
                                </p:cTn>
                              </p:par>
                            </p:childTnLst>
                          </p:cTn>
                        </p:par>
                        <p:par>
                          <p:cTn id="59" fill="hold" nodeType="afterGroup">
                            <p:stCondLst>
                              <p:cond delay="11500"/>
                            </p:stCondLst>
                            <p:childTnLst>
                              <p:par>
                                <p:cTn id="60" presetID="2" presetClass="entr" presetSubtype="4" fill="hold" grpId="0" nodeType="afterEffect">
                                  <p:stCondLst>
                                    <p:cond delay="0"/>
                                  </p:stCondLst>
                                  <p:childTnLst>
                                    <p:set>
                                      <p:cBhvr>
                                        <p:cTn id="61" dur="1" fill="hold">
                                          <p:stCondLst>
                                            <p:cond delay="0"/>
                                          </p:stCondLst>
                                        </p:cTn>
                                        <p:tgtEl>
                                          <p:spTgt spid="236568"/>
                                        </p:tgtEl>
                                        <p:attrNameLst>
                                          <p:attrName>style.visibility</p:attrName>
                                        </p:attrNameLst>
                                      </p:cBhvr>
                                      <p:to>
                                        <p:strVal val="visible"/>
                                      </p:to>
                                    </p:set>
                                    <p:anim calcmode="lin" valueType="num">
                                      <p:cBhvr additive="base">
                                        <p:cTn id="62" dur="500" fill="hold"/>
                                        <p:tgtEl>
                                          <p:spTgt spid="236568"/>
                                        </p:tgtEl>
                                        <p:attrNameLst>
                                          <p:attrName>ppt_x</p:attrName>
                                        </p:attrNameLst>
                                      </p:cBhvr>
                                      <p:tavLst>
                                        <p:tav tm="0">
                                          <p:val>
                                            <p:strVal val="#ppt_x"/>
                                          </p:val>
                                        </p:tav>
                                        <p:tav tm="100000">
                                          <p:val>
                                            <p:strVal val="#ppt_x"/>
                                          </p:val>
                                        </p:tav>
                                      </p:tavLst>
                                    </p:anim>
                                    <p:anim calcmode="lin" valueType="num">
                                      <p:cBhvr additive="base">
                                        <p:cTn id="63" dur="500" fill="hold"/>
                                        <p:tgtEl>
                                          <p:spTgt spid="236568"/>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12000"/>
                            </p:stCondLst>
                            <p:childTnLst>
                              <p:par>
                                <p:cTn id="65" presetID="2" presetClass="entr" presetSubtype="1" fill="hold" grpId="0" nodeType="afterEffect">
                                  <p:stCondLst>
                                    <p:cond delay="1000"/>
                                  </p:stCondLst>
                                  <p:childTnLst>
                                    <p:set>
                                      <p:cBhvr>
                                        <p:cTn id="66" dur="1" fill="hold">
                                          <p:stCondLst>
                                            <p:cond delay="0"/>
                                          </p:stCondLst>
                                        </p:cTn>
                                        <p:tgtEl>
                                          <p:spTgt spid="236569"/>
                                        </p:tgtEl>
                                        <p:attrNameLst>
                                          <p:attrName>style.visibility</p:attrName>
                                        </p:attrNameLst>
                                      </p:cBhvr>
                                      <p:to>
                                        <p:strVal val="visible"/>
                                      </p:to>
                                    </p:set>
                                    <p:anim calcmode="lin" valueType="num">
                                      <p:cBhvr additive="base">
                                        <p:cTn id="67" dur="500" fill="hold"/>
                                        <p:tgtEl>
                                          <p:spTgt spid="236569"/>
                                        </p:tgtEl>
                                        <p:attrNameLst>
                                          <p:attrName>ppt_x</p:attrName>
                                        </p:attrNameLst>
                                      </p:cBhvr>
                                      <p:tavLst>
                                        <p:tav tm="0">
                                          <p:val>
                                            <p:strVal val="#ppt_x"/>
                                          </p:val>
                                        </p:tav>
                                        <p:tav tm="100000">
                                          <p:val>
                                            <p:strVal val="#ppt_x"/>
                                          </p:val>
                                        </p:tav>
                                      </p:tavLst>
                                    </p:anim>
                                    <p:anim calcmode="lin" valueType="num">
                                      <p:cBhvr additive="base">
                                        <p:cTn id="68" dur="500" fill="hold"/>
                                        <p:tgtEl>
                                          <p:spTgt spid="236569"/>
                                        </p:tgtEl>
                                        <p:attrNameLst>
                                          <p:attrName>ppt_y</p:attrName>
                                        </p:attrNameLst>
                                      </p:cBhvr>
                                      <p:tavLst>
                                        <p:tav tm="0">
                                          <p:val>
                                            <p:strVal val="0-#ppt_h/2"/>
                                          </p:val>
                                        </p:tav>
                                        <p:tav tm="100000">
                                          <p:val>
                                            <p:strVal val="#ppt_y"/>
                                          </p:val>
                                        </p:tav>
                                      </p:tavLst>
                                    </p:anim>
                                  </p:childTnLst>
                                </p:cTn>
                              </p:par>
                            </p:childTnLst>
                          </p:cTn>
                        </p:par>
                        <p:par>
                          <p:cTn id="69" fill="hold" nodeType="afterGroup">
                            <p:stCondLst>
                              <p:cond delay="13500"/>
                            </p:stCondLst>
                            <p:childTnLst>
                              <p:par>
                                <p:cTn id="70" presetID="2" presetClass="entr" presetSubtype="4" fill="hold" grpId="0" nodeType="afterEffect">
                                  <p:stCondLst>
                                    <p:cond delay="0"/>
                                  </p:stCondLst>
                                  <p:childTnLst>
                                    <p:set>
                                      <p:cBhvr>
                                        <p:cTn id="71" dur="1" fill="hold">
                                          <p:stCondLst>
                                            <p:cond delay="0"/>
                                          </p:stCondLst>
                                        </p:cTn>
                                        <p:tgtEl>
                                          <p:spTgt spid="236570"/>
                                        </p:tgtEl>
                                        <p:attrNameLst>
                                          <p:attrName>style.visibility</p:attrName>
                                        </p:attrNameLst>
                                      </p:cBhvr>
                                      <p:to>
                                        <p:strVal val="visible"/>
                                      </p:to>
                                    </p:set>
                                    <p:anim calcmode="lin" valueType="num">
                                      <p:cBhvr additive="base">
                                        <p:cTn id="72" dur="500" fill="hold"/>
                                        <p:tgtEl>
                                          <p:spTgt spid="236570"/>
                                        </p:tgtEl>
                                        <p:attrNameLst>
                                          <p:attrName>ppt_x</p:attrName>
                                        </p:attrNameLst>
                                      </p:cBhvr>
                                      <p:tavLst>
                                        <p:tav tm="0">
                                          <p:val>
                                            <p:strVal val="#ppt_x"/>
                                          </p:val>
                                        </p:tav>
                                        <p:tav tm="100000">
                                          <p:val>
                                            <p:strVal val="#ppt_x"/>
                                          </p:val>
                                        </p:tav>
                                      </p:tavLst>
                                    </p:anim>
                                    <p:anim calcmode="lin" valueType="num">
                                      <p:cBhvr additive="base">
                                        <p:cTn id="73" dur="500" fill="hold"/>
                                        <p:tgtEl>
                                          <p:spTgt spid="236570"/>
                                        </p:tgtEl>
                                        <p:attrNameLst>
                                          <p:attrName>ppt_y</p:attrName>
                                        </p:attrNameLst>
                                      </p:cBhvr>
                                      <p:tavLst>
                                        <p:tav tm="0">
                                          <p:val>
                                            <p:strVal val="1+#ppt_h/2"/>
                                          </p:val>
                                        </p:tav>
                                        <p:tav tm="100000">
                                          <p:val>
                                            <p:strVal val="#ppt_y"/>
                                          </p:val>
                                        </p:tav>
                                      </p:tavLst>
                                    </p:anim>
                                  </p:childTnLst>
                                </p:cTn>
                              </p:par>
                            </p:childTnLst>
                          </p:cTn>
                        </p:par>
                        <p:par>
                          <p:cTn id="74" fill="hold">
                            <p:stCondLst>
                              <p:cond delay="14000"/>
                            </p:stCondLst>
                            <p:childTnLst>
                              <p:par>
                                <p:cTn id="75" presetID="23" presetClass="entr" presetSubtype="16" fill="hold" grpId="0" nodeType="afterEffect">
                                  <p:stCondLst>
                                    <p:cond delay="100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fltVal val="0"/>
                                          </p:val>
                                        </p:tav>
                                        <p:tav tm="100000">
                                          <p:val>
                                            <p:strVal val="#ppt_w"/>
                                          </p:val>
                                        </p:tav>
                                      </p:tavLst>
                                    </p:anim>
                                    <p:anim calcmode="lin" valueType="num">
                                      <p:cBhvr>
                                        <p:cTn id="78" dur="500" fill="hold"/>
                                        <p:tgtEl>
                                          <p:spTgt spid="40"/>
                                        </p:tgtEl>
                                        <p:attrNameLst>
                                          <p:attrName>ppt_h</p:attrName>
                                        </p:attrNameLst>
                                      </p:cBhvr>
                                      <p:tavLst>
                                        <p:tav tm="0">
                                          <p:val>
                                            <p:fltVal val="0"/>
                                          </p:val>
                                        </p:tav>
                                        <p:tav tm="100000">
                                          <p:val>
                                            <p:strVal val="#ppt_h"/>
                                          </p:val>
                                        </p:tav>
                                      </p:tavLst>
                                    </p:anim>
                                  </p:childTnLst>
                                </p:cTn>
                              </p:par>
                            </p:childTnLst>
                          </p:cTn>
                        </p:par>
                        <p:par>
                          <p:cTn id="79" fill="hold">
                            <p:stCondLst>
                              <p:cond delay="15500"/>
                            </p:stCondLst>
                            <p:childTnLst>
                              <p:par>
                                <p:cTn id="80" presetID="23" presetClass="entr" presetSubtype="16" fill="hold" grpId="0" nodeType="after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p:cTn id="82" dur="500" fill="hold"/>
                                        <p:tgtEl>
                                          <p:spTgt spid="41"/>
                                        </p:tgtEl>
                                        <p:attrNameLst>
                                          <p:attrName>ppt_w</p:attrName>
                                        </p:attrNameLst>
                                      </p:cBhvr>
                                      <p:tavLst>
                                        <p:tav tm="0">
                                          <p:val>
                                            <p:fltVal val="0"/>
                                          </p:val>
                                        </p:tav>
                                        <p:tav tm="100000">
                                          <p:val>
                                            <p:strVal val="#ppt_w"/>
                                          </p:val>
                                        </p:tav>
                                      </p:tavLst>
                                    </p:anim>
                                    <p:anim calcmode="lin" valueType="num">
                                      <p:cBhvr>
                                        <p:cTn id="83" dur="500" fill="hold"/>
                                        <p:tgtEl>
                                          <p:spTgt spid="41"/>
                                        </p:tgtEl>
                                        <p:attrNameLst>
                                          <p:attrName>ppt_h</p:attrName>
                                        </p:attrNameLst>
                                      </p:cBhvr>
                                      <p:tavLst>
                                        <p:tav tm="0">
                                          <p:val>
                                            <p:fltVal val="0"/>
                                          </p:val>
                                        </p:tav>
                                        <p:tav tm="100000">
                                          <p:val>
                                            <p:strVal val="#ppt_h"/>
                                          </p:val>
                                        </p:tav>
                                      </p:tavLst>
                                    </p:anim>
                                  </p:childTnLst>
                                </p:cTn>
                              </p:par>
                            </p:childTnLst>
                          </p:cTn>
                        </p:par>
                        <p:par>
                          <p:cTn id="84" fill="hold">
                            <p:stCondLst>
                              <p:cond delay="16000"/>
                            </p:stCondLst>
                            <p:childTnLst>
                              <p:par>
                                <p:cTn id="85" presetID="4" presetClass="entr" presetSubtype="32" fill="hold" grpId="0" nodeType="afterEffect">
                                  <p:stCondLst>
                                    <p:cond delay="2000"/>
                                  </p:stCondLst>
                                  <p:childTnLst>
                                    <p:set>
                                      <p:cBhvr>
                                        <p:cTn id="86" dur="1" fill="hold">
                                          <p:stCondLst>
                                            <p:cond delay="0"/>
                                          </p:stCondLst>
                                        </p:cTn>
                                        <p:tgtEl>
                                          <p:spTgt spid="39"/>
                                        </p:tgtEl>
                                        <p:attrNameLst>
                                          <p:attrName>style.visibility</p:attrName>
                                        </p:attrNameLst>
                                      </p:cBhvr>
                                      <p:to>
                                        <p:strVal val="visible"/>
                                      </p:to>
                                    </p:set>
                                    <p:animEffect transition="in" filter="box(out)">
                                      <p:cBhvr>
                                        <p:cTn id="87" dur="500"/>
                                        <p:tgtEl>
                                          <p:spTgt spid="39"/>
                                        </p:tgtEl>
                                      </p:cBhvr>
                                    </p:animEffect>
                                  </p:childTnLst>
                                </p:cTn>
                              </p:par>
                            </p:childTnLst>
                          </p:cTn>
                        </p:par>
                        <p:par>
                          <p:cTn id="88" fill="hold">
                            <p:stCondLst>
                              <p:cond delay="18500"/>
                            </p:stCondLst>
                            <p:childTnLst>
                              <p:par>
                                <p:cTn id="89" presetID="2" presetClass="entr" presetSubtype="1" fill="hold" grpId="0" nodeType="afterEffect">
                                  <p:stCondLst>
                                    <p:cond delay="200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0-#ppt_h/2"/>
                                          </p:val>
                                        </p:tav>
                                        <p:tav tm="100000">
                                          <p:val>
                                            <p:strVal val="#ppt_y"/>
                                          </p:val>
                                        </p:tav>
                                      </p:tavLst>
                                    </p:anim>
                                  </p:childTnLst>
                                </p:cTn>
                              </p:par>
                            </p:childTnLst>
                          </p:cTn>
                        </p:par>
                        <p:par>
                          <p:cTn id="93" fill="hold">
                            <p:stCondLst>
                              <p:cond delay="21000"/>
                            </p:stCondLst>
                            <p:childTnLst>
                              <p:par>
                                <p:cTn id="94" presetID="23" presetClass="entr" presetSubtype="16" fill="hold" grpId="0" nodeType="afterEffect">
                                  <p:stCondLst>
                                    <p:cond delay="1000"/>
                                  </p:stCondLst>
                                  <p:childTnLst>
                                    <p:set>
                                      <p:cBhvr>
                                        <p:cTn id="95" dur="1" fill="hold">
                                          <p:stCondLst>
                                            <p:cond delay="0"/>
                                          </p:stCondLst>
                                        </p:cTn>
                                        <p:tgtEl>
                                          <p:spTgt spid="42"/>
                                        </p:tgtEl>
                                        <p:attrNameLst>
                                          <p:attrName>style.visibility</p:attrName>
                                        </p:attrNameLst>
                                      </p:cBhvr>
                                      <p:to>
                                        <p:strVal val="visible"/>
                                      </p:to>
                                    </p:set>
                                    <p:anim calcmode="lin" valueType="num">
                                      <p:cBhvr>
                                        <p:cTn id="96" dur="500" fill="hold"/>
                                        <p:tgtEl>
                                          <p:spTgt spid="42"/>
                                        </p:tgtEl>
                                        <p:attrNameLst>
                                          <p:attrName>ppt_w</p:attrName>
                                        </p:attrNameLst>
                                      </p:cBhvr>
                                      <p:tavLst>
                                        <p:tav tm="0">
                                          <p:val>
                                            <p:fltVal val="0"/>
                                          </p:val>
                                        </p:tav>
                                        <p:tav tm="100000">
                                          <p:val>
                                            <p:strVal val="#ppt_w"/>
                                          </p:val>
                                        </p:tav>
                                      </p:tavLst>
                                    </p:anim>
                                    <p:anim calcmode="lin" valueType="num">
                                      <p:cBhvr>
                                        <p:cTn id="97" dur="500" fill="hold"/>
                                        <p:tgtEl>
                                          <p:spTgt spid="42"/>
                                        </p:tgtEl>
                                        <p:attrNameLst>
                                          <p:attrName>ppt_h</p:attrName>
                                        </p:attrNameLst>
                                      </p:cBhvr>
                                      <p:tavLst>
                                        <p:tav tm="0">
                                          <p:val>
                                            <p:fltVal val="0"/>
                                          </p:val>
                                        </p:tav>
                                        <p:tav tm="100000">
                                          <p:val>
                                            <p:strVal val="#ppt_h"/>
                                          </p:val>
                                        </p:tav>
                                      </p:tavLst>
                                    </p:anim>
                                  </p:childTnLst>
                                </p:cTn>
                              </p:par>
                            </p:childTnLst>
                          </p:cTn>
                        </p:par>
                        <p:par>
                          <p:cTn id="98" fill="hold">
                            <p:stCondLst>
                              <p:cond delay="22500"/>
                            </p:stCondLst>
                            <p:childTnLst>
                              <p:par>
                                <p:cTn id="99" presetID="23" presetClass="entr" presetSubtype="16"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anim calcmode="lin" valueType="num">
                                      <p:cBhvr>
                                        <p:cTn id="101" dur="500" fill="hold"/>
                                        <p:tgtEl>
                                          <p:spTgt spid="43"/>
                                        </p:tgtEl>
                                        <p:attrNameLst>
                                          <p:attrName>ppt_w</p:attrName>
                                        </p:attrNameLst>
                                      </p:cBhvr>
                                      <p:tavLst>
                                        <p:tav tm="0">
                                          <p:val>
                                            <p:fltVal val="0"/>
                                          </p:val>
                                        </p:tav>
                                        <p:tav tm="100000">
                                          <p:val>
                                            <p:strVal val="#ppt_w"/>
                                          </p:val>
                                        </p:tav>
                                      </p:tavLst>
                                    </p:anim>
                                    <p:anim calcmode="lin" valueType="num">
                                      <p:cBhvr>
                                        <p:cTn id="102" dur="500" fill="hold"/>
                                        <p:tgtEl>
                                          <p:spTgt spid="43"/>
                                        </p:tgtEl>
                                        <p:attrNameLst>
                                          <p:attrName>ppt_h</p:attrName>
                                        </p:attrNameLst>
                                      </p:cBhvr>
                                      <p:tavLst>
                                        <p:tav tm="0">
                                          <p:val>
                                            <p:fltVal val="0"/>
                                          </p:val>
                                        </p:tav>
                                        <p:tav tm="100000">
                                          <p:val>
                                            <p:strVal val="#ppt_h"/>
                                          </p:val>
                                        </p:tav>
                                      </p:tavLst>
                                    </p:anim>
                                  </p:childTnLst>
                                </p:cTn>
                              </p:par>
                            </p:childTnLst>
                          </p:cTn>
                        </p:par>
                        <p:par>
                          <p:cTn id="103" fill="hold">
                            <p:stCondLst>
                              <p:cond delay="23000"/>
                            </p:stCondLst>
                            <p:childTnLst>
                              <p:par>
                                <p:cTn id="104" presetID="2" presetClass="entr" presetSubtype="4" fill="hold" grpId="0" nodeType="afterEffect">
                                  <p:stCondLst>
                                    <p:cond delay="1000"/>
                                  </p:stCondLst>
                                  <p:childTnLst>
                                    <p:set>
                                      <p:cBhvr>
                                        <p:cTn id="105" dur="1" fill="hold">
                                          <p:stCondLst>
                                            <p:cond delay="0"/>
                                          </p:stCondLst>
                                        </p:cTn>
                                        <p:tgtEl>
                                          <p:spTgt spid="45"/>
                                        </p:tgtEl>
                                        <p:attrNameLst>
                                          <p:attrName>style.visibility</p:attrName>
                                        </p:attrNameLst>
                                      </p:cBhvr>
                                      <p:to>
                                        <p:strVal val="visible"/>
                                      </p:to>
                                    </p:set>
                                    <p:anim calcmode="lin" valueType="num">
                                      <p:cBhvr additive="base">
                                        <p:cTn id="106" dur="500" fill="hold"/>
                                        <p:tgtEl>
                                          <p:spTgt spid="45"/>
                                        </p:tgtEl>
                                        <p:attrNameLst>
                                          <p:attrName>ppt_x</p:attrName>
                                        </p:attrNameLst>
                                      </p:cBhvr>
                                      <p:tavLst>
                                        <p:tav tm="0">
                                          <p:val>
                                            <p:strVal val="#ppt_x"/>
                                          </p:val>
                                        </p:tav>
                                        <p:tav tm="100000">
                                          <p:val>
                                            <p:strVal val="#ppt_x"/>
                                          </p:val>
                                        </p:tav>
                                      </p:tavLst>
                                    </p:anim>
                                    <p:anim calcmode="lin" valueType="num">
                                      <p:cBhvr additive="base">
                                        <p:cTn id="107" dur="500" fill="hold"/>
                                        <p:tgtEl>
                                          <p:spTgt spid="45"/>
                                        </p:tgtEl>
                                        <p:attrNameLst>
                                          <p:attrName>ppt_y</p:attrName>
                                        </p:attrNameLst>
                                      </p:cBhvr>
                                      <p:tavLst>
                                        <p:tav tm="0">
                                          <p:val>
                                            <p:strVal val="1+#ppt_h/2"/>
                                          </p:val>
                                        </p:tav>
                                        <p:tav tm="100000">
                                          <p:val>
                                            <p:strVal val="#ppt_y"/>
                                          </p:val>
                                        </p:tav>
                                      </p:tavLst>
                                    </p:anim>
                                  </p:childTnLst>
                                </p:cTn>
                              </p:par>
                            </p:childTnLst>
                          </p:cTn>
                        </p:par>
                        <p:par>
                          <p:cTn id="108" fill="hold">
                            <p:stCondLst>
                              <p:cond delay="24500"/>
                            </p:stCondLst>
                            <p:childTnLst>
                              <p:par>
                                <p:cTn id="109" presetID="2" presetClass="entr" presetSubtype="2" fill="hold" grpId="0" nodeType="afterEffect">
                                  <p:stCondLst>
                                    <p:cond delay="1000"/>
                                  </p:stCondLst>
                                  <p:childTnLst>
                                    <p:set>
                                      <p:cBhvr>
                                        <p:cTn id="110" dur="1" fill="hold">
                                          <p:stCondLst>
                                            <p:cond delay="0"/>
                                          </p:stCondLst>
                                        </p:cTn>
                                        <p:tgtEl>
                                          <p:spTgt spid="44"/>
                                        </p:tgtEl>
                                        <p:attrNameLst>
                                          <p:attrName>style.visibility</p:attrName>
                                        </p:attrNameLst>
                                      </p:cBhvr>
                                      <p:to>
                                        <p:strVal val="visible"/>
                                      </p:to>
                                    </p:set>
                                    <p:anim calcmode="lin" valueType="num">
                                      <p:cBhvr additive="base">
                                        <p:cTn id="111" dur="500" fill="hold"/>
                                        <p:tgtEl>
                                          <p:spTgt spid="44"/>
                                        </p:tgtEl>
                                        <p:attrNameLst>
                                          <p:attrName>ppt_x</p:attrName>
                                        </p:attrNameLst>
                                      </p:cBhvr>
                                      <p:tavLst>
                                        <p:tav tm="0">
                                          <p:val>
                                            <p:strVal val="1+#ppt_w/2"/>
                                          </p:val>
                                        </p:tav>
                                        <p:tav tm="100000">
                                          <p:val>
                                            <p:strVal val="#ppt_x"/>
                                          </p:val>
                                        </p:tav>
                                      </p:tavLst>
                                    </p:anim>
                                    <p:anim calcmode="lin" valueType="num">
                                      <p:cBhvr additive="base">
                                        <p:cTn id="11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P spid="38" grpId="0" autoUpdateAnimBg="0"/>
      <p:bldP spid="39" grpId="0" autoUpdateAnimBg="0"/>
      <p:bldP spid="40" grpId="0"/>
      <p:bldP spid="41" grpId="0" autoUpdateAnimBg="0"/>
      <p:bldP spid="42" grpId="0"/>
      <p:bldP spid="43" grpId="0" autoUpdateAnimBg="0"/>
      <p:bldP spid="44" grpId="0" autoUpdateAnimBg="0"/>
      <p:bldP spid="45"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5" name="Picture 17" descr="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 y="0"/>
            <a:ext cx="934085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6546" name="Line 1026"/>
          <p:cNvSpPr>
            <a:spLocks noChangeShapeType="1"/>
          </p:cNvSpPr>
          <p:nvPr/>
        </p:nvSpPr>
        <p:spPr bwMode="auto">
          <a:xfrm>
            <a:off x="1143000" y="4114800"/>
            <a:ext cx="70104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endParaRPr>
          </a:p>
        </p:txBody>
      </p:sp>
      <p:sp>
        <p:nvSpPr>
          <p:cNvPr id="876548" name="Text Box 1028"/>
          <p:cNvSpPr txBox="1">
            <a:spLocks noChangeArrowheads="1"/>
          </p:cNvSpPr>
          <p:nvPr/>
        </p:nvSpPr>
        <p:spPr bwMode="auto">
          <a:xfrm rot="-5400000">
            <a:off x="-750887" y="3684587"/>
            <a:ext cx="3117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FFFFFF"/>
                </a:solidFill>
                <a:latin typeface="SimSun" pitchFamily="2" charset="-122"/>
                <a:ea typeface="SimSun" pitchFamily="2" charset="-122"/>
              </a:rPr>
              <a:t>教会时代</a:t>
            </a:r>
            <a:endParaRPr lang="en-US" sz="4000">
              <a:solidFill>
                <a:srgbClr val="FFFFFF"/>
              </a:solidFill>
              <a:latin typeface="SimSun" pitchFamily="2" charset="-122"/>
              <a:ea typeface="SimSun" pitchFamily="2" charset="-122"/>
            </a:endParaRPr>
          </a:p>
        </p:txBody>
      </p:sp>
      <p:sp>
        <p:nvSpPr>
          <p:cNvPr id="234503" name="Text Box 1031"/>
          <p:cNvSpPr txBox="1">
            <a:spLocks noChangeArrowheads="1"/>
          </p:cNvSpPr>
          <p:nvPr/>
        </p:nvSpPr>
        <p:spPr bwMode="auto">
          <a:xfrm>
            <a:off x="4343400" y="13716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rPr>
              <a:t>主再来</a:t>
            </a:r>
            <a:endParaRPr lang="zh-CN" altLang="en-US" sz="4000">
              <a:solidFill>
                <a:srgbClr val="000000"/>
              </a:solidFill>
              <a:latin typeface="Times New Roman" pitchFamily="18" charset="0"/>
              <a:ea typeface="SimSun" pitchFamily="2" charset="-122"/>
            </a:endParaRPr>
          </a:p>
        </p:txBody>
      </p:sp>
      <p:sp>
        <p:nvSpPr>
          <p:cNvPr id="234504" name="Text Box 1032"/>
          <p:cNvSpPr txBox="1">
            <a:spLocks noChangeArrowheads="1"/>
          </p:cNvSpPr>
          <p:nvPr/>
        </p:nvSpPr>
        <p:spPr bwMode="auto">
          <a:xfrm>
            <a:off x="990600" y="1600200"/>
            <a:ext cx="342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99"/>
                </a:solidFill>
                <a:ea typeface="SimSun" pitchFamily="2" charset="-122"/>
              </a:rPr>
              <a:t>愤怒前的被提</a:t>
            </a:r>
            <a:endParaRPr lang="en-US" sz="4000" b="1">
              <a:solidFill>
                <a:srgbClr val="FFFF99"/>
              </a:solidFill>
              <a:ea typeface="SimSun" pitchFamily="2" charset="-122"/>
            </a:endParaRPr>
          </a:p>
        </p:txBody>
      </p:sp>
      <p:sp>
        <p:nvSpPr>
          <p:cNvPr id="234505" name="Text Box 1033"/>
          <p:cNvSpPr txBox="1">
            <a:spLocks noChangeArrowheads="1"/>
          </p:cNvSpPr>
          <p:nvPr/>
        </p:nvSpPr>
        <p:spPr bwMode="auto">
          <a:xfrm>
            <a:off x="2362200" y="2903538"/>
            <a:ext cx="914400" cy="830262"/>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a:solidFill>
                  <a:srgbClr val="FFFFFF"/>
                </a:solidFill>
                <a:latin typeface="Times New Roman" pitchFamily="18" charset="0"/>
                <a:ea typeface="PMingLiU" pitchFamily="18" charset="-120"/>
              </a:rPr>
              <a:t>大灾难</a:t>
            </a:r>
          </a:p>
        </p:txBody>
      </p:sp>
      <p:sp>
        <p:nvSpPr>
          <p:cNvPr id="234506" name="Text Box 1034"/>
          <p:cNvSpPr txBox="1">
            <a:spLocks noChangeArrowheads="1"/>
          </p:cNvSpPr>
          <p:nvPr/>
        </p:nvSpPr>
        <p:spPr bwMode="auto">
          <a:xfrm>
            <a:off x="1905000" y="6156325"/>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66FF"/>
                </a:solidFill>
                <a:latin typeface="Times New Roman" pitchFamily="18" charset="0"/>
              </a:rPr>
              <a:t>7</a:t>
            </a:r>
            <a:r>
              <a:rPr lang="zh-TW" altLang="en-US" sz="4000">
                <a:solidFill>
                  <a:srgbClr val="FF66FF"/>
                </a:solidFill>
                <a:latin typeface="SimSun" pitchFamily="2" charset="-122"/>
                <a:ea typeface="SimSun" pitchFamily="2" charset="-122"/>
              </a:rPr>
              <a:t>年</a:t>
            </a:r>
            <a:endParaRPr lang="en-US" sz="4000">
              <a:solidFill>
                <a:srgbClr val="000000"/>
              </a:solidFill>
              <a:latin typeface="Times New Roman" pitchFamily="18" charset="0"/>
              <a:ea typeface="SimSun" pitchFamily="2" charset="-122"/>
            </a:endParaRPr>
          </a:p>
        </p:txBody>
      </p:sp>
      <p:sp>
        <p:nvSpPr>
          <p:cNvPr id="234508" name="Text Box 1036"/>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66FF"/>
                </a:solidFill>
                <a:latin typeface="Times New Roman" pitchFamily="18" charset="0"/>
              </a:rPr>
              <a:t>1000</a:t>
            </a:r>
            <a:r>
              <a:rPr lang="zh-TW" altLang="en-US" sz="4000">
                <a:solidFill>
                  <a:srgbClr val="FF66FF"/>
                </a:solidFill>
                <a:latin typeface="SimSun" pitchFamily="2" charset="-122"/>
                <a:ea typeface="SimSun" pitchFamily="2" charset="-122"/>
              </a:rPr>
              <a:t>年</a:t>
            </a:r>
            <a:endParaRPr lang="en-US" sz="4000">
              <a:solidFill>
                <a:srgbClr val="000000"/>
              </a:solidFill>
              <a:latin typeface="Times New Roman" pitchFamily="18" charset="0"/>
              <a:ea typeface="SimSun" pitchFamily="2" charset="-122"/>
            </a:endParaRPr>
          </a:p>
        </p:txBody>
      </p:sp>
      <p:sp>
        <p:nvSpPr>
          <p:cNvPr id="234509" name="Text Box 1037"/>
          <p:cNvSpPr txBox="1">
            <a:spLocks noChangeArrowheads="1"/>
          </p:cNvSpPr>
          <p:nvPr/>
        </p:nvSpPr>
        <p:spPr bwMode="auto">
          <a:xfrm rot="5400000" flipH="1">
            <a:off x="5866607" y="3885406"/>
            <a:ext cx="49514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CC00"/>
                </a:solidFill>
                <a:latin typeface="Times New Roman" pitchFamily="18" charset="0"/>
                <a:ea typeface="SimSun" pitchFamily="2" charset="-122"/>
              </a:rPr>
              <a:t>永远的国度</a:t>
            </a:r>
            <a:endParaRPr lang="zh-CN" altLang="en-US" sz="4000">
              <a:solidFill>
                <a:srgbClr val="FFCC00"/>
              </a:solidFill>
              <a:latin typeface="Times New Roman" pitchFamily="18" charset="0"/>
              <a:ea typeface="SimSun" pitchFamily="2" charset="-122"/>
            </a:endParaRPr>
          </a:p>
        </p:txBody>
      </p:sp>
      <p:sp>
        <p:nvSpPr>
          <p:cNvPr id="234510" name="Text Box 1038"/>
          <p:cNvSpPr txBox="1">
            <a:spLocks noChangeArrowheads="1"/>
          </p:cNvSpPr>
          <p:nvPr/>
        </p:nvSpPr>
        <p:spPr bwMode="auto">
          <a:xfrm rot="5381629">
            <a:off x="6621463" y="5097462"/>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0066"/>
                </a:solidFill>
                <a:latin typeface="Times New Roman" pitchFamily="18" charset="0"/>
                <a:ea typeface="SimSun" pitchFamily="2" charset="-122"/>
              </a:rPr>
              <a:t>审判</a:t>
            </a:r>
            <a:endParaRPr lang="zh-CN" altLang="en-US" sz="4000" b="1">
              <a:solidFill>
                <a:srgbClr val="000000"/>
              </a:solidFill>
              <a:latin typeface="Times New Roman" pitchFamily="18" charset="0"/>
              <a:ea typeface="SimSun" pitchFamily="2" charset="-122"/>
            </a:endParaRPr>
          </a:p>
        </p:txBody>
      </p:sp>
      <p:sp>
        <p:nvSpPr>
          <p:cNvPr id="234511" name="Rectangle 1039"/>
          <p:cNvSpPr>
            <a:spLocks noChangeArrowheads="1"/>
          </p:cNvSpPr>
          <p:nvPr/>
        </p:nvSpPr>
        <p:spPr bwMode="auto">
          <a:xfrm>
            <a:off x="457200" y="2590800"/>
            <a:ext cx="3962400" cy="35814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New Roman" pitchFamily="18" charset="0"/>
              <a:ea typeface="MS PGothic" pitchFamily="34" charset="-128"/>
            </a:endParaRPr>
          </a:p>
        </p:txBody>
      </p:sp>
      <p:sp>
        <p:nvSpPr>
          <p:cNvPr id="876557" name="Rectangle 1040"/>
          <p:cNvSpPr>
            <a:spLocks noGrp="1" noChangeArrowheads="1"/>
          </p:cNvSpPr>
          <p:nvPr>
            <p:ph type="title" idx="4294967295"/>
          </p:nvPr>
        </p:nvSpPr>
        <p:spPr>
          <a:xfrm>
            <a:off x="685800" y="533400"/>
            <a:ext cx="7772400" cy="762000"/>
          </a:xfrm>
          <a:noFill/>
        </p:spPr>
        <p:txBody>
          <a:bodyPr anchor="t">
            <a:spAutoFit/>
          </a:bodyPr>
          <a:lstStyle/>
          <a:p>
            <a:pPr>
              <a:spcBef>
                <a:spcPct val="50000"/>
              </a:spcBef>
            </a:pPr>
            <a:r>
              <a:rPr lang="zh-CN" altLang="en-US" b="1" smtClean="0">
                <a:solidFill>
                  <a:srgbClr val="FFFF99"/>
                </a:solidFill>
                <a:ea typeface="SimSun" pitchFamily="2" charset="-122"/>
              </a:rPr>
              <a:t>愤怒前的被提</a:t>
            </a:r>
            <a:endParaRPr lang="en-US" b="1" smtClean="0">
              <a:solidFill>
                <a:srgbClr val="FFFF99"/>
              </a:solidFill>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endParaRPr>
          </a:p>
        </p:txBody>
      </p:sp>
      <p:sp>
        <p:nvSpPr>
          <p:cNvPr id="234524" name="Text Box 1052"/>
          <p:cNvSpPr txBox="1">
            <a:spLocks noChangeArrowheads="1"/>
          </p:cNvSpPr>
          <p:nvPr/>
        </p:nvSpPr>
        <p:spPr bwMode="auto">
          <a:xfrm>
            <a:off x="3276600" y="2667000"/>
            <a:ext cx="1295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000">
                <a:solidFill>
                  <a:srgbClr val="FFFFFF"/>
                </a:solidFill>
                <a:latin typeface="Times New Roman" pitchFamily="18" charset="0"/>
                <a:ea typeface="SimSun" pitchFamily="2" charset="-122"/>
              </a:rPr>
              <a:t>神的愤怒（主的日子）</a:t>
            </a:r>
          </a:p>
        </p:txBody>
      </p:sp>
      <p:sp>
        <p:nvSpPr>
          <p:cNvPr id="234525" name="Text Box 1053"/>
          <p:cNvSpPr txBox="1">
            <a:spLocks noChangeArrowheads="1"/>
          </p:cNvSpPr>
          <p:nvPr/>
        </p:nvSpPr>
        <p:spPr bwMode="auto">
          <a:xfrm>
            <a:off x="1143000" y="2903538"/>
            <a:ext cx="1143000" cy="830262"/>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a:solidFill>
                  <a:srgbClr val="FFFFFF"/>
                </a:solidFill>
                <a:latin typeface="SimSun" pitchFamily="2" charset="-122"/>
                <a:ea typeface="SimSun" pitchFamily="2" charset="-122"/>
              </a:rPr>
              <a:t>伤痛的开始</a:t>
            </a:r>
          </a:p>
        </p:txBody>
      </p:sp>
      <p:sp>
        <p:nvSpPr>
          <p:cNvPr id="234527" name="Text Box 1055"/>
          <p:cNvSpPr txBox="1">
            <a:spLocks noChangeArrowheads="1"/>
          </p:cNvSpPr>
          <p:nvPr/>
        </p:nvSpPr>
        <p:spPr bwMode="auto">
          <a:xfrm>
            <a:off x="990600" y="4191000"/>
            <a:ext cx="1447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a:solidFill>
                  <a:srgbClr val="FFFFFF"/>
                </a:solidFill>
                <a:latin typeface="Times New Roman" pitchFamily="18" charset="0"/>
                <a:ea typeface="SimSun" pitchFamily="2" charset="-122"/>
              </a:rPr>
              <a:t>因为你遵守了我忍耐的话</a:t>
            </a:r>
            <a:r>
              <a:rPr lang="zh-CN" altLang="en-US" sz="2000">
                <a:solidFill>
                  <a:srgbClr val="FFFFFF"/>
                </a:solidFill>
                <a:latin typeface="Times New Roman" pitchFamily="18" charset="0"/>
                <a:ea typeface="SimSun" pitchFamily="2" charset="-122"/>
              </a:rPr>
              <a:t> </a:t>
            </a:r>
            <a:endParaRPr lang="en-US" sz="2000">
              <a:solidFill>
                <a:srgbClr val="000000"/>
              </a:solidFill>
              <a:latin typeface="Times New Roman" pitchFamily="18" charset="0"/>
              <a:ea typeface="SimSun" pitchFamily="2" charset="-122"/>
            </a:endParaRPr>
          </a:p>
        </p:txBody>
      </p:sp>
      <p:sp>
        <p:nvSpPr>
          <p:cNvPr id="234528" name="Text Box 1056"/>
          <p:cNvSpPr txBox="1">
            <a:spLocks noChangeArrowheads="1"/>
          </p:cNvSpPr>
          <p:nvPr/>
        </p:nvSpPr>
        <p:spPr bwMode="auto">
          <a:xfrm>
            <a:off x="2133600" y="4114800"/>
            <a:ext cx="121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a:solidFill>
                  <a:srgbClr val="FFFFFF"/>
                </a:solidFill>
                <a:latin typeface="Times New Roman" pitchFamily="18" charset="0"/>
                <a:ea typeface="SimSun" pitchFamily="2" charset="-122"/>
              </a:rPr>
              <a:t>我会在小时保护你</a:t>
            </a:r>
            <a:endParaRPr lang="en-US">
              <a:solidFill>
                <a:srgbClr val="000000"/>
              </a:solidFill>
              <a:latin typeface="Times New Roman" pitchFamily="18" charset="0"/>
              <a:ea typeface="SimSun" pitchFamily="2" charset="-122"/>
            </a:endParaRPr>
          </a:p>
        </p:txBody>
      </p:sp>
      <p:sp>
        <p:nvSpPr>
          <p:cNvPr id="234529" name="Text Box 1057"/>
          <p:cNvSpPr txBox="1">
            <a:spLocks noChangeArrowheads="1"/>
          </p:cNvSpPr>
          <p:nvPr/>
        </p:nvSpPr>
        <p:spPr bwMode="auto">
          <a:xfrm>
            <a:off x="3276600" y="4175125"/>
            <a:ext cx="1219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000">
                <a:solidFill>
                  <a:srgbClr val="FFFFFF"/>
                </a:solidFill>
                <a:latin typeface="SimSun" pitchFamily="2" charset="-122"/>
                <a:ea typeface="SimSun" pitchFamily="2" charset="-122"/>
              </a:rPr>
              <a:t>被提与主的日子后续测试 </a:t>
            </a:r>
            <a:endParaRPr lang="en-US" sz="2000">
              <a:solidFill>
                <a:srgbClr val="FFFFFF"/>
              </a:solidFill>
              <a:latin typeface="SimSun" pitchFamily="2" charset="-122"/>
              <a:ea typeface="SimSun" pitchFamily="2" charset="-122"/>
            </a:endParaRPr>
          </a:p>
        </p:txBody>
      </p:sp>
      <p:sp>
        <p:nvSpPr>
          <p:cNvPr id="876565"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latin typeface="Times New Roman" pitchFamily="18" charset="0"/>
              </a:rPr>
              <a:t>208</a:t>
            </a:r>
            <a:endParaRPr lang="en-US" b="1">
              <a:solidFill>
                <a:srgbClr val="000000"/>
              </a:solidFill>
              <a:latin typeface="Times New Roman" pitchFamily="18" charset="0"/>
            </a:endParaRPr>
          </a:p>
        </p:txBody>
      </p:sp>
      <p:sp>
        <p:nvSpPr>
          <p:cNvPr id="876566" name="Rectangle 23"/>
          <p:cNvSpPr>
            <a:spLocks noChangeArrowheads="1"/>
          </p:cNvSpPr>
          <p:nvPr/>
        </p:nvSpPr>
        <p:spPr bwMode="auto">
          <a:xfrm>
            <a:off x="4953000" y="3200400"/>
            <a:ext cx="2209800" cy="708025"/>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r>
              <a:rPr lang="zh-TW" altLang="en-US" sz="4000" b="1">
                <a:solidFill>
                  <a:srgbClr val="FFFFFF"/>
                </a:solidFill>
                <a:latin typeface="NSimSun" pitchFamily="49" charset="-122"/>
                <a:ea typeface="NSimSun" pitchFamily="49" charset="-122"/>
              </a:rPr>
              <a:t>千禧年</a:t>
            </a:r>
            <a:endParaRPr lang="en-US" sz="4000">
              <a:solidFill>
                <a:srgbClr val="FFFFFF"/>
              </a:solidFill>
              <a:latin typeface="Lucida Sans Unicode" pitchFamily="34" charset="0"/>
              <a:ea typeface="NSimSun" pitchFamily="49" charset="-122"/>
            </a:endParaRPr>
          </a:p>
        </p:txBody>
      </p:sp>
    </p:spTree>
    <p:extLst>
      <p:ext uri="{BB962C8B-B14F-4D97-AF65-F5344CB8AC3E}">
        <p14:creationId xmlns:p14="http://schemas.microsoft.com/office/powerpoint/2010/main" val="229795929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0"/>
                                  </p:stCondLst>
                                  <p:childTnLst>
                                    <p:set>
                                      <p:cBhvr>
                                        <p:cTn id="77" dur="1" fill="hold">
                                          <p:stCondLst>
                                            <p:cond delay="0"/>
                                          </p:stCondLst>
                                        </p:cTn>
                                        <p:tgtEl>
                                          <p:spTgt spid="234508"/>
                                        </p:tgtEl>
                                        <p:attrNameLst>
                                          <p:attrName>style.visibility</p:attrName>
                                        </p:attrNameLst>
                                      </p:cBhvr>
                                      <p:to>
                                        <p:strVal val="visible"/>
                                      </p:to>
                                    </p:set>
                                    <p:anim calcmode="lin" valueType="num">
                                      <p:cBhvr>
                                        <p:cTn id="78" dur="500" fill="hold"/>
                                        <p:tgtEl>
                                          <p:spTgt spid="234508"/>
                                        </p:tgtEl>
                                        <p:attrNameLst>
                                          <p:attrName>ppt_w</p:attrName>
                                        </p:attrNameLst>
                                      </p:cBhvr>
                                      <p:tavLst>
                                        <p:tav tm="0">
                                          <p:val>
                                            <p:fltVal val="0"/>
                                          </p:val>
                                        </p:tav>
                                        <p:tav tm="100000">
                                          <p:val>
                                            <p:strVal val="#ppt_w"/>
                                          </p:val>
                                        </p:tav>
                                      </p:tavLst>
                                    </p:anim>
                                    <p:anim calcmode="lin" valueType="num">
                                      <p:cBhvr>
                                        <p:cTn id="79" dur="500" fill="hold"/>
                                        <p:tgtEl>
                                          <p:spTgt spid="234508"/>
                                        </p:tgtEl>
                                        <p:attrNameLst>
                                          <p:attrName>ppt_h</p:attrName>
                                        </p:attrNameLst>
                                      </p:cBhvr>
                                      <p:tavLst>
                                        <p:tav tm="0">
                                          <p:val>
                                            <p:fltVal val="0"/>
                                          </p:val>
                                        </p:tav>
                                        <p:tav tm="100000">
                                          <p:val>
                                            <p:strVal val="#ppt_h"/>
                                          </p:val>
                                        </p:tav>
                                      </p:tavLst>
                                    </p:anim>
                                  </p:childTnLst>
                                </p:cTn>
                              </p:par>
                            </p:childTnLst>
                          </p:cTn>
                        </p:par>
                        <p:par>
                          <p:cTn id="80" fill="hold" nodeType="afterGroup">
                            <p:stCondLst>
                              <p:cond delay="4000"/>
                            </p:stCondLst>
                            <p:childTnLst>
                              <p:par>
                                <p:cTn id="81" presetID="2" presetClass="entr" presetSubtype="4" fill="hold" grpId="0" nodeType="afterEffect">
                                  <p:stCondLst>
                                    <p:cond delay="1000"/>
                                  </p:stCondLst>
                                  <p:childTnLst>
                                    <p:set>
                                      <p:cBhvr>
                                        <p:cTn id="82" dur="1" fill="hold">
                                          <p:stCondLst>
                                            <p:cond delay="0"/>
                                          </p:stCondLst>
                                        </p:cTn>
                                        <p:tgtEl>
                                          <p:spTgt spid="234510"/>
                                        </p:tgtEl>
                                        <p:attrNameLst>
                                          <p:attrName>style.visibility</p:attrName>
                                        </p:attrNameLst>
                                      </p:cBhvr>
                                      <p:to>
                                        <p:strVal val="visible"/>
                                      </p:to>
                                    </p:set>
                                    <p:anim calcmode="lin" valueType="num">
                                      <p:cBhvr additive="base">
                                        <p:cTn id="83" dur="500" fill="hold"/>
                                        <p:tgtEl>
                                          <p:spTgt spid="234510"/>
                                        </p:tgtEl>
                                        <p:attrNameLst>
                                          <p:attrName>ppt_x</p:attrName>
                                        </p:attrNameLst>
                                      </p:cBhvr>
                                      <p:tavLst>
                                        <p:tav tm="0">
                                          <p:val>
                                            <p:strVal val="#ppt_x"/>
                                          </p:val>
                                        </p:tav>
                                        <p:tav tm="100000">
                                          <p:val>
                                            <p:strVal val="#ppt_x"/>
                                          </p:val>
                                        </p:tav>
                                      </p:tavLst>
                                    </p:anim>
                                    <p:anim calcmode="lin" valueType="num">
                                      <p:cBhvr additive="base">
                                        <p:cTn id="84" dur="500" fill="hold"/>
                                        <p:tgtEl>
                                          <p:spTgt spid="234510"/>
                                        </p:tgtEl>
                                        <p:attrNameLst>
                                          <p:attrName>ppt_y</p:attrName>
                                        </p:attrNameLst>
                                      </p:cBhvr>
                                      <p:tavLst>
                                        <p:tav tm="0">
                                          <p:val>
                                            <p:strVal val="1+#ppt_h/2"/>
                                          </p:val>
                                        </p:tav>
                                        <p:tav tm="100000">
                                          <p:val>
                                            <p:strVal val="#ppt_y"/>
                                          </p:val>
                                        </p:tav>
                                      </p:tavLst>
                                    </p:anim>
                                  </p:childTnLst>
                                </p:cTn>
                              </p:par>
                            </p:childTnLst>
                          </p:cTn>
                        </p:par>
                        <p:par>
                          <p:cTn id="85" fill="hold" nodeType="afterGroup">
                            <p:stCondLst>
                              <p:cond delay="5500"/>
                            </p:stCondLst>
                            <p:childTnLst>
                              <p:par>
                                <p:cTn id="86" presetID="2" presetClass="entr" presetSubtype="2" fill="hold" grpId="0" nodeType="afterEffect">
                                  <p:stCondLst>
                                    <p:cond delay="1000"/>
                                  </p:stCondLst>
                                  <p:childTnLst>
                                    <p:set>
                                      <p:cBhvr>
                                        <p:cTn id="87" dur="1" fill="hold">
                                          <p:stCondLst>
                                            <p:cond delay="0"/>
                                          </p:stCondLst>
                                        </p:cTn>
                                        <p:tgtEl>
                                          <p:spTgt spid="234509"/>
                                        </p:tgtEl>
                                        <p:attrNameLst>
                                          <p:attrName>style.visibility</p:attrName>
                                        </p:attrNameLst>
                                      </p:cBhvr>
                                      <p:to>
                                        <p:strVal val="visible"/>
                                      </p:to>
                                    </p:set>
                                    <p:anim calcmode="lin" valueType="num">
                                      <p:cBhvr additive="base">
                                        <p:cTn id="88" dur="500" fill="hold"/>
                                        <p:tgtEl>
                                          <p:spTgt spid="234509"/>
                                        </p:tgtEl>
                                        <p:attrNameLst>
                                          <p:attrName>ppt_x</p:attrName>
                                        </p:attrNameLst>
                                      </p:cBhvr>
                                      <p:tavLst>
                                        <p:tav tm="0">
                                          <p:val>
                                            <p:strVal val="1+#ppt_w/2"/>
                                          </p:val>
                                        </p:tav>
                                        <p:tav tm="100000">
                                          <p:val>
                                            <p:strVal val="#ppt_x"/>
                                          </p:val>
                                        </p:tav>
                                      </p:tavLst>
                                    </p:anim>
                                    <p:anim calcmode="lin" valueType="num">
                                      <p:cBhvr additive="base">
                                        <p:cTn id="89"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8" grpId="0" autoUpdateAnimBg="0"/>
      <p:bldP spid="234509" grpId="0" autoUpdateAnimBg="0"/>
      <p:bldP spid="234510" grpId="0" autoUpdateAnimBg="0"/>
      <p:bldP spid="234511" grpId="0" animBg="1"/>
      <p:bldP spid="234519" grpId="0" animBg="1"/>
      <p:bldP spid="234520" grpId="0" animBg="1"/>
      <p:bldP spid="234524" grpId="0"/>
      <p:bldP spid="234525" grpId="0" animBg="1" autoUpdateAnimBg="0"/>
      <p:bldP spid="234527" grpId="0"/>
      <p:bldP spid="234528" grpId="0"/>
      <p:bldP spid="2345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1" descr="aqu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6306" name="AutoShape 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pitchFamily="34" charset="0"/>
              <a:ea typeface="MS PGothic" pitchFamily="34" charset="-128"/>
            </a:endParaRPr>
          </a:p>
        </p:txBody>
      </p:sp>
      <p:sp>
        <p:nvSpPr>
          <p:cNvPr id="866307" name="Rectangle 3"/>
          <p:cNvSpPr>
            <a:spLocks noChangeArrowheads="1"/>
          </p:cNvSpPr>
          <p:nvPr/>
        </p:nvSpPr>
        <p:spPr bwMode="auto">
          <a:xfrm>
            <a:off x="0" y="314325"/>
            <a:ext cx="184150" cy="457200"/>
          </a:xfrm>
          <a:prstGeom prst="rect">
            <a:avLst/>
          </a:prstGeom>
          <a:solidFill>
            <a:srgbClr val="FFFFFF">
              <a:alpha val="5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pitchFamily="34" charset="0"/>
              <a:ea typeface="MS PGothic" pitchFamily="34" charset="-128"/>
            </a:endParaRPr>
          </a:p>
        </p:txBody>
      </p:sp>
      <p:grpSp>
        <p:nvGrpSpPr>
          <p:cNvPr id="2" name="Group 4"/>
          <p:cNvGrpSpPr>
            <a:grpSpLocks/>
          </p:cNvGrpSpPr>
          <p:nvPr/>
        </p:nvGrpSpPr>
        <p:grpSpPr bwMode="auto">
          <a:xfrm>
            <a:off x="254000" y="1581150"/>
            <a:ext cx="693738" cy="1466850"/>
            <a:chOff x="648" y="1860"/>
            <a:chExt cx="492" cy="924"/>
          </a:xfrm>
        </p:grpSpPr>
        <p:sp>
          <p:nvSpPr>
            <p:cNvPr id="866324"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endParaRPr>
            </a:p>
          </p:txBody>
        </p:sp>
        <p:sp>
          <p:nvSpPr>
            <p:cNvPr id="866325"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endParaRPr>
            </a:p>
          </p:txBody>
        </p:sp>
      </p:grpSp>
      <p:sp>
        <p:nvSpPr>
          <p:cNvPr id="646151" name="Text Box 7"/>
          <p:cNvSpPr txBox="1">
            <a:spLocks noChangeArrowheads="1"/>
          </p:cNvSpPr>
          <p:nvPr/>
        </p:nvSpPr>
        <p:spPr bwMode="auto">
          <a:xfrm>
            <a:off x="741363" y="3086100"/>
            <a:ext cx="1946275" cy="5842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rPr>
              <a:t>教会时代</a:t>
            </a:r>
            <a:r>
              <a:rPr lang="zh-TW" altLang="en-US" sz="2800">
                <a:solidFill>
                  <a:srgbClr val="000000"/>
                </a:solidFill>
                <a:latin typeface="Lucida Sans Unicode" pitchFamily="34" charset="0"/>
                <a:ea typeface="PMingLiU" pitchFamily="18" charset="-120"/>
              </a:rPr>
              <a:t> </a:t>
            </a:r>
            <a:endParaRPr lang="en-US" sz="2800">
              <a:solidFill>
                <a:srgbClr val="000000"/>
              </a:solidFill>
              <a:latin typeface="Lucida Sans Unicode" pitchFamily="34" charset="0"/>
              <a:ea typeface="PMingLiU" pitchFamily="18" charset="-120"/>
            </a:endParaRP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endParaRPr>
          </a:p>
        </p:txBody>
      </p:sp>
      <p:sp>
        <p:nvSpPr>
          <p:cNvPr id="646153" name="Text Box 9"/>
          <p:cNvSpPr txBox="1">
            <a:spLocks noChangeArrowheads="1"/>
          </p:cNvSpPr>
          <p:nvPr/>
        </p:nvSpPr>
        <p:spPr bwMode="auto">
          <a:xfrm>
            <a:off x="3200400" y="3086100"/>
            <a:ext cx="1295400" cy="523875"/>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rPr>
              <a:t>灾 难</a:t>
            </a:r>
            <a:endParaRPr lang="en-US" sz="2800" b="1">
              <a:solidFill>
                <a:srgbClr val="000000"/>
              </a:solidFill>
              <a:latin typeface="Lucida Sans Unicode" pitchFamily="34" charset="0"/>
              <a:ea typeface="PMingLiU" pitchFamily="18" charset="-120"/>
            </a:endParaRPr>
          </a:p>
        </p:txBody>
      </p:sp>
      <p:sp>
        <p:nvSpPr>
          <p:cNvPr id="646154" name="Text Box 10"/>
          <p:cNvSpPr txBox="1">
            <a:spLocks noChangeArrowheads="1"/>
          </p:cNvSpPr>
          <p:nvPr/>
        </p:nvSpPr>
        <p:spPr bwMode="auto">
          <a:xfrm>
            <a:off x="5203825" y="3086100"/>
            <a:ext cx="1420813" cy="584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rPr>
              <a:t>千禧年</a:t>
            </a:r>
            <a:endParaRPr lang="en-US" sz="3200">
              <a:solidFill>
                <a:srgbClr val="000000"/>
              </a:solidFill>
              <a:latin typeface="Lucida Sans Unicode" pitchFamily="34" charset="0"/>
              <a:ea typeface="NSimSun" pitchFamily="49" charset="-122"/>
            </a:endParaRP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46156" name="Text Box 12"/>
          <p:cNvSpPr txBox="1">
            <a:spLocks noChangeArrowheads="1"/>
          </p:cNvSpPr>
          <p:nvPr/>
        </p:nvSpPr>
        <p:spPr bwMode="auto">
          <a:xfrm>
            <a:off x="2227263" y="1352550"/>
            <a:ext cx="1111250" cy="6461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rPr>
              <a:t>被提</a:t>
            </a:r>
            <a:endParaRPr lang="en-US" sz="3600">
              <a:solidFill>
                <a:srgbClr val="000000"/>
              </a:solidFill>
              <a:latin typeface="Lucida Sans Unicode" pitchFamily="34" charset="0"/>
              <a:ea typeface="NSimSun" pitchFamily="49" charset="-122"/>
            </a:endParaRP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endParaRPr>
          </a:p>
        </p:txBody>
      </p:sp>
      <p:sp>
        <p:nvSpPr>
          <p:cNvPr id="646158" name="Text Box 14"/>
          <p:cNvSpPr txBox="1">
            <a:spLocks noChangeArrowheads="1"/>
          </p:cNvSpPr>
          <p:nvPr/>
        </p:nvSpPr>
        <p:spPr bwMode="auto">
          <a:xfrm>
            <a:off x="3779838" y="1371600"/>
            <a:ext cx="2139950" cy="646113"/>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rPr>
              <a:t>第二降临</a:t>
            </a:r>
            <a:r>
              <a:rPr lang="zh-TW" altLang="en-US" sz="2800">
                <a:solidFill>
                  <a:srgbClr val="000000"/>
                </a:solidFill>
                <a:ea typeface="PMingLiU" pitchFamily="18" charset="-120"/>
              </a:rPr>
              <a:t> </a:t>
            </a:r>
            <a:endParaRPr lang="en-US" sz="2800">
              <a:solidFill>
                <a:srgbClr val="000000"/>
              </a:solidFill>
              <a:latin typeface="Lucida Sans Unicode" pitchFamily="34" charset="0"/>
              <a:ea typeface="PMingLiU" pitchFamily="18" charset="-120"/>
            </a:endParaRPr>
          </a:p>
        </p:txBody>
      </p:sp>
      <p:sp>
        <p:nvSpPr>
          <p:cNvPr id="646159" name="Text Box 15"/>
          <p:cNvSpPr txBox="1">
            <a:spLocks noChangeArrowheads="1"/>
          </p:cNvSpPr>
          <p:nvPr/>
        </p:nvSpPr>
        <p:spPr bwMode="auto">
          <a:xfrm>
            <a:off x="3387725" y="4457700"/>
            <a:ext cx="1489075" cy="95408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rPr>
              <a:t>大 决 战</a:t>
            </a:r>
            <a:r>
              <a:rPr lang="zh-TW" altLang="en-US" sz="2800">
                <a:solidFill>
                  <a:srgbClr val="000000"/>
                </a:solidFill>
                <a:ea typeface="PMingLiU" pitchFamily="18" charset="-120"/>
              </a:rPr>
              <a:t> </a:t>
            </a:r>
            <a:endParaRPr lang="en-US" sz="2800">
              <a:solidFill>
                <a:srgbClr val="000000"/>
              </a:solidFill>
              <a:latin typeface="Lucida Sans Unicode" pitchFamily="34" charset="0"/>
              <a:ea typeface="PMingLiU" pitchFamily="18" charset="-120"/>
            </a:endParaRPr>
          </a:p>
        </p:txBody>
      </p:sp>
      <p:sp>
        <p:nvSpPr>
          <p:cNvPr id="646160" name="Text Box 16"/>
          <p:cNvSpPr txBox="1">
            <a:spLocks noChangeArrowheads="1"/>
          </p:cNvSpPr>
          <p:nvPr/>
        </p:nvSpPr>
        <p:spPr bwMode="auto">
          <a:xfrm>
            <a:off x="5927725" y="4476750"/>
            <a:ext cx="1981200" cy="954088"/>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TW" altLang="en-US" sz="2800" b="1">
                <a:solidFill>
                  <a:srgbClr val="000000"/>
                </a:solidFill>
                <a:latin typeface="NSimSun" pitchFamily="49" charset="-122"/>
                <a:ea typeface="NSimSun" pitchFamily="49" charset="-122"/>
              </a:rPr>
              <a:t>歌革和玛各</a:t>
            </a:r>
            <a:endParaRPr lang="en-US" altLang="zh-TW" sz="2800" b="1">
              <a:solidFill>
                <a:srgbClr val="000000"/>
              </a:solidFill>
              <a:latin typeface="NSimSun" pitchFamily="49" charset="-122"/>
              <a:ea typeface="NSimSun" pitchFamily="49" charset="-122"/>
            </a:endParaRPr>
          </a:p>
          <a:p>
            <a:r>
              <a:rPr lang="zh-TW" altLang="en-US" sz="2800" b="1">
                <a:solidFill>
                  <a:srgbClr val="000000"/>
                </a:solidFill>
                <a:latin typeface="NSimSun" pitchFamily="49" charset="-122"/>
                <a:ea typeface="NSimSun" pitchFamily="49" charset="-122"/>
              </a:rPr>
              <a:t>  的战斗</a:t>
            </a:r>
          </a:p>
        </p:txBody>
      </p:sp>
      <p:sp>
        <p:nvSpPr>
          <p:cNvPr id="646161" name="Text Box 17"/>
          <p:cNvSpPr txBox="1">
            <a:spLocks noChangeArrowheads="1"/>
          </p:cNvSpPr>
          <p:nvPr/>
        </p:nvSpPr>
        <p:spPr bwMode="auto">
          <a:xfrm>
            <a:off x="7112000" y="2270125"/>
            <a:ext cx="1568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CN" altLang="en-US" sz="3600" b="1">
                <a:solidFill>
                  <a:srgbClr val="000000"/>
                </a:solidFill>
                <a:ea typeface="SimSun" pitchFamily="2" charset="-122"/>
              </a:rPr>
              <a:t>白色大</a:t>
            </a:r>
            <a:endParaRPr lang="en-US" altLang="zh-CN" sz="3600" b="1">
              <a:solidFill>
                <a:srgbClr val="000000"/>
              </a:solidFill>
              <a:ea typeface="SimSun" pitchFamily="2" charset="-122"/>
            </a:endParaRPr>
          </a:p>
          <a:p>
            <a:pPr algn="ctr" eaLnBrk="1" hangingPunct="1"/>
            <a:r>
              <a:rPr lang="zh-CN" altLang="en-US" sz="3600" b="1">
                <a:solidFill>
                  <a:srgbClr val="000000"/>
                </a:solidFill>
                <a:ea typeface="SimSun" pitchFamily="2" charset="-122"/>
              </a:rPr>
              <a:t>宝座</a:t>
            </a:r>
            <a:endParaRPr lang="en-US" sz="3600" b="1">
              <a:solidFill>
                <a:srgbClr val="000000"/>
              </a:solidFill>
              <a:latin typeface="Lucida Sans Unicode" pitchFamily="34" charset="0"/>
              <a:ea typeface="SimSun" pitchFamily="2" charset="-122"/>
            </a:endParaRP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endParaRPr>
          </a:p>
        </p:txBody>
      </p:sp>
      <p:sp>
        <p:nvSpPr>
          <p:cNvPr id="866322" name="Rectangle 20"/>
          <p:cNvSpPr>
            <a:spLocks noGrp="1" noChangeArrowheads="1"/>
          </p:cNvSpPr>
          <p:nvPr>
            <p:ph type="title" idx="4294967295"/>
          </p:nvPr>
        </p:nvSpPr>
        <p:spPr>
          <a:xfrm>
            <a:off x="1981200" y="228600"/>
            <a:ext cx="5943600" cy="769938"/>
          </a:xfrm>
          <a:noFill/>
        </p:spPr>
        <p:txBody>
          <a:bodyPr anchor="t">
            <a:spAutoFit/>
          </a:bodyPr>
          <a:lstStyle/>
          <a:p>
            <a:pPr eaLnBrk="1" hangingPunct="1"/>
            <a:r>
              <a:rPr lang="zh-TW" altLang="en-US" b="1" smtClean="0">
                <a:solidFill>
                  <a:schemeClr val="tx1"/>
                </a:solidFill>
                <a:latin typeface="NSimSun" pitchFamily="49" charset="-122"/>
                <a:ea typeface="NSimSun" pitchFamily="49" charset="-122"/>
              </a:rPr>
              <a:t>灾前被提</a:t>
            </a:r>
            <a:r>
              <a:rPr lang="zh-TW" altLang="en-US" b="1" smtClean="0">
                <a:latin typeface="NSimSun" pitchFamily="49" charset="-122"/>
                <a:ea typeface="NSimSun" pitchFamily="49" charset="-122"/>
              </a:rPr>
              <a:t>的前千禧年論</a:t>
            </a:r>
            <a:r>
              <a:rPr lang="zh-TW" altLang="en-US" sz="3600" smtClean="0">
                <a:ea typeface="PMingLiU" pitchFamily="18" charset="-120"/>
              </a:rPr>
              <a:t> </a:t>
            </a:r>
            <a:endParaRPr lang="en-US" sz="3600" b="1" smtClean="0">
              <a:solidFill>
                <a:schemeClr val="tx1"/>
              </a:solidFill>
              <a:latin typeface="Lucida Sans Unicode" pitchFamily="34" charset="0"/>
            </a:endParaRPr>
          </a:p>
        </p:txBody>
      </p:sp>
      <p:sp>
        <p:nvSpPr>
          <p:cNvPr id="866323" name="Text Box 22"/>
          <p:cNvSpPr txBox="1">
            <a:spLocks noChangeArrowheads="1"/>
          </p:cNvSpPr>
          <p:nvPr/>
        </p:nvSpPr>
        <p:spPr bwMode="auto">
          <a:xfrm>
            <a:off x="457200" y="5670550"/>
            <a:ext cx="7848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ja-JP" dirty="0" smtClean="0">
                <a:solidFill>
                  <a:srgbClr val="FFFFFF"/>
                </a:solidFill>
                <a:latin typeface="Arial" pitchFamily="34" charset="0"/>
              </a:rPr>
              <a:t>"</a:t>
            </a:r>
            <a:r>
              <a:rPr lang="zh-CN" altLang="en-US" sz="3200" b="1" dirty="0" smtClean="0">
                <a:solidFill>
                  <a:srgbClr val="FFFFFF"/>
                </a:solidFill>
                <a:latin typeface="Arial" pitchFamily="34" charset="0"/>
                <a:ea typeface="SimSun" pitchFamily="2" charset="-122"/>
              </a:rPr>
              <a:t>哀</a:t>
            </a:r>
            <a:r>
              <a:rPr lang="zh-CN" altLang="en-US" sz="3200" b="1" dirty="0">
                <a:solidFill>
                  <a:srgbClr val="FFFFFF"/>
                </a:solidFill>
                <a:latin typeface="Arial" pitchFamily="34" charset="0"/>
                <a:ea typeface="SimSun" pitchFamily="2" charset="-122"/>
              </a:rPr>
              <a:t>哉、那日为大、无日可比、这是雅各遭难的时候、但他必被救出来</a:t>
            </a:r>
            <a:r>
              <a:rPr lang="zh-CN" altLang="en-US" dirty="0">
                <a:solidFill>
                  <a:srgbClr val="FFFFFF"/>
                </a:solidFill>
                <a:latin typeface="Arial" pitchFamily="34" charset="0"/>
                <a:ea typeface="SimSun" pitchFamily="2" charset="-122"/>
              </a:rPr>
              <a:t>。 </a:t>
            </a:r>
            <a:r>
              <a:rPr lang="en-US" altLang="zh-CN" dirty="0" smtClean="0">
                <a:solidFill>
                  <a:srgbClr val="FFFFFF"/>
                </a:solidFill>
                <a:latin typeface="Arial" pitchFamily="34" charset="0"/>
                <a:ea typeface="SimSun" pitchFamily="2" charset="-122"/>
              </a:rPr>
              <a:t>"</a:t>
            </a:r>
            <a:r>
              <a:rPr lang="en-US" altLang="ja-JP" dirty="0" smtClean="0">
                <a:solidFill>
                  <a:srgbClr val="FFFFFF"/>
                </a:solidFill>
                <a:latin typeface="Arial" pitchFamily="34" charset="0"/>
                <a:ea typeface="SimSun" pitchFamily="2" charset="-122"/>
              </a:rPr>
              <a:t> </a:t>
            </a:r>
            <a:r>
              <a:rPr lang="en-US" altLang="ja-JP" dirty="0">
                <a:solidFill>
                  <a:srgbClr val="FFFFFF"/>
                </a:solidFill>
                <a:latin typeface="Arial" pitchFamily="34" charset="0"/>
                <a:ea typeface="SimSun" pitchFamily="2" charset="-122"/>
              </a:rPr>
              <a:t>(</a:t>
            </a:r>
            <a:r>
              <a:rPr lang="zh-TW" altLang="en-US" b="1" dirty="0">
                <a:solidFill>
                  <a:srgbClr val="FFFFFF"/>
                </a:solidFill>
                <a:latin typeface="Arial" pitchFamily="34" charset="0"/>
                <a:ea typeface="PMingLiU" pitchFamily="18" charset="-120"/>
              </a:rPr>
              <a:t>耶</a:t>
            </a:r>
            <a:r>
              <a:rPr lang="en-US" altLang="ja-JP" dirty="0">
                <a:solidFill>
                  <a:srgbClr val="FFFFFF"/>
                </a:solidFill>
                <a:latin typeface="Arial" pitchFamily="34" charset="0"/>
                <a:ea typeface="PMingLiU" pitchFamily="18" charset="-120"/>
              </a:rPr>
              <a:t> 30:7)</a:t>
            </a:r>
            <a:endParaRPr lang="en-US" dirty="0">
              <a:solidFill>
                <a:srgbClr val="FFFFFF"/>
              </a:solidFill>
              <a:latin typeface="Arial" pitchFamily="34" charset="0"/>
              <a:ea typeface="PMingLiU" pitchFamily="18" charset="-120"/>
            </a:endParaRPr>
          </a:p>
        </p:txBody>
      </p:sp>
    </p:spTree>
    <p:extLst>
      <p:ext uri="{BB962C8B-B14F-4D97-AF65-F5344CB8AC3E}">
        <p14:creationId xmlns:p14="http://schemas.microsoft.com/office/powerpoint/2010/main" val="568204631"/>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42" presetClass="entr" presetSubtype="0" fill="hold" grpId="0" nodeType="afterEffect">
                                  <p:stCondLst>
                                    <p:cond delay="0"/>
                                  </p:stCondLst>
                                  <p:childTnLst>
                                    <p:set>
                                      <p:cBhvr>
                                        <p:cTn id="53" dur="1" fill="hold">
                                          <p:stCondLst>
                                            <p:cond delay="0"/>
                                          </p:stCondLst>
                                        </p:cTn>
                                        <p:tgtEl>
                                          <p:spTgt spid="646162"/>
                                        </p:tgtEl>
                                        <p:attrNameLst>
                                          <p:attrName>style.visibility</p:attrName>
                                        </p:attrNameLst>
                                      </p:cBhvr>
                                      <p:to>
                                        <p:strVal val="visible"/>
                                      </p:to>
                                    </p:set>
                                    <p:animEffect transition="in" filter="fade">
                                      <p:cBhvr>
                                        <p:cTn id="54" dur="2000"/>
                                        <p:tgtEl>
                                          <p:spTgt spid="646162"/>
                                        </p:tgtEl>
                                      </p:cBhvr>
                                    </p:animEffect>
                                    <p:anim calcmode="lin" valueType="num">
                                      <p:cBhvr>
                                        <p:cTn id="55" dur="2000" fill="hold"/>
                                        <p:tgtEl>
                                          <p:spTgt spid="646162"/>
                                        </p:tgtEl>
                                        <p:attrNameLst>
                                          <p:attrName>ppt_x</p:attrName>
                                        </p:attrNameLst>
                                      </p:cBhvr>
                                      <p:tavLst>
                                        <p:tav tm="0">
                                          <p:val>
                                            <p:strVal val="#ppt_x"/>
                                          </p:val>
                                        </p:tav>
                                        <p:tav tm="100000">
                                          <p:val>
                                            <p:strVal val="#ppt_x"/>
                                          </p:val>
                                        </p:tav>
                                      </p:tavLst>
                                    </p:anim>
                                    <p:anim calcmode="lin" valueType="num">
                                      <p:cBhvr>
                                        <p:cTn id="56" dur="2000" fill="hold"/>
                                        <p:tgtEl>
                                          <p:spTgt spid="646162"/>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22000"/>
                            </p:stCondLst>
                            <p:childTnLst>
                              <p:par>
                                <p:cTn id="58" presetID="9" presetClass="entr" presetSubtype="0" fill="hold" grpId="0" nodeType="afterEffect">
                                  <p:stCondLst>
                                    <p:cond delay="0"/>
                                  </p:stCondLst>
                                  <p:childTnLst>
                                    <p:set>
                                      <p:cBhvr>
                                        <p:cTn id="59" dur="1" fill="hold">
                                          <p:stCondLst>
                                            <p:cond delay="0"/>
                                          </p:stCondLst>
                                        </p:cTn>
                                        <p:tgtEl>
                                          <p:spTgt spid="646154"/>
                                        </p:tgtEl>
                                        <p:attrNameLst>
                                          <p:attrName>style.visibility</p:attrName>
                                        </p:attrNameLst>
                                      </p:cBhvr>
                                      <p:to>
                                        <p:strVal val="visible"/>
                                      </p:to>
                                    </p:set>
                                    <p:animEffect transition="in" filter="dissolve">
                                      <p:cBhvr>
                                        <p:cTn id="60" dur="2000"/>
                                        <p:tgtEl>
                                          <p:spTgt spid="646154"/>
                                        </p:tgtEl>
                                      </p:cBhvr>
                                    </p:animEffect>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60">
                                            <p:bg/>
                                          </p:spTgt>
                                        </p:tgtEl>
                                        <p:attrNameLst>
                                          <p:attrName>style.visibility</p:attrName>
                                        </p:attrNameLst>
                                      </p:cBhvr>
                                      <p:to>
                                        <p:strVal val="visible"/>
                                      </p:to>
                                    </p:set>
                                    <p:animEffect transition="in" filter="dissolve">
                                      <p:cBhvr>
                                        <p:cTn id="64" dur="2000"/>
                                        <p:tgtEl>
                                          <p:spTgt spid="646160">
                                            <p:bg/>
                                          </p:spTgt>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txEl>
                                              <p:pRg st="0" end="0"/>
                                            </p:txEl>
                                          </p:spTgt>
                                        </p:tgtEl>
                                        <p:attrNameLst>
                                          <p:attrName>style.visibility</p:attrName>
                                        </p:attrNameLst>
                                      </p:cBhvr>
                                      <p:to>
                                        <p:strVal val="visible"/>
                                      </p:to>
                                    </p:set>
                                    <p:animEffect transition="in" filter="dissolve">
                                      <p:cBhvr>
                                        <p:cTn id="68" dur="2000"/>
                                        <p:tgtEl>
                                          <p:spTgt spid="646160">
                                            <p:txEl>
                                              <p:pRg st="0" end="0"/>
                                            </p:txEl>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1" end="1"/>
                                            </p:txEl>
                                          </p:spTgt>
                                        </p:tgtEl>
                                        <p:attrNameLst>
                                          <p:attrName>style.visibility</p:attrName>
                                        </p:attrNameLst>
                                      </p:cBhvr>
                                      <p:to>
                                        <p:strVal val="visible"/>
                                      </p:to>
                                    </p:set>
                                    <p:animEffect transition="in" filter="dissolve">
                                      <p:cBhvr>
                                        <p:cTn id="72" dur="2000"/>
                                        <p:tgtEl>
                                          <p:spTgt spid="646160">
                                            <p:txEl>
                                              <p:pRg st="1" end="1"/>
                                            </p:txEl>
                                          </p:spTgt>
                                        </p:tgtEl>
                                      </p:cBhvr>
                                    </p:animEffect>
                                  </p:childTnLst>
                                </p:cTn>
                              </p:par>
                            </p:childTnLst>
                          </p:cTn>
                        </p:par>
                        <p:par>
                          <p:cTn id="73" fill="hold" nodeType="afterGroup">
                            <p:stCondLst>
                              <p:cond delay="30000"/>
                            </p:stCondLst>
                            <p:childTnLst>
                              <p:par>
                                <p:cTn id="74" presetID="42" presetClass="entr" presetSubtype="0" fill="hold" grpId="0" nodeType="afterEffect">
                                  <p:stCondLst>
                                    <p:cond delay="0"/>
                                  </p:stCondLst>
                                  <p:childTnLst>
                                    <p:set>
                                      <p:cBhvr>
                                        <p:cTn id="75" dur="1" fill="hold">
                                          <p:stCondLst>
                                            <p:cond delay="0"/>
                                          </p:stCondLst>
                                        </p:cTn>
                                        <p:tgtEl>
                                          <p:spTgt spid="646163"/>
                                        </p:tgtEl>
                                        <p:attrNameLst>
                                          <p:attrName>style.visibility</p:attrName>
                                        </p:attrNameLst>
                                      </p:cBhvr>
                                      <p:to>
                                        <p:strVal val="visible"/>
                                      </p:to>
                                    </p:set>
                                    <p:animEffect transition="in" filter="fade">
                                      <p:cBhvr>
                                        <p:cTn id="76" dur="2000"/>
                                        <p:tgtEl>
                                          <p:spTgt spid="646163"/>
                                        </p:tgtEl>
                                      </p:cBhvr>
                                    </p:animEffect>
                                    <p:anim calcmode="lin" valueType="num">
                                      <p:cBhvr>
                                        <p:cTn id="77" dur="2000" fill="hold"/>
                                        <p:tgtEl>
                                          <p:spTgt spid="646163"/>
                                        </p:tgtEl>
                                        <p:attrNameLst>
                                          <p:attrName>ppt_x</p:attrName>
                                        </p:attrNameLst>
                                      </p:cBhvr>
                                      <p:tavLst>
                                        <p:tav tm="0">
                                          <p:val>
                                            <p:strVal val="#ppt_x"/>
                                          </p:val>
                                        </p:tav>
                                        <p:tav tm="100000">
                                          <p:val>
                                            <p:strVal val="#ppt_x"/>
                                          </p:val>
                                        </p:tav>
                                      </p:tavLst>
                                    </p:anim>
                                    <p:anim calcmode="lin" valueType="num">
                                      <p:cBhvr>
                                        <p:cTn id="78" dur="2000" fill="hold"/>
                                        <p:tgtEl>
                                          <p:spTgt spid="646163"/>
                                        </p:tgtEl>
                                        <p:attrNameLst>
                                          <p:attrName>ppt_y</p:attrName>
                                        </p:attrNameLst>
                                      </p:cBhvr>
                                      <p:tavLst>
                                        <p:tav tm="0">
                                          <p:val>
                                            <p:strVal val="#ppt_y+.1"/>
                                          </p:val>
                                        </p:tav>
                                        <p:tav tm="100000">
                                          <p:val>
                                            <p:strVal val="#ppt_y"/>
                                          </p:val>
                                        </p:tav>
                                      </p:tavLst>
                                    </p:anim>
                                  </p:childTnLst>
                                </p:cTn>
                              </p:par>
                            </p:childTnLst>
                          </p:cTn>
                        </p:par>
                        <p:par>
                          <p:cTn id="79" fill="hold" nodeType="afterGroup">
                            <p:stCondLst>
                              <p:cond delay="32000"/>
                            </p:stCondLst>
                            <p:childTnLst>
                              <p:par>
                                <p:cTn id="80" presetID="9" presetClass="entr" presetSubtype="0" fill="hold" grpId="0" nodeType="afterEffect">
                                  <p:stCondLst>
                                    <p:cond delay="0"/>
                                  </p:stCondLst>
                                  <p:childTnLst>
                                    <p:set>
                                      <p:cBhvr>
                                        <p:cTn id="81" dur="1" fill="hold">
                                          <p:stCondLst>
                                            <p:cond delay="0"/>
                                          </p:stCondLst>
                                        </p:cTn>
                                        <p:tgtEl>
                                          <p:spTgt spid="646161"/>
                                        </p:tgtEl>
                                        <p:attrNameLst>
                                          <p:attrName>style.visibility</p:attrName>
                                        </p:attrNameLst>
                                      </p:cBhvr>
                                      <p:to>
                                        <p:strVal val="visible"/>
                                      </p:to>
                                    </p:set>
                                    <p:animEffect transition="in" filter="dissolve">
                                      <p:cBhvr>
                                        <p:cTn id="82" dur="2000"/>
                                        <p:tgtEl>
                                          <p:spTgt spid="64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2" descr="img3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idx="4294967295"/>
          </p:nvPr>
        </p:nvSpPr>
        <p:spPr/>
        <p:txBody>
          <a:bodyPr/>
          <a:lstStyle/>
          <a:p>
            <a:r>
              <a:rPr lang="zh-CN" altLang="en-US" sz="5400" b="1" smtClean="0">
                <a:effectLst>
                  <a:outerShdw blurRad="38100" dist="38100" dir="2700000" algn="tl">
                    <a:srgbClr val="C0C0C0"/>
                  </a:outerShdw>
                </a:effectLst>
                <a:latin typeface="SimSun" pitchFamily="2" charset="-122"/>
                <a:ea typeface="SimSun" pitchFamily="2" charset="-122"/>
              </a:rPr>
              <a:t>“</a:t>
            </a:r>
            <a:r>
              <a:rPr lang="zh-CN" altLang="en-US" sz="5400" b="1" smtClean="0">
                <a:effectLst>
                  <a:outerShdw blurRad="38100" dist="38100" dir="2700000" algn="tl">
                    <a:srgbClr val="C0C0C0"/>
                  </a:outerShdw>
                </a:effectLst>
                <a:ea typeface="SimSun" pitchFamily="2" charset="-122"/>
              </a:rPr>
              <a:t>我们会升上天去见他</a:t>
            </a:r>
            <a:r>
              <a:rPr lang="zh-CN" altLang="en-US" sz="5400" b="1" smtClean="0">
                <a:effectLst>
                  <a:outerShdw blurRad="38100" dist="38100" dir="2700000" algn="tl">
                    <a:srgbClr val="C0C0C0"/>
                  </a:outerShdw>
                </a:effectLst>
                <a:latin typeface="SimSun" pitchFamily="2" charset="-122"/>
                <a:ea typeface="SimSun" pitchFamily="2" charset="-122"/>
              </a:rPr>
              <a:t>”</a:t>
            </a:r>
            <a:endParaRPr lang="zh-CN" altLang="en-US" sz="5400" b="1" smtClean="0">
              <a:effectLst>
                <a:outerShdw blurRad="38100" dist="38100" dir="2700000" algn="tl">
                  <a:srgbClr val="C0C0C0"/>
                </a:outerShdw>
              </a:effectLst>
              <a:ea typeface="SimSun" pitchFamily="2" charset="-122"/>
            </a:endParaRPr>
          </a:p>
        </p:txBody>
      </p:sp>
    </p:spTree>
    <p:extLst>
      <p:ext uri="{BB962C8B-B14F-4D97-AF65-F5344CB8AC3E}">
        <p14:creationId xmlns:p14="http://schemas.microsoft.com/office/powerpoint/2010/main" val="17755027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1026" descr="Jesus second co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994" name="Rectangle 1027"/>
          <p:cNvSpPr>
            <a:spLocks noGrp="1" noChangeArrowheads="1"/>
          </p:cNvSpPr>
          <p:nvPr>
            <p:ph type="title" idx="4294967295"/>
          </p:nvPr>
        </p:nvSpPr>
        <p:spPr>
          <a:xfrm>
            <a:off x="1981200" y="228600"/>
            <a:ext cx="4953000" cy="1143000"/>
          </a:xfrm>
        </p:spPr>
        <p:txBody>
          <a:bodyPr/>
          <a:lstStyle/>
          <a:p>
            <a:r>
              <a:rPr lang="zh-CN" altLang="en-US" b="1" smtClean="0">
                <a:ea typeface="SimSun" pitchFamily="2" charset="-122"/>
              </a:rPr>
              <a:t>羔羊的婚礼与婚宴</a:t>
            </a:r>
          </a:p>
        </p:txBody>
      </p:sp>
    </p:spTree>
    <p:extLst>
      <p:ext uri="{BB962C8B-B14F-4D97-AF65-F5344CB8AC3E}">
        <p14:creationId xmlns:p14="http://schemas.microsoft.com/office/powerpoint/2010/main" val="338892324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rev 20 dove34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3438"/>
            <a:ext cx="9056688"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title" idx="4294967295"/>
          </p:nvPr>
        </p:nvSpPr>
        <p:spPr>
          <a:xfrm>
            <a:off x="0" y="-119063"/>
            <a:ext cx="9144000" cy="992188"/>
          </a:xfrm>
        </p:spPr>
        <p:txBody>
          <a:bodyPr/>
          <a:lstStyle/>
          <a:p>
            <a:pPr eaLnBrk="1" hangingPunct="1"/>
            <a:r>
              <a:rPr lang="en-US" altLang="ja-JP" sz="5400" b="1" dirty="0" smtClean="0">
                <a:solidFill>
                  <a:schemeClr val="tx1"/>
                </a:solidFill>
                <a:latin typeface="Arial" charset="0"/>
                <a:ea typeface="ＭＳ Ｐゴシック" charset="0"/>
                <a:cs typeface="ＭＳ Ｐゴシック" charset="0"/>
              </a:rPr>
              <a:t>“</a:t>
            </a:r>
            <a:r>
              <a:rPr lang="zh-CN" altLang="en-US" sz="5400" b="1" dirty="0" smtClean="0">
                <a:solidFill>
                  <a:schemeClr val="tx1"/>
                </a:solidFill>
                <a:latin typeface="Arial" charset="0"/>
                <a:ea typeface="ＭＳ Ｐゴシック" charset="0"/>
                <a:cs typeface="ＭＳ Ｐゴシック" charset="0"/>
              </a:rPr>
              <a:t>我们应看他</a:t>
            </a:r>
            <a:r>
              <a:rPr lang="en-US" altLang="ja-JP" sz="5400" b="1" dirty="0" smtClean="0">
                <a:solidFill>
                  <a:schemeClr val="tx1"/>
                </a:solidFill>
                <a:latin typeface="Arial" charset="0"/>
                <a:ea typeface="ＭＳ Ｐゴシック" charset="0"/>
                <a:cs typeface="ＭＳ Ｐゴシック" charset="0"/>
              </a:rPr>
              <a:t>"</a:t>
            </a:r>
            <a:endParaRPr lang="en-US" sz="5400" b="1" dirty="0">
              <a:solidFill>
                <a:schemeClr val="tx1"/>
              </a:solidFill>
              <a:latin typeface="Arial" charset="0"/>
              <a:ea typeface="ＭＳ Ｐゴシック" charset="0"/>
              <a:cs typeface="ＭＳ Ｐゴシック" charset="0"/>
            </a:endParaRPr>
          </a:p>
        </p:txBody>
      </p:sp>
      <p:sp>
        <p:nvSpPr>
          <p:cNvPr id="167939" name="Rectangle 2"/>
          <p:cNvSpPr txBox="1">
            <a:spLocks noChangeArrowheads="1"/>
          </p:cNvSpPr>
          <p:nvPr/>
        </p:nvSpPr>
        <p:spPr bwMode="auto">
          <a:xfrm>
            <a:off x="0" y="5865813"/>
            <a:ext cx="9144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4800" b="1" i="1">
                <a:solidFill>
                  <a:srgbClr val="FFFFFF"/>
                </a:solidFill>
                <a:effectLst>
                  <a:glow rad="228600">
                    <a:srgbClr val="000000"/>
                  </a:glow>
                </a:effectLst>
                <a:latin typeface="Arial" charset="0"/>
              </a:rPr>
              <a:t>Sandi Patti</a:t>
            </a:r>
            <a:endParaRPr lang="en-US" sz="4800" b="1">
              <a:solidFill>
                <a:srgbClr val="FFFFFF"/>
              </a:solidFill>
              <a:effectLst>
                <a:glow rad="228600">
                  <a:srgbClr val="000000"/>
                </a:glow>
              </a:effectLst>
              <a:latin typeface="Arial" charset="0"/>
            </a:endParaRPr>
          </a:p>
        </p:txBody>
      </p:sp>
    </p:spTree>
    <p:extLst>
      <p:ext uri="{BB962C8B-B14F-4D97-AF65-F5344CB8AC3E}">
        <p14:creationId xmlns:p14="http://schemas.microsoft.com/office/powerpoint/2010/main" val="710593354"/>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zh-CN" altLang="en-US" b="1" dirty="0" smtClean="0">
                <a:solidFill>
                  <a:schemeClr val="bg1"/>
                </a:solidFill>
                <a:latin typeface="Arial" charset="0"/>
                <a:ea typeface="ＭＳ Ｐゴシック" charset="0"/>
                <a:cs typeface="ＭＳ Ｐゴシック" charset="0"/>
              </a:rPr>
              <a:t>天空</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将</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展现</a:t>
            </a:r>
            <a:r>
              <a:rPr lang="en-US" b="1" dirty="0" smtClean="0">
                <a:solidFill>
                  <a:schemeClr val="bg1"/>
                </a:solidFill>
                <a:latin typeface="Arial" charset="0"/>
                <a:ea typeface="ＭＳ Ｐゴシック" charset="0"/>
                <a:cs typeface="ＭＳ Ｐゴシック" charset="0"/>
              </a:rPr>
              <a:t>…</a:t>
            </a:r>
            <a:endParaRPr lang="en-US" b="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70452075"/>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46082" name="Title 1"/>
          <p:cNvSpPr>
            <a:spLocks noGrp="1"/>
          </p:cNvSpPr>
          <p:nvPr>
            <p:ph type="title" idx="4294967295"/>
          </p:nvPr>
        </p:nvSpPr>
        <p:spPr>
          <a:xfrm>
            <a:off x="0" y="0"/>
            <a:ext cx="9144000" cy="762000"/>
          </a:xfrm>
          <a:solidFill>
            <a:schemeClr val="tx1"/>
          </a:solidFill>
        </p:spPr>
        <p:txBody>
          <a:bodyPr/>
          <a:lstStyle/>
          <a:p>
            <a:r>
              <a:rPr lang="en-US" b="1">
                <a:solidFill>
                  <a:schemeClr val="bg1"/>
                </a:solidFill>
                <a:latin typeface="Arial" charset="0"/>
                <a:ea typeface="ＭＳ Ｐゴシック" charset="0"/>
                <a:cs typeface="Arial" charset="0"/>
              </a:rPr>
              <a:t>Critiques of Covenant Theology</a:t>
            </a:r>
          </a:p>
        </p:txBody>
      </p:sp>
      <p:sp>
        <p:nvSpPr>
          <p:cNvPr id="3" name="TextBox 2"/>
          <p:cNvSpPr txBox="1"/>
          <p:nvPr/>
        </p:nvSpPr>
        <p:spPr>
          <a:xfrm>
            <a:off x="152400" y="990600"/>
            <a:ext cx="8991600" cy="5632450"/>
          </a:xfrm>
          <a:prstGeom prst="rect">
            <a:avLst/>
          </a:prstGeom>
          <a:noFill/>
          <a:effectLst/>
        </p:spPr>
        <p:txBody>
          <a:bodyPr>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defRPr/>
            </a:pPr>
            <a:r>
              <a:rPr lang="en-US" b="1" dirty="0" smtClean="0">
                <a:solidFill>
                  <a:schemeClr val="bg1"/>
                </a:solidFill>
                <a:effectLst>
                  <a:outerShdw blurRad="50800" dist="101600" dir="2700000" algn="tl" rotWithShape="0">
                    <a:srgbClr val="000000"/>
                  </a:outerShdw>
                </a:effectLst>
                <a:latin typeface="Arial" charset="0"/>
                <a:cs typeface="Arial" charset="0"/>
              </a:rPr>
              <a:t>Spiritualizing approach (83-84)</a:t>
            </a:r>
          </a:p>
          <a:p>
            <a:pPr>
              <a:buFont typeface="Arial" charset="0"/>
              <a:buChar char="•"/>
              <a:defRPr/>
            </a:pPr>
            <a:r>
              <a:rPr lang="en-US" b="1" dirty="0" smtClean="0">
                <a:solidFill>
                  <a:schemeClr val="bg1"/>
                </a:solidFill>
                <a:effectLst>
                  <a:outerShdw blurRad="50800" dist="101600" dir="2700000" algn="tl" rotWithShape="0">
                    <a:srgbClr val="000000"/>
                  </a:outerShdw>
                </a:effectLst>
                <a:latin typeface="Arial" charset="0"/>
                <a:cs typeface="Arial" charset="0"/>
              </a:rPr>
              <a:t>See dispensations but insist on one covenant of grace (8)</a:t>
            </a:r>
          </a:p>
          <a:p>
            <a:pPr>
              <a:buFont typeface="Arial" charset="0"/>
              <a:buChar char="•"/>
              <a:defRPr/>
            </a:pPr>
            <a:r>
              <a:rPr lang="en-US" b="1" dirty="0" smtClean="0">
                <a:solidFill>
                  <a:schemeClr val="bg1"/>
                </a:solidFill>
                <a:effectLst>
                  <a:outerShdw blurRad="50800" dist="101600" dir="2700000" algn="tl" rotWithShape="0">
                    <a:srgbClr val="000000"/>
                  </a:outerShdw>
                </a:effectLst>
                <a:latin typeface="Arial" charset="0"/>
                <a:cs typeface="Arial" charset="0"/>
              </a:rPr>
              <a:t>Biblical covenants have elements besides redemption (85)</a:t>
            </a:r>
          </a:p>
          <a:p>
            <a:pPr>
              <a:buFont typeface="Arial" charset="0"/>
              <a:buChar char="•"/>
              <a:defRPr/>
            </a:pPr>
            <a:r>
              <a:rPr lang="en-US" b="1" dirty="0" smtClean="0">
                <a:solidFill>
                  <a:schemeClr val="bg1"/>
                </a:solidFill>
                <a:effectLst>
                  <a:outerShdw blurRad="50800" dist="101600" dir="2700000" algn="tl" rotWithShape="0">
                    <a:srgbClr val="000000"/>
                  </a:outerShdw>
                </a:effectLst>
                <a:latin typeface="Arial" charset="0"/>
                <a:cs typeface="Arial" charset="0"/>
              </a:rPr>
              <a:t>Goal of history not broad enough—excludes purposes for Israel, church, angels, universe (85-86)</a:t>
            </a:r>
          </a:p>
          <a:p>
            <a:pPr>
              <a:buFont typeface="Arial" charset="0"/>
              <a:buChar char="•"/>
              <a:defRPr/>
            </a:pPr>
            <a:r>
              <a:rPr lang="en-US" b="1" dirty="0" smtClean="0">
                <a:solidFill>
                  <a:schemeClr val="bg1"/>
                </a:solidFill>
                <a:effectLst>
                  <a:outerShdw blurRad="50800" dist="101600" dir="2700000" algn="tl" rotWithShape="0">
                    <a:srgbClr val="000000"/>
                  </a:outerShdw>
                </a:effectLst>
                <a:latin typeface="Arial" charset="0"/>
                <a:cs typeface="Arial" charset="0"/>
              </a:rPr>
              <a:t>Older views not necessarily right (the issue is scriptural)</a:t>
            </a:r>
          </a:p>
          <a:p>
            <a:pPr>
              <a:buFont typeface="Arial" charset="0"/>
              <a:buChar char="•"/>
              <a:defRPr/>
            </a:pPr>
            <a:r>
              <a:rPr lang="ja-JP" altLang="en-US" b="1" dirty="0" smtClean="0">
                <a:solidFill>
                  <a:schemeClr val="bg1"/>
                </a:solidFill>
                <a:effectLst>
                  <a:outerShdw blurRad="50800" dist="101600" dir="2700000" algn="tl" rotWithShape="0">
                    <a:srgbClr val="000000"/>
                  </a:outerShdw>
                </a:effectLst>
                <a:latin typeface="Arial" charset="0"/>
                <a:cs typeface="Arial" charset="0"/>
              </a:rPr>
              <a:t>“</a:t>
            </a:r>
            <a:r>
              <a:rPr lang="en-US" b="1" dirty="0" smtClean="0">
                <a:solidFill>
                  <a:schemeClr val="bg1"/>
                </a:solidFill>
                <a:effectLst>
                  <a:outerShdw blurRad="50800" dist="101600" dir="2700000" algn="tl" rotWithShape="0">
                    <a:srgbClr val="000000"/>
                  </a:outerShdw>
                </a:effectLst>
                <a:latin typeface="Arial" charset="0"/>
                <a:cs typeface="Arial" charset="0"/>
              </a:rPr>
              <a:t>Covenant of grace</a:t>
            </a:r>
            <a:r>
              <a:rPr lang="ja-JP" altLang="en-US" b="1" dirty="0" smtClean="0">
                <a:solidFill>
                  <a:schemeClr val="bg1"/>
                </a:solidFill>
                <a:effectLst>
                  <a:outerShdw blurRad="50800" dist="101600" dir="2700000" algn="tl" rotWithShape="0">
                    <a:srgbClr val="000000"/>
                  </a:outerShdw>
                </a:effectLst>
                <a:latin typeface="Arial" charset="0"/>
                <a:cs typeface="Arial" charset="0"/>
              </a:rPr>
              <a:t>”</a:t>
            </a:r>
            <a:r>
              <a:rPr lang="en-US" b="1" dirty="0" smtClean="0">
                <a:solidFill>
                  <a:schemeClr val="bg1"/>
                </a:solidFill>
                <a:effectLst>
                  <a:outerShdw blurRad="50800" dist="101600" dir="2700000" algn="tl" rotWithShape="0">
                    <a:srgbClr val="000000"/>
                  </a:outerShdw>
                </a:effectLst>
                <a:latin typeface="Arial" charset="0"/>
                <a:cs typeface="Arial" charset="0"/>
              </a:rPr>
              <a:t> and </a:t>
            </a:r>
            <a:r>
              <a:rPr lang="ja-JP" altLang="en-US" b="1" dirty="0" smtClean="0">
                <a:solidFill>
                  <a:schemeClr val="bg1"/>
                </a:solidFill>
                <a:effectLst>
                  <a:outerShdw blurRad="50800" dist="101600" dir="2700000" algn="tl" rotWithShape="0">
                    <a:srgbClr val="000000"/>
                  </a:outerShdw>
                </a:effectLst>
                <a:latin typeface="Arial" charset="0"/>
                <a:cs typeface="Arial" charset="0"/>
              </a:rPr>
              <a:t>“</a:t>
            </a:r>
            <a:r>
              <a:rPr lang="en-US" b="1" dirty="0" smtClean="0">
                <a:solidFill>
                  <a:schemeClr val="bg1"/>
                </a:solidFill>
                <a:effectLst>
                  <a:outerShdw blurRad="50800" dist="101600" dir="2700000" algn="tl" rotWithShape="0">
                    <a:srgbClr val="000000"/>
                  </a:outerShdw>
                </a:effectLst>
                <a:latin typeface="Arial" charset="0"/>
                <a:cs typeface="Arial" charset="0"/>
              </a:rPr>
              <a:t>covenant of works</a:t>
            </a:r>
            <a:r>
              <a:rPr lang="ja-JP" altLang="en-US" b="1" dirty="0" smtClean="0">
                <a:solidFill>
                  <a:schemeClr val="bg1"/>
                </a:solidFill>
                <a:effectLst>
                  <a:outerShdw blurRad="50800" dist="101600" dir="2700000" algn="tl" rotWithShape="0">
                    <a:srgbClr val="000000"/>
                  </a:outerShdw>
                </a:effectLst>
                <a:latin typeface="Arial" charset="0"/>
                <a:cs typeface="Arial" charset="0"/>
              </a:rPr>
              <a:t>”</a:t>
            </a:r>
            <a:r>
              <a:rPr lang="en-US" b="1" dirty="0" smtClean="0">
                <a:solidFill>
                  <a:schemeClr val="bg1"/>
                </a:solidFill>
                <a:effectLst>
                  <a:outerShdw blurRad="50800" dist="101600" dir="2700000" algn="tl" rotWithShape="0">
                    <a:srgbClr val="000000"/>
                  </a:outerShdw>
                </a:effectLst>
                <a:latin typeface="Arial" charset="0"/>
                <a:cs typeface="Arial" charset="0"/>
              </a:rPr>
              <a:t> are never found in the Bible (82)</a:t>
            </a:r>
          </a:p>
          <a:p>
            <a:pPr>
              <a:buFont typeface="Arial" charset="0"/>
              <a:buChar char="•"/>
              <a:defRPr/>
            </a:pPr>
            <a:r>
              <a:rPr lang="en-US" b="1" dirty="0" smtClean="0">
                <a:solidFill>
                  <a:schemeClr val="bg1"/>
                </a:solidFill>
                <a:effectLst>
                  <a:outerShdw blurRad="50800" dist="101600" dir="2700000" algn="tl" rotWithShape="0">
                    <a:srgbClr val="000000"/>
                  </a:outerShdw>
                </a:effectLst>
                <a:latin typeface="Arial" charset="0"/>
                <a:cs typeface="Arial" charset="0"/>
              </a:rPr>
              <a:t>Passages cited (Deut. 6:5, 10-12; 30:15-20) = life in the Promised Land (not heaven) (Ryrie, 189)</a:t>
            </a:r>
          </a:p>
          <a:p>
            <a:pPr>
              <a:buFont typeface="Arial" charset="0"/>
              <a:buChar char="•"/>
              <a:defRPr/>
            </a:pPr>
            <a:r>
              <a:rPr lang="en-US" b="1" dirty="0" smtClean="0">
                <a:solidFill>
                  <a:schemeClr val="bg1"/>
                </a:solidFill>
                <a:effectLst>
                  <a:outerShdw blurRad="50800" dist="101600" dir="2700000" algn="tl" rotWithShape="0">
                    <a:srgbClr val="000000"/>
                  </a:outerShdw>
                </a:effectLst>
                <a:latin typeface="Arial" charset="0"/>
                <a:cs typeface="Arial" charset="0"/>
              </a:rPr>
              <a:t>Use of deductive (not inductive) interpretation rather than clear statements (Ryrie, 189-90)</a:t>
            </a:r>
          </a:p>
          <a:p>
            <a:pPr>
              <a:buFont typeface="Arial" charset="0"/>
              <a:buChar char="•"/>
              <a:defRPr/>
            </a:pPr>
            <a:r>
              <a:rPr lang="en-US" b="1" dirty="0" smtClean="0">
                <a:solidFill>
                  <a:schemeClr val="bg1"/>
                </a:solidFill>
                <a:effectLst>
                  <a:outerShdw blurRad="50800" dist="101600" dir="2700000" algn="tl" rotWithShape="0">
                    <a:srgbClr val="000000"/>
                  </a:outerShdw>
                </a:effectLst>
                <a:latin typeface="Arial" charset="0"/>
                <a:cs typeface="Arial" charset="0"/>
              </a:rPr>
              <a:t>Reads the NT back into the OT (Ryrie, 191-93)</a:t>
            </a:r>
          </a:p>
          <a:p>
            <a:pPr>
              <a:buFont typeface="Arial" charset="0"/>
              <a:buChar char="•"/>
              <a:defRPr/>
            </a:pPr>
            <a:r>
              <a:rPr lang="en-US" b="1" dirty="0" smtClean="0">
                <a:solidFill>
                  <a:schemeClr val="bg1"/>
                </a:solidFill>
                <a:effectLst>
                  <a:outerShdw blurRad="50800" dist="101600" dir="2700000" algn="tl" rotWithShape="0">
                    <a:srgbClr val="000000"/>
                  </a:outerShdw>
                </a:effectLst>
                <a:latin typeface="Arial" charset="0"/>
                <a:cs typeface="Arial" charset="0"/>
              </a:rPr>
              <a:t>Abrahamic Covenant conditional</a:t>
            </a:r>
          </a:p>
          <a:p>
            <a:pPr>
              <a:buFont typeface="Arial" charset="0"/>
              <a:buChar char="•"/>
              <a:defRPr/>
            </a:pPr>
            <a:endParaRPr lang="en-US" b="1" dirty="0" smtClean="0">
              <a:solidFill>
                <a:schemeClr val="bg1"/>
              </a:solidFill>
              <a:effectLst>
                <a:outerShdw blurRad="50800" dist="101600" dir="2700000" algn="tl" rotWithShape="0">
                  <a:srgbClr val="000000"/>
                </a:outerShdw>
              </a:effectLst>
              <a:latin typeface="Arial" charset="0"/>
              <a:cs typeface="Arial" charset="0"/>
            </a:endParaRPr>
          </a:p>
        </p:txBody>
      </p:sp>
      <p:sp>
        <p:nvSpPr>
          <p:cNvPr id="4" name="TextBox 3"/>
          <p:cNvSpPr txBox="1"/>
          <p:nvPr/>
        </p:nvSpPr>
        <p:spPr>
          <a:xfrm>
            <a:off x="0" y="6477000"/>
            <a:ext cx="9144000" cy="307777"/>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1400" b="1" smtClean="0">
                <a:solidFill>
                  <a:schemeClr val="bg1"/>
                </a:solidFill>
                <a:latin typeface="Arial" charset="0"/>
                <a:cs typeface="Arial" charset="0"/>
              </a:rPr>
              <a:t>Paul N. Benware, </a:t>
            </a:r>
            <a:r>
              <a:rPr lang="en-US" sz="1400" b="1" i="1" smtClean="0">
                <a:solidFill>
                  <a:schemeClr val="bg1"/>
                </a:solidFill>
                <a:latin typeface="Arial" charset="0"/>
                <a:cs typeface="Arial" charset="0"/>
              </a:rPr>
              <a:t>Understanding End Times Prophecy, </a:t>
            </a:r>
            <a:r>
              <a:rPr lang="en-US" sz="1400" b="1" smtClean="0">
                <a:solidFill>
                  <a:schemeClr val="bg1"/>
                </a:solidFill>
                <a:latin typeface="Arial" charset="0"/>
                <a:cs typeface="Arial" charset="0"/>
              </a:rPr>
              <a:t>83-86; cf. Ryrie, </a:t>
            </a:r>
            <a:r>
              <a:rPr lang="en-US" sz="1400" b="1" i="1" smtClean="0">
                <a:solidFill>
                  <a:schemeClr val="bg1"/>
                </a:solidFill>
                <a:latin typeface="Arial" charset="0"/>
                <a:cs typeface="Arial" charset="0"/>
              </a:rPr>
              <a:t>Dispensationalism</a:t>
            </a:r>
            <a:r>
              <a:rPr lang="en-US" sz="1400" b="1" smtClean="0">
                <a:solidFill>
                  <a:schemeClr val="bg1"/>
                </a:solidFill>
                <a:latin typeface="Arial" charset="0"/>
                <a:cs typeface="Arial" charset="0"/>
              </a:rPr>
              <a:t>, 189, 193</a:t>
            </a:r>
          </a:p>
        </p:txBody>
      </p:sp>
      <p:cxnSp>
        <p:nvCxnSpPr>
          <p:cNvPr id="46085" name="Straight Connector 7"/>
          <p:cNvCxnSpPr>
            <a:cxnSpLocks noChangeShapeType="1"/>
          </p:cNvCxnSpPr>
          <p:nvPr/>
        </p:nvCxnSpPr>
        <p:spPr bwMode="auto">
          <a:xfrm>
            <a:off x="0" y="2895600"/>
            <a:ext cx="9144000"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dirty="0" smtClean="0">
                <a:effectLst>
                  <a:outerShdw blurRad="38100" dist="38100" dir="2700000" algn="tl">
                    <a:srgbClr val="000000"/>
                  </a:outerShdw>
                </a:effectLst>
                <a:latin typeface="Arial" charset="0"/>
                <a:ea typeface="ＭＳ Ｐゴシック" charset="0"/>
                <a:cs typeface="ＭＳ Ｐゴシック" charset="0"/>
              </a:rPr>
              <a:t>…</a:t>
            </a:r>
            <a:r>
              <a:rPr lang="zh-CN" altLang="en-US" b="1" dirty="0" smtClean="0">
                <a:effectLst>
                  <a:outerShdw blurRad="38100" dist="38100" dir="2700000" algn="tl">
                    <a:srgbClr val="000000"/>
                  </a:outerShdw>
                </a:effectLst>
                <a:latin typeface="Arial" charset="0"/>
                <a:ea typeface="ＭＳ Ｐゴシック" charset="0"/>
                <a:cs typeface="ＭＳ Ｐゴシック" charset="0"/>
              </a:rPr>
              <a:t>准备他的入口</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2072596"/>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TellusOr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ctrTitle"/>
          </p:nvPr>
        </p:nvSpPr>
        <p:spPr>
          <a:xfrm>
            <a:off x="53340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zh-CN" altLang="en-US" b="1" dirty="0" smtClean="0">
                <a:solidFill>
                  <a:schemeClr val="bg1"/>
                </a:solidFill>
                <a:latin typeface="Arial" charset="0"/>
                <a:ea typeface="ＭＳ Ｐゴシック" charset="0"/>
                <a:cs typeface="ＭＳ Ｐゴシック" charset="0"/>
              </a:rPr>
              <a:t>星星</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应为</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他</a:t>
            </a:r>
            <a:r>
              <a:rPr lang="zh-CN" altLang="en-US" b="1" dirty="0">
                <a:solidFill>
                  <a:schemeClr val="bg1"/>
                </a:solidFill>
                <a:latin typeface="Arial" charset="0"/>
                <a:ea typeface="ＭＳ Ｐゴシック" charset="0"/>
                <a:cs typeface="ＭＳ Ｐゴシック" charset="0"/>
              </a:rPr>
              <a:t>鼓</a:t>
            </a:r>
            <a:r>
              <a:rPr lang="zh-CN" altLang="en-US" b="1" dirty="0" smtClean="0">
                <a:solidFill>
                  <a:schemeClr val="bg1"/>
                </a:solidFill>
                <a:latin typeface="Arial" charset="0"/>
                <a:ea typeface="ＭＳ Ｐゴシック" charset="0"/>
                <a:cs typeface="ＭＳ Ｐゴシック" charset="0"/>
              </a:rPr>
              <a:t>掌</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用</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雷</a:t>
            </a:r>
            <a:r>
              <a:rPr lang="zh-CN" altLang="en-US" b="1" dirty="0">
                <a:solidFill>
                  <a:schemeClr val="bg1"/>
                </a:solidFill>
                <a:latin typeface="Arial" charset="0"/>
                <a:ea typeface="ＭＳ Ｐゴシック" charset="0"/>
                <a:cs typeface="ＭＳ Ｐゴシック" charset="0"/>
              </a:rPr>
              <a:t>鸣般</a:t>
            </a:r>
            <a:r>
              <a:rPr lang="zh-CN" altLang="en-US" b="1" dirty="0" smtClean="0">
                <a:solidFill>
                  <a:schemeClr val="bg1"/>
                </a:solidFill>
                <a:latin typeface="Arial" charset="0"/>
                <a:ea typeface="ＭＳ Ｐゴシック" charset="0"/>
                <a:cs typeface="ＭＳ Ｐゴシック" charset="0"/>
              </a:rPr>
              <a:t>的</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赞</a:t>
            </a:r>
            <a:r>
              <a:rPr lang="zh-CN" altLang="en-US" b="1" dirty="0">
                <a:solidFill>
                  <a:schemeClr val="bg1"/>
                </a:solidFill>
                <a:latin typeface="Arial" charset="0"/>
                <a:ea typeface="ＭＳ Ｐゴシック" charset="0"/>
                <a:cs typeface="ＭＳ Ｐゴシック" charset="0"/>
              </a:rPr>
              <a:t>美</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4548868"/>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zh-CN" altLang="en-US" b="1" dirty="0" smtClean="0">
                <a:solidFill>
                  <a:schemeClr val="bg1"/>
                </a:solidFill>
                <a:latin typeface="Arial" charset="0"/>
                <a:ea typeface="ＭＳ Ｐゴシック" charset="0"/>
                <a:cs typeface="ＭＳ Ｐゴシック" charset="0"/>
              </a:rPr>
              <a:t>他眼中</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的</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甜美的</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光</a:t>
            </a:r>
            <a:r>
              <a:rPr lang="zh-CN" altLang="en-US" b="1" dirty="0" smtClean="0">
                <a:solidFill>
                  <a:schemeClr val="bg1"/>
                </a:solidFill>
                <a:latin typeface="Arial" charset="0"/>
                <a:ea typeface="ＭＳ Ｐゴシック" charset="0"/>
                <a:cs typeface="ＭＳ Ｐゴシック" charset="0"/>
              </a:rPr>
              <a:t>芒</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应加强</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那</a:t>
            </a:r>
            <a:r>
              <a:rPr lang="zh-CN" altLang="en-US" b="1" dirty="0" smtClean="0">
                <a:solidFill>
                  <a:schemeClr val="bg1"/>
                </a:solidFill>
                <a:latin typeface="Arial" charset="0"/>
                <a:ea typeface="ＭＳ Ｐゴシック" charset="0"/>
                <a:cs typeface="ＭＳ Ｐゴシック" charset="0"/>
              </a:rPr>
              <a:t>些</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等待</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3876981"/>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zh-CN" altLang="en-US" b="1" dirty="0" smtClean="0">
                <a:solidFill>
                  <a:schemeClr val="bg1"/>
                </a:solidFill>
                <a:latin typeface="Arial" charset="0"/>
                <a:ea typeface="ＭＳ Ｐゴシック" charset="0"/>
                <a:cs typeface="ＭＳ Ｐゴシック" charset="0"/>
              </a:rPr>
              <a:t>我们应看他</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然后面对面</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8741361"/>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Rectangle 3"/>
          <p:cNvSpPr>
            <a:spLocks noGrp="1" noChangeArrowheads="1"/>
          </p:cNvSpPr>
          <p:nvPr>
            <p:ph type="title" idx="4294967295"/>
          </p:nvPr>
        </p:nvSpPr>
        <p:spPr>
          <a:xfrm>
            <a:off x="762000" y="4953000"/>
            <a:ext cx="7772400" cy="762000"/>
          </a:xfrm>
          <a:noFill/>
          <a:ln>
            <a:noFill/>
          </a:ln>
        </p:spPr>
        <p:txBody>
          <a:bodyPr vert="horz" wrap="square" lIns="91440" tIns="45720" rIns="91440" bIns="45720" numCol="1" anchor="ctr" anchorCtr="0" compatLnSpc="1">
            <a:prstTxWarp prst="textNoShape">
              <a:avLst/>
            </a:prstTxWarp>
          </a:bodyPr>
          <a:lstStyle/>
          <a:p>
            <a:r>
              <a:rPr lang="zh-CN" altLang="en-US" b="1" dirty="0" smtClean="0">
                <a:solidFill>
                  <a:schemeClr val="bg1"/>
                </a:solidFill>
                <a:effectLst>
                  <a:glow rad="228600">
                    <a:schemeClr val="tx1"/>
                  </a:glow>
                </a:effectLst>
                <a:latin typeface="Arial" charset="0"/>
                <a:ea typeface="ＭＳ Ｐゴシック" charset="0"/>
                <a:cs typeface="ＭＳ Ｐゴシック" charset="0"/>
              </a:rPr>
              <a:t>噢，我们应看他</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638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457200"/>
            <a:r>
              <a:rPr lang="zh-CN" altLang="en-US" sz="4400" b="1" dirty="0" smtClean="0">
                <a:solidFill>
                  <a:srgbClr val="FFFFFF"/>
                </a:solidFill>
                <a:effectLst>
                  <a:glow rad="228600">
                    <a:srgbClr val="000000"/>
                  </a:glow>
                </a:effectLst>
                <a:latin typeface="Arial" charset="0"/>
                <a:cs typeface="ＭＳ Ｐゴシック"/>
              </a:rPr>
              <a:t>是的，我们应看他</a:t>
            </a:r>
            <a:endParaRPr lang="en-US" sz="4400" b="1" dirty="0">
              <a:solidFill>
                <a:srgbClr val="FFFFFF"/>
              </a:solidFill>
              <a:effectLst>
                <a:glow rad="228600">
                  <a:srgbClr val="000000"/>
                </a:glow>
              </a:effectLst>
              <a:latin typeface="Arial" charset="0"/>
              <a:cs typeface="ＭＳ Ｐゴシック"/>
            </a:endParaRPr>
          </a:p>
        </p:txBody>
      </p:sp>
    </p:spTree>
    <p:extLst>
      <p:ext uri="{BB962C8B-B14F-4D97-AF65-F5344CB8AC3E}">
        <p14:creationId xmlns:p14="http://schemas.microsoft.com/office/powerpoint/2010/main" val="3287108647"/>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685800" y="4495800"/>
            <a:ext cx="7924800" cy="1981200"/>
          </a:xfrm>
        </p:spPr>
        <p:txBody>
          <a:bodyPr/>
          <a:lstStyle/>
          <a:p>
            <a:r>
              <a:rPr lang="en-US" b="1" dirty="0" smtClean="0">
                <a:latin typeface="Arial" charset="0"/>
                <a:ea typeface="ＭＳ Ｐゴシック" charset="0"/>
                <a:cs typeface="ＭＳ Ｐゴシック" charset="0"/>
              </a:rPr>
              <a:t>…</a:t>
            </a:r>
            <a:r>
              <a:rPr lang="zh-CN" altLang="en-US" b="1" dirty="0" smtClean="0">
                <a:latin typeface="Arial" charset="0"/>
                <a:ea typeface="ＭＳ Ｐゴシック" charset="0"/>
                <a:cs typeface="ＭＳ Ｐゴシック" charset="0"/>
              </a:rPr>
              <a:t>在所有的荣耀</a:t>
            </a:r>
            <a:r>
              <a:rPr lang="en-US" altLang="zh-CN" b="1" dirty="0" smtClean="0">
                <a:latin typeface="Arial" charset="0"/>
                <a:ea typeface="ＭＳ Ｐゴシック" charset="0"/>
                <a:cs typeface="ＭＳ Ｐゴシック" charset="0"/>
              </a:rPr>
              <a:t/>
            </a:r>
            <a:br>
              <a:rPr lang="en-US" altLang="zh-CN" b="1" dirty="0" smtClean="0">
                <a:latin typeface="Arial" charset="0"/>
                <a:ea typeface="ＭＳ Ｐゴシック" charset="0"/>
                <a:cs typeface="ＭＳ Ｐゴシック" charset="0"/>
              </a:rPr>
            </a:br>
            <a:r>
              <a:rPr lang="zh-CN" altLang="en-US" b="1" dirty="0" smtClean="0">
                <a:latin typeface="Arial" charset="0"/>
                <a:ea typeface="ＭＳ Ｐゴシック" charset="0"/>
                <a:cs typeface="ＭＳ Ｐゴシック" charset="0"/>
              </a:rPr>
              <a:t>面对面</a:t>
            </a:r>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1017626"/>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2743200" y="1371600"/>
            <a:ext cx="3962400" cy="1905000"/>
          </a:xfrm>
        </p:spPr>
        <p:txBody>
          <a:bodyPr/>
          <a:lstStyle/>
          <a:p>
            <a:pPr eaLnBrk="1" hangingPunct="1"/>
            <a:r>
              <a:rPr lang="zh-CN" altLang="en-US" b="1" dirty="0" smtClean="0">
                <a:latin typeface="Times New Roman" charset="0"/>
                <a:ea typeface="ＭＳ Ｐゴシック" charset="0"/>
                <a:cs typeface="ＭＳ Ｐゴシック" charset="0"/>
              </a:rPr>
              <a:t>我们应看他</a:t>
            </a:r>
            <a:endParaRPr lang="en-US" b="1" dirty="0">
              <a:latin typeface="Times New Roman" charset="0"/>
              <a:ea typeface="ＭＳ Ｐゴシック" charset="0"/>
              <a:cs typeface="ＭＳ Ｐゴシック" charset="0"/>
            </a:endParaRPr>
          </a:p>
        </p:txBody>
      </p:sp>
      <p:sp>
        <p:nvSpPr>
          <p:cNvPr id="146436"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4400" b="1" dirty="0" smtClean="0">
                <a:solidFill>
                  <a:srgbClr val="000000"/>
                </a:solidFill>
                <a:cs typeface="+mn-cs"/>
              </a:rPr>
              <a:t>我们应看他</a:t>
            </a:r>
            <a:endParaRPr lang="en-US" sz="4400" b="1" dirty="0">
              <a:solidFill>
                <a:srgbClr val="000000"/>
              </a:solidFill>
              <a:cs typeface="+mn-cs"/>
            </a:endParaRPr>
          </a:p>
        </p:txBody>
      </p:sp>
    </p:spTree>
    <p:extLst>
      <p:ext uri="{BB962C8B-B14F-4D97-AF65-F5344CB8AC3E}">
        <p14:creationId xmlns:p14="http://schemas.microsoft.com/office/powerpoint/2010/main" val="56118479"/>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Effect transition="in" filter="dissolve">
                                      <p:cBhvr>
                                        <p:cTn id="7" dur="500"/>
                                        <p:tgtEl>
                                          <p:spTgt spid="146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dirty="0" smtClean="0">
                <a:solidFill>
                  <a:schemeClr val="bg1"/>
                </a:solidFill>
                <a:latin typeface="Arial" charset="0"/>
                <a:ea typeface="ＭＳ Ｐゴシック" charset="0"/>
                <a:cs typeface="ＭＳ Ｐゴシック" charset="0"/>
              </a:rPr>
              <a:t>…</a:t>
            </a:r>
            <a:r>
              <a:rPr lang="zh-CN" altLang="en-US" b="1" dirty="0" smtClean="0">
                <a:solidFill>
                  <a:schemeClr val="bg1"/>
                </a:solidFill>
                <a:latin typeface="Arial" charset="0"/>
                <a:ea typeface="ＭＳ Ｐゴシック" charset="0"/>
                <a:cs typeface="ＭＳ Ｐゴシック" charset="0"/>
              </a:rPr>
              <a:t>面对我们的救主</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和主的脸</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0308562"/>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zh-CN" altLang="en-US" b="1" dirty="0" smtClean="0">
                <a:solidFill>
                  <a:schemeClr val="bg1"/>
                </a:solidFill>
                <a:latin typeface="Arial" charset="0"/>
                <a:ea typeface="ＭＳ Ｐゴシック" charset="0"/>
                <a:cs typeface="ＭＳ Ｐゴシック" charset="0"/>
              </a:rPr>
              <a:t>天使将吹响</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smtClean="0">
                <a:solidFill>
                  <a:schemeClr val="bg1"/>
                </a:solidFill>
                <a:latin typeface="Arial" charset="0"/>
                <a:ea typeface="ＭＳ Ｐゴシック" charset="0"/>
                <a:cs typeface="ＭＳ Ｐゴシック" charset="0"/>
              </a:rPr>
              <a:t>他的到来的呐喊</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84889497"/>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Rectangle 3"/>
          <p:cNvSpPr>
            <a:spLocks noGrp="1" noChangeArrowheads="1"/>
          </p:cNvSpPr>
          <p:nvPr>
            <p:ph type="title" idx="4294967295"/>
          </p:nvPr>
        </p:nvSpPr>
        <p:spPr/>
        <p:txBody>
          <a:bodyPr/>
          <a:lstStyle/>
          <a:p>
            <a:r>
              <a:rPr lang="zh-CN" altLang="en-US" b="1" dirty="0">
                <a:latin typeface="Arial" charset="0"/>
                <a:ea typeface="ＭＳ Ｐゴシック" charset="0"/>
                <a:cs typeface="ＭＳ Ｐゴシック" charset="0"/>
              </a:rPr>
              <a:t>睡</a:t>
            </a:r>
            <a:r>
              <a:rPr lang="zh-CN" altLang="en-US" b="1" dirty="0" smtClean="0">
                <a:latin typeface="Arial" charset="0"/>
                <a:ea typeface="ＭＳ Ｐゴシック" charset="0"/>
                <a:cs typeface="ＭＳ Ｐゴシック" charset="0"/>
              </a:rPr>
              <a:t>眠应从上升</a:t>
            </a:r>
            <a:r>
              <a:rPr lang="en-US" altLang="zh-CN" b="1" dirty="0" smtClean="0">
                <a:latin typeface="Arial" charset="0"/>
                <a:ea typeface="ＭＳ Ｐゴシック" charset="0"/>
                <a:cs typeface="ＭＳ Ｐゴシック" charset="0"/>
              </a:rPr>
              <a:t/>
            </a:r>
            <a:br>
              <a:rPr lang="en-US" altLang="zh-CN" b="1" dirty="0" smtClean="0">
                <a:latin typeface="Arial" charset="0"/>
                <a:ea typeface="ＭＳ Ｐゴシック" charset="0"/>
                <a:cs typeface="ＭＳ Ｐゴシック" charset="0"/>
              </a:rPr>
            </a:br>
            <a:r>
              <a:rPr lang="en-US" b="1" dirty="0" smtClean="0">
                <a:latin typeface="Arial" charset="0"/>
                <a:ea typeface="ＭＳ Ｐゴシック" charset="0"/>
                <a:cs typeface="ＭＳ Ｐゴシック" charset="0"/>
              </a:rPr>
              <a:t> </a:t>
            </a:r>
            <a:r>
              <a:rPr lang="zh-CN" altLang="en-US" b="1" dirty="0" smtClean="0">
                <a:latin typeface="Arial" charset="0"/>
                <a:ea typeface="ＭＳ Ｐゴシック" charset="0"/>
                <a:cs typeface="ＭＳ Ｐゴシック" charset="0"/>
              </a:rPr>
              <a:t>他们沉睡的地方</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9551499"/>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0" y="0"/>
            <a:ext cx="9144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endParaRPr lang="en-US">
              <a:solidFill>
                <a:srgbClr val="000000"/>
              </a:solidFill>
              <a:latin typeface="Comic Sans MS" pitchFamily="66" charset="0"/>
              <a:ea typeface="MS PGothic" pitchFamily="34" charset="-128"/>
            </a:endParaRPr>
          </a:p>
        </p:txBody>
      </p:sp>
      <p:sp>
        <p:nvSpPr>
          <p:cNvPr id="264195" name="Line 3"/>
          <p:cNvSpPr>
            <a:spLocks noChangeShapeType="1"/>
          </p:cNvSpPr>
          <p:nvPr/>
        </p:nvSpPr>
        <p:spPr bwMode="auto">
          <a:xfrm>
            <a:off x="1447800" y="3886200"/>
            <a:ext cx="6705600" cy="0"/>
          </a:xfrm>
          <a:prstGeom prst="line">
            <a:avLst/>
          </a:prstGeom>
          <a:noFill/>
          <a:ln w="76200">
            <a:solidFill>
              <a:srgbClr val="FF0000"/>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latin typeface="Comic Sans MS" charset="0"/>
              <a:ea typeface="ＭＳ Ｐゴシック" charset="-128"/>
              <a:cs typeface="ＭＳ Ｐゴシック" charset="-128"/>
            </a:endParaRPr>
          </a:p>
        </p:txBody>
      </p:sp>
      <p:sp>
        <p:nvSpPr>
          <p:cNvPr id="264196" name="Line 4"/>
          <p:cNvSpPr>
            <a:spLocks noChangeShapeType="1"/>
          </p:cNvSpPr>
          <p:nvPr/>
        </p:nvSpPr>
        <p:spPr bwMode="auto">
          <a:xfrm>
            <a:off x="7126288" y="2409825"/>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latin typeface="Comic Sans MS" charset="0"/>
              <a:ea typeface="ＭＳ Ｐゴシック" charset="-128"/>
              <a:cs typeface="ＭＳ Ｐゴシック" charset="-128"/>
            </a:endParaRPr>
          </a:p>
        </p:txBody>
      </p:sp>
      <p:sp>
        <p:nvSpPr>
          <p:cNvPr id="264197" name="Text Box 5"/>
          <p:cNvSpPr txBox="1">
            <a:spLocks noChangeArrowheads="1"/>
          </p:cNvSpPr>
          <p:nvPr/>
        </p:nvSpPr>
        <p:spPr bwMode="auto">
          <a:xfrm rot="-5400000">
            <a:off x="-677862" y="3459162"/>
            <a:ext cx="31242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a:solidFill>
                  <a:srgbClr val="FFFFFF"/>
                </a:solidFill>
                <a:latin typeface="Times New Roman" pitchFamily="18" charset="0"/>
                <a:ea typeface="SimSun" pitchFamily="2" charset="-122"/>
              </a:rPr>
              <a:t>教会时代</a:t>
            </a:r>
          </a:p>
        </p:txBody>
      </p:sp>
      <p:sp>
        <p:nvSpPr>
          <p:cNvPr id="264198" name="Text Box 6"/>
          <p:cNvSpPr txBox="1">
            <a:spLocks noChangeArrowheads="1"/>
          </p:cNvSpPr>
          <p:nvPr/>
        </p:nvSpPr>
        <p:spPr bwMode="auto">
          <a:xfrm>
            <a:off x="6019800" y="1066800"/>
            <a:ext cx="20574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rPr>
              <a:t>主再来</a:t>
            </a:r>
            <a:endParaRPr lang="zh-CN" altLang="en-US" sz="4000">
              <a:solidFill>
                <a:srgbClr val="000000"/>
              </a:solidFill>
              <a:latin typeface="Times New Roman" pitchFamily="18" charset="0"/>
              <a:ea typeface="SimSun" pitchFamily="2" charset="-122"/>
            </a:endParaRPr>
          </a:p>
        </p:txBody>
      </p:sp>
      <p:sp>
        <p:nvSpPr>
          <p:cNvPr id="264199" name="Text Box 7"/>
          <p:cNvSpPr txBox="1">
            <a:spLocks noChangeArrowheads="1"/>
          </p:cNvSpPr>
          <p:nvPr/>
        </p:nvSpPr>
        <p:spPr bwMode="auto">
          <a:xfrm>
            <a:off x="1828800" y="2743200"/>
            <a:ext cx="3733800" cy="295592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lnSpc>
                <a:spcPct val="80000"/>
              </a:lnSpc>
              <a:spcBef>
                <a:spcPct val="50000"/>
              </a:spcBef>
            </a:pPr>
            <a:r>
              <a:rPr lang="zh-CN" altLang="en-US" sz="4000" b="1">
                <a:solidFill>
                  <a:srgbClr val="FFFFFF"/>
                </a:solidFill>
                <a:latin typeface="Times New Roman" pitchFamily="18" charset="0"/>
                <a:ea typeface="SimSun" pitchFamily="2" charset="-122"/>
              </a:rPr>
              <a:t>福音的黄金</a:t>
            </a:r>
          </a:p>
          <a:p>
            <a:pPr algn="ctr">
              <a:lnSpc>
                <a:spcPct val="80000"/>
              </a:lnSpc>
              <a:spcBef>
                <a:spcPct val="50000"/>
              </a:spcBef>
            </a:pPr>
            <a:r>
              <a:rPr lang="zh-CN" altLang="en-US" sz="4000" b="1">
                <a:solidFill>
                  <a:srgbClr val="FFFFFF"/>
                </a:solidFill>
                <a:latin typeface="Times New Roman" pitchFamily="18" charset="0"/>
                <a:ea typeface="SimSun" pitchFamily="2" charset="-122"/>
              </a:rPr>
              <a:t>时代</a:t>
            </a:r>
          </a:p>
          <a:p>
            <a:pPr algn="ctr">
              <a:lnSpc>
                <a:spcPct val="80000"/>
              </a:lnSpc>
              <a:spcBef>
                <a:spcPct val="50000"/>
              </a:spcBef>
            </a:pPr>
            <a:r>
              <a:rPr lang="zh-CN" altLang="en-US" sz="4000" b="1">
                <a:solidFill>
                  <a:srgbClr val="FFFFFF"/>
                </a:solidFill>
                <a:latin typeface="Times New Roman" pitchFamily="18" charset="0"/>
                <a:ea typeface="SimSun" pitchFamily="2" charset="-122"/>
              </a:rPr>
              <a:t>大灾难</a:t>
            </a:r>
          </a:p>
          <a:p>
            <a:pPr algn="ctr">
              <a:lnSpc>
                <a:spcPct val="80000"/>
              </a:lnSpc>
              <a:spcBef>
                <a:spcPct val="50000"/>
              </a:spcBef>
            </a:pPr>
            <a:r>
              <a:rPr lang="zh-CN" altLang="en-US" sz="4000" b="1">
                <a:solidFill>
                  <a:srgbClr val="FFFFFF"/>
                </a:solidFill>
                <a:latin typeface="Times New Roman" pitchFamily="18" charset="0"/>
                <a:ea typeface="SimSun" pitchFamily="2" charset="-122"/>
              </a:rPr>
              <a:t>撒旦被捆绑</a:t>
            </a:r>
          </a:p>
        </p:txBody>
      </p:sp>
      <p:sp>
        <p:nvSpPr>
          <p:cNvPr id="264200" name="Text Box 8"/>
          <p:cNvSpPr txBox="1">
            <a:spLocks noChangeArrowheads="1"/>
          </p:cNvSpPr>
          <p:nvPr/>
        </p:nvSpPr>
        <p:spPr bwMode="auto">
          <a:xfrm rot="5400000" flipH="1">
            <a:off x="6119812" y="3786188"/>
            <a:ext cx="4951413"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3200" b="1">
                <a:solidFill>
                  <a:srgbClr val="FFCC00"/>
                </a:solidFill>
                <a:ea typeface="SimSun" pitchFamily="2" charset="-122"/>
              </a:rPr>
              <a:t>永恒的国度</a:t>
            </a:r>
            <a:endParaRPr lang="en-US" sz="3200" b="1">
              <a:solidFill>
                <a:srgbClr val="FFCC00"/>
              </a:solidFill>
              <a:ea typeface="SimSun" pitchFamily="2" charset="-122"/>
            </a:endParaRPr>
          </a:p>
        </p:txBody>
      </p:sp>
      <p:sp>
        <p:nvSpPr>
          <p:cNvPr id="264201" name="Text Box 9"/>
          <p:cNvSpPr txBox="1">
            <a:spLocks noChangeArrowheads="1"/>
          </p:cNvSpPr>
          <p:nvPr/>
        </p:nvSpPr>
        <p:spPr bwMode="auto">
          <a:xfrm rot="5381629">
            <a:off x="5875338" y="4868862"/>
            <a:ext cx="25146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0066"/>
                </a:solidFill>
                <a:latin typeface="Times New Roman" pitchFamily="18" charset="0"/>
                <a:ea typeface="SimSun" pitchFamily="2" charset="-122"/>
              </a:rPr>
              <a:t>审判</a:t>
            </a:r>
            <a:endParaRPr lang="zh-CN" altLang="en-US" sz="4000" b="1">
              <a:solidFill>
                <a:srgbClr val="000000"/>
              </a:solidFill>
              <a:latin typeface="Times New Roman" pitchFamily="18" charset="0"/>
              <a:ea typeface="SimSun" pitchFamily="2" charset="-122"/>
            </a:endParaRPr>
          </a:p>
        </p:txBody>
      </p:sp>
      <p:sp>
        <p:nvSpPr>
          <p:cNvPr id="264202" name="AutoShape 10"/>
          <p:cNvSpPr>
            <a:spLocks noChangeArrowheads="1"/>
          </p:cNvSpPr>
          <p:nvPr/>
        </p:nvSpPr>
        <p:spPr bwMode="auto">
          <a:xfrm rot="5400000">
            <a:off x="1104900" y="1104900"/>
            <a:ext cx="4495800" cy="5486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41 w 21600"/>
              <a:gd name="T13" fmla="*/ 3741 h 21600"/>
              <a:gd name="T14" fmla="*/ 17859 w 21600"/>
              <a:gd name="T15" fmla="*/ 17859 h 21600"/>
            </a:gdLst>
            <a:ahLst/>
            <a:cxnLst>
              <a:cxn ang="T8">
                <a:pos x="T0" y="T1"/>
              </a:cxn>
              <a:cxn ang="T9">
                <a:pos x="T2" y="T3"/>
              </a:cxn>
              <a:cxn ang="T10">
                <a:pos x="T4" y="T5"/>
              </a:cxn>
              <a:cxn ang="T11">
                <a:pos x="T6" y="T7"/>
              </a:cxn>
            </a:cxnLst>
            <a:rect l="T12" t="T13" r="T14" b="T15"/>
            <a:pathLst>
              <a:path w="21600" h="21600">
                <a:moveTo>
                  <a:pt x="0" y="0"/>
                </a:moveTo>
                <a:lnTo>
                  <a:pt x="3882" y="21600"/>
                </a:lnTo>
                <a:lnTo>
                  <a:pt x="17718" y="21600"/>
                </a:lnTo>
                <a:lnTo>
                  <a:pt x="21600" y="0"/>
                </a:lnTo>
                <a:lnTo>
                  <a:pt x="0" y="0"/>
                </a:lnTo>
                <a:close/>
              </a:path>
            </a:pathLst>
          </a:custGeom>
          <a:noFill/>
          <a:ln w="38100">
            <a:solidFill>
              <a:schemeClr val="accent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SG">
              <a:solidFill>
                <a:srgbClr val="000000"/>
              </a:solidFill>
              <a:latin typeface="Comic Sans MS" pitchFamily="66" charset="0"/>
              <a:ea typeface="MS PGothic" pitchFamily="34" charset="-128"/>
            </a:endParaRPr>
          </a:p>
        </p:txBody>
      </p:sp>
      <p:sp>
        <p:nvSpPr>
          <p:cNvPr id="264203" name="Rectangle 11"/>
          <p:cNvSpPr>
            <a:spLocks noGrp="1" noChangeArrowheads="1"/>
          </p:cNvSpPr>
          <p:nvPr>
            <p:ph type="title" idx="4294967295"/>
          </p:nvPr>
        </p:nvSpPr>
        <p:spPr>
          <a:xfrm>
            <a:off x="685800" y="228600"/>
            <a:ext cx="7772400" cy="762000"/>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b="1" smtClean="0">
                <a:solidFill>
                  <a:srgbClr val="FFFFFF"/>
                </a:solidFill>
                <a:ea typeface="SimSun" pitchFamily="2" charset="-122"/>
              </a:rPr>
              <a:t>后千禧年观</a:t>
            </a:r>
          </a:p>
        </p:txBody>
      </p:sp>
      <p:sp>
        <p:nvSpPr>
          <p:cNvPr id="829451" name="Text Box 15"/>
          <p:cNvSpPr txBox="1">
            <a:spLocks noChangeArrowheads="1"/>
          </p:cNvSpPr>
          <p:nvPr/>
        </p:nvSpPr>
        <p:spPr bwMode="auto">
          <a:xfrm>
            <a:off x="8234363" y="95250"/>
            <a:ext cx="909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rPr>
              <a:t>339e</a:t>
            </a:r>
            <a:endParaRPr lang="en-US" b="1">
              <a:solidFill>
                <a:srgbClr val="000000"/>
              </a:solidFill>
            </a:endParaRPr>
          </a:p>
        </p:txBody>
      </p:sp>
      <p:sp>
        <p:nvSpPr>
          <p:cNvPr id="824343" name="Text Box 23"/>
          <p:cNvSpPr txBox="1">
            <a:spLocks noChangeArrowheads="1"/>
          </p:cNvSpPr>
          <p:nvPr/>
        </p:nvSpPr>
        <p:spPr bwMode="auto">
          <a:xfrm>
            <a:off x="0" y="6156325"/>
            <a:ext cx="38100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FF"/>
                </a:solidFill>
                <a:latin typeface="Times New Roman" pitchFamily="18" charset="0"/>
                <a:ea typeface="SimSun" pitchFamily="2" charset="-122"/>
              </a:rPr>
              <a:t>启示录</a:t>
            </a:r>
            <a:r>
              <a:rPr lang="en-US" altLang="zh-CN" sz="4000" b="1">
                <a:solidFill>
                  <a:srgbClr val="FFFFFF"/>
                </a:solidFill>
                <a:latin typeface="Times New Roman" pitchFamily="18" charset="0"/>
              </a:rPr>
              <a:t> </a:t>
            </a:r>
            <a:r>
              <a:rPr lang="en-US" altLang="ja-JP" sz="4000" b="1">
                <a:solidFill>
                  <a:srgbClr val="FFFFFF"/>
                </a:solidFill>
                <a:latin typeface="Times New Roman" pitchFamily="18" charset="0"/>
              </a:rPr>
              <a:t>6-18</a:t>
            </a:r>
            <a:r>
              <a:rPr lang="zh-CN" altLang="en-US" sz="4000" b="1">
                <a:solidFill>
                  <a:srgbClr val="FFFFFF"/>
                </a:solidFill>
                <a:latin typeface="Times New Roman" pitchFamily="18" charset="0"/>
                <a:ea typeface="SimSun" pitchFamily="2" charset="-122"/>
              </a:rPr>
              <a:t>章</a:t>
            </a:r>
          </a:p>
        </p:txBody>
      </p:sp>
      <p:sp>
        <p:nvSpPr>
          <p:cNvPr id="824344" name="Text Box 24"/>
          <p:cNvSpPr txBox="1">
            <a:spLocks noChangeArrowheads="1"/>
          </p:cNvSpPr>
          <p:nvPr/>
        </p:nvSpPr>
        <p:spPr bwMode="auto">
          <a:xfrm>
            <a:off x="6172200" y="6156325"/>
            <a:ext cx="19050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4000" b="1">
                <a:solidFill>
                  <a:srgbClr val="FFFFFF"/>
                </a:solidFill>
                <a:latin typeface="Times New Roman" pitchFamily="18" charset="0"/>
                <a:ea typeface="ＭＳ Ｐゴシック" pitchFamily="34" charset="-128"/>
              </a:rPr>
              <a:t>19</a:t>
            </a:r>
          </a:p>
        </p:txBody>
      </p:sp>
      <p:sp>
        <p:nvSpPr>
          <p:cNvPr id="824345" name="Text Box 25"/>
          <p:cNvSpPr txBox="1">
            <a:spLocks noChangeArrowheads="1"/>
          </p:cNvSpPr>
          <p:nvPr/>
        </p:nvSpPr>
        <p:spPr bwMode="auto">
          <a:xfrm>
            <a:off x="3352800" y="6156325"/>
            <a:ext cx="19050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b="1">
                <a:solidFill>
                  <a:srgbClr val="FFFFFF"/>
                </a:solidFill>
                <a:latin typeface="Times New Roman" pitchFamily="18" charset="0"/>
              </a:rPr>
              <a:t>20</a:t>
            </a:r>
            <a:r>
              <a:rPr lang="zh-CN" altLang="en-US" sz="4000" b="1">
                <a:solidFill>
                  <a:srgbClr val="FFFFFF"/>
                </a:solidFill>
                <a:latin typeface="Times New Roman" pitchFamily="18" charset="0"/>
                <a:ea typeface="SimSun" pitchFamily="2" charset="-122"/>
              </a:rPr>
              <a:t>章</a:t>
            </a:r>
          </a:p>
        </p:txBody>
      </p:sp>
      <p:sp>
        <p:nvSpPr>
          <p:cNvPr id="824346" name="Text Box 26"/>
          <p:cNvSpPr txBox="1">
            <a:spLocks noChangeArrowheads="1"/>
          </p:cNvSpPr>
          <p:nvPr/>
        </p:nvSpPr>
        <p:spPr bwMode="auto">
          <a:xfrm>
            <a:off x="7696200" y="6156325"/>
            <a:ext cx="14478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4000" b="1">
                <a:solidFill>
                  <a:srgbClr val="FFFFFF"/>
                </a:solidFill>
                <a:latin typeface="Times New Roman" pitchFamily="18" charset="0"/>
                <a:ea typeface="ＭＳ Ｐゴシック" pitchFamily="34" charset="-128"/>
              </a:rPr>
              <a:t>21-22</a:t>
            </a:r>
          </a:p>
        </p:txBody>
      </p:sp>
    </p:spTree>
    <p:extLst>
      <p:ext uri="{BB962C8B-B14F-4D97-AF65-F5344CB8AC3E}">
        <p14:creationId xmlns:p14="http://schemas.microsoft.com/office/powerpoint/2010/main" val="78760286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264197"/>
                                        </p:tgtEl>
                                        <p:attrNameLst>
                                          <p:attrName>style.visibility</p:attrName>
                                        </p:attrNameLst>
                                      </p:cBhvr>
                                      <p:to>
                                        <p:strVal val="visible"/>
                                      </p:to>
                                    </p:set>
                                    <p:anim calcmode="lin" valueType="num">
                                      <p:cBhvr additive="base">
                                        <p:cTn id="7" dur="500" fill="hold"/>
                                        <p:tgtEl>
                                          <p:spTgt spid="264197"/>
                                        </p:tgtEl>
                                        <p:attrNameLst>
                                          <p:attrName>ppt_x</p:attrName>
                                        </p:attrNameLst>
                                      </p:cBhvr>
                                      <p:tavLst>
                                        <p:tav tm="0">
                                          <p:val>
                                            <p:strVal val="0-#ppt_w/2"/>
                                          </p:val>
                                        </p:tav>
                                        <p:tav tm="100000">
                                          <p:val>
                                            <p:strVal val="#ppt_x"/>
                                          </p:val>
                                        </p:tav>
                                      </p:tavLst>
                                    </p:anim>
                                    <p:anim calcmode="lin" valueType="num">
                                      <p:cBhvr additive="base">
                                        <p:cTn id="8" dur="500" fill="hold"/>
                                        <p:tgtEl>
                                          <p:spTgt spid="2641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wipe(left)">
                                      <p:cBhvr>
                                        <p:cTn id="12" dur="500"/>
                                        <p:tgtEl>
                                          <p:spTgt spid="264195"/>
                                        </p:tgtEl>
                                      </p:cBhvr>
                                    </p:animEffect>
                                  </p:childTnLst>
                                </p:cTn>
                              </p:par>
                            </p:childTnLst>
                          </p:cTn>
                        </p:par>
                        <p:par>
                          <p:cTn id="13" fill="hold" nodeType="afterGroup">
                            <p:stCondLst>
                              <p:cond delay="4000"/>
                            </p:stCondLst>
                            <p:childTnLst>
                              <p:par>
                                <p:cTn id="14" presetID="7" presetClass="entr" presetSubtype="8" fill="hold" grpId="0" nodeType="afterEffect">
                                  <p:stCondLst>
                                    <p:cond delay="1000"/>
                                  </p:stCondLst>
                                  <p:childTnLst>
                                    <p:set>
                                      <p:cBhvr>
                                        <p:cTn id="15" dur="1" fill="hold">
                                          <p:stCondLst>
                                            <p:cond delay="0"/>
                                          </p:stCondLst>
                                        </p:cTn>
                                        <p:tgtEl>
                                          <p:spTgt spid="264202"/>
                                        </p:tgtEl>
                                        <p:attrNameLst>
                                          <p:attrName>style.visibility</p:attrName>
                                        </p:attrNameLst>
                                      </p:cBhvr>
                                      <p:to>
                                        <p:strVal val="visible"/>
                                      </p:to>
                                    </p:set>
                                    <p:anim calcmode="lin" valueType="num">
                                      <p:cBhvr additive="base">
                                        <p:cTn id="16" dur="5000" fill="hold"/>
                                        <p:tgtEl>
                                          <p:spTgt spid="264202"/>
                                        </p:tgtEl>
                                        <p:attrNameLst>
                                          <p:attrName>ppt_x</p:attrName>
                                        </p:attrNameLst>
                                      </p:cBhvr>
                                      <p:tavLst>
                                        <p:tav tm="0">
                                          <p:val>
                                            <p:strVal val="0-#ppt_w/2"/>
                                          </p:val>
                                        </p:tav>
                                        <p:tav tm="100000">
                                          <p:val>
                                            <p:strVal val="#ppt_x"/>
                                          </p:val>
                                        </p:tav>
                                      </p:tavLst>
                                    </p:anim>
                                    <p:anim calcmode="lin" valueType="num">
                                      <p:cBhvr additive="base">
                                        <p:cTn id="17" dur="5000" fill="hold"/>
                                        <p:tgtEl>
                                          <p:spTgt spid="26420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264199"/>
                                        </p:tgtEl>
                                        <p:attrNameLst>
                                          <p:attrName>style.visibility</p:attrName>
                                        </p:attrNameLst>
                                      </p:cBhvr>
                                      <p:to>
                                        <p:strVal val="visible"/>
                                      </p:to>
                                    </p:set>
                                    <p:anim calcmode="lin" valueType="num">
                                      <p:cBhvr>
                                        <p:cTn id="21" dur="500" fill="hold"/>
                                        <p:tgtEl>
                                          <p:spTgt spid="264199"/>
                                        </p:tgtEl>
                                        <p:attrNameLst>
                                          <p:attrName>ppt_x</p:attrName>
                                        </p:attrNameLst>
                                      </p:cBhvr>
                                      <p:tavLst>
                                        <p:tav tm="0">
                                          <p:val>
                                            <p:strVal val="#ppt_x-#ppt_w/2"/>
                                          </p:val>
                                        </p:tav>
                                        <p:tav tm="100000">
                                          <p:val>
                                            <p:strVal val="#ppt_x"/>
                                          </p:val>
                                        </p:tav>
                                      </p:tavLst>
                                    </p:anim>
                                    <p:anim calcmode="lin" valueType="num">
                                      <p:cBhvr>
                                        <p:cTn id="22" dur="500" fill="hold"/>
                                        <p:tgtEl>
                                          <p:spTgt spid="264199"/>
                                        </p:tgtEl>
                                        <p:attrNameLst>
                                          <p:attrName>ppt_y</p:attrName>
                                        </p:attrNameLst>
                                      </p:cBhvr>
                                      <p:tavLst>
                                        <p:tav tm="0">
                                          <p:val>
                                            <p:strVal val="#ppt_y"/>
                                          </p:val>
                                        </p:tav>
                                        <p:tav tm="100000">
                                          <p:val>
                                            <p:strVal val="#ppt_y"/>
                                          </p:val>
                                        </p:tav>
                                      </p:tavLst>
                                    </p:anim>
                                    <p:anim calcmode="lin" valueType="num">
                                      <p:cBhvr>
                                        <p:cTn id="23" dur="500" fill="hold"/>
                                        <p:tgtEl>
                                          <p:spTgt spid="264199"/>
                                        </p:tgtEl>
                                        <p:attrNameLst>
                                          <p:attrName>ppt_w</p:attrName>
                                        </p:attrNameLst>
                                      </p:cBhvr>
                                      <p:tavLst>
                                        <p:tav tm="0">
                                          <p:val>
                                            <p:fltVal val="0"/>
                                          </p:val>
                                        </p:tav>
                                        <p:tav tm="100000">
                                          <p:val>
                                            <p:strVal val="#ppt_w"/>
                                          </p:val>
                                        </p:tav>
                                      </p:tavLst>
                                    </p:anim>
                                    <p:anim calcmode="lin" valueType="num">
                                      <p:cBhvr>
                                        <p:cTn id="24" dur="500" fill="hold"/>
                                        <p:tgtEl>
                                          <p:spTgt spid="264199"/>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264198"/>
                                        </p:tgtEl>
                                        <p:attrNameLst>
                                          <p:attrName>style.visibility</p:attrName>
                                        </p:attrNameLst>
                                      </p:cBhvr>
                                      <p:to>
                                        <p:strVal val="visible"/>
                                      </p:to>
                                    </p:set>
                                    <p:anim calcmode="lin" valueType="num">
                                      <p:cBhvr additive="base">
                                        <p:cTn id="28" dur="500" fill="hold"/>
                                        <p:tgtEl>
                                          <p:spTgt spid="264198"/>
                                        </p:tgtEl>
                                        <p:attrNameLst>
                                          <p:attrName>ppt_x</p:attrName>
                                        </p:attrNameLst>
                                      </p:cBhvr>
                                      <p:tavLst>
                                        <p:tav tm="0">
                                          <p:val>
                                            <p:strVal val="#ppt_x"/>
                                          </p:val>
                                        </p:tav>
                                        <p:tav tm="100000">
                                          <p:val>
                                            <p:strVal val="#ppt_x"/>
                                          </p:val>
                                        </p:tav>
                                      </p:tavLst>
                                    </p:anim>
                                    <p:anim calcmode="lin" valueType="num">
                                      <p:cBhvr additive="base">
                                        <p:cTn id="29" dur="500" fill="hold"/>
                                        <p:tgtEl>
                                          <p:spTgt spid="264198"/>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264196"/>
                                        </p:tgtEl>
                                        <p:attrNameLst>
                                          <p:attrName>style.visibility</p:attrName>
                                        </p:attrNameLst>
                                      </p:cBhvr>
                                      <p:to>
                                        <p:strVal val="visible"/>
                                      </p:to>
                                    </p:set>
                                    <p:anim calcmode="lin" valueType="num">
                                      <p:cBhvr additive="base">
                                        <p:cTn id="33" dur="500" fill="hold"/>
                                        <p:tgtEl>
                                          <p:spTgt spid="264196"/>
                                        </p:tgtEl>
                                        <p:attrNameLst>
                                          <p:attrName>ppt_x</p:attrName>
                                        </p:attrNameLst>
                                      </p:cBhvr>
                                      <p:tavLst>
                                        <p:tav tm="0">
                                          <p:val>
                                            <p:strVal val="#ppt_x"/>
                                          </p:val>
                                        </p:tav>
                                        <p:tav tm="100000">
                                          <p:val>
                                            <p:strVal val="#ppt_x"/>
                                          </p:val>
                                        </p:tav>
                                      </p:tavLst>
                                    </p:anim>
                                    <p:anim calcmode="lin" valueType="num">
                                      <p:cBhvr additive="base">
                                        <p:cTn id="34" dur="500" fill="hold"/>
                                        <p:tgtEl>
                                          <p:spTgt spid="264196"/>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264201"/>
                                        </p:tgtEl>
                                        <p:attrNameLst>
                                          <p:attrName>style.visibility</p:attrName>
                                        </p:attrNameLst>
                                      </p:cBhvr>
                                      <p:to>
                                        <p:strVal val="visible"/>
                                      </p:to>
                                    </p:set>
                                    <p:anim calcmode="lin" valueType="num">
                                      <p:cBhvr additive="base">
                                        <p:cTn id="38" dur="500" fill="hold"/>
                                        <p:tgtEl>
                                          <p:spTgt spid="264201"/>
                                        </p:tgtEl>
                                        <p:attrNameLst>
                                          <p:attrName>ppt_x</p:attrName>
                                        </p:attrNameLst>
                                      </p:cBhvr>
                                      <p:tavLst>
                                        <p:tav tm="0">
                                          <p:val>
                                            <p:strVal val="#ppt_x"/>
                                          </p:val>
                                        </p:tav>
                                        <p:tav tm="100000">
                                          <p:val>
                                            <p:strVal val="#ppt_x"/>
                                          </p:val>
                                        </p:tav>
                                      </p:tavLst>
                                    </p:anim>
                                    <p:anim calcmode="lin" valueType="num">
                                      <p:cBhvr additive="base">
                                        <p:cTn id="39" dur="500" fill="hold"/>
                                        <p:tgtEl>
                                          <p:spTgt spid="264201"/>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264200"/>
                                        </p:tgtEl>
                                        <p:attrNameLst>
                                          <p:attrName>style.visibility</p:attrName>
                                        </p:attrNameLst>
                                      </p:cBhvr>
                                      <p:to>
                                        <p:strVal val="visible"/>
                                      </p:to>
                                    </p:set>
                                    <p:anim calcmode="lin" valueType="num">
                                      <p:cBhvr additive="base">
                                        <p:cTn id="43" dur="500" fill="hold"/>
                                        <p:tgtEl>
                                          <p:spTgt spid="264200"/>
                                        </p:tgtEl>
                                        <p:attrNameLst>
                                          <p:attrName>ppt_x</p:attrName>
                                        </p:attrNameLst>
                                      </p:cBhvr>
                                      <p:tavLst>
                                        <p:tav tm="0">
                                          <p:val>
                                            <p:strVal val="1+#ppt_w/2"/>
                                          </p:val>
                                        </p:tav>
                                        <p:tav tm="100000">
                                          <p:val>
                                            <p:strVal val="#ppt_x"/>
                                          </p:val>
                                        </p:tav>
                                      </p:tavLst>
                                    </p:anim>
                                    <p:anim calcmode="lin" valueType="num">
                                      <p:cBhvr additive="base">
                                        <p:cTn id="44" dur="500" fill="hold"/>
                                        <p:tgtEl>
                                          <p:spTgt spid="26420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20500"/>
                            </p:stCondLst>
                            <p:childTnLst>
                              <p:par>
                                <p:cTn id="46" presetID="17" presetClass="entr" presetSubtype="8" fill="hold" grpId="0" nodeType="afterEffect">
                                  <p:stCondLst>
                                    <p:cond delay="1000"/>
                                  </p:stCondLst>
                                  <p:childTnLst>
                                    <p:set>
                                      <p:cBhvr>
                                        <p:cTn id="47" dur="1" fill="hold">
                                          <p:stCondLst>
                                            <p:cond delay="0"/>
                                          </p:stCondLst>
                                        </p:cTn>
                                        <p:tgtEl>
                                          <p:spTgt spid="824343"/>
                                        </p:tgtEl>
                                        <p:attrNameLst>
                                          <p:attrName>style.visibility</p:attrName>
                                        </p:attrNameLst>
                                      </p:cBhvr>
                                      <p:to>
                                        <p:strVal val="visible"/>
                                      </p:to>
                                    </p:set>
                                    <p:anim calcmode="lin" valueType="num">
                                      <p:cBhvr>
                                        <p:cTn id="48" dur="500" fill="hold"/>
                                        <p:tgtEl>
                                          <p:spTgt spid="824343"/>
                                        </p:tgtEl>
                                        <p:attrNameLst>
                                          <p:attrName>ppt_x</p:attrName>
                                        </p:attrNameLst>
                                      </p:cBhvr>
                                      <p:tavLst>
                                        <p:tav tm="0">
                                          <p:val>
                                            <p:strVal val="#ppt_x-#ppt_w/2"/>
                                          </p:val>
                                        </p:tav>
                                        <p:tav tm="100000">
                                          <p:val>
                                            <p:strVal val="#ppt_x"/>
                                          </p:val>
                                        </p:tav>
                                      </p:tavLst>
                                    </p:anim>
                                    <p:anim calcmode="lin" valueType="num">
                                      <p:cBhvr>
                                        <p:cTn id="49" dur="500" fill="hold"/>
                                        <p:tgtEl>
                                          <p:spTgt spid="824343"/>
                                        </p:tgtEl>
                                        <p:attrNameLst>
                                          <p:attrName>ppt_y</p:attrName>
                                        </p:attrNameLst>
                                      </p:cBhvr>
                                      <p:tavLst>
                                        <p:tav tm="0">
                                          <p:val>
                                            <p:strVal val="#ppt_y"/>
                                          </p:val>
                                        </p:tav>
                                        <p:tav tm="100000">
                                          <p:val>
                                            <p:strVal val="#ppt_y"/>
                                          </p:val>
                                        </p:tav>
                                      </p:tavLst>
                                    </p:anim>
                                    <p:anim calcmode="lin" valueType="num">
                                      <p:cBhvr>
                                        <p:cTn id="50" dur="500" fill="hold"/>
                                        <p:tgtEl>
                                          <p:spTgt spid="824343"/>
                                        </p:tgtEl>
                                        <p:attrNameLst>
                                          <p:attrName>ppt_w</p:attrName>
                                        </p:attrNameLst>
                                      </p:cBhvr>
                                      <p:tavLst>
                                        <p:tav tm="0">
                                          <p:val>
                                            <p:fltVal val="0"/>
                                          </p:val>
                                        </p:tav>
                                        <p:tav tm="100000">
                                          <p:val>
                                            <p:strVal val="#ppt_w"/>
                                          </p:val>
                                        </p:tav>
                                      </p:tavLst>
                                    </p:anim>
                                    <p:anim calcmode="lin" valueType="num">
                                      <p:cBhvr>
                                        <p:cTn id="51" dur="500" fill="hold"/>
                                        <p:tgtEl>
                                          <p:spTgt spid="824343"/>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22000"/>
                            </p:stCondLst>
                            <p:childTnLst>
                              <p:par>
                                <p:cTn id="53" presetID="17" presetClass="entr" presetSubtype="8" fill="hold" grpId="0" nodeType="afterEffect">
                                  <p:stCondLst>
                                    <p:cond delay="1000"/>
                                  </p:stCondLst>
                                  <p:childTnLst>
                                    <p:set>
                                      <p:cBhvr>
                                        <p:cTn id="54" dur="1" fill="hold">
                                          <p:stCondLst>
                                            <p:cond delay="0"/>
                                          </p:stCondLst>
                                        </p:cTn>
                                        <p:tgtEl>
                                          <p:spTgt spid="824344"/>
                                        </p:tgtEl>
                                        <p:attrNameLst>
                                          <p:attrName>style.visibility</p:attrName>
                                        </p:attrNameLst>
                                      </p:cBhvr>
                                      <p:to>
                                        <p:strVal val="visible"/>
                                      </p:to>
                                    </p:set>
                                    <p:anim calcmode="lin" valueType="num">
                                      <p:cBhvr>
                                        <p:cTn id="55" dur="500" fill="hold"/>
                                        <p:tgtEl>
                                          <p:spTgt spid="824344"/>
                                        </p:tgtEl>
                                        <p:attrNameLst>
                                          <p:attrName>ppt_x</p:attrName>
                                        </p:attrNameLst>
                                      </p:cBhvr>
                                      <p:tavLst>
                                        <p:tav tm="0">
                                          <p:val>
                                            <p:strVal val="#ppt_x-#ppt_w/2"/>
                                          </p:val>
                                        </p:tav>
                                        <p:tav tm="100000">
                                          <p:val>
                                            <p:strVal val="#ppt_x"/>
                                          </p:val>
                                        </p:tav>
                                      </p:tavLst>
                                    </p:anim>
                                    <p:anim calcmode="lin" valueType="num">
                                      <p:cBhvr>
                                        <p:cTn id="56" dur="500" fill="hold"/>
                                        <p:tgtEl>
                                          <p:spTgt spid="824344"/>
                                        </p:tgtEl>
                                        <p:attrNameLst>
                                          <p:attrName>ppt_y</p:attrName>
                                        </p:attrNameLst>
                                      </p:cBhvr>
                                      <p:tavLst>
                                        <p:tav tm="0">
                                          <p:val>
                                            <p:strVal val="#ppt_y"/>
                                          </p:val>
                                        </p:tav>
                                        <p:tav tm="100000">
                                          <p:val>
                                            <p:strVal val="#ppt_y"/>
                                          </p:val>
                                        </p:tav>
                                      </p:tavLst>
                                    </p:anim>
                                    <p:anim calcmode="lin" valueType="num">
                                      <p:cBhvr>
                                        <p:cTn id="57" dur="500" fill="hold"/>
                                        <p:tgtEl>
                                          <p:spTgt spid="824344"/>
                                        </p:tgtEl>
                                        <p:attrNameLst>
                                          <p:attrName>ppt_w</p:attrName>
                                        </p:attrNameLst>
                                      </p:cBhvr>
                                      <p:tavLst>
                                        <p:tav tm="0">
                                          <p:val>
                                            <p:fltVal val="0"/>
                                          </p:val>
                                        </p:tav>
                                        <p:tav tm="100000">
                                          <p:val>
                                            <p:strVal val="#ppt_w"/>
                                          </p:val>
                                        </p:tav>
                                      </p:tavLst>
                                    </p:anim>
                                    <p:anim calcmode="lin" valueType="num">
                                      <p:cBhvr>
                                        <p:cTn id="58" dur="500" fill="hold"/>
                                        <p:tgtEl>
                                          <p:spTgt spid="8243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23500"/>
                            </p:stCondLst>
                            <p:childTnLst>
                              <p:par>
                                <p:cTn id="60" presetID="17" presetClass="entr" presetSubtype="8" fill="hold" grpId="0" nodeType="afterEffect">
                                  <p:stCondLst>
                                    <p:cond delay="1000"/>
                                  </p:stCondLst>
                                  <p:childTnLst>
                                    <p:set>
                                      <p:cBhvr>
                                        <p:cTn id="61" dur="1" fill="hold">
                                          <p:stCondLst>
                                            <p:cond delay="0"/>
                                          </p:stCondLst>
                                        </p:cTn>
                                        <p:tgtEl>
                                          <p:spTgt spid="824345"/>
                                        </p:tgtEl>
                                        <p:attrNameLst>
                                          <p:attrName>style.visibility</p:attrName>
                                        </p:attrNameLst>
                                      </p:cBhvr>
                                      <p:to>
                                        <p:strVal val="visible"/>
                                      </p:to>
                                    </p:set>
                                    <p:anim calcmode="lin" valueType="num">
                                      <p:cBhvr>
                                        <p:cTn id="62" dur="500" fill="hold"/>
                                        <p:tgtEl>
                                          <p:spTgt spid="824345"/>
                                        </p:tgtEl>
                                        <p:attrNameLst>
                                          <p:attrName>ppt_x</p:attrName>
                                        </p:attrNameLst>
                                      </p:cBhvr>
                                      <p:tavLst>
                                        <p:tav tm="0">
                                          <p:val>
                                            <p:strVal val="#ppt_x-#ppt_w/2"/>
                                          </p:val>
                                        </p:tav>
                                        <p:tav tm="100000">
                                          <p:val>
                                            <p:strVal val="#ppt_x"/>
                                          </p:val>
                                        </p:tav>
                                      </p:tavLst>
                                    </p:anim>
                                    <p:anim calcmode="lin" valueType="num">
                                      <p:cBhvr>
                                        <p:cTn id="63" dur="500" fill="hold"/>
                                        <p:tgtEl>
                                          <p:spTgt spid="824345"/>
                                        </p:tgtEl>
                                        <p:attrNameLst>
                                          <p:attrName>ppt_y</p:attrName>
                                        </p:attrNameLst>
                                      </p:cBhvr>
                                      <p:tavLst>
                                        <p:tav tm="0">
                                          <p:val>
                                            <p:strVal val="#ppt_y"/>
                                          </p:val>
                                        </p:tav>
                                        <p:tav tm="100000">
                                          <p:val>
                                            <p:strVal val="#ppt_y"/>
                                          </p:val>
                                        </p:tav>
                                      </p:tavLst>
                                    </p:anim>
                                    <p:anim calcmode="lin" valueType="num">
                                      <p:cBhvr>
                                        <p:cTn id="64" dur="500" fill="hold"/>
                                        <p:tgtEl>
                                          <p:spTgt spid="824345"/>
                                        </p:tgtEl>
                                        <p:attrNameLst>
                                          <p:attrName>ppt_w</p:attrName>
                                        </p:attrNameLst>
                                      </p:cBhvr>
                                      <p:tavLst>
                                        <p:tav tm="0">
                                          <p:val>
                                            <p:fltVal val="0"/>
                                          </p:val>
                                        </p:tav>
                                        <p:tav tm="100000">
                                          <p:val>
                                            <p:strVal val="#ppt_w"/>
                                          </p:val>
                                        </p:tav>
                                      </p:tavLst>
                                    </p:anim>
                                    <p:anim calcmode="lin" valueType="num">
                                      <p:cBhvr>
                                        <p:cTn id="65" dur="500" fill="hold"/>
                                        <p:tgtEl>
                                          <p:spTgt spid="824345"/>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25000"/>
                            </p:stCondLst>
                            <p:childTnLst>
                              <p:par>
                                <p:cTn id="67" presetID="17" presetClass="entr" presetSubtype="8" fill="hold" grpId="0" nodeType="afterEffect">
                                  <p:stCondLst>
                                    <p:cond delay="1000"/>
                                  </p:stCondLst>
                                  <p:childTnLst>
                                    <p:set>
                                      <p:cBhvr>
                                        <p:cTn id="68" dur="1" fill="hold">
                                          <p:stCondLst>
                                            <p:cond delay="0"/>
                                          </p:stCondLst>
                                        </p:cTn>
                                        <p:tgtEl>
                                          <p:spTgt spid="824346"/>
                                        </p:tgtEl>
                                        <p:attrNameLst>
                                          <p:attrName>style.visibility</p:attrName>
                                        </p:attrNameLst>
                                      </p:cBhvr>
                                      <p:to>
                                        <p:strVal val="visible"/>
                                      </p:to>
                                    </p:set>
                                    <p:anim calcmode="lin" valueType="num">
                                      <p:cBhvr>
                                        <p:cTn id="69" dur="500" fill="hold"/>
                                        <p:tgtEl>
                                          <p:spTgt spid="824346"/>
                                        </p:tgtEl>
                                        <p:attrNameLst>
                                          <p:attrName>ppt_x</p:attrName>
                                        </p:attrNameLst>
                                      </p:cBhvr>
                                      <p:tavLst>
                                        <p:tav tm="0">
                                          <p:val>
                                            <p:strVal val="#ppt_x-#ppt_w/2"/>
                                          </p:val>
                                        </p:tav>
                                        <p:tav tm="100000">
                                          <p:val>
                                            <p:strVal val="#ppt_x"/>
                                          </p:val>
                                        </p:tav>
                                      </p:tavLst>
                                    </p:anim>
                                    <p:anim calcmode="lin" valueType="num">
                                      <p:cBhvr>
                                        <p:cTn id="70" dur="500" fill="hold"/>
                                        <p:tgtEl>
                                          <p:spTgt spid="824346"/>
                                        </p:tgtEl>
                                        <p:attrNameLst>
                                          <p:attrName>ppt_y</p:attrName>
                                        </p:attrNameLst>
                                      </p:cBhvr>
                                      <p:tavLst>
                                        <p:tav tm="0">
                                          <p:val>
                                            <p:strVal val="#ppt_y"/>
                                          </p:val>
                                        </p:tav>
                                        <p:tav tm="100000">
                                          <p:val>
                                            <p:strVal val="#ppt_y"/>
                                          </p:val>
                                        </p:tav>
                                      </p:tavLst>
                                    </p:anim>
                                    <p:anim calcmode="lin" valueType="num">
                                      <p:cBhvr>
                                        <p:cTn id="71" dur="500" fill="hold"/>
                                        <p:tgtEl>
                                          <p:spTgt spid="824346"/>
                                        </p:tgtEl>
                                        <p:attrNameLst>
                                          <p:attrName>ppt_w</p:attrName>
                                        </p:attrNameLst>
                                      </p:cBhvr>
                                      <p:tavLst>
                                        <p:tav tm="0">
                                          <p:val>
                                            <p:fltVal val="0"/>
                                          </p:val>
                                        </p:tav>
                                        <p:tav tm="100000">
                                          <p:val>
                                            <p:strVal val="#ppt_w"/>
                                          </p:val>
                                        </p:tav>
                                      </p:tavLst>
                                    </p:anim>
                                    <p:anim calcmode="lin" valueType="num">
                                      <p:cBhvr>
                                        <p:cTn id="72"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autoUpdateAnimBg="0"/>
      <p:bldP spid="264198" grpId="0" autoUpdateAnimBg="0"/>
      <p:bldP spid="264199" grpId="0" autoUpdateAnimBg="0"/>
      <p:bldP spid="264200" grpId="0" autoUpdateAnimBg="0"/>
      <p:bldP spid="264201" grpId="0" autoUpdateAnimBg="0"/>
      <p:bldP spid="264202" grpId="0" animBg="1"/>
      <p:bldP spid="824343" grpId="0" autoUpdateAnimBg="0"/>
      <p:bldP spid="824344" grpId="0" autoUpdateAnimBg="0"/>
      <p:bldP spid="824345" grpId="0" autoUpdateAnimBg="0"/>
      <p:bldP spid="82434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zh-CN" altLang="en-US" dirty="0" smtClean="0">
                <a:latin typeface="Times New Roman" charset="0"/>
                <a:ea typeface="ＭＳ Ｐゴシック" charset="0"/>
                <a:cs typeface="ＭＳ Ｐゴシック" charset="0"/>
              </a:rPr>
              <a:t>那些仍须</a:t>
            </a:r>
            <a:r>
              <a:rPr lang="en-US" altLang="zh-CN" dirty="0" smtClean="0">
                <a:latin typeface="Times New Roman" charset="0"/>
                <a:ea typeface="ＭＳ Ｐゴシック" charset="0"/>
                <a:cs typeface="ＭＳ Ｐゴシック" charset="0"/>
              </a:rPr>
              <a:t/>
            </a:r>
            <a:br>
              <a:rPr lang="en-US" altLang="zh-CN" dirty="0" smtClean="0">
                <a:latin typeface="Times New Roman" charset="0"/>
                <a:ea typeface="ＭＳ Ｐゴシック" charset="0"/>
                <a:cs typeface="ＭＳ Ｐゴシック" charset="0"/>
              </a:rPr>
            </a:br>
            <a:r>
              <a:rPr lang="zh-CN" altLang="en-US" dirty="0">
                <a:latin typeface="Times New Roman" charset="0"/>
                <a:ea typeface="ＭＳ Ｐゴシック" charset="0"/>
                <a:cs typeface="ＭＳ Ｐゴシック" charset="0"/>
              </a:rPr>
              <a:t>我们</a:t>
            </a:r>
            <a:r>
              <a:rPr lang="zh-CN" altLang="en-US" dirty="0" smtClean="0">
                <a:latin typeface="Times New Roman" charset="0"/>
                <a:ea typeface="ＭＳ Ｐゴシック" charset="0"/>
                <a:cs typeface="ＭＳ Ｐゴシック" charset="0"/>
              </a:rPr>
              <a:t>应在一瞬间改变了</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8199546"/>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zh-CN" altLang="en-US" dirty="0" smtClean="0">
                <a:solidFill>
                  <a:schemeClr val="bg1"/>
                </a:solidFill>
                <a:latin typeface="Times New Roman" charset="0"/>
                <a:ea typeface="ＭＳ Ｐゴシック" charset="0"/>
                <a:cs typeface="ＭＳ Ｐゴシック" charset="0"/>
              </a:rPr>
              <a:t>我们应看他</a:t>
            </a:r>
            <a:r>
              <a:rPr lang="en-US" altLang="zh-CN" dirty="0" smtClean="0">
                <a:solidFill>
                  <a:schemeClr val="bg1"/>
                </a:solidFill>
                <a:latin typeface="Times New Roman" charset="0"/>
                <a:ea typeface="ＭＳ Ｐゴシック" charset="0"/>
                <a:cs typeface="ＭＳ Ｐゴシック" charset="0"/>
              </a:rPr>
              <a:t/>
            </a:r>
            <a:br>
              <a:rPr lang="en-US" altLang="zh-CN" dirty="0" smtClean="0">
                <a:solidFill>
                  <a:schemeClr val="bg1"/>
                </a:solidFill>
                <a:latin typeface="Times New Roman" charset="0"/>
                <a:ea typeface="ＭＳ Ｐゴシック" charset="0"/>
                <a:cs typeface="ＭＳ Ｐゴシック" charset="0"/>
              </a:rPr>
            </a:br>
            <a:r>
              <a:rPr lang="zh-CN" altLang="en-US" dirty="0">
                <a:solidFill>
                  <a:schemeClr val="bg1"/>
                </a:solidFill>
                <a:latin typeface="Times New Roman" charset="0"/>
                <a:ea typeface="ＭＳ Ｐゴシック" charset="0"/>
                <a:cs typeface="ＭＳ Ｐゴシック" charset="0"/>
              </a:rPr>
              <a:t>然后面对面</a:t>
            </a:r>
            <a:endParaRPr lang="en-US"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4178126"/>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p:spPr>
        <p:txBody>
          <a:bodyPr/>
          <a:lstStyle/>
          <a:p>
            <a:pPr>
              <a:defRPr/>
            </a:pPr>
            <a:r>
              <a:rPr lang="zh-CN" altLang="en-US" b="1" dirty="0" smtClean="0">
                <a:solidFill>
                  <a:schemeClr val="bg1"/>
                </a:solidFill>
                <a:effectLst>
                  <a:glow rad="228600">
                    <a:schemeClr val="tx1"/>
                  </a:glow>
                </a:effectLst>
                <a:latin typeface="Arial" charset="0"/>
                <a:ea typeface="ＭＳ Ｐゴシック" charset="0"/>
                <a:cs typeface="ＭＳ Ｐゴシック" charset="0"/>
              </a:rPr>
              <a:t>我们影看她</a:t>
            </a:r>
            <a:endParaRPr lang="en-US" b="1" dirty="0">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p:spPr>
        <p:txBody>
          <a:bodyPr anchor="ctr"/>
          <a:lstStyle/>
          <a:p>
            <a:pPr algn="ctr">
              <a:defRPr/>
            </a:pPr>
            <a:r>
              <a:rPr lang="zh-CN" altLang="en-US" sz="4400" b="1" dirty="0" smtClean="0">
                <a:solidFill>
                  <a:srgbClr val="FFFFFF"/>
                </a:solidFill>
                <a:effectLst>
                  <a:glow rad="228600">
                    <a:srgbClr val="000000"/>
                  </a:glow>
                </a:effectLst>
                <a:latin typeface="Arial" charset="0"/>
                <a:cs typeface="ＭＳ Ｐゴシック"/>
              </a:rPr>
              <a:t>我们应看他</a:t>
            </a:r>
            <a:endParaRPr lang="en-US" sz="4400" b="1" dirty="0">
              <a:solidFill>
                <a:srgbClr val="000000"/>
              </a:solidFill>
              <a:effectLst>
                <a:glow rad="228600">
                  <a:srgbClr val="000000"/>
                </a:glow>
              </a:effectLst>
              <a:latin typeface="Arial" charset="0"/>
              <a:cs typeface="ＭＳ Ｐゴシック"/>
            </a:endParaRPr>
          </a:p>
        </p:txBody>
      </p:sp>
    </p:spTree>
    <p:extLst>
      <p:ext uri="{BB962C8B-B14F-4D97-AF65-F5344CB8AC3E}">
        <p14:creationId xmlns:p14="http://schemas.microsoft.com/office/powerpoint/2010/main" val="567704710"/>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Rectangle 3"/>
          <p:cNvSpPr>
            <a:spLocks noGrp="1" noChangeArrowheads="1"/>
          </p:cNvSpPr>
          <p:nvPr>
            <p:ph type="title" idx="4294967295"/>
          </p:nvPr>
        </p:nvSpPr>
        <p:spPr>
          <a:xfrm>
            <a:off x="3352800" y="609600"/>
            <a:ext cx="5105400" cy="2209800"/>
          </a:xfrm>
        </p:spPr>
        <p:txBody>
          <a:bodyPr/>
          <a:lstStyle/>
          <a:p>
            <a:r>
              <a:rPr lang="en-US" b="1" dirty="0" smtClean="0">
                <a:latin typeface="Arial" charset="0"/>
                <a:ea typeface="ＭＳ Ｐゴシック" charset="0"/>
                <a:cs typeface="ＭＳ Ｐゴシック" charset="0"/>
              </a:rPr>
              <a:t>…</a:t>
            </a:r>
            <a:r>
              <a:rPr lang="zh-CN" altLang="en-US" b="1" dirty="0" smtClean="0">
                <a:latin typeface="Arial" charset="0"/>
                <a:ea typeface="ＭＳ Ｐゴシック" charset="0"/>
                <a:cs typeface="ＭＳ Ｐゴシック" charset="0"/>
              </a:rPr>
              <a:t>在所有的荣耀</a:t>
            </a:r>
            <a:r>
              <a:rPr lang="en-US" altLang="zh-CN" b="1" dirty="0" smtClean="0">
                <a:latin typeface="Arial" charset="0"/>
                <a:ea typeface="ＭＳ Ｐゴシック" charset="0"/>
                <a:cs typeface="ＭＳ Ｐゴシック" charset="0"/>
              </a:rPr>
              <a:t/>
            </a:r>
            <a:br>
              <a:rPr lang="en-US" altLang="zh-CN" b="1" dirty="0" smtClean="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面对面</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1905304"/>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idx="4294967295"/>
          </p:nvPr>
        </p:nvSpPr>
        <p:spPr/>
        <p:txBody>
          <a:bodyPr/>
          <a:lstStyle/>
          <a:p>
            <a:pPr eaLnBrk="1" hangingPunct="1">
              <a:defRPr/>
            </a:pPr>
            <a:r>
              <a:rPr lang="zh-CN" altLang="en-US" dirty="0" smtClean="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rPr>
              <a:t>我们应看他</a:t>
            </a:r>
            <a:endParaRPr lang="en-US"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p:spPr>
        <p:txBody>
          <a:bodyPr anchor="ctr"/>
          <a:lstStyle/>
          <a:p>
            <a:pPr algn="ctr" eaLnBrk="1" hangingPunct="1">
              <a:defRPr/>
            </a:pPr>
            <a:r>
              <a:rPr lang="zh-CN" altLang="en-US" sz="4400" dirty="0" smtClean="0">
                <a:solidFill>
                  <a:srgbClr val="FFFFFF"/>
                </a:solidFill>
                <a:effectLst>
                  <a:outerShdw blurRad="38100" dist="38100" dir="2700000" algn="tl">
                    <a:srgbClr val="000000">
                      <a:alpha val="43137"/>
                    </a:srgbClr>
                  </a:outerShdw>
                </a:effectLst>
                <a:cs typeface="+mn-cs"/>
              </a:rPr>
              <a:t>我们应看他</a:t>
            </a:r>
            <a:endParaRPr lang="en-US" sz="4400" dirty="0">
              <a:solidFill>
                <a:srgbClr val="FFFFFF"/>
              </a:solidFill>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3069631550"/>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dirty="0" smtClean="0">
                <a:solidFill>
                  <a:schemeClr val="bg1"/>
                </a:solidFill>
                <a:latin typeface="Arial" charset="0"/>
                <a:ea typeface="ＭＳ Ｐゴシック" charset="0"/>
                <a:cs typeface="ＭＳ Ｐゴシック" charset="0"/>
              </a:rPr>
              <a:t>…</a:t>
            </a:r>
            <a:r>
              <a:rPr lang="zh-CN" altLang="en-US" b="1" dirty="0" smtClean="0">
                <a:solidFill>
                  <a:schemeClr val="bg1"/>
                </a:solidFill>
                <a:latin typeface="Arial" charset="0"/>
                <a:ea typeface="ＭＳ Ｐゴシック" charset="0"/>
                <a:cs typeface="ＭＳ Ｐゴシック" charset="0"/>
              </a:rPr>
              <a:t>面对我的救主</a:t>
            </a:r>
            <a:r>
              <a:rPr lang="en-US" altLang="zh-CN" b="1" dirty="0" smtClean="0">
                <a:solidFill>
                  <a:schemeClr val="bg1"/>
                </a:solidFill>
                <a:latin typeface="Arial" charset="0"/>
                <a:ea typeface="ＭＳ Ｐゴシック" charset="0"/>
                <a:cs typeface="ＭＳ Ｐゴシック" charset="0"/>
              </a:rPr>
              <a:t/>
            </a:r>
            <a:br>
              <a:rPr lang="en-US" altLang="zh-CN" b="1" dirty="0" smtClean="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和主的脸</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1203523"/>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836613"/>
            <a:ext cx="91440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zh-CN" altLang="en-US" b="1" dirty="0" smtClean="0">
                <a:solidFill>
                  <a:schemeClr val="bg1"/>
                </a:solidFill>
                <a:effectLst>
                  <a:glow rad="228600">
                    <a:schemeClr val="tx1"/>
                  </a:glow>
                </a:effectLst>
                <a:latin typeface="Arial" charset="0"/>
                <a:ea typeface="ＭＳ Ｐゴシック" charset="0"/>
                <a:cs typeface="ＭＳ Ｐゴシック" charset="0"/>
              </a:rPr>
              <a:t>我们应看他，</a:t>
            </a:r>
            <a:r>
              <a:rPr lang="en-US" altLang="zh-CN" b="1" dirty="0" smtClean="0">
                <a:solidFill>
                  <a:schemeClr val="bg1"/>
                </a:solidFill>
                <a:effectLst>
                  <a:glow rad="228600">
                    <a:schemeClr val="tx1"/>
                  </a:glow>
                </a:effectLst>
                <a:latin typeface="Arial" charset="0"/>
                <a:ea typeface="ＭＳ Ｐゴシック" charset="0"/>
                <a:cs typeface="ＭＳ Ｐゴシック" charset="0"/>
              </a:rPr>
              <a:t/>
            </a:r>
            <a:br>
              <a:rPr lang="en-US" altLang="zh-CN" b="1" dirty="0" smtClean="0">
                <a:solidFill>
                  <a:schemeClr val="bg1"/>
                </a:solidFill>
                <a:effectLst>
                  <a:glow rad="228600">
                    <a:schemeClr val="tx1"/>
                  </a:glow>
                </a:effectLst>
                <a:latin typeface="Arial" charset="0"/>
                <a:ea typeface="ＭＳ Ｐゴシック" charset="0"/>
                <a:cs typeface="ＭＳ Ｐゴシック" charset="0"/>
              </a:rPr>
            </a:br>
            <a:r>
              <a:rPr lang="zh-CN" altLang="en-US" b="1" dirty="0" smtClean="0">
                <a:solidFill>
                  <a:schemeClr val="bg1"/>
                </a:solidFill>
                <a:effectLst>
                  <a:glow rad="228600">
                    <a:schemeClr val="tx1"/>
                  </a:glow>
                </a:effectLst>
                <a:latin typeface="Arial" charset="0"/>
                <a:ea typeface="ＭＳ Ｐゴシック" charset="0"/>
                <a:cs typeface="ＭＳ Ｐゴシック" charset="0"/>
              </a:rPr>
              <a:t>我们的救主和主</a:t>
            </a:r>
            <a:r>
              <a:rPr lang="en-US" b="1" dirty="0" smtClean="0">
                <a:solidFill>
                  <a:schemeClr val="bg1"/>
                </a:solidFill>
                <a:effectLst>
                  <a:glow rad="228600">
                    <a:schemeClr val="tx1"/>
                  </a:glow>
                </a:effectLst>
                <a:latin typeface="Arial" charset="0"/>
                <a:ea typeface="ＭＳ Ｐゴシック" charset="0"/>
                <a:cs typeface="ＭＳ Ｐゴシック" charset="0"/>
              </a:rPr>
              <a:t>!</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46853634"/>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rotWithShape="1">
          <a:blip r:embed="rId3">
            <a:extLst>
              <a:ext uri="{28A0092B-C50C-407E-A947-70E740481C1C}">
                <a14:useLocalDpi xmlns:a14="http://schemas.microsoft.com/office/drawing/2010/main"/>
              </a:ext>
            </a:extLst>
          </a:blip>
          <a:srcRect t="1205" r="8397" b="2923"/>
          <a:stretch/>
        </p:blipFill>
        <p:spPr bwMode="auto">
          <a:xfrm>
            <a:off x="0" y="-1"/>
            <a:ext cx="9144000" cy="686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dirty="0" smtClean="0">
                <a:solidFill>
                  <a:schemeClr val="bg1"/>
                </a:solidFill>
                <a:effectLst>
                  <a:glow rad="228600">
                    <a:schemeClr val="tx1"/>
                  </a:glow>
                </a:effectLst>
                <a:latin typeface="Arial" charset="0"/>
                <a:ea typeface="ＭＳ Ｐゴシック" charset="0"/>
                <a:cs typeface="ＭＳ Ｐゴシック" charset="0"/>
              </a:rPr>
              <a:t>...</a:t>
            </a:r>
            <a:r>
              <a:rPr lang="zh-CN" altLang="en-US" b="1" dirty="0" smtClean="0">
                <a:solidFill>
                  <a:schemeClr val="bg1"/>
                </a:solidFill>
                <a:effectLst>
                  <a:glow rad="228600">
                    <a:schemeClr val="tx1"/>
                  </a:glow>
                </a:effectLst>
                <a:latin typeface="Arial" charset="0"/>
                <a:ea typeface="ＭＳ Ｐゴシック" charset="0"/>
                <a:cs typeface="ＭＳ Ｐゴシック" charset="0"/>
              </a:rPr>
              <a:t>我们的救主和主</a:t>
            </a:r>
            <a:r>
              <a:rPr lang="en-US" b="1" dirty="0" smtClean="0">
                <a:solidFill>
                  <a:schemeClr val="bg1"/>
                </a:solidFill>
                <a:effectLst>
                  <a:glow rad="228600">
                    <a:schemeClr val="tx1"/>
                  </a:glow>
                </a:effectLst>
                <a:latin typeface="Arial" charset="0"/>
                <a:ea typeface="ＭＳ Ｐゴシック" charset="0"/>
                <a:cs typeface="ＭＳ Ｐゴシック" charset="0"/>
              </a:rPr>
              <a:t>!</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83291727"/>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title"/>
          </p:nvPr>
        </p:nvSpPr>
        <p:spPr>
          <a:xfrm>
            <a:off x="533400" y="609600"/>
            <a:ext cx="7924800" cy="3733800"/>
          </a:xfrm>
          <a:effectLst>
            <a:outerShdw blurRad="63500" dist="35921" dir="2700000" algn="ctr" rotWithShape="0">
              <a:schemeClr val="tx2">
                <a:alpha val="74998"/>
              </a:schemeClr>
            </a:outerShdw>
          </a:effectLst>
        </p:spPr>
        <p:txBody>
          <a:bodyPr/>
          <a:lstStyle/>
          <a:p>
            <a:pPr eaLnBrk="1" hangingPunct="1">
              <a:defRPr/>
            </a:pPr>
            <a:r>
              <a:rPr lang="en-US" sz="6000" b="1">
                <a:solidFill>
                  <a:schemeClr val="bg1"/>
                </a:solidFill>
                <a:latin typeface="Times New Roman" charset="0"/>
                <a:ea typeface="ＭＳ Ｐゴシック" charset="0"/>
                <a:cs typeface="ＭＳ Ｐゴシック" charset="0"/>
              </a:rPr>
              <a:t>We will live forever with the One who flung stars into space!</a:t>
            </a:r>
            <a:endParaRPr lang="en-US">
              <a:latin typeface="Times New Roman" charset="0"/>
              <a:ea typeface="ＭＳ Ｐゴシック" charset="0"/>
              <a:cs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2880366361"/>
      </p:ext>
    </p:extLst>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80" name="Text Box 1028"/>
          <p:cNvSpPr txBox="1">
            <a:spLocks noChangeArrowheads="1"/>
          </p:cNvSpPr>
          <p:nvPr/>
        </p:nvSpPr>
        <p:spPr bwMode="auto">
          <a:xfrm rot="-5400000">
            <a:off x="-678656" y="3745707"/>
            <a:ext cx="3125787" cy="647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教会年轮</a:t>
            </a:r>
            <a:r>
              <a:rPr lang="en-US" altLang="ja-JP" sz="3600" b="1">
                <a:solidFill>
                  <a:srgbClr val="FFFFFF"/>
                </a:solidFill>
                <a:latin typeface="Arial" pitchFamily="34" charset="0"/>
                <a:cs typeface="Arial" pitchFamily="34" charset="0"/>
              </a:rPr>
              <a:t> </a:t>
            </a:r>
            <a:endParaRPr lang="en-US" altLang="en-US" sz="3600" b="1">
              <a:solidFill>
                <a:srgbClr val="FFFFFF"/>
              </a:solidFill>
              <a:latin typeface="Arial" pitchFamily="34" charset="0"/>
              <a:cs typeface="Arial" pitchFamily="34" charset="0"/>
            </a:endParaRPr>
          </a:p>
        </p:txBody>
      </p:sp>
      <p:sp>
        <p:nvSpPr>
          <p:cNvPr id="50181" name="Text Box 1029"/>
          <p:cNvSpPr txBox="1">
            <a:spLocks noChangeArrowheads="1"/>
          </p:cNvSpPr>
          <p:nvPr/>
        </p:nvSpPr>
        <p:spPr bwMode="auto">
          <a:xfrm>
            <a:off x="3429000" y="1257300"/>
            <a:ext cx="2057400" cy="1477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第二次</a:t>
            </a:r>
            <a:endParaRPr lang="en-US" altLang="zh-CN" sz="3600" b="1">
              <a:solidFill>
                <a:srgbClr val="FFFFFF"/>
              </a:solidFill>
              <a:latin typeface="Arial" pitchFamily="34" charset="0"/>
              <a:cs typeface="Arial" pitchFamily="34" charset="0"/>
            </a:endParaRPr>
          </a:p>
          <a:p>
            <a:pPr algn="ctr">
              <a:spcBef>
                <a:spcPct val="50000"/>
              </a:spcBef>
            </a:pPr>
            <a:r>
              <a:rPr lang="zh-CN" altLang="en-US" sz="3600" b="1">
                <a:solidFill>
                  <a:srgbClr val="FFFFFF"/>
                </a:solidFill>
                <a:latin typeface="Arial" pitchFamily="34" charset="0"/>
                <a:cs typeface="Arial" pitchFamily="34" charset="0"/>
              </a:rPr>
              <a:t>再来</a:t>
            </a:r>
            <a:endParaRPr lang="en-US" altLang="en-US" sz="3600" b="1">
              <a:solidFill>
                <a:srgbClr val="FFFFFF"/>
              </a:solidFill>
              <a:latin typeface="Arial" pitchFamily="34" charset="0"/>
              <a:cs typeface="Arial" pitchFamily="34" charset="0"/>
            </a:endParaRPr>
          </a:p>
        </p:txBody>
      </p:sp>
      <p:sp>
        <p:nvSpPr>
          <p:cNvPr id="50182" name="Text Box 1030"/>
          <p:cNvSpPr txBox="1">
            <a:spLocks noChangeArrowheads="1"/>
          </p:cNvSpPr>
          <p:nvPr/>
        </p:nvSpPr>
        <p:spPr bwMode="auto">
          <a:xfrm>
            <a:off x="1600200" y="32766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大灾难</a:t>
            </a:r>
            <a:endParaRPr lang="en-US" altLang="en-US" sz="3600" b="1">
              <a:solidFill>
                <a:srgbClr val="000000"/>
              </a:solidFill>
              <a:latin typeface="Arial" pitchFamily="34" charset="0"/>
              <a:cs typeface="Arial" pitchFamily="34" charset="0"/>
            </a:endParaRPr>
          </a:p>
        </p:txBody>
      </p:sp>
      <p:sp>
        <p:nvSpPr>
          <p:cNvPr id="50183" name="Text Box 1031"/>
          <p:cNvSpPr txBox="1">
            <a:spLocks noChangeArrowheads="1"/>
          </p:cNvSpPr>
          <p:nvPr/>
        </p:nvSpPr>
        <p:spPr bwMode="auto">
          <a:xfrm>
            <a:off x="1905000" y="4267200"/>
            <a:ext cx="2362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7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50184" name="Text Box 1032"/>
          <p:cNvSpPr txBox="1">
            <a:spLocks noChangeArrowheads="1"/>
          </p:cNvSpPr>
          <p:nvPr/>
        </p:nvSpPr>
        <p:spPr bwMode="auto">
          <a:xfrm>
            <a:off x="4724400" y="3276600"/>
            <a:ext cx="29718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千禧年</a:t>
            </a:r>
            <a:endParaRPr lang="en-US" altLang="en-US" sz="3600" b="1">
              <a:solidFill>
                <a:srgbClr val="FFFFFF"/>
              </a:solidFill>
              <a:latin typeface="Arial" pitchFamily="34" charset="0"/>
              <a:cs typeface="Arial" pitchFamily="34" charset="0"/>
            </a:endParaRPr>
          </a:p>
        </p:txBody>
      </p:sp>
      <p:sp>
        <p:nvSpPr>
          <p:cNvPr id="50185" name="Text Box 1033"/>
          <p:cNvSpPr txBox="1">
            <a:spLocks noChangeArrowheads="1"/>
          </p:cNvSpPr>
          <p:nvPr/>
        </p:nvSpPr>
        <p:spPr bwMode="auto">
          <a:xfrm>
            <a:off x="4953000" y="42672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1000</a:t>
            </a:r>
            <a:r>
              <a:rPr lang="zh-CN" altLang="en-US" sz="3600" b="1">
                <a:solidFill>
                  <a:srgbClr val="FF66FF"/>
                </a:solidFill>
                <a:latin typeface="Arial" pitchFamily="34" charset="0"/>
                <a:cs typeface="Arial" pitchFamily="34" charset="0"/>
              </a:rPr>
              <a:t>年</a:t>
            </a:r>
            <a:r>
              <a:rPr lang="en-US" altLang="ja-JP" sz="3600" b="1">
                <a:solidFill>
                  <a:srgbClr val="FF66FF"/>
                </a:solidFill>
                <a:latin typeface="Arial" pitchFamily="34" charset="0"/>
                <a:cs typeface="Arial" pitchFamily="34" charset="0"/>
              </a:rPr>
              <a:t> </a:t>
            </a:r>
            <a:endParaRPr lang="en-US" altLang="en-US" sz="3600" b="1">
              <a:solidFill>
                <a:srgbClr val="000000"/>
              </a:solidFill>
              <a:latin typeface="Arial" pitchFamily="34" charset="0"/>
              <a:cs typeface="Arial" pitchFamily="34" charset="0"/>
            </a:endParaRPr>
          </a:p>
        </p:txBody>
      </p:sp>
      <p:sp>
        <p:nvSpPr>
          <p:cNvPr id="50186" name="Text Box 1034"/>
          <p:cNvSpPr txBox="1">
            <a:spLocks noChangeArrowheads="1"/>
          </p:cNvSpPr>
          <p:nvPr/>
        </p:nvSpPr>
        <p:spPr bwMode="auto">
          <a:xfrm rot="5400000" flipH="1">
            <a:off x="5876132" y="3852069"/>
            <a:ext cx="4951412" cy="647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CC00"/>
                </a:solidFill>
                <a:latin typeface="Arial" pitchFamily="34" charset="0"/>
                <a:cs typeface="Arial" pitchFamily="34" charset="0"/>
              </a:rPr>
              <a:t>永恒国度</a:t>
            </a:r>
            <a:endParaRPr lang="en-US" altLang="en-US" sz="3600" b="1">
              <a:solidFill>
                <a:srgbClr val="FFCC00"/>
              </a:solidFill>
              <a:latin typeface="Arial" pitchFamily="34" charset="0"/>
              <a:cs typeface="Arial" pitchFamily="34" charset="0"/>
            </a:endParaRPr>
          </a:p>
        </p:txBody>
      </p:sp>
      <p:sp>
        <p:nvSpPr>
          <p:cNvPr id="50187" name="Text Box 1035"/>
          <p:cNvSpPr txBox="1">
            <a:spLocks noChangeArrowheads="1"/>
          </p:cNvSpPr>
          <p:nvPr/>
        </p:nvSpPr>
        <p:spPr bwMode="auto">
          <a:xfrm rot="5381629">
            <a:off x="6621463" y="5124450"/>
            <a:ext cx="2514600" cy="647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3600" b="1">
                <a:solidFill>
                  <a:srgbClr val="FFFFFF"/>
                </a:solidFill>
                <a:latin typeface="Arial" pitchFamily="34" charset="0"/>
                <a:cs typeface="Arial" pitchFamily="34" charset="0"/>
              </a:rPr>
              <a:t>审判</a:t>
            </a:r>
            <a:endParaRPr lang="en-US" altLang="en-US" sz="3600" b="1">
              <a:solidFill>
                <a:srgbClr val="FFFFFF"/>
              </a:solidFill>
              <a:latin typeface="Arial" pitchFamily="34" charset="0"/>
              <a:cs typeface="Arial" pitchFamily="34" charset="0"/>
            </a:endParaRPr>
          </a:p>
        </p:txBody>
      </p:sp>
      <p:sp>
        <p:nvSpPr>
          <p:cNvPr id="50188" name="Text Box 1036"/>
          <p:cNvSpPr txBox="1">
            <a:spLocks noChangeArrowheads="1"/>
          </p:cNvSpPr>
          <p:nvPr/>
        </p:nvSpPr>
        <p:spPr bwMode="auto">
          <a:xfrm>
            <a:off x="5435600" y="1341438"/>
            <a:ext cx="2016125" cy="14763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zh-CN" sz="3600" b="1" i="1">
                <a:solidFill>
                  <a:srgbClr val="00FFFF"/>
                </a:solidFill>
                <a:latin typeface="Arial" pitchFamily="34" charset="0"/>
                <a:cs typeface="Arial" pitchFamily="34" charset="0"/>
              </a:rPr>
              <a:t>=</a:t>
            </a:r>
            <a:r>
              <a:rPr lang="zh-CN" altLang="en-US" sz="3600" b="1" i="1">
                <a:solidFill>
                  <a:srgbClr val="00FFFF"/>
                </a:solidFill>
                <a:latin typeface="Arial" pitchFamily="34" charset="0"/>
                <a:cs typeface="Arial" pitchFamily="34" charset="0"/>
              </a:rPr>
              <a:t>二次</a:t>
            </a:r>
            <a:endParaRPr lang="en-US" altLang="zh-CN" sz="3600" b="1" i="1">
              <a:solidFill>
                <a:srgbClr val="00FFFF"/>
              </a:solidFill>
              <a:latin typeface="Arial" pitchFamily="34" charset="0"/>
              <a:cs typeface="Arial" pitchFamily="34" charset="0"/>
            </a:endParaRPr>
          </a:p>
          <a:p>
            <a:pPr algn="ctr">
              <a:spcBef>
                <a:spcPct val="50000"/>
              </a:spcBef>
            </a:pPr>
            <a:r>
              <a:rPr lang="zh-CN" altLang="en-US" sz="3600" b="1" i="1">
                <a:solidFill>
                  <a:srgbClr val="00FFFF"/>
                </a:solidFill>
                <a:latin typeface="Arial" pitchFamily="34" charset="0"/>
                <a:cs typeface="Arial" pitchFamily="34" charset="0"/>
              </a:rPr>
              <a:t>来临</a:t>
            </a:r>
            <a:endParaRPr lang="en-US" altLang="en-US" sz="3600" b="1" i="1">
              <a:solidFill>
                <a:srgbClr val="00FFFF"/>
              </a:solidFill>
              <a:latin typeface="Arial" pitchFamily="34" charset="0"/>
              <a:cs typeface="Arial" pitchFamily="34" charset="0"/>
            </a:endParaRPr>
          </a:p>
        </p:txBody>
      </p:sp>
      <p:sp>
        <p:nvSpPr>
          <p:cNvPr id="50189" name="Rectangle 1037"/>
          <p:cNvSpPr>
            <a:spLocks noGrp="1" noChangeArrowheads="1"/>
          </p:cNvSpPr>
          <p:nvPr>
            <p:ph type="title" idx="4294967295"/>
          </p:nvPr>
        </p:nvSpPr>
        <p:spPr>
          <a:xfrm>
            <a:off x="0" y="457200"/>
            <a:ext cx="7772400" cy="708025"/>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sz="4000" b="1" smtClean="0">
                <a:solidFill>
                  <a:srgbClr val="FFFFFF"/>
                </a:solidFill>
                <a:latin typeface="Arial" pitchFamily="34" charset="0"/>
              </a:rPr>
              <a:t>前千禧年主义</a:t>
            </a:r>
            <a:endParaRPr lang="en-US" altLang="en-US" sz="4000" b="1" smtClean="0">
              <a:solidFill>
                <a:srgbClr val="FFFFFF"/>
              </a:solidFill>
              <a:latin typeface="Arial" pitchFamily="34" charset="0"/>
            </a:endParaRPr>
          </a:p>
        </p:txBody>
      </p:sp>
      <p:sp>
        <p:nvSpPr>
          <p:cNvPr id="15" name="Text Box 7"/>
          <p:cNvSpPr txBox="1">
            <a:spLocks noChangeArrowheads="1"/>
          </p:cNvSpPr>
          <p:nvPr/>
        </p:nvSpPr>
        <p:spPr bwMode="auto">
          <a:xfrm rot="-848177">
            <a:off x="2603500" y="4732338"/>
            <a:ext cx="4724400" cy="107632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200" b="1">
                <a:solidFill>
                  <a:srgbClr val="FFFFFF"/>
                </a:solidFill>
                <a:latin typeface="Arial" pitchFamily="34" charset="0"/>
                <a:cs typeface="Arial" pitchFamily="34" charset="0"/>
              </a:rPr>
              <a:t>5 </a:t>
            </a:r>
            <a:r>
              <a:rPr lang="zh-CN" altLang="en-US" sz="3200" b="1">
                <a:solidFill>
                  <a:srgbClr val="FFFFFF"/>
                </a:solidFill>
                <a:latin typeface="Arial" pitchFamily="34" charset="0"/>
                <a:cs typeface="Arial" pitchFamily="34" charset="0"/>
              </a:rPr>
              <a:t>个被提观念</a:t>
            </a:r>
            <a:r>
              <a:rPr lang="en-US" altLang="ja-JP" sz="3200" b="1">
                <a:solidFill>
                  <a:srgbClr val="FFFFFF"/>
                </a:solidFill>
                <a:latin typeface="Arial" pitchFamily="34" charset="0"/>
                <a:cs typeface="Arial" pitchFamily="34" charset="0"/>
              </a:rPr>
              <a:t> </a:t>
            </a:r>
            <a:r>
              <a:rPr lang="zh-CN" altLang="en-US" sz="3200" b="1">
                <a:solidFill>
                  <a:srgbClr val="FFFFFF"/>
                </a:solidFill>
                <a:latin typeface="Arial" pitchFamily="34" charset="0"/>
                <a:cs typeface="Arial" pitchFamily="34" charset="0"/>
              </a:rPr>
              <a:t>全是</a:t>
            </a:r>
            <a:r>
              <a:rPr lang="en-US" altLang="ja-JP" sz="3200" b="1">
                <a:solidFill>
                  <a:srgbClr val="FFFFFF"/>
                </a:solidFill>
                <a:latin typeface="Arial" pitchFamily="34" charset="0"/>
                <a:cs typeface="Arial" pitchFamily="34" charset="0"/>
              </a:rPr>
              <a:t> </a:t>
            </a:r>
            <a:r>
              <a:rPr lang="zh-CN" altLang="en-US" sz="3200" b="1">
                <a:solidFill>
                  <a:srgbClr val="FFFFFF"/>
                </a:solidFill>
                <a:latin typeface="Arial" pitchFamily="34" charset="0"/>
                <a:cs typeface="Arial" pitchFamily="34" charset="0"/>
              </a:rPr>
              <a:t>前千禧年论</a:t>
            </a:r>
            <a:endParaRPr lang="en-US" altLang="en-US" sz="3200" b="1">
              <a:solidFill>
                <a:srgbClr val="000000"/>
              </a:solidFill>
              <a:latin typeface="Arial" pitchFamily="34" charset="0"/>
              <a:cs typeface="Arial" pitchFamily="34" charset="0"/>
            </a:endParaRPr>
          </a:p>
        </p:txBody>
      </p:sp>
      <p:sp>
        <p:nvSpPr>
          <p:cNvPr id="434191" name="Text Box 1041"/>
          <p:cNvSpPr txBox="1">
            <a:spLocks noChangeArrowheads="1"/>
          </p:cNvSpPr>
          <p:nvPr/>
        </p:nvSpPr>
        <p:spPr bwMode="auto">
          <a:xfrm>
            <a:off x="8121650" y="77788"/>
            <a:ext cx="868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en-US" altLang="en-US" b="1">
                <a:solidFill>
                  <a:srgbClr val="FFFFFF"/>
                </a:solidFill>
                <a:latin typeface="Arial" pitchFamily="34" charset="0"/>
                <a:cs typeface="Arial" pitchFamily="34" charset="0"/>
              </a:rPr>
              <a:t>208</a:t>
            </a:r>
          </a:p>
          <a:p>
            <a:pPr algn="r"/>
            <a:r>
              <a:rPr lang="en-US" altLang="en-US" b="1">
                <a:solidFill>
                  <a:srgbClr val="FFFFFF"/>
                </a:solidFill>
                <a:latin typeface="Arial" pitchFamily="34" charset="0"/>
                <a:cs typeface="Arial" pitchFamily="34" charset="0"/>
              </a:rPr>
              <a:t>339e</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27683979"/>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grpId="0"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grpId="0"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50179" grpId="0" animBg="1"/>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ja-JP" altLang="en-US" sz="3200" dirty="0">
                <a:solidFill>
                  <a:schemeClr val="bg1"/>
                </a:solidFill>
              </a:rPr>
              <a:t>耶稣</a:t>
            </a:r>
            <a:r>
              <a:rPr lang="en-US" altLang="ja-JP" sz="3200" dirty="0">
                <a:solidFill>
                  <a:schemeClr val="bg1"/>
                </a:solidFill>
              </a:rPr>
              <a:t> • </a:t>
            </a:r>
            <a:r>
              <a:rPr lang="en-US" sz="3200" b="1" dirty="0" err="1" smtClean="0">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3193470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973138" y="2781300"/>
            <a:ext cx="2971801" cy="2819400"/>
          </a:xfrm>
          <a:prstGeom prst="ellipse">
            <a:avLst/>
          </a:prstGeom>
          <a:noFill/>
          <a:ln w="76200">
            <a:solidFill>
              <a:srgbClr val="FFFF00"/>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14" name="Oval 17"/>
          <p:cNvSpPr>
            <a:spLocks noChangeArrowheads="1"/>
          </p:cNvSpPr>
          <p:nvPr/>
        </p:nvSpPr>
        <p:spPr bwMode="auto">
          <a:xfrm>
            <a:off x="1903413" y="2667000"/>
            <a:ext cx="2971800" cy="2819400"/>
          </a:xfrm>
          <a:prstGeom prst="ellipse">
            <a:avLst/>
          </a:prstGeom>
          <a:solidFill>
            <a:schemeClr val="tx1"/>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15" name="Oval 14"/>
          <p:cNvSpPr>
            <a:spLocks noChangeArrowheads="1"/>
          </p:cNvSpPr>
          <p:nvPr/>
        </p:nvSpPr>
        <p:spPr bwMode="auto">
          <a:xfrm>
            <a:off x="1903413" y="2667000"/>
            <a:ext cx="2971800" cy="2819400"/>
          </a:xfrm>
          <a:prstGeom prst="ellipse">
            <a:avLst/>
          </a:prstGeom>
          <a:noFill/>
          <a:ln w="76200">
            <a:solidFill>
              <a:srgbClr val="FFFFFF"/>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16" name="Text Box 7"/>
          <p:cNvSpPr txBox="1">
            <a:spLocks noChangeArrowheads="1"/>
          </p:cNvSpPr>
          <p:nvPr/>
        </p:nvSpPr>
        <p:spPr bwMode="auto">
          <a:xfrm>
            <a:off x="2665413" y="2771775"/>
            <a:ext cx="1447800" cy="58578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200" b="1">
                <a:solidFill>
                  <a:srgbClr val="000000"/>
                </a:solidFill>
                <a:effectLst>
                  <a:outerShdw blurRad="38100" dist="38100" dir="2700000" algn="tl">
                    <a:srgbClr val="FFFFFF"/>
                  </a:outerShdw>
                </a:effectLst>
                <a:latin typeface="Arial" pitchFamily="34" charset="0"/>
                <a:cs typeface="Arial" pitchFamily="34" charset="0"/>
              </a:rPr>
              <a:t>以色列</a:t>
            </a:r>
            <a:endParaRPr lang="en-US" altLang="en-US" sz="32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50178" name="Line 1026"/>
          <p:cNvSpPr>
            <a:spLocks noChangeShapeType="1"/>
          </p:cNvSpPr>
          <p:nvPr/>
        </p:nvSpPr>
        <p:spPr bwMode="auto">
          <a:xfrm>
            <a:off x="1827213" y="4114800"/>
            <a:ext cx="6705600" cy="0"/>
          </a:xfrm>
          <a:prstGeom prst="line">
            <a:avLst/>
          </a:prstGeom>
          <a:noFill/>
          <a:ln w="76200">
            <a:solidFill>
              <a:srgbClr val="FF0000"/>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79" name="Line 1027"/>
          <p:cNvSpPr>
            <a:spLocks noChangeShapeType="1"/>
          </p:cNvSpPr>
          <p:nvPr/>
        </p:nvSpPr>
        <p:spPr bwMode="auto">
          <a:xfrm>
            <a:off x="4914900" y="2638425"/>
            <a:ext cx="0" cy="1371600"/>
          </a:xfrm>
          <a:prstGeom prst="line">
            <a:avLst/>
          </a:prstGeom>
          <a:noFill/>
          <a:ln w="38100">
            <a:solidFill>
              <a:srgbClr val="00CCFF"/>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80" name="Text Box 1028"/>
          <p:cNvSpPr txBox="1">
            <a:spLocks noChangeArrowheads="1"/>
          </p:cNvSpPr>
          <p:nvPr/>
        </p:nvSpPr>
        <p:spPr bwMode="auto">
          <a:xfrm>
            <a:off x="-30163" y="3357563"/>
            <a:ext cx="2009776" cy="1477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教会</a:t>
            </a:r>
            <a:endParaRPr lang="en-US" altLang="zh-CN" sz="3600" b="1">
              <a:solidFill>
                <a:srgbClr val="FFFFFF"/>
              </a:solidFill>
              <a:latin typeface="Arial" pitchFamily="34" charset="0"/>
              <a:cs typeface="Arial" pitchFamily="34" charset="0"/>
            </a:endParaRPr>
          </a:p>
          <a:p>
            <a:pPr algn="ctr">
              <a:spcBef>
                <a:spcPct val="50000"/>
              </a:spcBef>
            </a:pPr>
            <a:r>
              <a:rPr lang="zh-CN" altLang="en-US" sz="3600" b="1">
                <a:solidFill>
                  <a:srgbClr val="FFFFFF"/>
                </a:solidFill>
                <a:latin typeface="Arial" pitchFamily="34" charset="0"/>
                <a:cs typeface="Arial" pitchFamily="34" charset="0"/>
              </a:rPr>
              <a:t>年轮</a:t>
            </a:r>
            <a:r>
              <a:rPr lang="en-US" altLang="ja-JP" sz="3600" b="1">
                <a:solidFill>
                  <a:srgbClr val="FFFFFF"/>
                </a:solidFill>
                <a:latin typeface="Arial" pitchFamily="34" charset="0"/>
                <a:cs typeface="Arial" pitchFamily="34" charset="0"/>
              </a:rPr>
              <a:t> </a:t>
            </a:r>
            <a:endParaRPr lang="en-US" altLang="en-US" sz="3600" b="1">
              <a:solidFill>
                <a:srgbClr val="FFFFFF"/>
              </a:solidFill>
              <a:latin typeface="Arial" pitchFamily="34" charset="0"/>
              <a:cs typeface="Arial" pitchFamily="34" charset="0"/>
            </a:endParaRPr>
          </a:p>
        </p:txBody>
      </p:sp>
      <p:sp>
        <p:nvSpPr>
          <p:cNvPr id="50181" name="Text Box 1029"/>
          <p:cNvSpPr txBox="1">
            <a:spLocks noChangeArrowheads="1"/>
          </p:cNvSpPr>
          <p:nvPr/>
        </p:nvSpPr>
        <p:spPr bwMode="auto">
          <a:xfrm>
            <a:off x="3808413" y="1257300"/>
            <a:ext cx="20574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第二次来</a:t>
            </a:r>
            <a:endParaRPr lang="en-US" altLang="en-US" sz="3600" b="1">
              <a:solidFill>
                <a:srgbClr val="FFFFFF"/>
              </a:solidFill>
              <a:latin typeface="Arial" pitchFamily="34" charset="0"/>
              <a:cs typeface="Arial" pitchFamily="34" charset="0"/>
            </a:endParaRPr>
          </a:p>
        </p:txBody>
      </p:sp>
      <p:sp>
        <p:nvSpPr>
          <p:cNvPr id="50182" name="Text Box 1030"/>
          <p:cNvSpPr txBox="1">
            <a:spLocks noChangeArrowheads="1"/>
          </p:cNvSpPr>
          <p:nvPr/>
        </p:nvSpPr>
        <p:spPr bwMode="auto">
          <a:xfrm>
            <a:off x="1979613" y="32766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大灾难</a:t>
            </a:r>
            <a:endParaRPr lang="en-US" altLang="en-US" sz="3600" b="1">
              <a:solidFill>
                <a:srgbClr val="FFFFFF"/>
              </a:solidFill>
              <a:latin typeface="Arial" pitchFamily="34" charset="0"/>
              <a:cs typeface="Arial" pitchFamily="34" charset="0"/>
            </a:endParaRPr>
          </a:p>
        </p:txBody>
      </p:sp>
      <p:sp>
        <p:nvSpPr>
          <p:cNvPr id="50183" name="Text Box 1031"/>
          <p:cNvSpPr txBox="1">
            <a:spLocks noChangeArrowheads="1"/>
          </p:cNvSpPr>
          <p:nvPr/>
        </p:nvSpPr>
        <p:spPr bwMode="auto">
          <a:xfrm>
            <a:off x="2284413" y="4267200"/>
            <a:ext cx="2362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7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50184" name="Text Box 1032"/>
          <p:cNvSpPr txBox="1">
            <a:spLocks noChangeArrowheads="1"/>
          </p:cNvSpPr>
          <p:nvPr/>
        </p:nvSpPr>
        <p:spPr bwMode="auto">
          <a:xfrm>
            <a:off x="5103813" y="3276600"/>
            <a:ext cx="29718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千禧年</a:t>
            </a:r>
            <a:endParaRPr lang="en-US" altLang="en-US" sz="3600" b="1">
              <a:solidFill>
                <a:srgbClr val="FFFFFF"/>
              </a:solidFill>
              <a:latin typeface="Arial" pitchFamily="34" charset="0"/>
              <a:cs typeface="Arial" pitchFamily="34" charset="0"/>
            </a:endParaRPr>
          </a:p>
        </p:txBody>
      </p:sp>
      <p:sp>
        <p:nvSpPr>
          <p:cNvPr id="50185" name="Text Box 1033"/>
          <p:cNvSpPr txBox="1">
            <a:spLocks noChangeArrowheads="1"/>
          </p:cNvSpPr>
          <p:nvPr/>
        </p:nvSpPr>
        <p:spPr bwMode="auto">
          <a:xfrm>
            <a:off x="5332413" y="42672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1000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50186" name="Text Box 1034"/>
          <p:cNvSpPr txBox="1">
            <a:spLocks noChangeArrowheads="1"/>
          </p:cNvSpPr>
          <p:nvPr/>
        </p:nvSpPr>
        <p:spPr bwMode="auto">
          <a:xfrm rot="5400000" flipH="1">
            <a:off x="6237287" y="3905251"/>
            <a:ext cx="4951413" cy="64611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CC00"/>
                </a:solidFill>
                <a:latin typeface="Arial" pitchFamily="34" charset="0"/>
                <a:cs typeface="Arial" pitchFamily="34" charset="0"/>
              </a:rPr>
              <a:t>永恒国度</a:t>
            </a:r>
            <a:endParaRPr lang="en-US" altLang="en-US" sz="3600" b="1">
              <a:solidFill>
                <a:srgbClr val="FFCC00"/>
              </a:solidFill>
              <a:latin typeface="Arial" pitchFamily="34" charset="0"/>
              <a:cs typeface="Arial" pitchFamily="34" charset="0"/>
            </a:endParaRPr>
          </a:p>
        </p:txBody>
      </p:sp>
      <p:sp>
        <p:nvSpPr>
          <p:cNvPr id="50187" name="Text Box 1035"/>
          <p:cNvSpPr txBox="1">
            <a:spLocks noChangeArrowheads="1"/>
          </p:cNvSpPr>
          <p:nvPr/>
        </p:nvSpPr>
        <p:spPr bwMode="auto">
          <a:xfrm rot="5381629">
            <a:off x="6957219" y="5276057"/>
            <a:ext cx="2514600" cy="64611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3600" b="1">
                <a:solidFill>
                  <a:srgbClr val="FFFF00"/>
                </a:solidFill>
                <a:latin typeface="Arial" pitchFamily="34" charset="0"/>
                <a:cs typeface="Arial" pitchFamily="34" charset="0"/>
              </a:rPr>
              <a:t>审判</a:t>
            </a:r>
            <a:endParaRPr lang="en-US" altLang="en-US" sz="3600" b="1">
              <a:solidFill>
                <a:srgbClr val="FFFF00"/>
              </a:solidFill>
              <a:latin typeface="Arial" pitchFamily="34" charset="0"/>
              <a:cs typeface="Arial" pitchFamily="34" charset="0"/>
            </a:endParaRPr>
          </a:p>
        </p:txBody>
      </p:sp>
      <p:sp>
        <p:nvSpPr>
          <p:cNvPr id="50189" name="Rectangle 1037"/>
          <p:cNvSpPr>
            <a:spLocks noGrp="1" noChangeArrowheads="1"/>
          </p:cNvSpPr>
          <p:nvPr>
            <p:ph type="title" idx="4294967295"/>
          </p:nvPr>
        </p:nvSpPr>
        <p:spPr>
          <a:xfrm>
            <a:off x="0" y="457200"/>
            <a:ext cx="7772400" cy="708025"/>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sz="4000" b="1" smtClean="0">
                <a:solidFill>
                  <a:srgbClr val="FFFFFF"/>
                </a:solidFill>
                <a:latin typeface="Arial" pitchFamily="34" charset="0"/>
              </a:rPr>
              <a:t>   福音主义</a:t>
            </a:r>
            <a:endParaRPr lang="en-US" altLang="en-US" sz="4000" b="1" smtClean="0">
              <a:solidFill>
                <a:srgbClr val="FFFFFF"/>
              </a:solidFill>
              <a:latin typeface="Arial" pitchFamily="34" charset="0"/>
            </a:endParaRPr>
          </a:p>
        </p:txBody>
      </p:sp>
      <p:sp>
        <p:nvSpPr>
          <p:cNvPr id="436241" name="Text Box 1041"/>
          <p:cNvSpPr txBox="1">
            <a:spLocks noChangeArrowheads="1"/>
          </p:cNvSpPr>
          <p:nvPr/>
        </p:nvSpPr>
        <p:spPr bwMode="auto">
          <a:xfrm>
            <a:off x="8121650" y="77788"/>
            <a:ext cx="868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en-US" altLang="en-US" b="1">
                <a:solidFill>
                  <a:srgbClr val="FFFFFF"/>
                </a:solidFill>
                <a:latin typeface="Arial" pitchFamily="34" charset="0"/>
                <a:cs typeface="Arial" pitchFamily="34" charset="0"/>
              </a:rPr>
              <a:t>208</a:t>
            </a:r>
          </a:p>
          <a:p>
            <a:pPr algn="r"/>
            <a:r>
              <a:rPr lang="en-US" altLang="en-US" b="1">
                <a:solidFill>
                  <a:srgbClr val="FFFFFF"/>
                </a:solidFill>
                <a:latin typeface="Arial" pitchFamily="34" charset="0"/>
                <a:cs typeface="Arial" pitchFamily="34" charset="0"/>
              </a:rPr>
              <a:t>339e</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254606502"/>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grpId="0"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grpId="0"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78" grpId="0" animBg="1"/>
      <p:bldP spid="50179" grpId="0" animBg="1"/>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8273" name="Picture 4" descr="Jesus Coming Sphe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09588"/>
            <a:ext cx="9145588"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4" name="Rectangle 3"/>
          <p:cNvSpPr>
            <a:spLocks noGrp="1" noChangeArrowheads="1"/>
          </p:cNvSpPr>
          <p:nvPr>
            <p:ph type="title" idx="4294967295"/>
          </p:nvPr>
        </p:nvSpPr>
        <p:spPr>
          <a:xfrm>
            <a:off x="0" y="609600"/>
            <a:ext cx="7772400" cy="1143000"/>
          </a:xfrm>
        </p:spPr>
        <p:txBody>
          <a:bodyPr/>
          <a:lstStyle/>
          <a:p>
            <a:r>
              <a:rPr lang="zh-CN" altLang="en-US" sz="6600" b="1" smtClean="0">
                <a:solidFill>
                  <a:schemeClr val="bg1"/>
                </a:solidFill>
                <a:ea typeface="SimSun" pitchFamily="2" charset="-122"/>
              </a:rPr>
              <a:t>何时被提？</a:t>
            </a:r>
          </a:p>
        </p:txBody>
      </p:sp>
    </p:spTree>
    <p:extLst>
      <p:ext uri="{BB962C8B-B14F-4D97-AF65-F5344CB8AC3E}">
        <p14:creationId xmlns:p14="http://schemas.microsoft.com/office/powerpoint/2010/main" val="1424966563"/>
      </p:ext>
    </p:extLst>
  </p:cSld>
  <p:clrMapOvr>
    <a:overrideClrMapping bg1="lt1" tx1="dk1" bg2="lt2" tx2="dk2" accent1="accent1" accent2="accent2" accent3="accent3" accent4="accent4" accent5="accent5" accent6="accent6" hlink="hlink" folHlink="folHlink"/>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latin typeface="Comic Sans MS" charset="0"/>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smtClean="0">
                  <a:solidFill>
                    <a:srgbClr val="FFFFFF"/>
                  </a:solidFill>
                  <a:effectLst>
                    <a:outerShdw blurRad="38100" dist="38100" dir="2700000" algn="tl">
                      <a:srgbClr val="000000">
                        <a:alpha val="43137"/>
                      </a:srgbClr>
                    </a:outerShdw>
                  </a:effectLst>
                  <a:latin typeface="Arial"/>
                  <a:cs typeface="Arial"/>
                </a:rPr>
                <a:t>基督</a:t>
              </a:r>
              <a:r>
                <a:rPr lang="en-US" b="1" dirty="0" smtClean="0">
                  <a:solidFill>
                    <a:srgbClr val="FFFFFF"/>
                  </a:solidFill>
                  <a:effectLst>
                    <a:outerShdw blurRad="38100" dist="38100" dir="2700000" algn="tl">
                      <a:srgbClr val="000000">
                        <a:alpha val="43137"/>
                      </a:srgbClr>
                    </a:outerShdw>
                  </a:effectLst>
                  <a:latin typeface="Arial"/>
                  <a:cs typeface="Arial"/>
                </a:rPr>
                <a:t>:</a:t>
              </a:r>
              <a:r>
                <a:rPr lang="en-US" b="1" dirty="0">
                  <a:solidFill>
                    <a:srgbClr val="FFFFFF"/>
                  </a:solidFill>
                  <a:effectLst>
                    <a:outerShdw blurRad="38100" dist="38100" dir="2700000" algn="tl">
                      <a:srgbClr val="000000">
                        <a:alpha val="43137"/>
                      </a:srgbClr>
                    </a:outerShdw>
                  </a:effectLst>
                  <a:latin typeface="Arial"/>
                  <a:cs typeface="Arial"/>
                </a:rPr>
                <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smtClean="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smtClean="0">
                  <a:solidFill>
                    <a:srgbClr val="FFFFFF"/>
                  </a:solidFill>
                  <a:effectLst>
                    <a:outerShdw blurRad="38100" dist="38100" dir="2700000" algn="tl">
                      <a:srgbClr val="000000">
                        <a:alpha val="43137"/>
                      </a:srgbClr>
                    </a:outerShdw>
                  </a:effectLst>
                  <a:latin typeface="Arial"/>
                  <a:cs typeface="Arial"/>
                </a:rPr>
                <a:t>你 </a:t>
              </a:r>
              <a:r>
                <a:rPr lang="zh-CN" altLang="en-US" b="1" dirty="0">
                  <a:solidFill>
                    <a:srgbClr val="FFFFFF"/>
                  </a:solidFill>
                  <a:effectLst>
                    <a:outerShdw blurRad="38100" dist="38100" dir="2700000" algn="tl">
                      <a:srgbClr val="000000">
                        <a:alpha val="43137"/>
                      </a:srgbClr>
                    </a:outerShdw>
                  </a:effectLst>
                  <a:latin typeface="Arial"/>
                  <a:cs typeface="Arial"/>
                </a:rPr>
                <a:t>略 有 </a:t>
              </a:r>
              <a:r>
                <a:rPr lang="zh-CN" altLang="en-US" b="1" dirty="0" smtClean="0">
                  <a:solidFill>
                    <a:srgbClr val="FFFFFF"/>
                  </a:solidFill>
                  <a:effectLst>
                    <a:outerShdw blurRad="38100" dist="38100" dir="2700000" algn="tl">
                      <a:srgbClr val="000000">
                        <a:alpha val="43137"/>
                      </a:srgbClr>
                    </a:outerShdw>
                  </a:effectLst>
                  <a:latin typeface="Arial"/>
                  <a:cs typeface="Arial"/>
                </a:rPr>
                <a:t>一 </a:t>
              </a:r>
              <a:r>
                <a:rPr lang="zh-CN" altLang="en-US" b="1" dirty="0">
                  <a:solidFill>
                    <a:srgbClr val="FFFFFF"/>
                  </a:solidFill>
                  <a:effectLst>
                    <a:outerShdw blurRad="38100" dist="38100" dir="2700000" algn="tl">
                      <a:srgbClr val="000000">
                        <a:alpha val="43137"/>
                      </a:srgbClr>
                    </a:outerShdw>
                  </a:effectLst>
                  <a:latin typeface="Arial"/>
                  <a:cs typeface="Arial"/>
                </a:rPr>
                <a:t>点 力 量 ， 也 曾 遵 守 我 的 道 ， 没 有 弃 绝 </a:t>
              </a:r>
              <a:endParaRPr lang="en-US" altLang="zh-CN" b="1" dirty="0" smtClean="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smtClean="0">
                  <a:solidFill>
                    <a:srgbClr val="FFFFFF"/>
                  </a:solidFill>
                  <a:effectLst>
                    <a:outerShdw blurRad="38100" dist="38100" dir="2700000" algn="tl">
                      <a:srgbClr val="000000">
                        <a:alpha val="43137"/>
                      </a:srgbClr>
                    </a:outerShdw>
                  </a:effectLst>
                  <a:latin typeface="Arial"/>
                  <a:cs typeface="Arial"/>
                </a:rPr>
                <a:t>我 </a:t>
              </a:r>
              <a:r>
                <a:rPr lang="zh-CN" altLang="en-US" b="1" dirty="0">
                  <a:solidFill>
                    <a:srgbClr val="FFFFFF"/>
                  </a:solidFill>
                  <a:effectLst>
                    <a:outerShdw blurRad="38100" dist="38100" dir="2700000" algn="tl">
                      <a:srgbClr val="000000">
                        <a:alpha val="43137"/>
                      </a:srgbClr>
                    </a:outerShdw>
                  </a:effectLst>
                  <a:latin typeface="Arial"/>
                  <a:cs typeface="Arial"/>
                </a:rPr>
                <a:t>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a:t>
              </a:r>
              <a:r>
                <a:rPr lang="zh-SG" altLang="en-US" b="1" dirty="0" smtClean="0">
                  <a:solidFill>
                    <a:srgbClr val="FFFFFF"/>
                  </a:solidFill>
                  <a:effectLst>
                    <a:outerShdw blurRad="38100" dist="38100" dir="2700000" algn="tl">
                      <a:srgbClr val="000000">
                        <a:alpha val="43137"/>
                      </a:srgbClr>
                    </a:outerShdw>
                  </a:effectLst>
                  <a:latin typeface="Arial"/>
                  <a:cs typeface="Arial"/>
                </a:rPr>
                <a:t>斥</a:t>
              </a:r>
              <a:endParaRPr lang="en-US" altLang="zh-SG" b="1" dirty="0" smtClean="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smtClean="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a:t>
              </a:r>
              <a:r>
                <a:rPr lang="zh-SG" altLang="en-US" b="1" dirty="0" smtClean="0">
                  <a:solidFill>
                    <a:srgbClr val="FFFFFF"/>
                  </a:solidFill>
                  <a:effectLst>
                    <a:outerShdw blurRad="38100" dist="38100" dir="2700000" algn="tl">
                      <a:srgbClr val="000000">
                        <a:alpha val="43137"/>
                      </a:srgbClr>
                    </a:outerShdw>
                  </a:effectLst>
                  <a:latin typeface="Arial"/>
                  <a:cs typeface="Arial"/>
                </a:rPr>
                <a:t>告</a:t>
              </a:r>
              <a:r>
                <a:rPr lang="zh-CN" altLang="en-US" b="1" dirty="0" smtClean="0">
                  <a:solidFill>
                    <a:srgbClr val="FFFFFF"/>
                  </a:solidFill>
                  <a:effectLst>
                    <a:outerShdw blurRad="38100" dist="38100" dir="2700000" algn="tl">
                      <a:srgbClr val="000000">
                        <a:alpha val="43137"/>
                      </a:srgbClr>
                    </a:outerShdw>
                  </a:effectLst>
                  <a:latin typeface="Arial"/>
                  <a:cs typeface="Arial"/>
                </a:rPr>
                <a:t>：</a:t>
              </a:r>
              <a:endParaRPr lang="en-US" altLang="zh-CN" b="1" dirty="0" smtClean="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遵 守 我 </a:t>
              </a:r>
              <a:r>
                <a:rPr lang="zh-CN" altLang="en-US" b="1" dirty="0" smtClean="0">
                  <a:solidFill>
                    <a:srgbClr val="FFFFFF"/>
                  </a:solidFill>
                  <a:effectLst>
                    <a:outerShdw blurRad="38100" dist="38100" dir="2700000" algn="tl">
                      <a:srgbClr val="000000">
                        <a:alpha val="43137"/>
                      </a:srgbClr>
                    </a:outerShdw>
                  </a:effectLst>
                  <a:latin typeface="Arial"/>
                  <a:cs typeface="Arial"/>
                </a:rPr>
                <a:t>，</a:t>
              </a:r>
              <a:endParaRPr lang="en-US" altLang="zh-CN" b="1" dirty="0" smtClean="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smtClean="0">
                  <a:solidFill>
                    <a:srgbClr val="FFFFFF"/>
                  </a:solidFill>
                  <a:effectLst>
                    <a:outerShdw blurRad="38100" dist="38100" dir="2700000" algn="tl">
                      <a:srgbClr val="000000">
                        <a:alpha val="43137"/>
                      </a:srgbClr>
                    </a:outerShdw>
                  </a:effectLst>
                  <a:latin typeface="Arial"/>
                  <a:cs typeface="Arial"/>
                </a:rPr>
                <a:t>忍 </a:t>
              </a:r>
              <a:r>
                <a:rPr lang="zh-CN" altLang="en-US" b="1" dirty="0">
                  <a:solidFill>
                    <a:srgbClr val="FFFFFF"/>
                  </a:solidFill>
                  <a:effectLst>
                    <a:outerShdw blurRad="38100" dist="38100" dir="2700000" algn="tl">
                      <a:srgbClr val="000000">
                        <a:alpha val="43137"/>
                      </a:srgbClr>
                    </a:outerShdw>
                  </a:effectLst>
                  <a:latin typeface="Arial"/>
                  <a:cs typeface="Arial"/>
                </a:rPr>
                <a:t>耐 的 道</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2001834" y="760412"/>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51" name="TextBox 50"/>
            <p:cNvSpPr txBox="1"/>
            <p:nvPr/>
          </p:nvSpPr>
          <p:spPr>
            <a:xfrm>
              <a:off x="14454149" y="-381718"/>
              <a:ext cx="5170673" cy="120046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a:t>
              </a:r>
              <a:r>
                <a:rPr lang="zh-CN" altLang="en-US" b="1" dirty="0" smtClean="0">
                  <a:solidFill>
                    <a:srgbClr val="000000"/>
                  </a:solidFill>
                  <a:effectLst>
                    <a:outerShdw blurRad="38100" dist="38100" dir="2700000" algn="tl">
                      <a:srgbClr val="000000">
                        <a:alpha val="43137"/>
                      </a:srgbClr>
                    </a:outerShdw>
                  </a:effectLst>
                  <a:latin typeface="Arial"/>
                  <a:cs typeface="Arial"/>
                </a:rPr>
                <a:t>告：</a:t>
              </a:r>
              <a:endParaRPr lang="en-US" altLang="zh-CN" b="1" dirty="0" smtClean="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smtClean="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smtClean="0">
                  <a:solidFill>
                    <a:srgbClr val="000000"/>
                  </a:solidFill>
                  <a:effectLst>
                    <a:outerShdw blurRad="38100" dist="38100" dir="2700000" algn="tl">
                      <a:srgbClr val="000000">
                        <a:alpha val="43137"/>
                      </a:srgbClr>
                    </a:outerShdw>
                  </a:effectLst>
                  <a:latin typeface="Arial"/>
                  <a:cs typeface="Arial"/>
                </a:rPr>
                <a:t>无</a:t>
              </a:r>
              <a:endParaRPr lang="zh-CN" alt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52" name="Group 51"/>
          <p:cNvGrpSpPr>
            <a:grpSpLocks noChangeAspect="1"/>
          </p:cNvGrpSpPr>
          <p:nvPr/>
        </p:nvGrpSpPr>
        <p:grpSpPr bwMode="auto">
          <a:xfrm>
            <a:off x="1440430" y="508001"/>
            <a:ext cx="6412222" cy="5951144"/>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latin typeface="Comic Sans MS" charset="0"/>
              </a:endParaRPr>
            </a:p>
          </p:txBody>
        </p:sp>
        <p:sp>
          <p:nvSpPr>
            <p:cNvPr id="54" name="TextBox 53"/>
            <p:cNvSpPr txBox="1"/>
            <p:nvPr/>
          </p:nvSpPr>
          <p:spPr>
            <a:xfrm>
              <a:off x="2320533" y="1304643"/>
              <a:ext cx="3347388" cy="321609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得 胜 的 ， 我 要 叫 他 在 我 神 殿 中 作 柱 子 ， 他 也 必 不 再 从 那 里 出 去 。 我 又 要 将 我 神 的 名 和 我 神 城 的 名 （ 这 城 就 是 从 天 上 、 从 我 神 那 里 降 下 来 的 新 耶 路 撒 冷 ） ， 并 我 的 新 名 ， 都 写 在 他 上 面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a:t>
            </a:r>
            <a:r>
              <a:rPr lang="zh-SG" altLang="en-US" sz="2800" dirty="0" smtClean="0">
                <a:latin typeface="Arial" charset="0"/>
                <a:ea typeface="ＭＳ Ｐゴシック" charset="0"/>
              </a:rPr>
              <a:t>狄</a:t>
            </a:r>
            <a:r>
              <a:rPr lang="zh-CN" altLang="en-US" sz="2800" dirty="0" smtClean="0">
                <a:latin typeface="Arial" charset="0"/>
                <a:ea typeface="ＭＳ Ｐゴシック" charset="0"/>
              </a:rPr>
              <a:t> </a:t>
            </a:r>
            <a:r>
              <a:rPr lang="en-US" sz="2800" dirty="0" smtClean="0">
                <a:latin typeface="Arial" charset="0"/>
                <a:ea typeface="ＭＳ Ｐゴシック" charset="0"/>
              </a:rPr>
              <a:t>(启. </a:t>
            </a:r>
            <a:r>
              <a:rPr lang="en-US" altLang="zh-CN" sz="2800" dirty="0" smtClean="0">
                <a:latin typeface="Arial" charset="0"/>
                <a:ea typeface="ＭＳ Ｐゴシック" charset="0"/>
              </a:rPr>
              <a:t>3</a:t>
            </a:r>
            <a:r>
              <a:rPr lang="zh-CN" altLang="en-US" sz="2800" dirty="0" smtClean="0">
                <a:latin typeface="Arial" charset="0"/>
                <a:ea typeface="ＭＳ Ｐゴシック" charset="0"/>
              </a:rPr>
              <a:t>：</a:t>
            </a:r>
            <a:r>
              <a:rPr lang="en-US" altLang="zh-CN" sz="2800" dirty="0" smtClean="0">
                <a:latin typeface="Arial" charset="0"/>
                <a:ea typeface="ＭＳ Ｐゴシック" charset="0"/>
              </a:rPr>
              <a:t>7-13</a:t>
            </a:r>
            <a:r>
              <a:rPr lang="en-US" sz="2800" dirty="0" smtClean="0">
                <a:latin typeface="Arial" charset="0"/>
                <a:ea typeface="ＭＳ Ｐゴシック" charset="0"/>
              </a:rPr>
              <a:t>)</a:t>
            </a:r>
            <a:endParaRPr lang="en-US" sz="2800"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24643241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2185</TotalTime>
  <Words>2847</Words>
  <Application>Microsoft Macintosh PowerPoint</Application>
  <PresentationFormat>Letter Paper (8.5x11 in)</PresentationFormat>
  <Paragraphs>499</Paragraphs>
  <Slides>60</Slides>
  <Notes>56</Notes>
  <HiddenSlides>4</HiddenSlides>
  <MMClips>1</MMClips>
  <ScaleCrop>false</ScaleCrop>
  <HeadingPairs>
    <vt:vector size="4" baseType="variant">
      <vt:variant>
        <vt:lpstr>Theme</vt:lpstr>
      </vt:variant>
      <vt:variant>
        <vt:i4>19</vt:i4>
      </vt:variant>
      <vt:variant>
        <vt:lpstr>Slide Titles</vt:lpstr>
      </vt:variant>
      <vt:variant>
        <vt:i4>60</vt:i4>
      </vt:variant>
    </vt:vector>
  </HeadingPairs>
  <TitlesOfParts>
    <vt:vector size="79" baseType="lpstr">
      <vt:lpstr>Blank Presentation</vt:lpstr>
      <vt:lpstr>Orbit</vt:lpstr>
      <vt:lpstr>Default Design</vt:lpstr>
      <vt:lpstr>1_Orbit</vt:lpstr>
      <vt:lpstr>1_Blank Presentation</vt:lpstr>
      <vt:lpstr>22_Blank Presentation</vt:lpstr>
      <vt:lpstr>1_Default Design</vt:lpstr>
      <vt:lpstr>2_Blank Presentation</vt:lpstr>
      <vt:lpstr>4_Office Theme</vt:lpstr>
      <vt:lpstr>23_Blank Presentation</vt:lpstr>
      <vt:lpstr>7_Blank Presentation</vt:lpstr>
      <vt:lpstr>3_Blank Presentation</vt:lpstr>
      <vt:lpstr>80_Blank Presentation</vt:lpstr>
      <vt:lpstr>2_Orbit</vt:lpstr>
      <vt:lpstr>20_Default Design</vt:lpstr>
      <vt:lpstr>28_Blank Presentation</vt:lpstr>
      <vt:lpstr>22_Default Design</vt:lpstr>
      <vt:lpstr>89_Blank Presentation</vt:lpstr>
      <vt:lpstr>88_Blank Presentation</vt:lpstr>
      <vt:lpstr>主再来</vt:lpstr>
      <vt:lpstr>PowerPoint Presentation</vt:lpstr>
      <vt:lpstr>无千禧年观</vt:lpstr>
      <vt:lpstr>Critiques of Covenant Theology</vt:lpstr>
      <vt:lpstr>后千禧年观</vt:lpstr>
      <vt:lpstr>前千禧年主义</vt:lpstr>
      <vt:lpstr>   福音主义</vt:lpstr>
      <vt:lpstr>何时被提？</vt:lpstr>
      <vt:lpstr>撒 狄 (启. 3：7-13)</vt:lpstr>
      <vt:lpstr>基督应许在你敌人面前的荣耀(3:9). </vt:lpstr>
      <vt:lpstr>时代派</vt:lpstr>
      <vt:lpstr>希腊的介词</vt:lpstr>
      <vt:lpstr>"大灾难之前"被提</vt:lpstr>
      <vt:lpstr>"磨难前" - 升天</vt:lpstr>
      <vt:lpstr>为何我是"磨难前 - 升天" 派</vt:lpstr>
      <vt:lpstr>"磨难前" - 升天</vt:lpstr>
      <vt:lpstr>"磨难前" - 升天</vt:lpstr>
      <vt:lpstr>唯一新约出现 "远离" (thre,w e,k)</vt:lpstr>
      <vt:lpstr>"磨难前" - 升天</vt:lpstr>
      <vt:lpstr>为何我是"磨难前 - 升天" 派</vt:lpstr>
      <vt:lpstr>"磨难前" - 升天</vt:lpstr>
      <vt:lpstr>为何我是"磨难前 - 升天" 派</vt:lpstr>
      <vt:lpstr>"磨难前" - 升天</vt:lpstr>
      <vt:lpstr>为何我是"磨难前 - 升天" 派</vt:lpstr>
      <vt:lpstr>耶稣第二来临的步骤</vt:lpstr>
      <vt:lpstr>第二来临的阶段</vt:lpstr>
      <vt:lpstr>第二来临的阶段</vt:lpstr>
      <vt:lpstr>第二来临的阶段</vt:lpstr>
      <vt:lpstr>"患难中" 被提</vt:lpstr>
      <vt:lpstr>"患难后" 被提</vt:lpstr>
      <vt:lpstr>Critiques of “Post-Trib” Rapture</vt:lpstr>
      <vt:lpstr>为什么我不跟随"患难后"的看法呢？</vt:lpstr>
      <vt:lpstr>"部分" 被提</vt:lpstr>
      <vt:lpstr>愤怒前的被提</vt:lpstr>
      <vt:lpstr>灾前被提的前千禧年論 </vt:lpstr>
      <vt:lpstr>“我们会升上天去见他”</vt:lpstr>
      <vt:lpstr>羔羊的婚礼与婚宴</vt:lpstr>
      <vt:lpstr>“我们应看他"</vt:lpstr>
      <vt:lpstr>天空 将 展现…</vt:lpstr>
      <vt:lpstr>…准备他的入口</vt:lpstr>
      <vt:lpstr>星星 应为 他鼓掌 用 雷鸣般的 赞美</vt:lpstr>
      <vt:lpstr>他眼中 的 甜美的 光芒 应加强 那些 等待</vt:lpstr>
      <vt:lpstr>我们应看他 然后面对面</vt:lpstr>
      <vt:lpstr>噢，我们应看他</vt:lpstr>
      <vt:lpstr>…在所有的荣耀 面对面</vt:lpstr>
      <vt:lpstr>我们应看他</vt:lpstr>
      <vt:lpstr>…面对我们的救主 和主的脸</vt:lpstr>
      <vt:lpstr>天使将吹响 他的到来的呐喊</vt:lpstr>
      <vt:lpstr>睡眠应从上升  他们沉睡的地方</vt:lpstr>
      <vt:lpstr>那些仍须 我们应在一瞬间改变了</vt:lpstr>
      <vt:lpstr>我们应看他 然后面对面</vt:lpstr>
      <vt:lpstr>我们影看她</vt:lpstr>
      <vt:lpstr>…在所有的荣耀 面对面</vt:lpstr>
      <vt:lpstr>我们应看他</vt:lpstr>
      <vt:lpstr>…面对我的救主 和主的脸</vt:lpstr>
      <vt:lpstr>我们应看他， 我们的救主和主!</vt:lpstr>
      <vt:lpstr>...我们的救主和主!</vt:lpstr>
      <vt:lpstr>We will live forever with the One who flung stars into space!</vt:lpstr>
      <vt:lpstr>Black</vt:lpstr>
      <vt:lpstr>耶稣 • BibleStudyDownloads.org</vt:lpstr>
    </vt:vector>
  </TitlesOfParts>
  <Company>First Baptist Church Yucaipa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Mahlon Friesen</dc:creator>
  <cp:lastModifiedBy>Rick Griffith</cp:lastModifiedBy>
  <cp:revision>147</cp:revision>
  <cp:lastPrinted>1999-09-09T19:37:30Z</cp:lastPrinted>
  <dcterms:created xsi:type="dcterms:W3CDTF">2009-03-11T14:46:21Z</dcterms:created>
  <dcterms:modified xsi:type="dcterms:W3CDTF">2017-03-15T17:13:28Z</dcterms:modified>
</cp:coreProperties>
</file>