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</p:sldMasterIdLst>
  <p:notesMasterIdLst>
    <p:notesMasterId r:id="rId33"/>
  </p:notesMasterIdLst>
  <p:sldIdLst>
    <p:sldId id="459" r:id="rId4"/>
    <p:sldId id="487" r:id="rId5"/>
    <p:sldId id="488" r:id="rId6"/>
    <p:sldId id="489" r:id="rId7"/>
    <p:sldId id="490" r:id="rId8"/>
    <p:sldId id="491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486" r:id="rId31"/>
    <p:sldId id="45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2" autoAdjust="0"/>
    <p:restoredTop sz="94729" autoAdjust="0"/>
  </p:normalViewPr>
  <p:slideViewPr>
    <p:cSldViewPr snapToGrid="0" snapToObjects="1">
      <p:cViewPr varScale="1">
        <p:scale>
          <a:sx n="77" d="100"/>
          <a:sy n="77" d="100"/>
        </p:scale>
        <p:origin x="-96" y="-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95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a man (2:6-8a)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Jesus via His atoning death as our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brother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(2:8b-13)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98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2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7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8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45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8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2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76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2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49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86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37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2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5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Survey link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3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1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7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8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37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44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08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90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915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415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9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36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776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668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291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72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CA1A-9DAB-F242-8321-A613ACF55E7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252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FF22604-7DDE-C847-948C-CD5A503E0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13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60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E60D7E-E062-F54C-BAD3-AD0EE1479543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5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71881"/>
            <a:ext cx="9120187" cy="1287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HT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救赎的功效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altLang="zh-CN" sz="20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4400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</a:rPr>
              <a:t>救恩论：上帝的救赎计划</a:t>
            </a:r>
            <a:endParaRPr lang="en-US" sz="4400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129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1804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11523" y="-14705"/>
            <a:ext cx="4656667" cy="6872705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从前在人民中，曾有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出来；照样，将来在你们中间，也必有假教师出现。他们偷偷把使人灭亡的异端引进来，甚至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否认那曾经买赎他们的主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，迅速地自取灭亡。</a:t>
            </a:r>
            <a:r>
              <a:rPr lang="ru-RU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彼后 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 </a:t>
            </a:r>
            <a:r>
              <a:rPr lang="en-US" altLang="zh-CN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68173" y="137467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66204746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300" y="927652"/>
            <a:ext cx="6362700" cy="342347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耶稣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他为我们的罪作了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赎罪祭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，不仅为我们的罪，也为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全人类的罪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约壹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2:2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81300" cy="3860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156993017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68" y="0"/>
            <a:ext cx="280089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他愿意万人得救，并且充分认识真理。 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　神只有一位，在　神和人中间也只有一位中保，就是降世为人的基督耶稣。 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他舍了自己作万人的赎价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，到了适当的时候，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这事就证实了。</a:t>
            </a:r>
            <a:r>
              <a:rPr lang="ru-RU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提摩太前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2:4-6 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211612889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我们也是为这缘故劳苦努力，因为我们的盼望在于永活的　神。</a:t>
            </a:r>
            <a:r>
              <a:rPr lang="zh-CN" alt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他是万人的救主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更是信徒的救主。</a:t>
            </a:r>
            <a:r>
              <a:rPr lang="ru-RU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提摩太前 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4:10 </a:t>
            </a:r>
            <a: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52300322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92415"/>
            <a:ext cx="9087300" cy="343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"</a:t>
            </a:r>
            <a:r>
              <a:rPr lang="zh-CN" altLang="en-US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黑体"/>
              </a:rPr>
              <a:t>不过，我们看见那位暂时成了比天使卑微（“暂时成了比天使卑微”或译：“比天使稍低微一点”）的耶稣，因为受了死的痛苦，就得了荣耀尊贵作冠冕，好叫他因着　神的恩典，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黑体"/>
              </a:rPr>
              <a:t>为万人尝了死味</a:t>
            </a:r>
            <a:r>
              <a:rPr lang="zh-CN" altLang="en-US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黑体"/>
              </a:rPr>
              <a:t>。</a:t>
            </a:r>
            <a:r>
              <a:rPr lang="ru-RU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"</a:t>
            </a:r>
            <a:endParaRPr lang="en-US" sz="3200" b="1" dirty="0"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700" y="3628871"/>
            <a:ext cx="8229600" cy="543595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</a:rPr>
              <a:t>希伯来 </a:t>
            </a:r>
            <a:r>
              <a:rPr lang="en-US" sz="3200" b="1" dirty="0">
                <a:solidFill>
                  <a:srgbClr val="FFFFFF"/>
                </a:solidFill>
              </a:rPr>
              <a:t>2:9 </a:t>
            </a:r>
            <a:r>
              <a:rPr lang="en-US" altLang="zh-CN" sz="3200" b="1" dirty="0">
                <a:solidFill>
                  <a:srgbClr val="FFFFFF"/>
                </a:solidFill>
              </a:rPr>
              <a:t>CNV</a:t>
            </a:r>
            <a:r>
              <a:rPr lang="en-US" sz="3200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08541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hell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4" descr="sunlight-through-trees.jpg"/>
          <p:cNvPicPr>
            <a:picLocks noChangeAspect="1"/>
          </p:cNvPicPr>
          <p:nvPr/>
        </p:nvPicPr>
        <p:blipFill>
          <a:blip r:embed="rId3" cstate="screen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生命或死亡</a:t>
            </a:r>
            <a:endParaRPr lang="en-US" dirty="0"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ja-JP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爱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世人，甚至把他的独生子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赐给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他们，叫一切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他的，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不至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灭亡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" y="349250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而是要使世人借着他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得救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sz="2800" b="1" baseline="3000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他的，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不被定罪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；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1275" y="2132013"/>
            <a:ext cx="4111625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baseline="3000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17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因为　神差他的儿子到世上来，不是要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定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世人的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罪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，</a:t>
            </a:r>
            <a:endParaRPr lang="en-US" dirty="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反得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永生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1863" y="4159250"/>
            <a:ext cx="4491037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不信的，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罪已经定了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，因为他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神独生子的名。</a:t>
            </a:r>
            <a:r>
              <a:rPr lang="ru-RU" altLang="ja-JP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约翰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3:16-18 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159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71195" cy="51031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8357313" cy="43886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过去那无知的时代，　神不加以追究；现在，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他却吩咐各处的人都要悔改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使徒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17:30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680210069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64" y="1057275"/>
            <a:ext cx="4077964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27" y="1057275"/>
            <a:ext cx="4038037" cy="5410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694" y="29879"/>
            <a:ext cx="9144000" cy="11074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有限赎罪主义者的对无限赎罪主义者的说。。。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47295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02"/>
            <a:ext cx="9144000" cy="115163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有限的赎罪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060"/>
            <a:ext cx="9144000" cy="54199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69" y="1447856"/>
            <a:ext cx="901337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2D2DB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主说 </a:t>
            </a:r>
            <a:r>
              <a:rPr lang="mr-IN" altLang="zh-CN" sz="4800" dirty="0">
                <a:solidFill>
                  <a:srgbClr val="2D2DB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–</a:t>
            </a:r>
            <a:r>
              <a:rPr lang="en-US" altLang="zh-CN" sz="4800" dirty="0">
                <a:solidFill>
                  <a:srgbClr val="2D2DB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zh-CN" altLang="en-US" sz="4800" dirty="0">
                <a:solidFill>
                  <a:srgbClr val="2D2DB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我为</a:t>
            </a:r>
            <a:r>
              <a:rPr lang="zh-CN" altLang="en-US" sz="4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绵羊而不是山羊</a:t>
            </a:r>
            <a:endParaRPr lang="en-SG" altLang="zh-CN" sz="1600" b="1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4800" dirty="0">
                <a:solidFill>
                  <a:srgbClr val="2D2DB9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献上我的生命。。。</a:t>
            </a:r>
            <a:endParaRPr lang="en-SG" sz="4800" dirty="0">
              <a:solidFill>
                <a:srgbClr val="2D2DB9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38011" y="2640370"/>
            <a:ext cx="12405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约</a:t>
            </a:r>
            <a:r>
              <a:rPr lang="en-US" altLang="zh-CN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</a:t>
            </a:r>
            <a:r>
              <a:rPr lang="zh-CN" altLang="en-US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15</a:t>
            </a:r>
            <a:endParaRPr lang="en-SG" b="1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69" y="5048557"/>
            <a:ext cx="901337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我们不相信基督为了法老，耶利普，扫罗，该隐等人而死，就像为彼得，雅各布布和约翰死一样。“因为我百姓的过错，他受了鞭打！”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5787" y="6346261"/>
            <a:ext cx="14927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赛 </a:t>
            </a:r>
            <a:r>
              <a:rPr lang="en-US" altLang="zh-CN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53</a:t>
            </a:r>
            <a:r>
              <a:rPr lang="zh-CN" altLang="en-US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8</a:t>
            </a:r>
            <a:endParaRPr lang="en-SG" dirty="0">
              <a:solidFill>
                <a:srgbClr val="2D2D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22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233"/>
            <a:ext cx="9144000" cy="55042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531"/>
            <a:ext cx="9144000" cy="11516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zh-CN" altLang="en-US" sz="6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有限的赎罪</a:t>
            </a:r>
            <a:endParaRPr lang="en-US" sz="66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14" y="4568875"/>
            <a:ext cx="9013371" cy="17543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“我不是为这个世界而祷告！”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如果</a:t>
            </a:r>
            <a:r>
              <a:rPr lang="zh-CN" altLang="en-US" sz="3600" b="1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他</a:t>
            </a:r>
            <a:r>
              <a:rPr lang="zh-CN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为全世界而死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为什么他如此祷告。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318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4219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8000" dirty="0"/>
              <a:t>问题</a:t>
            </a:r>
            <a:endParaRPr lang="en-US" sz="8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54785" y="2182501"/>
            <a:ext cx="5334000" cy="286569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>
                <a:solidFill>
                  <a:srgbClr val="FFFFFF"/>
                </a:solidFill>
              </a:rPr>
              <a:t>耶稣为所有人而死吗？</a:t>
            </a:r>
            <a:endParaRPr lang="en-US" sz="6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78" y="1816741"/>
            <a:ext cx="320868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80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715"/>
            <a:ext cx="9144000" cy="683895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08533"/>
            <a:ext cx="9144000" cy="50963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3200" dirty="0"/>
              <a:t>加尔文主义：一个完全败坏的神学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98076"/>
            <a:ext cx="9144000" cy="11599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“我很抱歉，萨莉，我已经预定了你、你的母亲和你的父亲都要去受一个永恒的烈火折磨，你做什么都无法改变这个结果。享受可怕和无休止的痛苦吧。</a:t>
            </a:r>
            <a:endParaRPr lang="en-US" sz="2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9309102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8"/>
            <a:ext cx="9136280" cy="662599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711"/>
            <a:ext cx="9144000" cy="8913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600" dirty="0"/>
              <a:t>你想咽下哪颗药丸？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 rot="18756265">
            <a:off x="1429068" y="3244672"/>
            <a:ext cx="1600744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自由</a:t>
            </a:r>
            <a:endParaRPr lang="en-SG" sz="2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 rot="2892958">
            <a:off x="5966316" y="3244671"/>
            <a:ext cx="1650130" cy="461665"/>
          </a:xfrm>
          <a:prstGeom prst="rect">
            <a:avLst/>
          </a:prstGeom>
          <a:solidFill>
            <a:srgbClr val="CC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拣选</a:t>
            </a:r>
            <a:endParaRPr lang="en-SG" sz="2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470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7625" y="505940"/>
            <a:ext cx="5543826" cy="52897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>神学</a:t>
            </a:r>
            <a:r>
              <a:rPr lang="en-US" altLang="zh-CN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US" altLang="zh-CN" sz="9600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>的观点</a:t>
            </a:r>
            <a:endParaRPr lang="en-US" sz="96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8" y="947540"/>
            <a:ext cx="2857500" cy="4089400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401331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8710" cy="659295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45847"/>
            <a:ext cx="8472738" cy="1088346"/>
          </a:xfr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zh-CN" sz="5400" b="1" kern="1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A</a:t>
            </a:r>
            <a:r>
              <a:rPr lang="en-US" sz="5400" b="1" kern="1200" dirty="0">
                <a:solidFill>
                  <a:schemeClr val="tx1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)	</a:t>
            </a:r>
            <a:r>
              <a:rPr lang="zh-CN" altLang="en-US" sz="54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普及福音讲道</a:t>
            </a:r>
            <a:endParaRPr lang="en-US" sz="5400" b="1" kern="1200" dirty="0">
              <a:solidFill>
                <a:schemeClr val="tx1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" y="2805043"/>
            <a:ext cx="3899054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54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“为了让一个人传福音给所有人</a:t>
            </a:r>
            <a:r>
              <a:rPr lang="en-US" altLang="zh-CN" sz="54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......”</a:t>
            </a:r>
            <a:endParaRPr lang="en-US" sz="5400" b="1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2522" y="2805043"/>
            <a:ext cx="3916188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5400" dirty="0">
                <a:solidFill>
                  <a:srgbClr val="000000"/>
                </a:solidFill>
              </a:rPr>
              <a:t>“基督必须为所有人而死。”</a:t>
            </a:r>
            <a:endParaRPr lang="en-US" sz="54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212523" y="5599611"/>
            <a:ext cx="3931478" cy="99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, 377</a:t>
            </a:r>
          </a:p>
        </p:txBody>
      </p:sp>
    </p:spTree>
    <p:extLst>
      <p:ext uri="{BB962C8B-B14F-4D97-AF65-F5344CB8AC3E}">
        <p14:creationId xmlns:p14="http://schemas.microsoft.com/office/powerpoint/2010/main" val="1901152226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03913" cy="685358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92440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altLang="zh-CN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A</a:t>
            </a:r>
            <a: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) 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基督之死的价值</a:t>
            </a:r>
            <a: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/>
            </a:r>
            <a:b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</a:br>
            <a:endParaRPr lang="en-US" sz="54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71471"/>
            <a:ext cx="4450523" cy="404874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耶稣“使得整个世界是可被拯救的，除了那些因为相信而有被救价值的人以外</a:t>
            </a:r>
            <a:r>
              <a:rPr lang="en-US" altLang="zh-CN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......”</a:t>
            </a:r>
            <a:endParaRPr lang="en-US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, 377</a:t>
            </a:r>
          </a:p>
        </p:txBody>
      </p:sp>
    </p:spTree>
    <p:extLst>
      <p:ext uri="{BB962C8B-B14F-4D97-AF65-F5344CB8AC3E}">
        <p14:creationId xmlns:p14="http://schemas.microsoft.com/office/powerpoint/2010/main" val="1262394213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223" y="1001357"/>
            <a:ext cx="6292319" cy="1661993"/>
          </a:xfrm>
          <a:prstGeom prst="rect">
            <a:avLst/>
          </a:prstGeom>
          <a:solidFill>
            <a:srgbClr val="F6D6F7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因果报应</a:t>
            </a:r>
            <a:r>
              <a:rPr lang="zh-CN" altLang="en-US" sz="4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zh-CN" altLang="en-US" sz="4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36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你得到你应得的东西</a:t>
            </a:r>
            <a:endParaRPr lang="en-SG" sz="3600" dirty="0">
              <a:solidFill>
                <a:srgbClr val="7030A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8388" y="4498979"/>
            <a:ext cx="6742612" cy="17543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基</a:t>
            </a:r>
            <a:r>
              <a:rPr lang="en-US" altLang="zh-CN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督</a:t>
            </a:r>
            <a:r>
              <a:rPr lang="en-US" altLang="zh-CN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教</a:t>
            </a:r>
            <a:b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48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耶稣为你取得应得的</a:t>
            </a:r>
            <a:endParaRPr lang="en-SG" sz="4800" dirty="0">
              <a:solidFill>
                <a:srgbClr val="7030A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518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475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83043" cy="19252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 marL="538163" indent="-538163" algn="l">
              <a:defRPr/>
            </a:pP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难道是那些未被拣选的人的罪被偿付了两次吗？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不是，他们就好像一个有奖学金支票的学生，他没有兑现。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801054"/>
            <a:ext cx="4130261" cy="9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 378</a:t>
            </a:r>
          </a:p>
        </p:txBody>
      </p:sp>
    </p:spTree>
    <p:extLst>
      <p:ext uri="{BB962C8B-B14F-4D97-AF65-F5344CB8AC3E}">
        <p14:creationId xmlns:p14="http://schemas.microsoft.com/office/powerpoint/2010/main" val="3216563339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5492" y="627469"/>
            <a:ext cx="8008508" cy="188478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4800" dirty="0"/>
              <a:t>如果基督真的为所有人而死，我们该怎么办？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74" y="2590745"/>
            <a:ext cx="7829826" cy="4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4274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88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耶稣</a:t>
            </a:r>
            <a:r>
              <a:rPr lang="en-US" altLang="ja-JP" sz="3200" dirty="0">
                <a:solidFill>
                  <a:schemeClr val="bg1"/>
                </a:solidFill>
              </a:rPr>
              <a:t> •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2086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2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pic>
        <p:nvPicPr>
          <p:cNvPr id="2" name="Picture 1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26"/>
            <a:ext cx="9144000" cy="10912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6600" dirty="0"/>
              <a:t>观点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76184" y="1173415"/>
            <a:ext cx="4667816" cy="4952447"/>
            <a:chOff x="4476184" y="1173415"/>
            <a:chExt cx="4667816" cy="4952447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476184" y="1173415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zh-CN" altLang="en-US" sz="4000" dirty="0">
                  <a:solidFill>
                    <a:srgbClr val="FFFFFF"/>
                  </a:solidFill>
                </a:rPr>
                <a:t>雅各布布布</a:t>
              </a:r>
              <a:r>
                <a:rPr lang="en-US" altLang="zh-CN" sz="4000" dirty="0">
                  <a:solidFill>
                    <a:srgbClr val="FFFFFF"/>
                  </a:solidFill>
                </a:rPr>
                <a:t>·</a:t>
              </a:r>
              <a:r>
                <a:rPr lang="zh-CN" altLang="en-US" sz="4000" dirty="0">
                  <a:solidFill>
                    <a:srgbClr val="FFFFFF"/>
                  </a:solidFill>
                </a:rPr>
                <a:t>阿米修斯</a:t>
              </a:r>
              <a:endPara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5868" y="1922162"/>
              <a:ext cx="2806700" cy="42037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1158804"/>
            <a:ext cx="4667816" cy="4967058"/>
            <a:chOff x="0" y="1158804"/>
            <a:chExt cx="4667816" cy="496705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0" y="1158804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zh-CN" altLang="en-US" sz="4000" dirty="0">
                  <a:solidFill>
                    <a:srgbClr val="FFFFFF"/>
                  </a:solidFill>
                </a:rPr>
                <a:t>约翰加尔文</a:t>
              </a:r>
              <a:endParaRPr lang="en-US" sz="4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21" y="1922162"/>
              <a:ext cx="2806700" cy="4203700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4982710"/>
            <a:ext cx="4667816" cy="187529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有限</a:t>
            </a:r>
            <a:endParaRPr lang="en-US" altLang="zh-CN" sz="60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救赎</a:t>
            </a:r>
            <a:endParaRPr lang="en-US" sz="6000" b="1" dirty="0"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76184" y="5002933"/>
            <a:ext cx="4667816" cy="185506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无限</a:t>
            </a:r>
            <a:endParaRPr lang="en-US" altLang="zh-CN" sz="60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救赎</a:t>
            </a:r>
            <a:endParaRPr lang="en-US" sz="6000" b="1" dirty="0"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91992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Clothes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0"/>
            <a:ext cx="597396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82764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1172460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7200" dirty="0">
                <a:solidFill>
                  <a:srgbClr val="FFFFFF"/>
                </a:solidFill>
              </a:rPr>
              <a:t>首字母缩略词</a:t>
            </a:r>
            <a:endParaRPr lang="en-US" sz="72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511985"/>
            <a:ext cx="5791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限的赎罪</a:t>
            </a:r>
            <a:endParaRPr lang="en-US" sz="6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371921"/>
            <a:ext cx="5068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全</a:t>
            </a:r>
            <a:r>
              <a:rPr lang="zh-SG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面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的败坏</a:t>
            </a:r>
            <a:endParaRPr lang="en-SG" sz="6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501671"/>
            <a:ext cx="5068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</a:t>
            </a:r>
            <a:r>
              <a:rPr lang="zh-CN" altLang="en-US" sz="5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条件的拣选</a:t>
            </a:r>
            <a:endParaRPr lang="en-SG" sz="5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2" y="4527648"/>
            <a:ext cx="5032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不</a:t>
            </a:r>
            <a:r>
              <a:rPr lang="zh-CN" altLang="en-US" sz="5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可抗拒的恩典</a:t>
            </a:r>
            <a:endParaRPr lang="en-SG" sz="5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15645"/>
            <a:ext cx="4858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圣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徒的坚忍</a:t>
            </a:r>
            <a:endParaRPr lang="en-SG" sz="6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66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416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6878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4000" dirty="0">
                <a:solidFill>
                  <a:srgbClr val="FFFFFF"/>
                </a:solidFill>
              </a:rPr>
              <a:t>当上帝的供应和安全感觉是远远不够</a:t>
            </a:r>
            <a:endParaRPr lang="en-US" sz="4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85958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阿米念主义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0309273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9151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000" dirty="0"/>
              <a:t>首字母缩略词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335"/>
            <a:ext cx="9143999" cy="5760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51" y="1525957"/>
            <a:ext cx="5068933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周密的神旨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51" y="2168058"/>
            <a:ext cx="4863766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无条件的拣选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727" y="2858166"/>
            <a:ext cx="558543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特意的救赎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727" y="3548274"/>
            <a:ext cx="558543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圣徒的坚忍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727" y="4889011"/>
            <a:ext cx="2847700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SG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全面</a:t>
            </a:r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的败坏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50" y="4198903"/>
            <a:ext cx="3749069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有效的恩典</a:t>
            </a:r>
            <a:endParaRPr lang="en-SG" sz="4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05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261" cy="284299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521235"/>
            <a:ext cx="9143999" cy="1080120"/>
          </a:xfrm>
          <a:effectLst/>
          <a:extLst/>
        </p:spPr>
        <p:txBody>
          <a:bodyPr/>
          <a:lstStyle/>
          <a:p>
            <a:pPr algn="r">
              <a:defRPr/>
            </a:pPr>
            <a:r>
              <a:rPr lang="zh-CN" altLang="en-US" sz="6000" dirty="0">
                <a:solidFill>
                  <a:schemeClr val="tx1"/>
                </a:solidFill>
              </a:rPr>
              <a:t>四个重要的肯定</a:t>
            </a:r>
            <a:endParaRPr lang="en-US" sz="6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" y="2186454"/>
            <a:ext cx="9144001" cy="403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无限赎罪主义者不是普及主义者</a:t>
            </a:r>
            <a:r>
              <a:rPr lang="en-US" sz="320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所有人都失丧了，包括选民</a:t>
            </a:r>
            <a:r>
              <a:rPr lang="en-US" sz="320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任何被拯救的人都必须相信</a:t>
            </a:r>
            <a:r>
              <a:rPr lang="en-US" sz="320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一些经文确实将赎罪与选民关联</a:t>
            </a:r>
            <a:endParaRPr lang="en-SG" altLang="zh-CN" sz="3200" dirty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l">
              <a:defRPr/>
            </a:pPr>
            <a:r>
              <a:rPr lang="en-SG" altLang="zh-CN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	</a:t>
            </a: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（例如，约翰福音</a:t>
            </a:r>
            <a:r>
              <a:rPr lang="en-US" altLang="zh-CN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10:15;</a:t>
            </a: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以弗所书</a:t>
            </a:r>
            <a:r>
              <a:rPr lang="en-US" altLang="zh-CN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5:25</a:t>
            </a:r>
            <a:r>
              <a:rPr lang="zh-CN" altLang="en-US" sz="32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）。</a:t>
            </a:r>
            <a:endParaRPr lang="en-US" sz="32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99666"/>
            <a:ext cx="9143999" cy="658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查尔斯</a:t>
            </a:r>
            <a:r>
              <a:rPr lang="en-US" altLang="zh-CN" sz="2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·</a:t>
            </a:r>
            <a:r>
              <a:rPr lang="zh-CN" altLang="en-US" sz="2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赖里，基本神学，</a:t>
            </a:r>
            <a:r>
              <a:rPr lang="en-US" altLang="zh-CN" sz="2800" dirty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375</a:t>
            </a:r>
            <a:r>
              <a:rPr lang="en-US" sz="2800" b="1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846451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389"/>
            <a:ext cx="9144000" cy="608523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8226"/>
            <a:ext cx="9144000" cy="16939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释经的观点</a:t>
            </a:r>
            <a:r>
              <a:rPr 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 </a:t>
            </a:r>
            <a:br>
              <a:rPr 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</a:br>
            <a:endParaRPr lang="en-US" sz="100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725134151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532</Words>
  <Application>Microsoft Macintosh PowerPoint</Application>
  <PresentationFormat>On-screen Show (4:3)</PresentationFormat>
  <Paragraphs>137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49_Blank Presentation</vt:lpstr>
      <vt:lpstr>Office Theme</vt:lpstr>
      <vt:lpstr>1_Default Design</vt:lpstr>
      <vt:lpstr>救赎的功效</vt:lpstr>
      <vt:lpstr>问题</vt:lpstr>
      <vt:lpstr>观点</vt:lpstr>
      <vt:lpstr>Clothes</vt:lpstr>
      <vt:lpstr>首字母缩略词</vt:lpstr>
      <vt:lpstr>阿米念主义</vt:lpstr>
      <vt:lpstr>首字母缩略词</vt:lpstr>
      <vt:lpstr>四个重要的肯定</vt:lpstr>
      <vt:lpstr>释经的观点  </vt:lpstr>
      <vt:lpstr>“从前在人民中，曾有假先知出来；照样，将来在你们中间，也必有假教师出现。他们偷偷把使人灭亡的异端引进来，甚至否认那曾经买赎他们的主，迅速地自取灭亡。”  (彼后 2:1 CNV).</vt:lpstr>
      <vt:lpstr>“[耶稣] 他为我们的罪作了赎罪祭，不仅为我们的罪，也为全人类的罪。”  (约壹 2:2 CNV).</vt:lpstr>
      <vt:lpstr>“[上帝] 他愿意万人得救，并且充分认识真理。 5 因为　神只有一位，在　神和人中间也只有一位中保，就是降世为人的基督耶稣。 6 他舍了自己作万人的赎价，到了适当的时候， 这事就证实了。”  (提摩太前 2:4-6 CNV).</vt:lpstr>
      <vt:lpstr>“我们也是为这缘故劳苦努力，因为我们的盼望在于永活的　神。他是万人的救主， 更是信徒的救主。”  (提摩太前 4:10 CNV).</vt:lpstr>
      <vt:lpstr>(希伯来 2:9 CNV)</vt:lpstr>
      <vt:lpstr>生命或死亡</vt:lpstr>
      <vt:lpstr>“过去那无知的时代，　神不加以追究；现在，他却吩咐各处的人都要悔改”  (使徒 17:30 CNV).</vt:lpstr>
      <vt:lpstr>有限赎罪主义者的对无限赎罪主义者的说。。。</vt:lpstr>
      <vt:lpstr>有限的赎罪</vt:lpstr>
      <vt:lpstr>PowerPoint Presentation</vt:lpstr>
      <vt:lpstr>加尔文主义：一个完全败坏的神学</vt:lpstr>
      <vt:lpstr>你想咽下哪颗药丸？</vt:lpstr>
      <vt:lpstr>神学 的观点</vt:lpstr>
      <vt:lpstr>A) 普及福音讲道</vt:lpstr>
      <vt:lpstr>A) 基督之死的价值 </vt:lpstr>
      <vt:lpstr>Main Idea</vt:lpstr>
      <vt:lpstr>C) 难道是那些未被拣选的人的罪被偿付了两次吗？ </vt:lpstr>
      <vt:lpstr>如果基督真的为所有人而死，我们该怎么办？</vt:lpstr>
      <vt:lpstr>Black</vt:lpstr>
      <vt:lpstr>耶稣 •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92</cp:revision>
  <dcterms:created xsi:type="dcterms:W3CDTF">2014-08-02T06:39:19Z</dcterms:created>
  <dcterms:modified xsi:type="dcterms:W3CDTF">2018-02-11T08:08:23Z</dcterms:modified>
</cp:coreProperties>
</file>