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690" r:id="rId4"/>
    <p:sldMasterId id="2147483788" r:id="rId5"/>
    <p:sldMasterId id="2147483800" r:id="rId6"/>
    <p:sldMasterId id="2147483814" r:id="rId7"/>
    <p:sldMasterId id="2147483816" r:id="rId8"/>
    <p:sldMasterId id="2147483828" r:id="rId9"/>
    <p:sldMasterId id="2147483840" r:id="rId10"/>
    <p:sldMasterId id="2147483852" r:id="rId11"/>
  </p:sldMasterIdLst>
  <p:notesMasterIdLst>
    <p:notesMasterId r:id="rId38"/>
  </p:notesMasterIdLst>
  <p:sldIdLst>
    <p:sldId id="263" r:id="rId12"/>
    <p:sldId id="300" r:id="rId13"/>
    <p:sldId id="308" r:id="rId14"/>
    <p:sldId id="309" r:id="rId15"/>
    <p:sldId id="310" r:id="rId16"/>
    <p:sldId id="2411" r:id="rId17"/>
    <p:sldId id="260" r:id="rId18"/>
    <p:sldId id="261" r:id="rId19"/>
    <p:sldId id="257" r:id="rId20"/>
    <p:sldId id="258" r:id="rId21"/>
    <p:sldId id="259" r:id="rId22"/>
    <p:sldId id="304" r:id="rId23"/>
    <p:sldId id="305" r:id="rId24"/>
    <p:sldId id="306" r:id="rId25"/>
    <p:sldId id="4177" r:id="rId26"/>
    <p:sldId id="4207" r:id="rId27"/>
    <p:sldId id="4205" r:id="rId28"/>
    <p:sldId id="4206" r:id="rId29"/>
    <p:sldId id="303" r:id="rId30"/>
    <p:sldId id="307" r:id="rId31"/>
    <p:sldId id="312" r:id="rId32"/>
    <p:sldId id="313" r:id="rId33"/>
    <p:sldId id="314" r:id="rId34"/>
    <p:sldId id="315" r:id="rId35"/>
    <p:sldId id="302" r:id="rId36"/>
    <p:sldId id="3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8" autoAdjust="0"/>
    <p:restoredTop sz="94668" autoAdjust="0"/>
  </p:normalViewPr>
  <p:slideViewPr>
    <p:cSldViewPr snapToGrid="0" snapToObjects="1">
      <p:cViewPr varScale="1">
        <p:scale>
          <a:sx n="95" d="100"/>
          <a:sy n="95" d="100"/>
        </p:scale>
        <p:origin x="176"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EAE74-9D9A-884D-A508-B45621C8DFA5}" type="datetimeFigureOut">
              <a:rPr lang="en-US" smtClean="0"/>
              <a:t>4/18/26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3C010-CB72-1E49-A856-7D75E0329E06}" type="slidenum">
              <a:rPr lang="en-US" smtClean="0"/>
              <a:t>‹#›</a:t>
            </a:fld>
            <a:endParaRPr lang="en-US"/>
          </a:p>
        </p:txBody>
      </p:sp>
    </p:spTree>
    <p:extLst>
      <p:ext uri="{BB962C8B-B14F-4D97-AF65-F5344CB8AC3E}">
        <p14:creationId xmlns:p14="http://schemas.microsoft.com/office/powerpoint/2010/main" val="406205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pPr>
              <a:defRPr/>
            </a:pPr>
            <a:endParaRPr lang="zh-CN" altLang="en-US">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272A1A-9E93-1B43-B356-73F57ACA303D}" type="slidenum">
              <a:rPr lang="en-US" sz="1200">
                <a:solidFill>
                  <a:srgbClr val="000000"/>
                </a:solidFill>
              </a:rPr>
              <a:pPr eaLnBrk="1" hangingPunct="1"/>
              <a:t>12</a:t>
            </a:fld>
            <a:endParaRPr lang="en-US" sz="1200">
              <a:solidFill>
                <a:srgbClr val="000000"/>
              </a:solidFill>
            </a:endParaRPr>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a:cs typeface="Arial"/>
            </a:endParaRPr>
          </a:p>
          <a:p>
            <a:r>
              <a:rPr lang="en-US" sz="1200" kern="1200" dirty="0">
                <a:solidFill>
                  <a:schemeClr val="tx1"/>
                </a:solidFill>
                <a:effectLst/>
                <a:latin typeface="Arial"/>
                <a:ea typeface="ＭＳ Ｐゴシック" charset="-128"/>
                <a:cs typeface="Arial"/>
              </a:rPr>
              <a:t>Peter notes that his readers had the same faith as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ours</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(1a).</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There is a great sense of humility here where the great apostle puts himself on the same level as his meek readers.</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In this pre-Gnostic world, teachers prided themselves with their privileged, so-called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secret knowledge.</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Yet Peter says the righteousness provided by Jesus Christ gives us all the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same faith</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Wow!</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 phrase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 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also teaches Christ</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 deity (1b).</a:t>
            </a:r>
            <a:endParaRPr lang="en-SG" sz="1200" kern="1200" dirty="0">
              <a:solidFill>
                <a:schemeClr val="tx1"/>
              </a:solidFill>
              <a:effectLst/>
              <a:latin typeface="Arial"/>
              <a:ea typeface="ＭＳ Ｐゴシック" charset="-128"/>
              <a:cs typeface="Arial"/>
            </a:endParaRPr>
          </a:p>
          <a:p>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The grammar here clearly indicates that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are one Person, not two (i.e., there is one Gr. article with two substantives). This passage ranks with the great Christological passages of the New Testament which plainly teach that Jesus Christ is coequal in nature with God the Father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r>
              <a:rPr lang="en-US" sz="1200" kern="1200">
                <a:solidFill>
                  <a:schemeClr val="tx1"/>
                </a:solidFill>
                <a:effectLst/>
                <a:latin typeface="Times New Roman" pitchFamily="26" charset="0"/>
                <a:ea typeface="ＭＳ Ｐゴシック" charset="-128"/>
                <a:cs typeface="ＭＳ Ｐゴシック" charset="-128"/>
              </a:rPr>
              <a:t>Gangel,</a:t>
            </a:r>
            <a:r>
              <a:rPr lang="en-SG">
                <a:effectLst/>
              </a:rPr>
              <a:t> </a:t>
            </a:r>
            <a:r>
              <a:rPr lang="en-US" sz="1200" i="1" kern="1200" dirty="0">
                <a:solidFill>
                  <a:schemeClr val="tx1"/>
                </a:solidFill>
                <a:effectLst/>
                <a:latin typeface="Arial"/>
                <a:ea typeface="ＭＳ Ｐゴシック" charset="-128"/>
                <a:cs typeface="Arial"/>
              </a:rPr>
              <a:t>BKC</a:t>
            </a:r>
            <a:r>
              <a:rPr lang="en-US" sz="1200" kern="1200" dirty="0">
                <a:solidFill>
                  <a:schemeClr val="tx1"/>
                </a:solidFill>
                <a:effectLst/>
                <a:latin typeface="Arial"/>
                <a:ea typeface="ＭＳ Ｐゴシック" charset="-128"/>
                <a:cs typeface="Arial"/>
              </a:rPr>
              <a:t>, 2:863-64).</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We need to understand that our faith is in Jesus as God, not just some teacher of knowledge. </a:t>
            </a:r>
            <a:endParaRPr lang="en-SG" sz="1200" kern="1200" dirty="0">
              <a:solidFill>
                <a:schemeClr val="tx1"/>
              </a:solidFill>
              <a:effectLst/>
              <a:latin typeface="Arial"/>
              <a:ea typeface="ＭＳ Ｐゴシック" charset="-128"/>
              <a:cs typeface="Arial"/>
            </a:endParaRPr>
          </a:p>
          <a:p>
            <a:endParaRPr lang="en-US" dirty="0">
              <a:latin typeface="Arial"/>
              <a:cs typeface="Arial"/>
            </a:endParaRPr>
          </a:p>
        </p:txBody>
      </p:sp>
    </p:spTree>
    <p:extLst>
      <p:ext uri="{BB962C8B-B14F-4D97-AF65-F5344CB8AC3E}">
        <p14:creationId xmlns:p14="http://schemas.microsoft.com/office/powerpoint/2010/main" val="139990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a:cs typeface="Arial"/>
            </a:endParaRPr>
          </a:p>
          <a:p>
            <a:r>
              <a:rPr lang="en-US" sz="1200" kern="1200">
                <a:solidFill>
                  <a:schemeClr val="tx1"/>
                </a:solidFill>
                <a:effectLst/>
                <a:latin typeface="Arial"/>
                <a:ea typeface="ＭＳ Ｐゴシック" charset="-128"/>
                <a:cs typeface="Arial"/>
              </a:rPr>
              <a:t>God shows us Christ</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s </a:t>
            </a:r>
            <a:r>
              <a:rPr lang="en-US" sz="1200" b="1" i="1" kern="1200">
                <a:solidFill>
                  <a:schemeClr val="tx1"/>
                </a:solidFill>
                <a:effectLst/>
                <a:latin typeface="Arial"/>
                <a:ea typeface="ＭＳ Ｐゴシック" charset="-128"/>
                <a:cs typeface="Arial"/>
              </a:rPr>
              <a:t>person</a:t>
            </a:r>
            <a:r>
              <a:rPr lang="en-US" sz="1200" kern="1200">
                <a:solidFill>
                  <a:schemeClr val="tx1"/>
                </a:solidFill>
                <a:effectLst/>
                <a:latin typeface="Arial"/>
                <a:ea typeface="ＭＳ Ｐゴシック" charset="-128"/>
                <a:cs typeface="Arial"/>
              </a:rPr>
              <a:t> for grace and peace (2).</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The word for </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knowledge</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 here implies an intimate, personal relationship.</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grace is in Christ (2a). </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Christ alone gives us peace (2b).</a:t>
            </a:r>
            <a:endParaRPr lang="en-SG" sz="1200" kern="1200">
              <a:solidFill>
                <a:schemeClr val="tx1"/>
              </a:solidFill>
              <a:effectLst/>
              <a:latin typeface="Arial"/>
              <a:ea typeface="ＭＳ Ｐゴシック" charset="-128"/>
              <a:cs typeface="Arial"/>
            </a:endParaRPr>
          </a:p>
          <a:p>
            <a:endParaRPr lang="en-US">
              <a:latin typeface="Arial"/>
              <a:cs typeface="Arial"/>
            </a:endParaRPr>
          </a:p>
        </p:txBody>
      </p:sp>
    </p:spTree>
    <p:extLst>
      <p:ext uri="{BB962C8B-B14F-4D97-AF65-F5344CB8AC3E}">
        <p14:creationId xmlns:p14="http://schemas.microsoft.com/office/powerpoint/2010/main" val="210821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Survey link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4/18/26</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1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771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2967762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990191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15662632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Footer Placeholder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2024212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S PGothic" pitchFamily="34" charset="-128"/>
              <a:cs typeface="ＭＳ Ｐゴシック" pitchFamily="-111" charset="-128"/>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Footer Placeholder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4602710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12403927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20596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48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359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4/18/26</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227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71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0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51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4/18/26</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3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4/18/26</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3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4/18/26</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8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46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58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393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835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0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mn-lt"/>
                <a:ea typeface="+mn-ea"/>
                <a:cs typeface="+mn-cs"/>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DBB7F354-81B9-9B4A-B83C-00E192A09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1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smtClean="0"/>
            </a:lvl1pPr>
          </a:lstStyle>
          <a:p>
            <a:pPr>
              <a:defRPr/>
            </a:pPr>
            <a:fld id="{F49497AB-5F85-4A4D-B045-46B9E101BB98}" type="datetime1">
              <a:rPr lang="en-US"/>
              <a:pPr>
                <a:defRPr/>
              </a:pPr>
              <a:t>4/18/26</a:t>
            </a:fld>
            <a:endParaRPr lang="en-US"/>
          </a:p>
        </p:txBody>
      </p:sp>
      <p:sp>
        <p:nvSpPr>
          <p:cNvPr id="6" name="Rectangle 6"/>
          <p:cNvSpPr>
            <a:spLocks noGrp="1" noChangeArrowheads="1"/>
          </p:cNvSpPr>
          <p:nvPr>
            <p:ph type="ftr" sz="quarter" idx="11"/>
          </p:nvPr>
        </p:nvSpPr>
        <p:spPr/>
        <p:txBody>
          <a:bodyPr/>
          <a:lstStyle>
            <a:lvl1pPr>
              <a:defRPr>
                <a:ea typeface="Arial" charset="0"/>
                <a:cs typeface="Arial" charset="0"/>
              </a:defRPr>
            </a:lvl1pPr>
          </a:lstStyle>
          <a:p>
            <a:pPr>
              <a:defRPr/>
            </a:pPr>
            <a:endParaRPr lang="en-US">
              <a:latin typeface="Arial"/>
            </a:endParaRPr>
          </a:p>
        </p:txBody>
      </p:sp>
      <p:sp>
        <p:nvSpPr>
          <p:cNvPr id="7" name="Rectangle 7"/>
          <p:cNvSpPr>
            <a:spLocks noGrp="1" noChangeArrowheads="1"/>
          </p:cNvSpPr>
          <p:nvPr>
            <p:ph type="sldNum" sz="quarter" idx="12"/>
          </p:nvPr>
        </p:nvSpPr>
        <p:spPr/>
        <p:txBody>
          <a:bodyPr/>
          <a:lstStyle>
            <a:lvl1pPr>
              <a:defRPr smtClean="0"/>
            </a:lvl1pPr>
          </a:lstStyle>
          <a:p>
            <a:pPr>
              <a:defRPr/>
            </a:pPr>
            <a:fld id="{4B4B5AC5-8A54-B14D-B2A6-0A023D436069}" type="slidenum">
              <a:rPr lang="en-US"/>
              <a:pPr>
                <a:defRPr/>
              </a:pPr>
              <a:t>‹#›</a:t>
            </a:fld>
            <a:endParaRPr lang="en-US"/>
          </a:p>
        </p:txBody>
      </p:sp>
    </p:spTree>
    <p:extLst>
      <p:ext uri="{BB962C8B-B14F-4D97-AF65-F5344CB8AC3E}">
        <p14:creationId xmlns:p14="http://schemas.microsoft.com/office/powerpoint/2010/main" val="406913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40353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58154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20473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4/18/26</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771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54315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78438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249237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82356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96459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3039816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80257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02501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pPr>
              <a:defRPr/>
            </a:pPr>
            <a:fld id="{64DC27F3-70D9-2A4D-AA9B-9DD0123C2856}"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700628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D0F9393B-3674-4A4A-AAA6-54B65EE898A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5197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02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0AC62346-5174-AC48-BF6A-FC5B6529493F}"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357880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pPr>
              <a:defRPr/>
            </a:pPr>
            <a:fld id="{6E500F5F-0EDD-6D4F-80D2-0B2D68A5E024}"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780006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pPr>
              <a:defRPr/>
            </a:pPr>
            <a:fld id="{CF4584BD-B408-FF44-AFB3-DC3FD9C52766}"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418038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pPr>
              <a:defRPr/>
            </a:pPr>
            <a:fld id="{D1C035EA-1E57-4B4D-8146-FBC1F8324EEF}"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957462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7EABF0E2-2C92-DF4A-BBC3-D0788F498C2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269333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1946DC88-C2DB-0C42-A525-09786ACA0F39}"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395319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C413A24-2A15-5C4A-BA12-CFD0B9EE060B}"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46959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23803F04-6CA0-CE4B-86B0-8DDB55ECFC71}"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104760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52F40DE9-9F0B-BE41-BC69-11DD71076488}" type="slidenum">
              <a:rPr lang="en-US">
                <a:solidFill>
                  <a:srgbClr val="000000"/>
                </a:solidFill>
                <a:latin typeface="Helvetica"/>
                <a:ea typeface="ＭＳ Ｐゴシック"/>
              </a:rPr>
              <a:pPr>
                <a:defRPr/>
              </a:pPr>
              <a:t>‹#›</a:t>
            </a:fld>
            <a:endParaRPr lang="en-US">
              <a:solidFill>
                <a:srgbClr val="000000"/>
              </a:solidFill>
              <a:latin typeface="Times New Roman Bold" charset="0"/>
              <a:ea typeface="ＭＳ Ｐゴシック"/>
              <a:cs typeface="Times New Roman Bold" charset="0"/>
              <a:sym typeface="Times New Roman Bold" charset="0"/>
            </a:endParaRPr>
          </a:p>
        </p:txBody>
      </p:sp>
    </p:spTree>
    <p:extLst>
      <p:ext uri="{BB962C8B-B14F-4D97-AF65-F5344CB8AC3E}">
        <p14:creationId xmlns:p14="http://schemas.microsoft.com/office/powerpoint/2010/main" val="3351092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78196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4/18/26</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039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201329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580317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665008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271235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25294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224076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0619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3843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4257646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2504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4/18/26</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9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809254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624026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pitchFamily="-111" charset="0"/>
                <a:ea typeface="+mn-ea"/>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atin typeface="Times New Roman" pitchFamily="-111" charset="0"/>
                <a:ea typeface="+mn-ea"/>
                <a:cs typeface="+mn-cs"/>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71700DC-462D-2640-98CB-9295E41EE99E}" type="slidenum">
              <a:rPr lang="en-US"/>
              <a:pPr>
                <a:defRPr/>
              </a:pPr>
              <a:t>‹#›</a:t>
            </a:fld>
            <a:endParaRPr lang="en-US"/>
          </a:p>
        </p:txBody>
      </p:sp>
    </p:spTree>
    <p:extLst>
      <p:ext uri="{BB962C8B-B14F-4D97-AF65-F5344CB8AC3E}">
        <p14:creationId xmlns:p14="http://schemas.microsoft.com/office/powerpoint/2010/main" val="246244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p:cNvSpPr>
          <p:nvPr>
            <p:ph type="sldNum" sz="quarter" idx="10"/>
          </p:nvPr>
        </p:nvSpPr>
        <p:spPr>
          <a:ln/>
        </p:spPr>
        <p:txBody>
          <a:bodyPr/>
          <a:lstStyle>
            <a:lvl1pPr>
              <a:defRPr/>
            </a:lvl1pPr>
          </a:lstStyle>
          <a:p>
            <a:pPr>
              <a:defRPr/>
            </a:pPr>
            <a:fld id="{05F96567-DA10-1345-A7B5-3BC759083D4D}"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755404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ln/>
        </p:spPr>
        <p:txBody>
          <a:bodyPr/>
          <a:lstStyle>
            <a:lvl1pPr>
              <a:defRPr/>
            </a:lvl1pPr>
          </a:lstStyle>
          <a:p>
            <a:pPr>
              <a:defRPr/>
            </a:pPr>
            <a:fld id="{A0C2BDBF-C574-A543-9993-599366B917C3}"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691896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p:cNvSpPr>
          <p:nvPr>
            <p:ph type="sldNum" sz="quarter" idx="10"/>
          </p:nvPr>
        </p:nvSpPr>
        <p:spPr>
          <a:ln/>
        </p:spPr>
        <p:txBody>
          <a:bodyPr/>
          <a:lstStyle>
            <a:lvl1pPr>
              <a:defRPr/>
            </a:lvl1pPr>
          </a:lstStyle>
          <a:p>
            <a:pPr>
              <a:defRPr/>
            </a:pPr>
            <a:fld id="{BFB2B3AB-F918-8845-B914-9ADCAD13487C}"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4034078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sldNum" sz="quarter" idx="10"/>
          </p:nvPr>
        </p:nvSpPr>
        <p:spPr>
          <a:ln/>
        </p:spPr>
        <p:txBody>
          <a:bodyPr/>
          <a:lstStyle>
            <a:lvl1pPr>
              <a:defRPr/>
            </a:lvl1pPr>
          </a:lstStyle>
          <a:p>
            <a:pPr>
              <a:defRPr/>
            </a:pPr>
            <a:fld id="{37D82592-3B94-AF40-9568-9DF796955D1A}"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4181590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p:cNvSpPr>
          <p:nvPr>
            <p:ph type="sldNum" sz="quarter" idx="10"/>
          </p:nvPr>
        </p:nvSpPr>
        <p:spPr>
          <a:ln/>
        </p:spPr>
        <p:txBody>
          <a:bodyPr/>
          <a:lstStyle>
            <a:lvl1pPr>
              <a:defRPr/>
            </a:lvl1pPr>
          </a:lstStyle>
          <a:p>
            <a:pPr>
              <a:defRPr/>
            </a:pPr>
            <a:fld id="{469B7C1A-D480-5A4D-878A-33EA023075FC}"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933295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p:cNvSpPr>
          <p:nvPr>
            <p:ph type="sldNum" sz="quarter" idx="10"/>
          </p:nvPr>
        </p:nvSpPr>
        <p:spPr>
          <a:ln/>
        </p:spPr>
        <p:txBody>
          <a:bodyPr/>
          <a:lstStyle>
            <a:lvl1pPr>
              <a:defRPr/>
            </a:lvl1pPr>
          </a:lstStyle>
          <a:p>
            <a:pPr>
              <a:defRPr/>
            </a:pPr>
            <a:fld id="{F82AA9ED-AD2D-A546-84FA-DABD4BA94BF7}"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214363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p:cNvSpPr>
          <p:nvPr>
            <p:ph type="sldNum" sz="quarter" idx="10"/>
          </p:nvPr>
        </p:nvSpPr>
        <p:spPr>
          <a:ln/>
        </p:spPr>
        <p:txBody>
          <a:bodyPr/>
          <a:lstStyle>
            <a:lvl1pPr>
              <a:defRPr/>
            </a:lvl1pPr>
          </a:lstStyle>
          <a:p>
            <a:pPr>
              <a:defRPr/>
            </a:pPr>
            <a:fld id="{721A4619-F735-294E-BA56-FC96442CF294}"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46631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4/18/26</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17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sldNum" sz="quarter" idx="10"/>
          </p:nvPr>
        </p:nvSpPr>
        <p:spPr>
          <a:ln/>
        </p:spPr>
        <p:txBody>
          <a:bodyPr/>
          <a:lstStyle>
            <a:lvl1pPr>
              <a:defRPr/>
            </a:lvl1pPr>
          </a:lstStyle>
          <a:p>
            <a:pPr>
              <a:defRPr/>
            </a:pPr>
            <a:fld id="{68CE7415-558E-0B44-9930-84519DBEFA31}"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864458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sldNum" sz="quarter" idx="10"/>
          </p:nvPr>
        </p:nvSpPr>
        <p:spPr>
          <a:ln/>
        </p:spPr>
        <p:txBody>
          <a:bodyPr/>
          <a:lstStyle>
            <a:lvl1pPr>
              <a:defRPr/>
            </a:lvl1pPr>
          </a:lstStyle>
          <a:p>
            <a:pPr>
              <a:defRPr/>
            </a:pPr>
            <a:fld id="{1A2FD647-E350-CD41-9E29-E9433918830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917767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ln/>
        </p:spPr>
        <p:txBody>
          <a:bodyPr/>
          <a:lstStyle>
            <a:lvl1pPr>
              <a:defRPr/>
            </a:lvl1pPr>
          </a:lstStyle>
          <a:p>
            <a:pPr>
              <a:defRPr/>
            </a:pPr>
            <a:fld id="{85BC7D6A-B589-4846-AF04-AAFD328AF703}"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32381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ln/>
        </p:spPr>
        <p:txBody>
          <a:bodyPr/>
          <a:lstStyle>
            <a:lvl1pPr>
              <a:defRPr/>
            </a:lvl1pPr>
          </a:lstStyle>
          <a:p>
            <a:pPr>
              <a:defRPr/>
            </a:pPr>
            <a:fld id="{F56C7424-D853-E441-83C8-C21F7BDE8278}"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129350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40898CC9-5E4F-BB40-B3CF-0B7B8D5E62EC}" type="slidenum">
              <a:rPr lang="en-US"/>
              <a:pPr>
                <a:defRPr/>
              </a:pPr>
              <a:t>‹#›</a:t>
            </a:fld>
            <a:endParaRPr lang="en-US"/>
          </a:p>
        </p:txBody>
      </p:sp>
    </p:spTree>
    <p:extLst>
      <p:ext uri="{BB962C8B-B14F-4D97-AF65-F5344CB8AC3E}">
        <p14:creationId xmlns:p14="http://schemas.microsoft.com/office/powerpoint/2010/main" val="1517753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9BF4503F-2EAB-3B4C-BBFE-786E0A340F20}" type="slidenum">
              <a:rPr lang="en-US"/>
              <a:pPr>
                <a:defRPr/>
              </a:pPr>
              <a:t>‹#›</a:t>
            </a:fld>
            <a:endParaRPr lang="en-US"/>
          </a:p>
        </p:txBody>
      </p:sp>
    </p:spTree>
    <p:extLst>
      <p:ext uri="{BB962C8B-B14F-4D97-AF65-F5344CB8AC3E}">
        <p14:creationId xmlns:p14="http://schemas.microsoft.com/office/powerpoint/2010/main" val="425624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5F17FCF8-3932-C948-B180-9A7BDCFB04A8}" type="slidenum">
              <a:rPr lang="en-US"/>
              <a:pPr>
                <a:defRPr/>
              </a:pPr>
              <a:t>‹#›</a:t>
            </a:fld>
            <a:endParaRPr lang="en-US"/>
          </a:p>
        </p:txBody>
      </p:sp>
    </p:spTree>
    <p:extLst>
      <p:ext uri="{BB962C8B-B14F-4D97-AF65-F5344CB8AC3E}">
        <p14:creationId xmlns:p14="http://schemas.microsoft.com/office/powerpoint/2010/main" val="2116283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E5635E68-5863-FB41-8B05-2C90CC5ABADB}" type="slidenum">
              <a:rPr lang="en-US"/>
              <a:pPr>
                <a:defRPr/>
              </a:pPr>
              <a:t>‹#›</a:t>
            </a:fld>
            <a:endParaRPr lang="en-US"/>
          </a:p>
        </p:txBody>
      </p:sp>
    </p:spTree>
    <p:extLst>
      <p:ext uri="{BB962C8B-B14F-4D97-AF65-F5344CB8AC3E}">
        <p14:creationId xmlns:p14="http://schemas.microsoft.com/office/powerpoint/2010/main" val="28530938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hangingPunct="0">
              <a:defRPr/>
            </a:lvl1pPr>
          </a:lstStyle>
          <a:p>
            <a:pPr>
              <a:defRPr/>
            </a:pPr>
            <a:fld id="{97AB0830-0E72-9A4E-B0D8-4A3B3B9C2BB2}" type="slidenum">
              <a:rPr lang="en-US"/>
              <a:pPr>
                <a:defRPr/>
              </a:pPr>
              <a:t>‹#›</a:t>
            </a:fld>
            <a:endParaRPr lang="en-US"/>
          </a:p>
        </p:txBody>
      </p:sp>
    </p:spTree>
    <p:extLst>
      <p:ext uri="{BB962C8B-B14F-4D97-AF65-F5344CB8AC3E}">
        <p14:creationId xmlns:p14="http://schemas.microsoft.com/office/powerpoint/2010/main" val="26500579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hangingPunct="0">
              <a:defRPr/>
            </a:lvl1pPr>
          </a:lstStyle>
          <a:p>
            <a:pPr>
              <a:defRPr/>
            </a:pPr>
            <a:fld id="{23ABCF6E-91A5-694D-8F05-9C0446E916A5}" type="slidenum">
              <a:rPr lang="en-US"/>
              <a:pPr>
                <a:defRPr/>
              </a:pPr>
              <a:t>‹#›</a:t>
            </a:fld>
            <a:endParaRPr lang="en-US"/>
          </a:p>
        </p:txBody>
      </p:sp>
    </p:spTree>
    <p:extLst>
      <p:ext uri="{BB962C8B-B14F-4D97-AF65-F5344CB8AC3E}">
        <p14:creationId xmlns:p14="http://schemas.microsoft.com/office/powerpoint/2010/main" val="257650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0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hangingPunct="0">
              <a:defRPr/>
            </a:lvl1pPr>
          </a:lstStyle>
          <a:p>
            <a:pPr>
              <a:defRPr/>
            </a:pPr>
            <a:fld id="{4D9F3276-5EE2-1B44-A85C-D2A8C6C34D76}" type="slidenum">
              <a:rPr lang="en-US"/>
              <a:pPr>
                <a:defRPr/>
              </a:pPr>
              <a:t>‹#›</a:t>
            </a:fld>
            <a:endParaRPr lang="en-US"/>
          </a:p>
        </p:txBody>
      </p:sp>
    </p:spTree>
    <p:extLst>
      <p:ext uri="{BB962C8B-B14F-4D97-AF65-F5344CB8AC3E}">
        <p14:creationId xmlns:p14="http://schemas.microsoft.com/office/powerpoint/2010/main" val="2222964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82942217-CD33-7642-9467-D334B1E4DAB3}" type="slidenum">
              <a:rPr lang="en-US"/>
              <a:pPr>
                <a:defRPr/>
              </a:pPr>
              <a:t>‹#›</a:t>
            </a:fld>
            <a:endParaRPr lang="en-US"/>
          </a:p>
        </p:txBody>
      </p:sp>
    </p:spTree>
    <p:extLst>
      <p:ext uri="{BB962C8B-B14F-4D97-AF65-F5344CB8AC3E}">
        <p14:creationId xmlns:p14="http://schemas.microsoft.com/office/powerpoint/2010/main" val="2991553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hangingPunct="0">
              <a:defRPr/>
            </a:lvl1pPr>
          </a:lstStyle>
          <a:p>
            <a:pPr>
              <a:defRPr/>
            </a:pPr>
            <a:fld id="{29943A50-4FC7-354C-8804-9DF01F348D8D}" type="slidenum">
              <a:rPr lang="en-US"/>
              <a:pPr>
                <a:defRPr/>
              </a:pPr>
              <a:t>‹#›</a:t>
            </a:fld>
            <a:endParaRPr lang="en-US"/>
          </a:p>
        </p:txBody>
      </p:sp>
    </p:spTree>
    <p:extLst>
      <p:ext uri="{BB962C8B-B14F-4D97-AF65-F5344CB8AC3E}">
        <p14:creationId xmlns:p14="http://schemas.microsoft.com/office/powerpoint/2010/main" val="33674133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74988CFE-D594-E54B-907B-79311E34573A}" type="slidenum">
              <a:rPr lang="en-US"/>
              <a:pPr>
                <a:defRPr/>
              </a:pPr>
              <a:t>‹#›</a:t>
            </a:fld>
            <a:endParaRPr lang="en-US"/>
          </a:p>
        </p:txBody>
      </p:sp>
    </p:spTree>
    <p:extLst>
      <p:ext uri="{BB962C8B-B14F-4D97-AF65-F5344CB8AC3E}">
        <p14:creationId xmlns:p14="http://schemas.microsoft.com/office/powerpoint/2010/main" val="2177964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hangingPunct="0">
              <a:defRPr/>
            </a:lvl1pPr>
          </a:lstStyle>
          <a:p>
            <a:pPr>
              <a:defRPr/>
            </a:pPr>
            <a:fld id="{02E529D5-2E4B-3649-9DC3-9BC94684F4AB}" type="slidenum">
              <a:rPr lang="en-US"/>
              <a:pPr>
                <a:defRPr/>
              </a:pPr>
              <a:t>‹#›</a:t>
            </a:fld>
            <a:endParaRPr lang="en-US"/>
          </a:p>
        </p:txBody>
      </p:sp>
    </p:spTree>
    <p:extLst>
      <p:ext uri="{BB962C8B-B14F-4D97-AF65-F5344CB8AC3E}">
        <p14:creationId xmlns:p14="http://schemas.microsoft.com/office/powerpoint/2010/main" val="19598739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pPr>
              <a:defRPr/>
            </a:pPr>
            <a:fld id="{87BB0957-3DC0-F640-A00C-598B45CDEA9B}"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4962559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696494CA-17EA-244A-8459-086EBF3ACA0D}"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00472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BFE857C1-3FA2-B04B-97EE-69AB34EEABF5}"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027265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pPr>
              <a:defRPr/>
            </a:pPr>
            <a:fld id="{61D11C58-D6F1-E845-8A50-36BFA4344037}"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5277416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pPr>
              <a:defRPr/>
            </a:pPr>
            <a:fld id="{FDF2073C-56E8-934E-939B-30C13C3F82B2}"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9870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4/18/26</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679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pPr>
              <a:defRPr/>
            </a:pPr>
            <a:fld id="{C37B3D0A-7418-974B-85E1-EE56E65FC58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32475227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5532693E-A7C1-C44B-A287-9C4590D492BF}"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7620594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698FA8C5-55AD-9245-8858-D22BE37C030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952194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CB1FB20F-5184-2648-807E-9E4A1B39C2F6}"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1397751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3D26BF4B-EBDF-4043-921F-9332FAB8A1C0}"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8022986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64E03FA4-119A-B34C-825D-C86EB6DB4CAE}" type="slidenum">
              <a:rPr lang="en-US"/>
              <a:pPr>
                <a:defRPr/>
              </a:pPr>
              <a:t>‹#›</a:t>
            </a:fld>
            <a:endParaRPr lang="en-US">
              <a:latin typeface="Times New Roman Bold" charset="0"/>
              <a:cs typeface="Times New Roman Bold" charset="0"/>
              <a:sym typeface="Times New Roman Bold" charset="0"/>
            </a:endParaRPr>
          </a:p>
        </p:txBody>
      </p:sp>
    </p:spTree>
    <p:extLst>
      <p:ext uri="{BB962C8B-B14F-4D97-AF65-F5344CB8AC3E}">
        <p14:creationId xmlns:p14="http://schemas.microsoft.com/office/powerpoint/2010/main" val="29363706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41060184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34532689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25891469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noChangeArrowheads="1"/>
          </p:cNvSpPr>
          <p:nvPr>
            <p:ph type="dt" sz="half" idx="1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8" name="Footer Placeholder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hangingPunct="0">
              <a:defRPr/>
            </a:lvl1pPr>
          </a:lstStyle>
          <a:p>
            <a:pPr rtl="0">
              <a:defRPr/>
            </a:pPr>
            <a:endParaRPr lang="en-US"/>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a:fld id="{9A0DB2DC-4C9A-4742-B13C-FB6460FD3503}" type="slidenum">
              <a:rPr lang="en-US" altLang="en-US" sz="1400" noProof="1" dirty="0">
                <a:latin typeface="Arial" pitchFamily="34" charset="0"/>
                <a:cs typeface="+mn-ea"/>
              </a:rPr>
              <a:pPr algn="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59336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4/18/26</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5771240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720000"/>
        </a:solidFill>
        <a:effectLst/>
      </p:bgPr>
    </p:bg>
    <p:spTree>
      <p:nvGrpSpPr>
        <p:cNvPr id="1" name=""/>
        <p:cNvGrpSpPr/>
        <p:nvPr/>
      </p:nvGrpSpPr>
      <p:grpSpPr>
        <a:xfrm>
          <a:off x="0" y="0"/>
          <a:ext cx="0" cy="0"/>
          <a:chOff x="0" y="0"/>
          <a:chExt cx="0" cy="0"/>
        </a:xfrm>
      </p:grpSpPr>
      <p:sp>
        <p:nvSpPr>
          <p:cNvPr id="6145" name="Rectangle 1"/>
          <p:cNvSpPr>
            <a:spLocks noGrp="1"/>
          </p:cNvSpPr>
          <p:nvPr>
            <p:ph type="sldNum" sz="quarter" idx="2"/>
          </p:nvPr>
        </p:nvSpPr>
        <p:spPr bwMode="auto">
          <a:xfrm>
            <a:off x="6553200" y="6283325"/>
            <a:ext cx="2133600"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8" tIns="45718" rIns="45718" bIns="45718" numCol="1" anchor="b"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B9C917E5-DF99-7841-8E5E-438364591A45}" type="slidenum">
              <a:rPr lang="en-US" sz="2400">
                <a:solidFill>
                  <a:srgbClr val="000000"/>
                </a:solidFill>
                <a:latin typeface="Helvetica" charset="0"/>
                <a:ea typeface="ＭＳ Ｐゴシック" charset="0"/>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6146" name="Rectangle 2"/>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6147" name="Rectangle 3"/>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269327182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274638"/>
            <a:ext cx="8229600" cy="1143000"/>
          </a:xfrm>
          <a:prstGeom prst="rect">
            <a:avLst/>
          </a:prstGeom>
          <a:noFill/>
          <a:ln w="9525">
            <a:noFill/>
            <a:miter/>
          </a:ln>
        </p:spPr>
        <p:txBody>
          <a:bodyPr anchor="ctr"/>
          <a:lstStyle/>
          <a:p>
            <a:pPr lvl="0"/>
            <a:r>
              <a:rPr lang="en-US" altLang="en-US" dirty="0"/>
              <a:t>Click to edit Master title style</a:t>
            </a:r>
          </a:p>
        </p:txBody>
      </p:sp>
      <p:sp>
        <p:nvSpPr>
          <p:cNvPr id="16387" name="Rectangle 3"/>
          <p:cNvSpPr>
            <a:spLocks noGrp="1"/>
          </p:cNvSpPr>
          <p:nvPr>
            <p:ph type="body"/>
          </p:nvPr>
        </p:nvSpPr>
        <p:spPr>
          <a:xfrm>
            <a:off x="457200" y="1600200"/>
            <a:ext cx="8229600" cy="4525963"/>
          </a:xfrm>
          <a:prstGeom prst="rect">
            <a:avLst/>
          </a:prstGeom>
          <a:noFill/>
          <a:ln w="9525">
            <a:noFill/>
            <a:miter/>
          </a:ln>
        </p:spPr>
        <p:txBody>
          <a:bodyPr anchor="t"/>
          <a:lstStyle/>
          <a:p>
            <a:pPr lvl="0"/>
            <a:r>
              <a:rPr lang="en-US" altLang="en-US" dirty="0"/>
              <a:t>Click to edit Master text styles</a:t>
            </a:r>
          </a:p>
          <a:p>
            <a:pPr lvl="1" indent="-285750"/>
            <a:r>
              <a:rPr lang="en-US" altLang="en-US" dirty="0"/>
              <a:t>Second level</a:t>
            </a:r>
          </a:p>
          <a:p>
            <a:pPr lvl="2" indent="-228600"/>
            <a:r>
              <a:rPr lang="en-US" altLang="en-US" dirty="0"/>
              <a:t>Third level</a:t>
            </a:r>
          </a:p>
          <a:p>
            <a:pPr lvl="3" indent="-228600"/>
            <a:r>
              <a:rPr lang="en-US" altLang="en-US" dirty="0"/>
              <a:t>Fourth level</a:t>
            </a:r>
          </a:p>
          <a:p>
            <a:pPr lvl="4" indent="-228600"/>
            <a:r>
              <a:rPr lang="en-US" altLang="en-US" dirty="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hangingPunct="1">
              <a:defRPr sz="1400" noProof="1">
                <a:latin typeface="Arial" pitchFamily="-111" charset="0"/>
                <a:ea typeface="+mn-ea"/>
                <a:cs typeface="+mn-cs"/>
              </a:defRPr>
            </a:lvl1pPr>
          </a:lstStyle>
          <a:p>
            <a:pPr>
              <a:buFont typeface="Arial" pitchFamily="34" charset="0"/>
              <a:buNone/>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hangingPunct="1">
              <a:defRPr sz="1400" noProof="1">
                <a:latin typeface="Arial" pitchFamily="-111" charset="0"/>
                <a:ea typeface="+mn-ea"/>
                <a:cs typeface="+mn-cs"/>
              </a:defRPr>
            </a:lvl1pPr>
          </a:lstStyle>
          <a:p>
            <a:pPr>
              <a:buFont typeface="Arial" pitchFamily="34" charset="0"/>
              <a:buNone/>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p>
            <a:pPr algn="r" hangingPunct="1">
              <a:buFont typeface="Arial" pitchFamily="34" charset="0"/>
              <a:buNone/>
            </a:pPr>
            <a:fld id="{9A0DB2DC-4C9A-4742-B13C-FB6460FD3503}" type="slidenum">
              <a:rPr lang="en-US" altLang="en-US" sz="1400" noProof="1" dirty="0">
                <a:latin typeface="Arial" pitchFamily="34" charset="0"/>
                <a:ea typeface="MS PGothic" pitchFamily="34" charset="-128"/>
                <a:cs typeface="+mn-ea"/>
              </a:rPr>
              <a:pPr algn="r" hangingPunct="1">
                <a:buFont typeface="Arial" pitchFamily="34" charset="0"/>
                <a:buNone/>
              </a:pPr>
              <a:t>‹#›</a:t>
            </a:fld>
            <a:endParaRPr lang="en-US" altLang="en-US" sz="1400" noProof="1">
              <a:latin typeface="Arial" pitchFamily="34" charset="0"/>
              <a:ea typeface="Arial" pitchFamily="34" charset="0"/>
            </a:endParaRPr>
          </a:p>
        </p:txBody>
      </p:sp>
    </p:spTree>
    <p:extLst>
      <p:ext uri="{BB962C8B-B14F-4D97-AF65-F5344CB8AC3E}">
        <p14:creationId xmlns:p14="http://schemas.microsoft.com/office/powerpoint/2010/main" val="32881638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MS PGothic" pitchFamily="34"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MS PGothic" pitchFamily="34"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MS PGothic" pitchFamily="34"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MS PGothic" pitchFamily="34"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4/18/26</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77566543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solidFill>
                  <a:srgbClr val="FFFFFF"/>
                </a:solidFill>
                <a:cs typeface="Arial" charset="0"/>
              </a:defRPr>
            </a:lvl1pPr>
          </a:lstStyle>
          <a:p>
            <a:pPr defTabSz="914400" fontAlgn="base">
              <a:spcBef>
                <a:spcPct val="0"/>
              </a:spcBef>
              <a:spcAft>
                <a:spcPct val="0"/>
              </a:spcAft>
              <a:defRPr/>
            </a:pPr>
            <a:fld id="{7B3F855F-4EE8-6145-B8B9-78EFDA0C60F2}" type="datetime1">
              <a:rPr lang="en-US">
                <a:latin typeface="Arial" charset="0"/>
                <a:ea typeface="ＭＳ Ｐゴシック" charset="0"/>
              </a:rPr>
              <a:pPr defTabSz="914400" fontAlgn="base">
                <a:spcBef>
                  <a:spcPct val="0"/>
                </a:spcBef>
                <a:spcAft>
                  <a:spcPct val="0"/>
                </a:spcAft>
                <a:defRPr/>
              </a:pPr>
              <a:t>4/18/26</a:t>
            </a:fld>
            <a:endParaRPr lang="en-US">
              <a:latin typeface="Arial" charset="0"/>
              <a:ea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solidFill>
                  <a:srgbClr val="FFFFFF"/>
                </a:solidFill>
                <a:cs typeface="Arial" charset="0"/>
              </a:defRPr>
            </a:lvl1pPr>
          </a:lstStyle>
          <a:p>
            <a:pPr defTabSz="914400" fontAlgn="base">
              <a:spcBef>
                <a:spcPct val="0"/>
              </a:spcBef>
              <a:spcAft>
                <a:spcPct val="0"/>
              </a:spcAft>
              <a:defRPr/>
            </a:pPr>
            <a:fld id="{2BCBE4F9-CDCC-1F46-A829-14F4D7398EDC}"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32038253"/>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812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p:cNvSpPr>
          <p:nvPr>
            <p:ph type="sldNum" sz="quarter" idx="2"/>
          </p:nvPr>
        </p:nvSpPr>
        <p:spPr bwMode="auto">
          <a:xfrm>
            <a:off x="6553200" y="6245225"/>
            <a:ext cx="2133600" cy="420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8" tIns="45718" rIns="45718" bIns="45718" numCol="1" anchor="t"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CC773E08-1D6A-6645-87E6-6FAF5BA6717C}" type="slidenum">
              <a:rPr lang="en-US" sz="2400">
                <a:solidFill>
                  <a:srgbClr val="000000"/>
                </a:solidFill>
                <a:latin typeface="Helvetica"/>
                <a:ea typeface="ＭＳ Ｐゴシック"/>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a:cs typeface="Times New Roman Bold" charset="0"/>
              <a:sym typeface="Times New Roman Bold" charset="0"/>
            </a:endParaRPr>
          </a:p>
        </p:txBody>
      </p:sp>
      <p:sp>
        <p:nvSpPr>
          <p:cNvPr id="3074" name="Rectangle 2"/>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3075" name="Rectangle 3"/>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266292204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671805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sym typeface="Helvetica" charset="0"/>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sym typeface="Helvetica" charset="0"/>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21E6E73C-55CE-2F4A-A2B5-572C9A861C11}" type="slidenum">
              <a:rPr lang="en-US">
                <a:ea typeface="ＭＳ Ｐゴシック" charset="0"/>
                <a:cs typeface="ＭＳ Ｐゴシック" charset="0"/>
                <a:sym typeface="Helvetica" charset="0"/>
              </a:rPr>
              <a:pPr defTabSz="914400" fontAlgn="base">
                <a:spcBef>
                  <a:spcPct val="0"/>
                </a:spcBef>
                <a:spcAft>
                  <a:spcPct val="0"/>
                </a:spcAft>
                <a:defRPr/>
              </a:pPr>
              <a:t>‹#›</a:t>
            </a:fld>
            <a:endParaRPr lang="en-US">
              <a:ea typeface="ＭＳ Ｐゴシック" charset="0"/>
              <a:cs typeface="ＭＳ Ｐゴシック" charset="0"/>
              <a:sym typeface="Helvetica" charset="0"/>
            </a:endParaRPr>
          </a:p>
        </p:txBody>
      </p:sp>
    </p:spTree>
    <p:extLst>
      <p:ext uri="{BB962C8B-B14F-4D97-AF65-F5344CB8AC3E}">
        <p14:creationId xmlns:p14="http://schemas.microsoft.com/office/powerpoint/2010/main" val="763345167"/>
      </p:ext>
    </p:extLst>
  </p:cSld>
  <p:clrMap bg1="lt1" tx1="dk1" bg2="lt2" tx2="dk2" accent1="accent1" accent2="accent2" accent3="accent3" accent4="accent4" accent5="accent5" accent6="accent6" hlink="hlink" folHlink="folHlink"/>
  <p:sldLayoutIdLst>
    <p:sldLayoutId id="2147483815"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720000"/>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7240588" cy="1979613"/>
            <a:chOff x="1" y="-1"/>
            <a:chExt cx="7242174" cy="1981153"/>
          </a:xfrm>
        </p:grpSpPr>
        <p:sp>
          <p:nvSpPr>
            <p:cNvPr id="2" name="AutoShape 2"/>
            <p:cNvSpPr>
              <a:spLocks/>
            </p:cNvSpPr>
            <p:nvPr/>
          </p:nvSpPr>
          <p:spPr bwMode="auto">
            <a:xfrm>
              <a:off x="1" y="926232"/>
              <a:ext cx="7123085" cy="10549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73" y="9711"/>
                  </a:moveTo>
                  <a:lnTo>
                    <a:pt x="0" y="21599"/>
                  </a:lnTo>
                  <a:lnTo>
                    <a:pt x="0" y="0"/>
                  </a:lnTo>
                  <a:lnTo>
                    <a:pt x="21599" y="32"/>
                  </a:lnTo>
                  <a:lnTo>
                    <a:pt x="21573" y="4969"/>
                  </a:lnTo>
                  <a:lnTo>
                    <a:pt x="21573" y="9711"/>
                  </a:lnTo>
                  <a:close/>
                </a:path>
              </a:pathLst>
            </a:custGeom>
            <a:gradFill rotWithShape="0">
              <a:gsLst>
                <a:gs pos="0">
                  <a:srgbClr val="6B0000"/>
                </a:gs>
                <a:gs pos="100000">
                  <a:srgbClr val="72000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fontAlgn="base" hangingPunct="0">
                <a:spcBef>
                  <a:spcPct val="0"/>
                </a:spcBef>
                <a:spcAft>
                  <a:spcPct val="0"/>
                </a:spcAft>
                <a:defRPr/>
              </a:pPr>
              <a:endParaRPr lang="en-US">
                <a:solidFill>
                  <a:srgbClr val="FFFFFF"/>
                </a:solidFill>
                <a:latin typeface="Tahoma" charset="0"/>
                <a:ea typeface="ＭＳ Ｐゴシック" charset="0"/>
                <a:cs typeface="Tahoma" charset="0"/>
                <a:sym typeface="Tahoma" charset="0"/>
              </a:endParaRPr>
            </a:p>
          </p:txBody>
        </p:sp>
        <p:sp>
          <p:nvSpPr>
            <p:cNvPr id="1027" name="AutoShape 3"/>
            <p:cNvSpPr>
              <a:spLocks/>
            </p:cNvSpPr>
            <p:nvPr/>
          </p:nvSpPr>
          <p:spPr bwMode="auto">
            <a:xfrm>
              <a:off x="1" y="-1"/>
              <a:ext cx="7242174" cy="1903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0" y="16789"/>
                  </a:moveTo>
                  <a:lnTo>
                    <a:pt x="0" y="21600"/>
                  </a:lnTo>
                  <a:lnTo>
                    <a:pt x="0" y="0"/>
                  </a:lnTo>
                  <a:lnTo>
                    <a:pt x="21600" y="0"/>
                  </a:lnTo>
                  <a:lnTo>
                    <a:pt x="21590" y="16789"/>
                  </a:lnTo>
                  <a:close/>
                </a:path>
              </a:pathLst>
            </a:custGeom>
            <a:gradFill rotWithShape="0">
              <a:gsLst>
                <a:gs pos="0">
                  <a:srgbClr val="8C0000"/>
                </a:gs>
                <a:gs pos="100000">
                  <a:srgbClr val="72000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fontAlgn="base" hangingPunct="0">
                <a:spcBef>
                  <a:spcPct val="0"/>
                </a:spcBef>
                <a:spcAft>
                  <a:spcPct val="0"/>
                </a:spcAft>
                <a:defRPr/>
              </a:pPr>
              <a:endParaRPr lang="en-US">
                <a:solidFill>
                  <a:srgbClr val="FFFFFF"/>
                </a:solidFill>
                <a:latin typeface="Tahoma" charset="0"/>
                <a:ea typeface="ＭＳ Ｐゴシック" charset="0"/>
                <a:cs typeface="Tahoma" charset="0"/>
                <a:sym typeface="Tahoma" charset="0"/>
              </a:endParaRPr>
            </a:p>
          </p:txBody>
        </p:sp>
      </p:grpSp>
      <p:sp>
        <p:nvSpPr>
          <p:cNvPr id="1028" name="Rectangle 4"/>
          <p:cNvSpPr>
            <a:spLocks noGrp="1"/>
          </p:cNvSpPr>
          <p:nvPr>
            <p:ph type="sldNum" sz="quarter" idx="2"/>
          </p:nvPr>
        </p:nvSpPr>
        <p:spPr bwMode="auto">
          <a:xfrm>
            <a:off x="6553200" y="6283325"/>
            <a:ext cx="2133600" cy="42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8" tIns="45718" rIns="45718" bIns="45718" numCol="1" anchor="b" anchorCtr="0" compatLnSpc="1">
            <a:prstTxWarp prst="textNoShape">
              <a:avLst/>
            </a:prstTxWarp>
          </a:bodyPr>
          <a:lstStyle>
            <a:lvl1pPr algn="r" defTabSz="457200">
              <a:defRPr>
                <a:cs typeface="Helvetica" charset="0"/>
              </a:defRPr>
            </a:lvl1pPr>
          </a:lstStyle>
          <a:p>
            <a:pPr fontAlgn="base" hangingPunct="0">
              <a:spcBef>
                <a:spcPct val="0"/>
              </a:spcBef>
              <a:spcAft>
                <a:spcPct val="0"/>
              </a:spcAft>
              <a:defRPr/>
            </a:pPr>
            <a:fld id="{C49F56F2-A76B-8A4E-9CFC-68C6D287002E}" type="slidenum">
              <a:rPr lang="en-US" sz="2400">
                <a:solidFill>
                  <a:srgbClr val="000000"/>
                </a:solidFill>
                <a:latin typeface="Helvetica" charset="0"/>
                <a:ea typeface="ＭＳ Ｐゴシック" charset="0"/>
                <a:sym typeface="Helvetica" charset="0"/>
              </a:rPr>
              <a:pPr fontAlgn="base" hangingPunct="0">
                <a:spcBef>
                  <a:spcPct val="0"/>
                </a:spcBef>
                <a:spcAft>
                  <a:spcPct val="0"/>
                </a:spcAft>
                <a:defRPr/>
              </a:pPr>
              <a:t>‹#›</a:t>
            </a:fld>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1029" name="Rectangle 5"/>
          <p:cNvSpPr>
            <a:spLocks noGrp="1"/>
          </p:cNvSpPr>
          <p:nvPr>
            <p:ph type="title"/>
          </p:nvPr>
        </p:nvSpPr>
        <p:spPr bwMode="auto">
          <a:xfrm>
            <a:off x="457200" y="274638"/>
            <a:ext cx="8229600" cy="1323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title style</a:t>
            </a:r>
          </a:p>
        </p:txBody>
      </p:sp>
      <p:sp>
        <p:nvSpPr>
          <p:cNvPr id="1030" name="Rectangle 6"/>
          <p:cNvSpPr>
            <a:spLocks noGrp="1"/>
          </p:cNvSpPr>
          <p:nvPr>
            <p:ph type="body" idx="1"/>
          </p:nvPr>
        </p:nvSpPr>
        <p:spPr bwMode="auto">
          <a:xfrm>
            <a:off x="457200" y="1600200"/>
            <a:ext cx="8229600" cy="5256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extLst>
      <p:ext uri="{BB962C8B-B14F-4D97-AF65-F5344CB8AC3E}">
        <p14:creationId xmlns:p14="http://schemas.microsoft.com/office/powerpoint/2010/main" val="370786928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1">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sym typeface="Helvetica" charset="0"/>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hangingPunct="1">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sym typeface="Helvetica" charset="0"/>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1">
              <a:defRPr sz="1400">
                <a:latin typeface="Arial" charset="0"/>
              </a:defRPr>
            </a:lvl1pPr>
          </a:lstStyle>
          <a:p>
            <a:pPr defTabSz="914400" fontAlgn="base">
              <a:spcBef>
                <a:spcPct val="0"/>
              </a:spcBef>
              <a:spcAft>
                <a:spcPct val="0"/>
              </a:spcAft>
              <a:defRPr/>
            </a:pPr>
            <a:fld id="{159F2122-189B-CE4E-94AD-FA44A6F9AFEC}" type="slidenum">
              <a:rPr lang="en-US">
                <a:solidFill>
                  <a:srgbClr val="000000"/>
                </a:solidFill>
                <a:ea typeface="ＭＳ Ｐゴシック" charset="0"/>
                <a:cs typeface="ＭＳ Ｐゴシック" charset="0"/>
                <a:sym typeface="Helvetica"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sym typeface="Helvetica" charset="0"/>
            </a:endParaRPr>
          </a:p>
        </p:txBody>
      </p:sp>
    </p:spTree>
    <p:extLst>
      <p:ext uri="{BB962C8B-B14F-4D97-AF65-F5344CB8AC3E}">
        <p14:creationId xmlns:p14="http://schemas.microsoft.com/office/powerpoint/2010/main" val="32793148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0" y="47868"/>
            <a:ext cx="4246730" cy="1143000"/>
          </a:xfrm>
        </p:spPr>
        <p:txBody>
          <a:bodyPr/>
          <a:lstStyle/>
          <a:p>
            <a:r>
              <a:rPr lang="zh-TW" altLang="en-US" sz="6600" b="1" dirty="0">
                <a:solidFill>
                  <a:schemeClr val="bg1"/>
                </a:solidFill>
                <a:effectLst>
                  <a:glow rad="127000">
                    <a:schemeClr val="tx2"/>
                  </a:glow>
                </a:effectLst>
                <a:ea typeface="ＭＳ Ｐゴシック" charset="0"/>
                <a:cs typeface="Arial"/>
              </a:rPr>
              <a:t>三位</a:t>
            </a:r>
            <a:endParaRPr lang="en-US" sz="6600" b="1" dirty="0">
              <a:solidFill>
                <a:schemeClr val="bg1"/>
              </a:solidFill>
              <a:effectLst>
                <a:glow rad="127000">
                  <a:schemeClr val="tx2"/>
                </a:glow>
              </a:effectLst>
              <a:latin typeface="Arial"/>
              <a:ea typeface="ＭＳ Ｐゴシック" charset="0"/>
              <a:cs typeface="Arial"/>
            </a:endParaRP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5" name="Rectangle 2"/>
          <p:cNvSpPr txBox="1">
            <a:spLocks noChangeArrowheads="1"/>
          </p:cNvSpPr>
          <p:nvPr/>
        </p:nvSpPr>
        <p:spPr bwMode="auto">
          <a:xfrm>
            <a:off x="0" y="5678588"/>
            <a:ext cx="9144000" cy="680797"/>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3200" b="1" i="1" dirty="0">
                <a:solidFill>
                  <a:srgbClr val="FFFFFF"/>
                </a:solidFill>
              </a:rPr>
              <a:t>救恩论：上帝的救赎计划</a:t>
            </a:r>
          </a:p>
        </p:txBody>
      </p:sp>
    </p:spTree>
    <p:extLst>
      <p:ext uri="{BB962C8B-B14F-4D97-AF65-F5344CB8AC3E}">
        <p14:creationId xmlns:p14="http://schemas.microsoft.com/office/powerpoint/2010/main" val="50955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2743200" cy="5641975"/>
          </a:xfrm>
        </p:spPr>
        <p:txBody>
          <a:bodyPr/>
          <a:lstStyle/>
          <a:p>
            <a:pPr eaLnBrk="1" hangingPunct="1">
              <a:defRPr/>
            </a:pPr>
            <a:r>
              <a:rPr lang="en-US" sz="5400" dirty="0">
                <a:solidFill>
                  <a:srgbClr val="FFFF59"/>
                </a:solidFill>
                <a:effectLst>
                  <a:outerShdw blurRad="38100" dist="38100" dir="2700000" algn="tl">
                    <a:srgbClr val="FFFFFF"/>
                  </a:outerShdw>
                </a:effectLst>
                <a:latin typeface="Arial" charset="0"/>
                <a:ea typeface="ＭＳ Ｐゴシック" charset="0"/>
              </a:rPr>
              <a:t>Christ</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chemeClr val="tx1"/>
                </a:solidFill>
                <a:effectLst>
                  <a:outerShdw blurRad="38100" dist="38100" dir="2700000" algn="tl">
                    <a:srgbClr val="800000"/>
                  </a:outerShdw>
                </a:effectLst>
                <a:latin typeface="Arial" charset="0"/>
                <a:ea typeface="ＭＳ Ｐゴシック" charset="0"/>
              </a:rPr>
              <a:t>I am…</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 Claims in John</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Gospel</a:t>
            </a:r>
          </a:p>
        </p:txBody>
      </p:sp>
      <p:sp>
        <p:nvSpPr>
          <p:cNvPr id="65538" name="Rectangle 3"/>
          <p:cNvSpPr txBox="1">
            <a:spLocks noChangeArrowheads="1"/>
          </p:cNvSpPr>
          <p:nvPr/>
        </p:nvSpPr>
        <p:spPr bwMode="auto">
          <a:xfrm>
            <a:off x="4211638" y="990600"/>
            <a:ext cx="4932362" cy="558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lvl1pPr marL="533400" indent="-5334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"Light of the World"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"Before Abraham"</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"Good Shepherd"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"Door"</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"I &amp; Father are one"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"Resurrection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"Way, Truth,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"True Vine"</a:t>
            </a:r>
            <a:endParaRPr lang="en-US" sz="3200" i="1" dirty="0">
              <a:solidFill>
                <a:srgbClr val="FFFFFF"/>
              </a:solidFill>
              <a:latin typeface="Arial" charset="0"/>
            </a:endParaRPr>
          </a:p>
        </p:txBody>
      </p:sp>
      <p:pic>
        <p:nvPicPr>
          <p:cNvPr id="65539" name="Picture 7" descr="i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567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5004133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1" name="Picture 5" descr="8.59 Stone hi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a:off x="0" y="-76200"/>
            <a:ext cx="9144000" cy="1916113"/>
          </a:xfrm>
          <a:effectLst>
            <a:outerShdw blurRad="63500" dist="35921" dir="2700000" algn="ctr" rotWithShape="0">
              <a:schemeClr val="bg1">
                <a:alpha val="74998"/>
              </a:schemeClr>
            </a:outerShdw>
          </a:effectLst>
        </p:spPr>
        <p:txBody>
          <a:bodyPr/>
          <a:lstStyle/>
          <a:p>
            <a:pPr marL="446088" indent="-446088" eaLnBrk="1" hangingPunct="1">
              <a:defRPr/>
            </a:pPr>
            <a:r>
              <a:rPr lang="en-US" altLang="ja-JP" dirty="0">
                <a:solidFill>
                  <a:schemeClr val="tx1"/>
                </a:solidFill>
                <a:effectLst/>
                <a:ea typeface="ＭＳ Ｐゴシック" charset="0"/>
              </a:rPr>
              <a:t>"</a:t>
            </a:r>
            <a:r>
              <a:rPr lang="en-US" dirty="0">
                <a:solidFill>
                  <a:schemeClr val="tx1"/>
                </a:solidFill>
                <a:effectLst/>
                <a:ea typeface="ＭＳ Ｐゴシック" charset="0"/>
              </a:rPr>
              <a:t>They picked up stones to throw at him</a:t>
            </a:r>
            <a:r>
              <a:rPr lang="en-US" altLang="ja-JP" dirty="0">
                <a:solidFill>
                  <a:schemeClr val="tx1"/>
                </a:solidFill>
                <a:effectLst/>
                <a:ea typeface="ＭＳ Ｐゴシック" charset="0"/>
              </a:rPr>
              <a:t>"</a:t>
            </a:r>
            <a:r>
              <a:rPr lang="en-US" dirty="0">
                <a:solidFill>
                  <a:schemeClr val="tx1"/>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8:59 </a:t>
            </a:r>
          </a:p>
        </p:txBody>
      </p:sp>
    </p:spTree>
    <p:extLst>
      <p:ext uri="{BB962C8B-B14F-4D97-AF65-F5344CB8AC3E}">
        <p14:creationId xmlns:p14="http://schemas.microsoft.com/office/powerpoint/2010/main" val="167358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382 0.51907 L -8.33333E-7 2.94798E-6 " pathEditMode="relative" rAng="0" ptsTypes="AA">
                                      <p:cBhvr>
                                        <p:cTn id="6" dur="2000" fill="hold"/>
                                        <p:tgtEl>
                                          <p:spTgt spid="43013"/>
                                        </p:tgtEl>
                                        <p:attrNameLst>
                                          <p:attrName>ppt_x</p:attrName>
                                          <p:attrName>ppt_y</p:attrName>
                                        </p:attrNameLst>
                                      </p:cBhvr>
                                      <p:rCtr x="191" y="-25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13000" y="333375"/>
            <a:ext cx="2413000" cy="2879725"/>
          </a:xfrm>
        </p:spPr>
        <p:txBody>
          <a:bodyPr/>
          <a:lstStyle/>
          <a:p>
            <a:pPr algn="l"/>
            <a:r>
              <a:rPr lang="en-GB" sz="3200" b="1">
                <a:latin typeface="Arial" charset="0"/>
                <a:ea typeface="ＭＳ Ｐゴシック" charset="0"/>
                <a:cs typeface="ＭＳ Ｐゴシック" charset="0"/>
              </a:rPr>
              <a:t>Colossians 1:15</a:t>
            </a:r>
            <a:endParaRPr lang="en-US" b="1">
              <a:latin typeface="Arial" charset="0"/>
              <a:ea typeface="ＭＳ Ｐゴシック" charset="0"/>
              <a:cs typeface="ＭＳ Ｐゴシック" charset="0"/>
            </a:endParaRPr>
          </a:p>
        </p:txBody>
      </p:sp>
      <p:pic>
        <p:nvPicPr>
          <p:cNvPr id="25395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60350"/>
            <a:ext cx="7007225"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Text Box 4"/>
          <p:cNvSpPr txBox="1">
            <a:spLocks noChangeArrowheads="1"/>
          </p:cNvSpPr>
          <p:nvPr/>
        </p:nvSpPr>
        <p:spPr bwMode="auto">
          <a:xfrm>
            <a:off x="5219700" y="404813"/>
            <a:ext cx="3924300" cy="55086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sym typeface="Helvetica" charset="0"/>
              </a:rPr>
              <a:t>"Christ is the visible image of the invisible God.  He existed before anything was created and is supreme over all creation."</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sym typeface="Helvetica"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sym typeface="Helvetica" charset="0"/>
              </a:rPr>
              <a:t>Colossians 1:15 (NLT)</a:t>
            </a:r>
            <a:endParaRPr lang="en-US" sz="3200" b="1" dirty="0">
              <a:solidFill>
                <a:srgbClr val="FFFFFF"/>
              </a:solidFill>
              <a:effectLst>
                <a:outerShdw blurRad="50800" dist="101600" dir="2700000" algn="tl" rotWithShape="0">
                  <a:srgbClr val="000000"/>
                </a:outerShdw>
              </a:effectLst>
              <a:latin typeface="Arial" charset="0"/>
              <a:sym typeface="Helvetica" charset="0"/>
            </a:endParaRPr>
          </a:p>
        </p:txBody>
      </p:sp>
    </p:spTree>
    <p:extLst>
      <p:ext uri="{BB962C8B-B14F-4D97-AF65-F5344CB8AC3E}">
        <p14:creationId xmlns:p14="http://schemas.microsoft.com/office/powerpoint/2010/main" val="13728486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0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4362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Lst>
        </p:spPr>
      </p:pic>
      <p:sp>
        <p:nvSpPr>
          <p:cNvPr id="22529" name="Rectangle 1"/>
          <p:cNvSpPr>
            <a:spLocks noGrp="1" noChangeArrowheads="1"/>
          </p:cNvSpPr>
          <p:nvPr>
            <p:ph type="title"/>
          </p:nvPr>
        </p:nvSpPr>
        <p:spPr>
          <a:xfrm>
            <a:off x="457200" y="-1179513"/>
            <a:ext cx="8229600" cy="1741488"/>
          </a:xfrm>
        </p:spPr>
        <p:txBody>
          <a:bodyPr lIns="45718" tIns="45718" rIns="45718" bIns="45718" anchor="ctr"/>
          <a:lstStyle/>
          <a:p>
            <a:pPr algn="ctr" defTabSz="914400" eaLnBrk="1">
              <a:defRPr/>
            </a:pPr>
            <a:r>
              <a:rPr lang="en-US" sz="3600" b="1" dirty="0">
                <a:solidFill>
                  <a:srgbClr val="FFFFCC"/>
                </a:solidFill>
                <a:effectLst>
                  <a:outerShdw blurRad="50800" dist="38100" dir="2700000" algn="tl" rotWithShape="0">
                    <a:srgbClr val="000000"/>
                  </a:outerShdw>
                </a:effectLst>
                <a:latin typeface="Tahoma Negreta" charset="0"/>
                <a:cs typeface="Tahoma Negreta" charset="0"/>
                <a:sym typeface="Tahoma Negreta" charset="0"/>
              </a:rPr>
              <a:t>Colossians 1:16-18</a:t>
            </a:r>
            <a:endParaRPr lang="en-US" sz="1400" b="1" dirty="0">
              <a:effectLst>
                <a:outerShdw blurRad="50800" dist="38100" dir="2700000" algn="tl" rotWithShape="0">
                  <a:srgbClr val="000000"/>
                </a:outerShdw>
              </a:effectLst>
            </a:endParaRPr>
          </a:p>
        </p:txBody>
      </p:sp>
      <p:sp>
        <p:nvSpPr>
          <p:cNvPr id="22531" name="AutoShape 3"/>
          <p:cNvSpPr>
            <a:spLocks/>
          </p:cNvSpPr>
          <p:nvPr/>
        </p:nvSpPr>
        <p:spPr bwMode="auto">
          <a:xfrm>
            <a:off x="381000" y="990600"/>
            <a:ext cx="8458200" cy="517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天</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地</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见</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见</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执</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政</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权</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一</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概</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都</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着</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为</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万</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有</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靠</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教</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会</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体</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元</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从</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死</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里</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先</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生</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的</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使</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可</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以</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在</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凡</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事</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上</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居</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首</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位</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a:t>
            </a:r>
            <a:r>
              <a:rPr lang="ja-JP" alt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。歌罗西书</a:t>
            </a:r>
            <a:r>
              <a:rPr lang="en-US" sz="3600" b="1" dirty="0">
                <a:solidFill>
                  <a:srgbClr val="FFFFFF"/>
                </a:solidFill>
                <a:effectLst>
                  <a:outerShdw blurRad="50800" dist="38100" dir="2700000" algn="tl" rotWithShape="0">
                    <a:srgbClr val="000000"/>
                  </a:outerShdw>
                </a:effectLst>
                <a:latin typeface="ＭＳ Ｐゴシック" charset="0"/>
                <a:ea typeface="ＭＳ Ｐゴシック" charset="0"/>
                <a:cs typeface="ＭＳ Ｐゴシック" charset="0"/>
                <a:sym typeface="ＭＳ Ｐゴシック" charset="0"/>
              </a:rPr>
              <a:t> 1:16-18</a:t>
            </a:r>
            <a:endParaRPr lang="en-US" sz="2800" b="1" dirty="0">
              <a:solidFill>
                <a:srgbClr val="000000"/>
              </a:solidFill>
              <a:effectLst>
                <a:outerShdw blurRad="50800" dist="38100" dir="2700000" algn="tl" rotWithShape="0">
                  <a:srgbClr val="000000"/>
                </a:outerShdw>
              </a:effectLst>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0648275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8290" name="Group 5"/>
          <p:cNvGrpSpPr>
            <a:grpSpLocks/>
          </p:cNvGrpSpPr>
          <p:nvPr/>
        </p:nvGrpSpPr>
        <p:grpSpPr bwMode="auto">
          <a:xfrm>
            <a:off x="1835150" y="3175"/>
            <a:ext cx="7129463" cy="6665913"/>
            <a:chOff x="1835150" y="3175"/>
            <a:chExt cx="7129338" cy="6666185"/>
          </a:xfrm>
        </p:grpSpPr>
        <p:pic>
          <p:nvPicPr>
            <p:cNvPr id="2682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175"/>
              <a:ext cx="6870700" cy="665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8298" name="Rectangle 2"/>
            <p:cNvSpPr>
              <a:spLocks noChangeArrowheads="1"/>
            </p:cNvSpPr>
            <p:nvPr/>
          </p:nvSpPr>
          <p:spPr bwMode="auto">
            <a:xfrm>
              <a:off x="6516216" y="188640"/>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299" name="Rectangle 10"/>
            <p:cNvSpPr>
              <a:spLocks noChangeArrowheads="1"/>
            </p:cNvSpPr>
            <p:nvPr/>
          </p:nvSpPr>
          <p:spPr bwMode="auto">
            <a:xfrm>
              <a:off x="7524328" y="5445224"/>
              <a:ext cx="1440160"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300" name="Rectangle 12"/>
            <p:cNvSpPr>
              <a:spLocks noChangeArrowheads="1"/>
            </p:cNvSpPr>
            <p:nvPr/>
          </p:nvSpPr>
          <p:spPr bwMode="auto">
            <a:xfrm>
              <a:off x="2051720" y="6021288"/>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301" name="Rectangle 14"/>
            <p:cNvSpPr>
              <a:spLocks noChangeArrowheads="1"/>
            </p:cNvSpPr>
            <p:nvPr/>
          </p:nvSpPr>
          <p:spPr bwMode="auto">
            <a:xfrm>
              <a:off x="1835696" y="72008"/>
              <a:ext cx="2304256" cy="980728"/>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grpSp>
      <p:sp>
        <p:nvSpPr>
          <p:cNvPr id="268291" name="Right Triangle 3"/>
          <p:cNvSpPr>
            <a:spLocks noChangeArrowheads="1"/>
          </p:cNvSpPr>
          <p:nvPr/>
        </p:nvSpPr>
        <p:spPr bwMode="auto">
          <a:xfrm rot="5400000">
            <a:off x="1264444" y="-1040606"/>
            <a:ext cx="3159125" cy="5472113"/>
          </a:xfrm>
          <a:prstGeom prst="rtTriangle">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268292" name="Title 1"/>
          <p:cNvSpPr>
            <a:spLocks noGrp="1"/>
          </p:cNvSpPr>
          <p:nvPr>
            <p:ph type="title" idx="4294967295"/>
          </p:nvPr>
        </p:nvSpPr>
        <p:spPr>
          <a:xfrm>
            <a:off x="179388" y="12700"/>
            <a:ext cx="3635375" cy="1954213"/>
          </a:xfrm>
        </p:spPr>
        <p:txBody>
          <a:bodyPr/>
          <a:lstStyle/>
          <a:p>
            <a:r>
              <a:rPr lang="ja-JP" altLang="en-US">
                <a:solidFill>
                  <a:srgbClr val="FFFFFF"/>
                </a:solidFill>
                <a:latin typeface="Arial" charset="0"/>
                <a:ea typeface="ＭＳ Ｐゴシック" charset="0"/>
                <a:cs typeface="ＭＳ Ｐゴシック" charset="0"/>
              </a:rPr>
              <a:t>内窥原子</a:t>
            </a:r>
            <a:endParaRPr lang="ja-JP" altLang="en-US" sz="4000">
              <a:solidFill>
                <a:srgbClr val="FFFFFF"/>
              </a:solidFill>
              <a:latin typeface="Arial" charset="0"/>
              <a:ea typeface="ＭＳ Ｐゴシック" charset="0"/>
              <a:cs typeface="ＭＳ Ｐゴシック" charset="0"/>
            </a:endParaRPr>
          </a:p>
        </p:txBody>
      </p:sp>
      <p:sp>
        <p:nvSpPr>
          <p:cNvPr id="14" name="AutoShape 4"/>
          <p:cNvSpPr>
            <a:spLocks/>
          </p:cNvSpPr>
          <p:nvPr/>
        </p:nvSpPr>
        <p:spPr bwMode="auto">
          <a:xfrm>
            <a:off x="400050" y="2235200"/>
            <a:ext cx="2133600" cy="258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4000" dirty="0">
                <a:solidFill>
                  <a:srgbClr val="FFFFFF"/>
                </a:solidFill>
                <a:latin typeface="宋体" charset="0"/>
                <a:ea typeface="宋体" charset="0"/>
                <a:cs typeface="宋体" charset="0"/>
                <a:sym typeface="宋体" charset="0"/>
              </a:rPr>
              <a:t>「万有也靠祂而立」（</a:t>
            </a:r>
            <a:r>
              <a:rPr lang="en-US" sz="4000" dirty="0">
                <a:solidFill>
                  <a:srgbClr val="FFFFFF"/>
                </a:solidFill>
                <a:latin typeface="宋体" charset="0"/>
                <a:ea typeface="宋体" charset="0"/>
                <a:cs typeface="宋体" charset="0"/>
                <a:sym typeface="宋体" charset="0"/>
              </a:rPr>
              <a:t>1:17</a:t>
            </a:r>
            <a:r>
              <a:rPr lang="ja-JP" altLang="en-US" sz="4000" dirty="0">
                <a:solidFill>
                  <a:srgbClr val="FFFFFF"/>
                </a:solidFill>
                <a:latin typeface="宋体" charset="0"/>
                <a:ea typeface="宋体" charset="0"/>
                <a:cs typeface="宋体" charset="0"/>
                <a:sym typeface="宋体" charset="0"/>
              </a:rPr>
              <a:t>）</a:t>
            </a:r>
            <a:endParaRPr lang="en-US" sz="2400" dirty="0">
              <a:solidFill>
                <a:srgbClr val="000000"/>
              </a:solidFill>
              <a:latin typeface="Helvetica" charset="0"/>
              <a:ea typeface="ＭＳ Ｐゴシック" charset="0"/>
              <a:cs typeface="Helvetica" charset="0"/>
              <a:sym typeface="Helvetica" charset="0"/>
            </a:endParaRPr>
          </a:p>
        </p:txBody>
      </p:sp>
      <p:sp>
        <p:nvSpPr>
          <p:cNvPr id="268294" name="AutoShape 5"/>
          <p:cNvSpPr>
            <a:spLocks/>
          </p:cNvSpPr>
          <p:nvPr/>
        </p:nvSpPr>
        <p:spPr bwMode="auto">
          <a:xfrm>
            <a:off x="6875463" y="188913"/>
            <a:ext cx="1595437" cy="581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5718" tIns="45718" rIns="45718" bIns="45718"/>
          <a:lstStyle/>
          <a:p>
            <a:pPr fontAlgn="base" hangingPunct="0">
              <a:lnSpc>
                <a:spcPct val="115000"/>
              </a:lnSpc>
              <a:spcBef>
                <a:spcPts val="1000"/>
              </a:spcBef>
              <a:spcAft>
                <a:spcPct val="0"/>
              </a:spcAft>
            </a:pPr>
            <a:r>
              <a:rPr lang="ja-JP" altLang="en-US" sz="3600">
                <a:solidFill>
                  <a:srgbClr val="FFFFFF"/>
                </a:solidFill>
                <a:latin typeface="宋体" charset="0"/>
                <a:ea typeface="宋体" charset="0"/>
                <a:cs typeface="宋体" charset="0"/>
                <a:sym typeface="宋体" charset="0"/>
              </a:rPr>
              <a:t>电子</a:t>
            </a:r>
            <a:endParaRPr lang="en-US" sz="3200">
              <a:solidFill>
                <a:srgbClr val="000000"/>
              </a:solidFill>
              <a:latin typeface="Helvetica" charset="0"/>
              <a:ea typeface="ＭＳ Ｐゴシック" charset="0"/>
              <a:cs typeface="Helvetica" charset="0"/>
              <a:sym typeface="Helvetica" charset="0"/>
            </a:endParaRPr>
          </a:p>
        </p:txBody>
      </p:sp>
      <p:sp>
        <p:nvSpPr>
          <p:cNvPr id="17" name="AutoShape 6"/>
          <p:cNvSpPr>
            <a:spLocks/>
          </p:cNvSpPr>
          <p:nvPr/>
        </p:nvSpPr>
        <p:spPr bwMode="auto">
          <a:xfrm>
            <a:off x="2268538" y="6019800"/>
            <a:ext cx="1731962" cy="722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3200" dirty="0">
                <a:solidFill>
                  <a:srgbClr val="FFFFFF"/>
                </a:solidFill>
                <a:latin typeface="宋体" charset="0"/>
                <a:ea typeface="宋体" charset="0"/>
                <a:cs typeface="宋体" charset="0"/>
                <a:sym typeface="宋体" charset="0"/>
              </a:rPr>
              <a:t>原子核</a:t>
            </a:r>
            <a:endParaRPr lang="en-US" sz="3200" dirty="0">
              <a:solidFill>
                <a:srgbClr val="000000"/>
              </a:solidFill>
              <a:latin typeface="Helvetica" charset="0"/>
              <a:ea typeface="ＭＳ Ｐゴシック" charset="0"/>
              <a:cs typeface="Helvetica" charset="0"/>
              <a:sym typeface="Helvetica" charset="0"/>
            </a:endParaRPr>
          </a:p>
        </p:txBody>
      </p:sp>
      <p:sp>
        <p:nvSpPr>
          <p:cNvPr id="18" name="AutoShape 7"/>
          <p:cNvSpPr>
            <a:spLocks/>
          </p:cNvSpPr>
          <p:nvPr/>
        </p:nvSpPr>
        <p:spPr bwMode="auto">
          <a:xfrm>
            <a:off x="7451725" y="5300663"/>
            <a:ext cx="1152525"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algn="ctr" fontAlgn="base" hangingPunct="0">
              <a:lnSpc>
                <a:spcPct val="115000"/>
              </a:lnSpc>
              <a:spcBef>
                <a:spcPts val="1000"/>
              </a:spcBef>
              <a:spcAft>
                <a:spcPct val="0"/>
              </a:spcAft>
              <a:defRPr/>
            </a:pPr>
            <a:r>
              <a:rPr lang="ja-JP" altLang="en-US" sz="3200" dirty="0">
                <a:solidFill>
                  <a:srgbClr val="FFFFFF"/>
                </a:solidFill>
                <a:latin typeface="宋体" charset="0"/>
                <a:ea typeface="宋体" charset="0"/>
                <a:cs typeface="宋体" charset="0"/>
                <a:sym typeface="宋体" charset="0"/>
              </a:rPr>
              <a:t>轨道</a:t>
            </a:r>
            <a:endParaRPr lang="en-US" sz="3200" dirty="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225938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2018" name="Picture 7"/>
          <p:cNvPicPr>
            <a:picLocks noChangeAspect="1"/>
          </p:cNvPicPr>
          <p:nvPr/>
        </p:nvPicPr>
        <p:blipFill>
          <a:blip r:embed="rId2"/>
          <a:srcRect t="8482"/>
          <a:stretch>
            <a:fillRect/>
          </a:stretch>
        </p:blipFill>
        <p:spPr>
          <a:xfrm>
            <a:off x="0" y="2289175"/>
            <a:ext cx="9144000" cy="4595813"/>
          </a:xfrm>
          <a:prstGeom prst="rect">
            <a:avLst/>
          </a:prstGeom>
          <a:noFill/>
          <a:ln w="9525">
            <a:noFill/>
            <a:miter/>
          </a:ln>
        </p:spPr>
      </p:pic>
      <p:sp>
        <p:nvSpPr>
          <p:cNvPr id="9" name="Title 1"/>
          <p:cNvSpPr txBox="1"/>
          <p:nvPr/>
        </p:nvSpPr>
        <p:spPr bwMode="auto">
          <a:xfrm>
            <a:off x="0"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Socrates</a:t>
            </a:r>
          </a:p>
        </p:txBody>
      </p:sp>
      <p:sp>
        <p:nvSpPr>
          <p:cNvPr id="10" name="Title 1"/>
          <p:cNvSpPr txBox="1"/>
          <p:nvPr/>
        </p:nvSpPr>
        <p:spPr bwMode="auto">
          <a:xfrm>
            <a:off x="300607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Plato</a:t>
            </a:r>
          </a:p>
        </p:txBody>
      </p:sp>
      <p:sp>
        <p:nvSpPr>
          <p:cNvPr id="11" name="Title 1"/>
          <p:cNvSpPr txBox="1"/>
          <p:nvPr/>
        </p:nvSpPr>
        <p:spPr bwMode="auto">
          <a:xfrm>
            <a:off x="601215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Aristotle</a:t>
            </a:r>
          </a:p>
        </p:txBody>
      </p:sp>
      <p:sp>
        <p:nvSpPr>
          <p:cNvPr id="2" name="Title 1"/>
          <p:cNvSpPr>
            <a:spLocks noGrp="1"/>
          </p:cNvSpPr>
          <p:nvPr>
            <p:ph type="title" idx="4294967295"/>
          </p:nvPr>
        </p:nvSpPr>
        <p:spPr bwMode="auto">
          <a:xfrm>
            <a:off x="216024" y="35834"/>
            <a:ext cx="3635896" cy="1953006"/>
          </a:xfrm>
          <a:ln w="9525" cmpd="sng">
            <a:noFill/>
            <a:prstDash val="solid"/>
            <a:miter/>
          </a:ln>
          <a:effectLst/>
          <a:scene3d>
            <a:camera prst="orthographicFront"/>
            <a:lightRig rig="balanced" dir="t"/>
          </a:scene3d>
          <a:sp3d prstMaterial="plastic"/>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rPr>
              <a:t>希腊哲学</a:t>
            </a:r>
            <a:endParaRPr kumimoji="0" 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endParaRPr>
          </a:p>
        </p:txBody>
      </p:sp>
    </p:spTree>
    <p:extLst>
      <p:ext uri="{BB962C8B-B14F-4D97-AF65-F5344CB8AC3E}">
        <p14:creationId xmlns:p14="http://schemas.microsoft.com/office/powerpoint/2010/main" val="233855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91EB43-7CE1-3359-4731-1D6C68E69522}"/>
            </a:ext>
          </a:extLst>
        </p:cNvPr>
        <p:cNvGrpSpPr/>
        <p:nvPr/>
      </p:nvGrpSpPr>
      <p:grpSpPr>
        <a:xfrm>
          <a:off x="0" y="0"/>
          <a:ext cx="0" cy="0"/>
          <a:chOff x="0" y="0"/>
          <a:chExt cx="0" cy="0"/>
        </a:xfrm>
      </p:grpSpPr>
      <p:pic>
        <p:nvPicPr>
          <p:cNvPr id="342018" name="Picture 7">
            <a:extLst>
              <a:ext uri="{FF2B5EF4-FFF2-40B4-BE49-F238E27FC236}">
                <a16:creationId xmlns:a16="http://schemas.microsoft.com/office/drawing/2014/main" id="{40F48309-01AF-069E-5E9A-6D04AD60CE21}"/>
              </a:ext>
            </a:extLst>
          </p:cNvPr>
          <p:cNvPicPr>
            <a:picLocks noChangeAspect="1"/>
          </p:cNvPicPr>
          <p:nvPr/>
        </p:nvPicPr>
        <p:blipFill>
          <a:blip r:embed="rId2"/>
          <a:srcRect t="8482"/>
          <a:stretch>
            <a:fillRect/>
          </a:stretch>
        </p:blipFill>
        <p:spPr>
          <a:xfrm>
            <a:off x="0" y="2289175"/>
            <a:ext cx="9144000" cy="4595813"/>
          </a:xfrm>
          <a:prstGeom prst="rect">
            <a:avLst/>
          </a:prstGeom>
          <a:noFill/>
          <a:ln w="9525">
            <a:noFill/>
            <a:miter/>
          </a:ln>
        </p:spPr>
      </p:pic>
      <p:sp>
        <p:nvSpPr>
          <p:cNvPr id="9" name="Title 1">
            <a:extLst>
              <a:ext uri="{FF2B5EF4-FFF2-40B4-BE49-F238E27FC236}">
                <a16:creationId xmlns:a16="http://schemas.microsoft.com/office/drawing/2014/main" id="{5FA969A1-0D0D-68FE-7E85-287FB4711981}"/>
              </a:ext>
            </a:extLst>
          </p:cNvPr>
          <p:cNvSpPr txBox="1"/>
          <p:nvPr/>
        </p:nvSpPr>
        <p:spPr bwMode="auto">
          <a:xfrm>
            <a:off x="0"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Socrates</a:t>
            </a:r>
          </a:p>
        </p:txBody>
      </p:sp>
      <p:sp>
        <p:nvSpPr>
          <p:cNvPr id="10" name="Title 1">
            <a:extLst>
              <a:ext uri="{FF2B5EF4-FFF2-40B4-BE49-F238E27FC236}">
                <a16:creationId xmlns:a16="http://schemas.microsoft.com/office/drawing/2014/main" id="{C6EAA77C-67DD-0888-514E-705A15A84A13}"/>
              </a:ext>
            </a:extLst>
          </p:cNvPr>
          <p:cNvSpPr txBox="1"/>
          <p:nvPr/>
        </p:nvSpPr>
        <p:spPr bwMode="auto">
          <a:xfrm>
            <a:off x="300607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Plato</a:t>
            </a:r>
          </a:p>
        </p:txBody>
      </p:sp>
      <p:sp>
        <p:nvSpPr>
          <p:cNvPr id="11" name="Title 1">
            <a:extLst>
              <a:ext uri="{FF2B5EF4-FFF2-40B4-BE49-F238E27FC236}">
                <a16:creationId xmlns:a16="http://schemas.microsoft.com/office/drawing/2014/main" id="{BD616A63-6E45-51D0-BB81-BE7204D0D069}"/>
              </a:ext>
            </a:extLst>
          </p:cNvPr>
          <p:cNvSpPr txBox="1"/>
          <p:nvPr/>
        </p:nvSpPr>
        <p:spPr bwMode="auto">
          <a:xfrm>
            <a:off x="601215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Aristotle</a:t>
            </a:r>
          </a:p>
        </p:txBody>
      </p:sp>
      <p:sp>
        <p:nvSpPr>
          <p:cNvPr id="7" name="Title 1">
            <a:extLst>
              <a:ext uri="{FF2B5EF4-FFF2-40B4-BE49-F238E27FC236}">
                <a16:creationId xmlns:a16="http://schemas.microsoft.com/office/drawing/2014/main" id="{ACCD4817-6A7A-A39D-35C5-B860E203C734}"/>
              </a:ext>
            </a:extLst>
          </p:cNvPr>
          <p:cNvSpPr txBox="1"/>
          <p:nvPr/>
        </p:nvSpPr>
        <p:spPr>
          <a:xfrm>
            <a:off x="0" y="2205038"/>
            <a:ext cx="3492500" cy="4652962"/>
          </a:xfrm>
          <a:prstGeom prst="rect">
            <a:avLst/>
          </a:prstGeom>
          <a:solidFill>
            <a:schemeClr val="tx1"/>
          </a:solidFill>
          <a:ln w="9525">
            <a:noFill/>
            <a:miter/>
          </a:ln>
        </p:spPr>
        <p:txBody>
          <a:bodyPr anchor="ctr"/>
          <a:lstStyle/>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 好人不需要法律告知他们负起责任</a:t>
            </a:r>
            <a:r>
              <a:rPr kumimoji="0" lang="en-US" altLang="zh-CN"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恶人总是绕法律边缘而行。 </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p>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柏拉图</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423-348 BC</a:t>
            </a:r>
            <a:endParaRPr kumimoji="0" lang="en-US" altLang="en-US" sz="1800" b="0" i="0" u="none" strike="noStrike" kern="1200" cap="none" spc="0" normalizeH="0" baseline="0" noProof="0" dirty="0">
              <a:ln>
                <a:noFill/>
              </a:ln>
              <a:solidFill>
                <a:srgbClr val="000000"/>
              </a:solidFill>
              <a:effectLst/>
              <a:uLnTx/>
              <a:uFillTx/>
              <a:latin typeface="Helvetica" charset="0"/>
              <a:ea typeface="MS PGothic" pitchFamily="34" charset="-128"/>
              <a:sym typeface="Helvetica" charset="0"/>
            </a:endParaRPr>
          </a:p>
        </p:txBody>
      </p:sp>
      <p:sp>
        <p:nvSpPr>
          <p:cNvPr id="2" name="Title 1">
            <a:extLst>
              <a:ext uri="{FF2B5EF4-FFF2-40B4-BE49-F238E27FC236}">
                <a16:creationId xmlns:a16="http://schemas.microsoft.com/office/drawing/2014/main" id="{E44D8083-88B7-2D83-AC7A-1C606DCC1515}"/>
              </a:ext>
            </a:extLst>
          </p:cNvPr>
          <p:cNvSpPr>
            <a:spLocks noGrp="1"/>
          </p:cNvSpPr>
          <p:nvPr>
            <p:ph type="title" idx="4294967295"/>
          </p:nvPr>
        </p:nvSpPr>
        <p:spPr bwMode="auto">
          <a:xfrm>
            <a:off x="216024" y="35834"/>
            <a:ext cx="3635896" cy="1953006"/>
          </a:xfrm>
          <a:ln w="9525" cmpd="sng">
            <a:noFill/>
            <a:prstDash val="solid"/>
            <a:miter/>
          </a:ln>
          <a:effectLst/>
          <a:scene3d>
            <a:camera prst="orthographicFront"/>
            <a:lightRig rig="balanced" dir="t"/>
          </a:scene3d>
          <a:sp3d prstMaterial="plastic"/>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rPr>
              <a:t>希腊哲学</a:t>
            </a:r>
            <a:endParaRPr kumimoji="0" 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endParaRPr>
          </a:p>
        </p:txBody>
      </p:sp>
      <p:sp>
        <p:nvSpPr>
          <p:cNvPr id="12" name="Rectangle 11">
            <a:extLst>
              <a:ext uri="{FF2B5EF4-FFF2-40B4-BE49-F238E27FC236}">
                <a16:creationId xmlns:a16="http://schemas.microsoft.com/office/drawing/2014/main" id="{80C5B66F-E5A2-365A-CBCB-449EA3E66D70}"/>
              </a:ext>
            </a:extLst>
          </p:cNvPr>
          <p:cNvSpPr/>
          <p:nvPr/>
        </p:nvSpPr>
        <p:spPr>
          <a:xfrm>
            <a:off x="6084888" y="2276475"/>
            <a:ext cx="3059112" cy="4581525"/>
          </a:xfrm>
          <a:prstGeom prst="rect">
            <a:avLst/>
          </a:prstGeom>
          <a:solidFill>
            <a:srgbClr val="000000"/>
          </a:solidFill>
          <a:ln w="12700" cap="sq" cmpd="sng">
            <a:solidFill>
              <a:schemeClr val="tx1"/>
            </a:solidFill>
            <a:prstDash val="solid"/>
            <a:miter/>
            <a:headEnd type="none" w="sm" len="sm"/>
            <a:tailEnd type="none" w="sm" len="sm"/>
          </a:ln>
        </p:spPr>
        <p:txBody>
          <a:bodyPr wrap="none" anchor="t"/>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Arial" pitchFamily="34" charset="0"/>
              <a:sym typeface="Helvetica" charset="0"/>
            </a:endParaRPr>
          </a:p>
        </p:txBody>
      </p:sp>
    </p:spTree>
    <p:extLst>
      <p:ext uri="{BB962C8B-B14F-4D97-AF65-F5344CB8AC3E}">
        <p14:creationId xmlns:p14="http://schemas.microsoft.com/office/powerpoint/2010/main" val="117487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91EB43-7CE1-3359-4731-1D6C68E69522}"/>
            </a:ext>
          </a:extLst>
        </p:cNvPr>
        <p:cNvGrpSpPr/>
        <p:nvPr/>
      </p:nvGrpSpPr>
      <p:grpSpPr>
        <a:xfrm>
          <a:off x="0" y="0"/>
          <a:ext cx="0" cy="0"/>
          <a:chOff x="0" y="0"/>
          <a:chExt cx="0" cy="0"/>
        </a:xfrm>
      </p:grpSpPr>
      <p:pic>
        <p:nvPicPr>
          <p:cNvPr id="342018" name="Picture 7">
            <a:extLst>
              <a:ext uri="{FF2B5EF4-FFF2-40B4-BE49-F238E27FC236}">
                <a16:creationId xmlns:a16="http://schemas.microsoft.com/office/drawing/2014/main" id="{40F48309-01AF-069E-5E9A-6D04AD60CE21}"/>
              </a:ext>
            </a:extLst>
          </p:cNvPr>
          <p:cNvPicPr>
            <a:picLocks noChangeAspect="1"/>
          </p:cNvPicPr>
          <p:nvPr/>
        </p:nvPicPr>
        <p:blipFill>
          <a:blip r:embed="rId2"/>
          <a:srcRect t="8482"/>
          <a:stretch>
            <a:fillRect/>
          </a:stretch>
        </p:blipFill>
        <p:spPr>
          <a:xfrm>
            <a:off x="0" y="2289175"/>
            <a:ext cx="9144000" cy="4595813"/>
          </a:xfrm>
          <a:prstGeom prst="rect">
            <a:avLst/>
          </a:prstGeom>
          <a:noFill/>
          <a:ln w="9525">
            <a:noFill/>
            <a:miter/>
          </a:ln>
        </p:spPr>
      </p:pic>
      <p:sp>
        <p:nvSpPr>
          <p:cNvPr id="9" name="Title 1">
            <a:extLst>
              <a:ext uri="{FF2B5EF4-FFF2-40B4-BE49-F238E27FC236}">
                <a16:creationId xmlns:a16="http://schemas.microsoft.com/office/drawing/2014/main" id="{5FA969A1-0D0D-68FE-7E85-287FB4711981}"/>
              </a:ext>
            </a:extLst>
          </p:cNvPr>
          <p:cNvSpPr txBox="1"/>
          <p:nvPr/>
        </p:nvSpPr>
        <p:spPr bwMode="auto">
          <a:xfrm>
            <a:off x="0"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Socrates</a:t>
            </a:r>
          </a:p>
        </p:txBody>
      </p:sp>
      <p:sp>
        <p:nvSpPr>
          <p:cNvPr id="10" name="Title 1">
            <a:extLst>
              <a:ext uri="{FF2B5EF4-FFF2-40B4-BE49-F238E27FC236}">
                <a16:creationId xmlns:a16="http://schemas.microsoft.com/office/drawing/2014/main" id="{C6EAA77C-67DD-0888-514E-705A15A84A13}"/>
              </a:ext>
            </a:extLst>
          </p:cNvPr>
          <p:cNvSpPr txBox="1"/>
          <p:nvPr/>
        </p:nvSpPr>
        <p:spPr bwMode="auto">
          <a:xfrm>
            <a:off x="300607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Plato</a:t>
            </a:r>
          </a:p>
        </p:txBody>
      </p:sp>
      <p:sp>
        <p:nvSpPr>
          <p:cNvPr id="11" name="Title 1">
            <a:extLst>
              <a:ext uri="{FF2B5EF4-FFF2-40B4-BE49-F238E27FC236}">
                <a16:creationId xmlns:a16="http://schemas.microsoft.com/office/drawing/2014/main" id="{BD616A63-6E45-51D0-BB81-BE7204D0D069}"/>
              </a:ext>
            </a:extLst>
          </p:cNvPr>
          <p:cNvSpPr txBox="1"/>
          <p:nvPr/>
        </p:nvSpPr>
        <p:spPr bwMode="auto">
          <a:xfrm>
            <a:off x="601215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Aristotle</a:t>
            </a:r>
          </a:p>
        </p:txBody>
      </p:sp>
      <p:sp>
        <p:nvSpPr>
          <p:cNvPr id="7" name="Title 1">
            <a:extLst>
              <a:ext uri="{FF2B5EF4-FFF2-40B4-BE49-F238E27FC236}">
                <a16:creationId xmlns:a16="http://schemas.microsoft.com/office/drawing/2014/main" id="{ACCD4817-6A7A-A39D-35C5-B860E203C734}"/>
              </a:ext>
            </a:extLst>
          </p:cNvPr>
          <p:cNvSpPr txBox="1"/>
          <p:nvPr/>
        </p:nvSpPr>
        <p:spPr>
          <a:xfrm>
            <a:off x="0" y="2205038"/>
            <a:ext cx="3492500" cy="4652962"/>
          </a:xfrm>
          <a:prstGeom prst="rect">
            <a:avLst/>
          </a:prstGeom>
          <a:solidFill>
            <a:schemeClr val="tx1"/>
          </a:solidFill>
          <a:ln w="9525">
            <a:noFill/>
            <a:miter/>
          </a:ln>
        </p:spPr>
        <p:txBody>
          <a:bodyPr anchor="ctr"/>
          <a:lstStyle/>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 好人不需要法律告知他们负起责任</a:t>
            </a:r>
            <a:r>
              <a:rPr kumimoji="0" lang="en-US" altLang="zh-CN"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恶人总是绕法律边缘而行。 </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p>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柏拉图</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423-348 BC</a:t>
            </a:r>
            <a:endParaRPr kumimoji="0" lang="en-US" altLang="en-US" sz="1800" b="0" i="0" u="none" strike="noStrike" kern="1200" cap="none" spc="0" normalizeH="0" baseline="0" noProof="0" dirty="0">
              <a:ln>
                <a:noFill/>
              </a:ln>
              <a:solidFill>
                <a:srgbClr val="000000"/>
              </a:solidFill>
              <a:effectLst/>
              <a:uLnTx/>
              <a:uFillTx/>
              <a:latin typeface="Helvetica" charset="0"/>
              <a:ea typeface="MS PGothic" pitchFamily="34" charset="-128"/>
              <a:sym typeface="Helvetica" charset="0"/>
            </a:endParaRPr>
          </a:p>
        </p:txBody>
      </p:sp>
      <p:sp>
        <p:nvSpPr>
          <p:cNvPr id="2" name="Title 1">
            <a:extLst>
              <a:ext uri="{FF2B5EF4-FFF2-40B4-BE49-F238E27FC236}">
                <a16:creationId xmlns:a16="http://schemas.microsoft.com/office/drawing/2014/main" id="{E44D8083-88B7-2D83-AC7A-1C606DCC1515}"/>
              </a:ext>
            </a:extLst>
          </p:cNvPr>
          <p:cNvSpPr>
            <a:spLocks noGrp="1"/>
          </p:cNvSpPr>
          <p:nvPr>
            <p:ph type="title" idx="4294967295"/>
          </p:nvPr>
        </p:nvSpPr>
        <p:spPr bwMode="auto">
          <a:xfrm>
            <a:off x="216024" y="35834"/>
            <a:ext cx="3635896" cy="1953006"/>
          </a:xfrm>
          <a:ln w="9525" cmpd="sng">
            <a:noFill/>
            <a:prstDash val="solid"/>
            <a:miter/>
          </a:ln>
          <a:effectLst/>
          <a:scene3d>
            <a:camera prst="orthographicFront"/>
            <a:lightRig rig="balanced" dir="t"/>
          </a:scene3d>
          <a:sp3d prstMaterial="plastic"/>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rPr>
              <a:t>希腊哲学</a:t>
            </a:r>
            <a:endParaRPr kumimoji="0" 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endParaRPr>
          </a:p>
        </p:txBody>
      </p:sp>
      <p:sp>
        <p:nvSpPr>
          <p:cNvPr id="12" name="Rectangle 11">
            <a:extLst>
              <a:ext uri="{FF2B5EF4-FFF2-40B4-BE49-F238E27FC236}">
                <a16:creationId xmlns:a16="http://schemas.microsoft.com/office/drawing/2014/main" id="{80C5B66F-E5A2-365A-CBCB-449EA3E66D70}"/>
              </a:ext>
            </a:extLst>
          </p:cNvPr>
          <p:cNvSpPr/>
          <p:nvPr/>
        </p:nvSpPr>
        <p:spPr>
          <a:xfrm>
            <a:off x="6084888" y="2276475"/>
            <a:ext cx="3059112" cy="4581525"/>
          </a:xfrm>
          <a:prstGeom prst="rect">
            <a:avLst/>
          </a:prstGeom>
          <a:solidFill>
            <a:srgbClr val="000000"/>
          </a:solidFill>
          <a:ln w="12700" cap="sq" cmpd="sng">
            <a:solidFill>
              <a:schemeClr val="tx1"/>
            </a:solidFill>
            <a:prstDash val="solid"/>
            <a:miter/>
            <a:headEnd type="none" w="sm" len="sm"/>
            <a:tailEnd type="none" w="sm" len="sm"/>
          </a:ln>
        </p:spPr>
        <p:txBody>
          <a:bodyPr wrap="none" anchor="t"/>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Arial" pitchFamily="34" charset="0"/>
              <a:sym typeface="Helvetica" charset="0"/>
            </a:endParaRPr>
          </a:p>
        </p:txBody>
      </p:sp>
      <p:sp>
        <p:nvSpPr>
          <p:cNvPr id="5" name="Title 1">
            <a:extLst>
              <a:ext uri="{FF2B5EF4-FFF2-40B4-BE49-F238E27FC236}">
                <a16:creationId xmlns:a16="http://schemas.microsoft.com/office/drawing/2014/main" id="{7CB9D9F5-DD58-39C6-9F10-D8243265A34F}"/>
              </a:ext>
            </a:extLst>
          </p:cNvPr>
          <p:cNvSpPr txBox="1"/>
          <p:nvPr/>
        </p:nvSpPr>
        <p:spPr>
          <a:xfrm>
            <a:off x="3492500" y="17463"/>
            <a:ext cx="5616575" cy="6840537"/>
          </a:xfrm>
          <a:prstGeom prst="rect">
            <a:avLst/>
          </a:prstGeom>
          <a:solidFill>
            <a:srgbClr val="000090"/>
          </a:solidFill>
          <a:ln w="9525">
            <a:noFill/>
            <a:miter/>
          </a:ln>
        </p:spPr>
        <p:txBody>
          <a:bodyPr anchor="ctr"/>
          <a:lstStyle/>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zh-CN"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你们要当心，免得有人用哲学和虚空的妄言把你们掳去；那些是出于人的传统，出于世界的原则，而不是出于基督。</a:t>
            </a:r>
            <a:b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br>
            <a: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(2:8</a:t>
            </a:r>
            <a:r>
              <a:rPr kumimoji="0" lang="zh-CN"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，中文标准译本</a:t>
            </a:r>
            <a: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 </a:t>
            </a:r>
          </a:p>
        </p:txBody>
      </p:sp>
    </p:spTree>
    <p:extLst>
      <p:ext uri="{BB962C8B-B14F-4D97-AF65-F5344CB8AC3E}">
        <p14:creationId xmlns:p14="http://schemas.microsoft.com/office/powerpoint/2010/main" val="303044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88C415-35C5-5D97-B297-7648BB4BB1A2}"/>
            </a:ext>
          </a:extLst>
        </p:cNvPr>
        <p:cNvGrpSpPr/>
        <p:nvPr/>
      </p:nvGrpSpPr>
      <p:grpSpPr>
        <a:xfrm>
          <a:off x="0" y="0"/>
          <a:ext cx="0" cy="0"/>
          <a:chOff x="0" y="0"/>
          <a:chExt cx="0" cy="0"/>
        </a:xfrm>
      </p:grpSpPr>
      <p:pic>
        <p:nvPicPr>
          <p:cNvPr id="342018" name="Picture 7">
            <a:extLst>
              <a:ext uri="{FF2B5EF4-FFF2-40B4-BE49-F238E27FC236}">
                <a16:creationId xmlns:a16="http://schemas.microsoft.com/office/drawing/2014/main" id="{71DC9109-0BC3-E59D-BB89-4D478A961185}"/>
              </a:ext>
            </a:extLst>
          </p:cNvPr>
          <p:cNvPicPr>
            <a:picLocks noChangeAspect="1"/>
          </p:cNvPicPr>
          <p:nvPr/>
        </p:nvPicPr>
        <p:blipFill>
          <a:blip r:embed="rId2"/>
          <a:srcRect t="8482"/>
          <a:stretch>
            <a:fillRect/>
          </a:stretch>
        </p:blipFill>
        <p:spPr>
          <a:xfrm>
            <a:off x="0" y="2289175"/>
            <a:ext cx="9144000" cy="4595813"/>
          </a:xfrm>
          <a:prstGeom prst="rect">
            <a:avLst/>
          </a:prstGeom>
          <a:noFill/>
          <a:ln w="9525">
            <a:noFill/>
            <a:miter/>
          </a:ln>
        </p:spPr>
      </p:pic>
      <p:sp>
        <p:nvSpPr>
          <p:cNvPr id="9" name="Title 1">
            <a:extLst>
              <a:ext uri="{FF2B5EF4-FFF2-40B4-BE49-F238E27FC236}">
                <a16:creationId xmlns:a16="http://schemas.microsoft.com/office/drawing/2014/main" id="{7842E937-EADD-0266-D551-15759989475A}"/>
              </a:ext>
            </a:extLst>
          </p:cNvPr>
          <p:cNvSpPr txBox="1"/>
          <p:nvPr/>
        </p:nvSpPr>
        <p:spPr bwMode="auto">
          <a:xfrm>
            <a:off x="0"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Socrates</a:t>
            </a:r>
          </a:p>
        </p:txBody>
      </p:sp>
      <p:sp>
        <p:nvSpPr>
          <p:cNvPr id="10" name="Title 1">
            <a:extLst>
              <a:ext uri="{FF2B5EF4-FFF2-40B4-BE49-F238E27FC236}">
                <a16:creationId xmlns:a16="http://schemas.microsoft.com/office/drawing/2014/main" id="{E09D76D1-A17B-10E6-8953-5CA2E955F72D}"/>
              </a:ext>
            </a:extLst>
          </p:cNvPr>
          <p:cNvSpPr txBox="1"/>
          <p:nvPr/>
        </p:nvSpPr>
        <p:spPr bwMode="auto">
          <a:xfrm>
            <a:off x="300607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Plato</a:t>
            </a:r>
          </a:p>
        </p:txBody>
      </p:sp>
      <p:sp>
        <p:nvSpPr>
          <p:cNvPr id="11" name="Title 1">
            <a:extLst>
              <a:ext uri="{FF2B5EF4-FFF2-40B4-BE49-F238E27FC236}">
                <a16:creationId xmlns:a16="http://schemas.microsoft.com/office/drawing/2014/main" id="{4FA327F1-1CC0-05CD-8F75-968BBD02DA19}"/>
              </a:ext>
            </a:extLst>
          </p:cNvPr>
          <p:cNvSpPr txBox="1"/>
          <p:nvPr/>
        </p:nvSpPr>
        <p:spPr bwMode="auto">
          <a:xfrm>
            <a:off x="6012159" y="6200406"/>
            <a:ext cx="3131840" cy="647618"/>
          </a:xfrm>
          <a:prstGeom prst="rect">
            <a:avLst/>
          </a:prstGeom>
          <a:solidFill>
            <a:srgbClr val="000000"/>
          </a:solid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1">
                <a:ln>
                  <a:noFill/>
                </a:ln>
                <a:solidFill>
                  <a:srgbClr val="FFFFFF"/>
                </a:solidFill>
                <a:effectLst>
                  <a:glow rad="660400">
                    <a:srgbClr val="000000"/>
                  </a:glow>
                </a:effectLst>
                <a:uLnTx/>
                <a:uFillTx/>
                <a:latin typeface="Arial"/>
                <a:ea typeface="ＭＳ Ｐゴシック" pitchFamily="-111" charset="-128"/>
                <a:sym typeface="Helvetica" charset="0"/>
              </a:rPr>
              <a:t>Aristotle</a:t>
            </a:r>
          </a:p>
        </p:txBody>
      </p:sp>
      <p:sp>
        <p:nvSpPr>
          <p:cNvPr id="7" name="Title 1">
            <a:extLst>
              <a:ext uri="{FF2B5EF4-FFF2-40B4-BE49-F238E27FC236}">
                <a16:creationId xmlns:a16="http://schemas.microsoft.com/office/drawing/2014/main" id="{E5EC58C4-748F-D709-A5C5-144673A6D0CA}"/>
              </a:ext>
            </a:extLst>
          </p:cNvPr>
          <p:cNvSpPr txBox="1"/>
          <p:nvPr/>
        </p:nvSpPr>
        <p:spPr>
          <a:xfrm>
            <a:off x="0" y="2205038"/>
            <a:ext cx="3492500" cy="4652962"/>
          </a:xfrm>
          <a:prstGeom prst="rect">
            <a:avLst/>
          </a:prstGeom>
          <a:solidFill>
            <a:schemeClr val="tx1"/>
          </a:solidFill>
          <a:ln w="9525">
            <a:noFill/>
            <a:miter/>
          </a:ln>
        </p:spPr>
        <p:txBody>
          <a:bodyPr anchor="ctr"/>
          <a:lstStyle/>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 好人不需要法律告知他们负起责任</a:t>
            </a:r>
            <a:r>
              <a:rPr kumimoji="0" lang="en-US" altLang="zh-CN"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恶人总是绕法律边缘而行。 </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p>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a:t>
            </a:r>
            <a:r>
              <a:rPr kumimoji="0" lang="zh-CN"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柏拉图</a:t>
            </a:r>
            <a:r>
              <a:rPr kumimoji="0" lang="en-US" altLang="en-US" sz="3200" b="0"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423-348 BC</a:t>
            </a:r>
            <a:endParaRPr kumimoji="0" lang="en-US" altLang="en-US" sz="1800" b="0" i="0" u="none" strike="noStrike" kern="1200" cap="none" spc="0" normalizeH="0" baseline="0" noProof="0" dirty="0">
              <a:ln>
                <a:noFill/>
              </a:ln>
              <a:solidFill>
                <a:srgbClr val="000000"/>
              </a:solidFill>
              <a:effectLst/>
              <a:uLnTx/>
              <a:uFillTx/>
              <a:latin typeface="Helvetica" charset="0"/>
              <a:ea typeface="MS PGothic" pitchFamily="34" charset="-128"/>
              <a:sym typeface="Helvetica" charset="0"/>
            </a:endParaRPr>
          </a:p>
        </p:txBody>
      </p:sp>
      <p:sp>
        <p:nvSpPr>
          <p:cNvPr id="2" name="Title 1">
            <a:extLst>
              <a:ext uri="{FF2B5EF4-FFF2-40B4-BE49-F238E27FC236}">
                <a16:creationId xmlns:a16="http://schemas.microsoft.com/office/drawing/2014/main" id="{5D1E21D6-98F7-3302-DD82-19C0572F87A2}"/>
              </a:ext>
            </a:extLst>
          </p:cNvPr>
          <p:cNvSpPr>
            <a:spLocks noGrp="1"/>
          </p:cNvSpPr>
          <p:nvPr>
            <p:ph type="title" idx="4294967295"/>
          </p:nvPr>
        </p:nvSpPr>
        <p:spPr bwMode="auto">
          <a:xfrm>
            <a:off x="216024" y="35834"/>
            <a:ext cx="3635896" cy="1953006"/>
          </a:xfrm>
          <a:ln w="9525" cmpd="sng">
            <a:noFill/>
            <a:prstDash val="solid"/>
            <a:miter/>
          </a:ln>
          <a:effectLst/>
          <a:scene3d>
            <a:camera prst="orthographicFront"/>
            <a:lightRig rig="balanced" dir="t"/>
          </a:scene3d>
          <a:sp3d prstMaterial="plastic"/>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rPr>
              <a:t>希腊哲学</a:t>
            </a:r>
            <a:endParaRPr kumimoji="0" lang="en-US" sz="4400" b="1" i="0" u="none" strike="noStrike" kern="0" cap="none" spc="0" normalizeH="0" baseline="0" noProof="1">
              <a:ln>
                <a:noFill/>
              </a:ln>
              <a:solidFill>
                <a:srgbClr val="FFFFFF"/>
              </a:solidFill>
              <a:effectLst>
                <a:glow rad="660400">
                  <a:schemeClr val="tx1"/>
                </a:glow>
              </a:effectLst>
              <a:uLnTx/>
              <a:uFillTx/>
              <a:latin typeface="+mj-lt"/>
              <a:ea typeface="MS PGothic" pitchFamily="34" charset="-128"/>
              <a:cs typeface="ＭＳ Ｐゴシック" pitchFamily="-111" charset="-128"/>
            </a:endParaRPr>
          </a:p>
        </p:txBody>
      </p:sp>
      <p:sp>
        <p:nvSpPr>
          <p:cNvPr id="12" name="Rectangle 11">
            <a:extLst>
              <a:ext uri="{FF2B5EF4-FFF2-40B4-BE49-F238E27FC236}">
                <a16:creationId xmlns:a16="http://schemas.microsoft.com/office/drawing/2014/main" id="{780D371F-C511-F62D-D94C-C4F97837CAE4}"/>
              </a:ext>
            </a:extLst>
          </p:cNvPr>
          <p:cNvSpPr/>
          <p:nvPr/>
        </p:nvSpPr>
        <p:spPr>
          <a:xfrm>
            <a:off x="6084888" y="2276475"/>
            <a:ext cx="3059112" cy="4581525"/>
          </a:xfrm>
          <a:prstGeom prst="rect">
            <a:avLst/>
          </a:prstGeom>
          <a:solidFill>
            <a:srgbClr val="000000"/>
          </a:solidFill>
          <a:ln w="12700" cap="sq" cmpd="sng">
            <a:solidFill>
              <a:schemeClr val="tx1"/>
            </a:solidFill>
            <a:prstDash val="solid"/>
            <a:miter/>
            <a:headEnd type="none" w="sm" len="sm"/>
            <a:tailEnd type="none" w="sm" len="sm"/>
          </a:ln>
        </p:spPr>
        <p:txBody>
          <a:bodyPr wrap="none" anchor="t"/>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Arial" pitchFamily="34" charset="0"/>
              <a:sym typeface="Helvetica" charset="0"/>
            </a:endParaRPr>
          </a:p>
        </p:txBody>
      </p:sp>
      <p:sp>
        <p:nvSpPr>
          <p:cNvPr id="5" name="Title 1">
            <a:extLst>
              <a:ext uri="{FF2B5EF4-FFF2-40B4-BE49-F238E27FC236}">
                <a16:creationId xmlns:a16="http://schemas.microsoft.com/office/drawing/2014/main" id="{AE4EDB1B-9C0C-3F2F-7AB0-4C2D2DCC46E1}"/>
              </a:ext>
            </a:extLst>
          </p:cNvPr>
          <p:cNvSpPr txBox="1"/>
          <p:nvPr/>
        </p:nvSpPr>
        <p:spPr>
          <a:xfrm>
            <a:off x="3492500" y="17463"/>
            <a:ext cx="5616575" cy="6840537"/>
          </a:xfrm>
          <a:prstGeom prst="rect">
            <a:avLst/>
          </a:prstGeom>
          <a:solidFill>
            <a:srgbClr val="000090"/>
          </a:solidFill>
          <a:ln w="9525">
            <a:noFill/>
            <a:miter/>
          </a:ln>
        </p:spPr>
        <p:txBody>
          <a:bodyPr anchor="ctr"/>
          <a:lstStyle/>
          <a:p>
            <a:pPr marL="0" marR="0" lvl="0" indent="0" algn="ctr" defTabSz="914400" rtl="0" eaLnBrk="0" fontAlgn="base" latinLnBrk="0" hangingPunct="1">
              <a:lnSpc>
                <a:spcPct val="100000"/>
              </a:lnSpc>
              <a:spcBef>
                <a:spcPct val="0"/>
              </a:spcBef>
              <a:spcAft>
                <a:spcPct val="0"/>
              </a:spcAft>
              <a:buClrTx/>
              <a:buSzTx/>
              <a:buFont typeface="Arial" pitchFamily="34" charset="0"/>
              <a:buNone/>
              <a:tabLst/>
              <a:defRPr/>
            </a:pPr>
            <a:r>
              <a:rPr kumimoji="0" lang="zh-CN"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你们要当心，免得有人用哲学和虚空的妄言把你们掳去；那些是出于人的传统，出于世界的原则，而不是出于基督。</a:t>
            </a:r>
            <a:b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br>
            <a: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(2:8</a:t>
            </a:r>
            <a:r>
              <a:rPr kumimoji="0" lang="zh-CN"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，中文标准译本</a:t>
            </a:r>
            <a:r>
              <a:rPr kumimoji="0" lang="en-US" altLang="en-US" sz="3600" b="1" i="0" u="none" strike="noStrike" kern="1200" cap="none" spc="0" normalizeH="0" baseline="0" noProof="0" dirty="0">
                <a:ln>
                  <a:noFill/>
                </a:ln>
                <a:solidFill>
                  <a:srgbClr val="FFFFFF"/>
                </a:solidFill>
                <a:effectLst/>
                <a:uLnTx/>
                <a:uFillTx/>
                <a:latin typeface="SimHei" pitchFamily="49" charset="-122"/>
                <a:ea typeface="SimHei" pitchFamily="49" charset="-122"/>
                <a:sym typeface="Helvetica" charset="0"/>
              </a:rPr>
              <a:t>) </a:t>
            </a:r>
          </a:p>
        </p:txBody>
      </p:sp>
      <p:sp>
        <p:nvSpPr>
          <p:cNvPr id="13" name="&quot;No&quot; Symbol 12">
            <a:extLst>
              <a:ext uri="{FF2B5EF4-FFF2-40B4-BE49-F238E27FC236}">
                <a16:creationId xmlns:a16="http://schemas.microsoft.com/office/drawing/2014/main" id="{5E81046A-9752-F23D-A30F-FE374E32B477}"/>
              </a:ext>
            </a:extLst>
          </p:cNvPr>
          <p:cNvSpPr/>
          <p:nvPr/>
        </p:nvSpPr>
        <p:spPr>
          <a:xfrm>
            <a:off x="3708400" y="1506538"/>
            <a:ext cx="3095625" cy="3025775"/>
          </a:xfrm>
          <a:custGeom>
            <a:avLst/>
            <a:gdLst/>
            <a:ahLst/>
            <a:cxnLst>
              <a:cxn ang="0">
                <a:pos x="0" y="1512888"/>
              </a:cxn>
              <a:cxn ang="0">
                <a:pos x="1547812" y="0"/>
              </a:cxn>
              <a:cxn ang="0">
                <a:pos x="3095624" y="1512888"/>
              </a:cxn>
              <a:cxn ang="0">
                <a:pos x="1547812" y="3025775"/>
              </a:cxn>
              <a:cxn ang="0">
                <a:pos x="0" y="1512888"/>
              </a:cxn>
              <a:cxn ang="0">
                <a:pos x="2407173" y="1968588"/>
              </a:cxn>
              <a:cxn ang="0">
                <a:pos x="2528589" y="1512888"/>
              </a:cxn>
              <a:cxn ang="0">
                <a:pos x="1547812" y="567334"/>
              </a:cxn>
              <a:cxn ang="0">
                <a:pos x="1081670" y="680749"/>
              </a:cxn>
              <a:cxn ang="0">
                <a:pos x="688451" y="1057186"/>
              </a:cxn>
              <a:cxn ang="0">
                <a:pos x="567035" y="1512888"/>
              </a:cxn>
              <a:cxn ang="0">
                <a:pos x="1547812" y="2458441"/>
              </a:cxn>
              <a:cxn ang="0">
                <a:pos x="2013954" y="2345027"/>
              </a:cxn>
            </a:cxnLst>
            <a:rect l="0" t="0" r="0" b="0"/>
            <a:pathLst>
              <a:path w="3095625" h="3024188">
                <a:moveTo>
                  <a:pt x="0" y="1512094"/>
                </a:moveTo>
                <a:cubicBezTo>
                  <a:pt x="0" y="676988"/>
                  <a:pt x="692979" y="0"/>
                  <a:pt x="1547812" y="0"/>
                </a:cubicBezTo>
                <a:cubicBezTo>
                  <a:pt x="2402645" y="0"/>
                  <a:pt x="3095624" y="676988"/>
                  <a:pt x="3095624" y="1512094"/>
                </a:cubicBezTo>
                <a:cubicBezTo>
                  <a:pt x="3095624" y="2347200"/>
                  <a:pt x="2402645" y="3024188"/>
                  <a:pt x="1547812" y="3024188"/>
                </a:cubicBezTo>
                <a:cubicBezTo>
                  <a:pt x="692979" y="3024188"/>
                  <a:pt x="0" y="2347200"/>
                  <a:pt x="0" y="1512094"/>
                </a:cubicBezTo>
                <a:close/>
                <a:moveTo>
                  <a:pt x="2407173" y="1967555"/>
                </a:moveTo>
                <a:cubicBezTo>
                  <a:pt x="2484605" y="1832574"/>
                  <a:pt x="2528589" y="1677283"/>
                  <a:pt x="2528589" y="1512094"/>
                </a:cubicBezTo>
                <a:cubicBezTo>
                  <a:pt x="2528589" y="990153"/>
                  <a:pt x="2089480" y="567036"/>
                  <a:pt x="1547812" y="567036"/>
                </a:cubicBezTo>
                <a:cubicBezTo>
                  <a:pt x="1379090" y="567036"/>
                  <a:pt x="1220320" y="608088"/>
                  <a:pt x="1081670" y="680392"/>
                </a:cubicBezTo>
                <a:lnTo>
                  <a:pt x="2407173" y="1967555"/>
                </a:lnTo>
                <a:close/>
                <a:moveTo>
                  <a:pt x="688451" y="1056632"/>
                </a:moveTo>
                <a:cubicBezTo>
                  <a:pt x="611019" y="1191614"/>
                  <a:pt x="567035" y="1346904"/>
                  <a:pt x="567035" y="1512094"/>
                </a:cubicBezTo>
                <a:cubicBezTo>
                  <a:pt x="567035" y="2034035"/>
                  <a:pt x="1006144" y="2457152"/>
                  <a:pt x="1547812" y="2457152"/>
                </a:cubicBezTo>
                <a:cubicBezTo>
                  <a:pt x="1716533" y="2457152"/>
                  <a:pt x="1875304" y="2416100"/>
                  <a:pt x="2013954" y="2343797"/>
                </a:cubicBezTo>
                <a:lnTo>
                  <a:pt x="688451" y="1056632"/>
                </a:lnTo>
                <a:close/>
              </a:path>
            </a:pathLst>
          </a:custGeom>
          <a:solidFill>
            <a:srgbClr val="FF0000"/>
          </a:solidFill>
          <a:ln w="12700" cap="sq" cmpd="sng">
            <a:solidFill>
              <a:schemeClr val="tx1"/>
            </a:solidFill>
            <a:prstDash val="solid"/>
            <a:miter/>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a:ln>
                <a:noFill/>
              </a:ln>
              <a:solidFill>
                <a:srgbClr val="000000"/>
              </a:solidFill>
              <a:effectLst/>
              <a:uLnTx/>
              <a:uFillTx/>
              <a:latin typeface="Helvetica" charset="0"/>
              <a:ea typeface="MS PGothic" pitchFamily="34" charset="-128"/>
              <a:sym typeface="Helvetica" charset="0"/>
            </a:endParaRPr>
          </a:p>
        </p:txBody>
      </p:sp>
    </p:spTree>
    <p:extLst>
      <p:ext uri="{BB962C8B-B14F-4D97-AF65-F5344CB8AC3E}">
        <p14:creationId xmlns:p14="http://schemas.microsoft.com/office/powerpoint/2010/main" val="18326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sym typeface="Helvetica"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zh-CN" altLang="en-US" sz="4800" b="1" dirty="0">
                <a:effectLst>
                  <a:glow rad="127000">
                    <a:schemeClr val="tx1"/>
                  </a:glow>
                </a:effectLst>
                <a:latin typeface="Arial" charset="0"/>
                <a:ea typeface="ＭＳ Ｐゴシック" charset="0"/>
                <a:cs typeface="ＭＳ Ｐゴシック" charset="0"/>
              </a:rPr>
              <a:t>关键节</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8"/>
            <a:ext cx="9144000" cy="23706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altLang="zh-CN" b="1" dirty="0">
                <a:solidFill>
                  <a:srgbClr val="FFFFFF"/>
                </a:solidFill>
                <a:effectLst>
                  <a:outerShdw blurRad="38100" dist="38100" dir="2700000" algn="tl">
                    <a:srgbClr val="000000"/>
                  </a:outerShdw>
                </a:effectLst>
                <a:latin typeface="Arial" charset="0"/>
                <a:cs typeface="Arial" charset="0"/>
                <a:sym typeface="Helvetica" charset="0"/>
              </a:rPr>
              <a:t>"</a:t>
            </a:r>
            <a:r>
              <a:rPr lang="zh-CN" altLang="en-US" b="1" dirty="0">
                <a:solidFill>
                  <a:srgbClr val="FFFFFF"/>
                </a:solidFill>
                <a:effectLst>
                  <a:outerShdw blurRad="38100" dist="38100" dir="2700000" algn="tl">
                    <a:srgbClr val="000000"/>
                  </a:outerShdw>
                </a:effectLst>
                <a:latin typeface="Arial" charset="0"/>
                <a:cs typeface="Arial" charset="0"/>
                <a:sym typeface="Helvetica" charset="0"/>
              </a:rPr>
              <a:t>因为　神本性的一切丰盛，都有形有体地住在基督里面</a:t>
            </a:r>
            <a:r>
              <a:rPr lang="en-US" altLang="zh-CN" b="1" dirty="0">
                <a:solidFill>
                  <a:srgbClr val="FFFFFF"/>
                </a:solidFill>
                <a:effectLst>
                  <a:outerShdw blurRad="38100" dist="38100" dir="2700000" algn="tl">
                    <a:srgbClr val="000000"/>
                  </a:outerShdw>
                </a:effectLst>
                <a:latin typeface="Arial" charset="0"/>
                <a:cs typeface="Arial" charset="0"/>
                <a:sym typeface="Helvetica" charset="0"/>
              </a:rPr>
              <a:t>" </a:t>
            </a:r>
          </a:p>
          <a:p>
            <a:pPr>
              <a:defRPr/>
            </a:pPr>
            <a:r>
              <a:rPr lang="en-US" altLang="zh-CN" b="1" dirty="0">
                <a:solidFill>
                  <a:srgbClr val="FFFFFF"/>
                </a:solidFill>
                <a:effectLst>
                  <a:outerShdw blurRad="38100" dist="38100" dir="2700000" algn="tl">
                    <a:srgbClr val="000000"/>
                  </a:outerShdw>
                </a:effectLst>
                <a:latin typeface="Arial" charset="0"/>
                <a:cs typeface="Arial" charset="0"/>
                <a:sym typeface="Helvetica" charset="0"/>
              </a:rPr>
              <a:t>(</a:t>
            </a:r>
            <a:r>
              <a:rPr lang="zh-CN" altLang="en-US" b="1" dirty="0">
                <a:solidFill>
                  <a:srgbClr val="FFFFFF"/>
                </a:solidFill>
                <a:effectLst>
                  <a:outerShdw blurRad="38100" dist="38100" dir="2700000" algn="tl">
                    <a:srgbClr val="000000"/>
                  </a:outerShdw>
                </a:effectLst>
                <a:latin typeface="Arial" charset="0"/>
                <a:cs typeface="Arial" charset="0"/>
                <a:sym typeface="Helvetica" charset="0"/>
              </a:rPr>
              <a:t>歌罗西 </a:t>
            </a:r>
            <a:r>
              <a:rPr lang="en-US" altLang="zh-CN" b="1" dirty="0">
                <a:solidFill>
                  <a:srgbClr val="FFFFFF"/>
                </a:solidFill>
                <a:effectLst>
                  <a:outerShdw blurRad="38100" dist="38100" dir="2700000" algn="tl">
                    <a:srgbClr val="000000"/>
                  </a:outerShdw>
                </a:effectLst>
                <a:latin typeface="Arial" charset="0"/>
                <a:cs typeface="Arial" charset="0"/>
                <a:sym typeface="Helvetica" charset="0"/>
              </a:rPr>
              <a:t>2:9).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zh-CN" altLang="en-US" sz="4800" b="1" dirty="0">
                <a:solidFill>
                  <a:srgbClr val="FFFFFF"/>
                </a:solidFill>
                <a:effectLst>
                  <a:glow rad="127000">
                    <a:srgbClr val="000000"/>
                  </a:glow>
                </a:effectLst>
                <a:latin typeface="Arial" charset="0"/>
                <a:ea typeface="ＭＳ Ｐゴシック" charset="0"/>
                <a:cs typeface="ＭＳ Ｐゴシック" charset="0"/>
                <a:sym typeface="Helvetica" charset="0"/>
              </a:rPr>
              <a:t>歌罗西书</a:t>
            </a:r>
            <a:endParaRPr lang="en-US" sz="4800" b="1" dirty="0">
              <a:solidFill>
                <a:srgbClr val="FFFFFF"/>
              </a:solidFill>
              <a:effectLst>
                <a:glow rad="127000">
                  <a:srgbClr val="000000"/>
                </a:glow>
              </a:effectLst>
              <a:latin typeface="Arial" charset="0"/>
              <a:ea typeface="ＭＳ Ｐゴシック" charset="0"/>
              <a:cs typeface="ＭＳ Ｐゴシック" charset="0"/>
              <a:sym typeface="Helvetica" charset="0"/>
            </a:endParaRPr>
          </a:p>
        </p:txBody>
      </p:sp>
      <p:sp>
        <p:nvSpPr>
          <p:cNvPr id="7" name="Text Box 24"/>
          <p:cNvSpPr txBox="1">
            <a:spLocks noChangeArrowheads="1"/>
          </p:cNvSpPr>
          <p:nvPr/>
        </p:nvSpPr>
        <p:spPr bwMode="auto">
          <a:xfrm>
            <a:off x="8386825" y="65344"/>
            <a:ext cx="698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dirty="0">
                <a:solidFill>
                  <a:srgbClr val="FFFFFF"/>
                </a:solidFill>
                <a:sym typeface="Helvetica" charset="0"/>
              </a:rPr>
              <a:t>187</a:t>
            </a:r>
            <a:endParaRPr lang="en-US" dirty="0">
              <a:solidFill>
                <a:srgbClr val="FFFFFF"/>
              </a:solidFill>
              <a:sym typeface="Helvetica" charset="0"/>
            </a:endParaRPr>
          </a:p>
        </p:txBody>
      </p:sp>
    </p:spTree>
    <p:extLst>
      <p:ext uri="{BB962C8B-B14F-4D97-AF65-F5344CB8AC3E}">
        <p14:creationId xmlns:p14="http://schemas.microsoft.com/office/powerpoint/2010/main" val="5509107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45" name="Group 1"/>
          <p:cNvGrpSpPr>
            <a:grpSpLocks/>
          </p:cNvGrpSpPr>
          <p:nvPr/>
        </p:nvGrpSpPr>
        <p:grpSpPr bwMode="auto">
          <a:xfrm>
            <a:off x="-4763" y="-6350"/>
            <a:ext cx="9361488" cy="7040563"/>
            <a:chOff x="0" y="0"/>
            <a:chExt cx="9363075" cy="7040563"/>
          </a:xfrm>
        </p:grpSpPr>
        <p:pic>
          <p:nvPicPr>
            <p:cNvPr id="63490" name="Picture 2"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981" y="0"/>
              <a:ext cx="4687094" cy="7040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3491" name="Picture 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7095" cy="7040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313346" name="Group 4"/>
          <p:cNvGrpSpPr>
            <a:grpSpLocks/>
          </p:cNvGrpSpPr>
          <p:nvPr/>
        </p:nvGrpSpPr>
        <p:grpSpPr bwMode="auto">
          <a:xfrm>
            <a:off x="1903413" y="1179513"/>
            <a:ext cx="5218112" cy="5218112"/>
            <a:chOff x="0" y="0"/>
            <a:chExt cx="5218046" cy="5218046"/>
          </a:xfrm>
        </p:grpSpPr>
        <p:sp>
          <p:nvSpPr>
            <p:cNvPr id="63493" name="AutoShape 5"/>
            <p:cNvSpPr>
              <a:spLocks/>
            </p:cNvSpPr>
            <p:nvPr/>
          </p:nvSpPr>
          <p:spPr bwMode="auto">
            <a:xfrm>
              <a:off x="0" y="0"/>
              <a:ext cx="5218046" cy="521804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3"/>
                    <a:pt x="20638" y="12953"/>
                    <a:pt x="16796" y="16796"/>
                  </a:cubicBezTo>
                  <a:cubicBezTo>
                    <a:pt x="12953" y="20638"/>
                    <a:pt x="6723" y="20638"/>
                    <a:pt x="2881" y="16796"/>
                  </a:cubicBezTo>
                  <a:cubicBezTo>
                    <a:pt x="-961" y="12953"/>
                    <a:pt x="-961" y="6723"/>
                    <a:pt x="2881" y="2881"/>
                  </a:cubicBezTo>
                  <a:cubicBezTo>
                    <a:pt x="6723"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4" name="AutoShape 6"/>
            <p:cNvSpPr>
              <a:spLocks/>
            </p:cNvSpPr>
            <p:nvPr/>
          </p:nvSpPr>
          <p:spPr bwMode="auto">
            <a:xfrm>
              <a:off x="476244" y="476244"/>
              <a:ext cx="4265558" cy="426555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57150" cap="flat" cmpd="sng">
              <a:solidFill>
                <a:srgbClr val="FFFFFF"/>
              </a:solidFill>
              <a:prstDash val="solid"/>
              <a:round/>
              <a:headEnd/>
              <a:tailEnd/>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grpSp>
      <p:sp>
        <p:nvSpPr>
          <p:cNvPr id="63495" name="AutoShape 7"/>
          <p:cNvSpPr>
            <a:spLocks/>
          </p:cNvSpPr>
          <p:nvPr/>
        </p:nvSpPr>
        <p:spPr bwMode="auto">
          <a:xfrm>
            <a:off x="1733550" y="633413"/>
            <a:ext cx="5791200" cy="4749800"/>
          </a:xfrm>
          <a:prstGeom prst="triangle">
            <a:avLst>
              <a:gd name="adj" fmla="val 50000"/>
            </a:avLst>
          </a:prstGeom>
          <a:gradFill rotWithShape="0">
            <a:gsLst>
              <a:gs pos="0">
                <a:srgbClr val="000000"/>
              </a:gs>
              <a:gs pos="100000">
                <a:srgbClr val="660066"/>
              </a:gs>
            </a:gsLst>
            <a:path path="rect">
              <a:fillToRect l="37720" t="-19635" r="62280" b="119635"/>
            </a:path>
          </a:gradFill>
          <a:ln w="76200" cap="flat" cmpd="sng">
            <a:solidFill>
              <a:srgbClr val="660066"/>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6" name="AutoShape 8"/>
          <p:cNvSpPr>
            <a:spLocks/>
          </p:cNvSpPr>
          <p:nvPr/>
        </p:nvSpPr>
        <p:spPr bwMode="auto">
          <a:xfrm rot="1619912">
            <a:off x="4668838" y="4178300"/>
            <a:ext cx="213201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7" name="AutoShape 9"/>
          <p:cNvSpPr>
            <a:spLocks/>
          </p:cNvSpPr>
          <p:nvPr/>
        </p:nvSpPr>
        <p:spPr bwMode="auto">
          <a:xfrm rot="20027318">
            <a:off x="2895600" y="40386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8" name="AutoShape 10"/>
          <p:cNvSpPr>
            <a:spLocks/>
          </p:cNvSpPr>
          <p:nvPr/>
        </p:nvSpPr>
        <p:spPr bwMode="auto">
          <a:xfrm rot="7150481">
            <a:off x="6058694" y="4296569"/>
            <a:ext cx="1695450" cy="1493838"/>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499" name="AutoShape 11"/>
          <p:cNvSpPr>
            <a:spLocks/>
          </p:cNvSpPr>
          <p:nvPr/>
        </p:nvSpPr>
        <p:spPr bwMode="auto">
          <a:xfrm rot="5400000">
            <a:off x="3771900" y="2324100"/>
            <a:ext cx="17526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60066"/>
              </a:gs>
              <a:gs pos="50000">
                <a:srgbClr val="2F002F"/>
              </a:gs>
              <a:gs pos="100000">
                <a:srgbClr val="660066"/>
              </a:gs>
            </a:gsLst>
            <a:lin ang="540000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0" name="AutoShape 12"/>
          <p:cNvSpPr>
            <a:spLocks/>
          </p:cNvSpPr>
          <p:nvPr/>
        </p:nvSpPr>
        <p:spPr bwMode="auto">
          <a:xfrm>
            <a:off x="4114800" y="23161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1" name="AutoShape 13"/>
          <p:cNvSpPr>
            <a:spLocks/>
          </p:cNvSpPr>
          <p:nvPr/>
        </p:nvSpPr>
        <p:spPr bwMode="auto">
          <a:xfrm rot="14452042">
            <a:off x="1507332" y="4242594"/>
            <a:ext cx="1747837" cy="1571625"/>
          </a:xfrm>
          <a:prstGeom prst="triangle">
            <a:avLst>
              <a:gd name="adj" fmla="val 50000"/>
            </a:avLst>
          </a:pr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2" name="AutoShape 14"/>
          <p:cNvSpPr>
            <a:spLocks/>
          </p:cNvSpPr>
          <p:nvPr/>
        </p:nvSpPr>
        <p:spPr bwMode="auto">
          <a:xfrm>
            <a:off x="5486400" y="4114800"/>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3" name="AutoShape 15"/>
          <p:cNvSpPr>
            <a:spLocks/>
          </p:cNvSpPr>
          <p:nvPr/>
        </p:nvSpPr>
        <p:spPr bwMode="auto">
          <a:xfrm>
            <a:off x="2895600" y="4068763"/>
            <a:ext cx="10668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3200">
                <a:solidFill>
                  <a:srgbClr val="FFFF00"/>
                </a:solidFill>
                <a:effectLst>
                  <a:outerShdw blurRad="38100" dist="38100" dir="2700000" algn="tl">
                    <a:srgbClr val="DDDDDD"/>
                  </a:outerShdw>
                </a:effectLst>
                <a:latin typeface="Helvetica"/>
                <a:ea typeface="ＭＳ Ｐゴシック"/>
                <a:cs typeface="Helvetica"/>
                <a:sym typeface="Helvetica" charset="0"/>
              </a:rPr>
              <a:t>是</a:t>
            </a:r>
            <a:endParaRPr lang="en-US" sz="2400">
              <a:solidFill>
                <a:srgbClr val="000000"/>
              </a:solidFill>
              <a:latin typeface="Helvetica"/>
              <a:ea typeface="ＭＳ Ｐゴシック"/>
              <a:cs typeface="Helvetica"/>
              <a:sym typeface="Helvetica" charset="0"/>
            </a:endParaRPr>
          </a:p>
        </p:txBody>
      </p:sp>
      <p:sp>
        <p:nvSpPr>
          <p:cNvPr id="63504" name="AutoShape 16"/>
          <p:cNvSpPr>
            <a:spLocks/>
          </p:cNvSpPr>
          <p:nvPr/>
        </p:nvSpPr>
        <p:spPr bwMode="auto">
          <a:xfrm>
            <a:off x="16764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圣子</a:t>
            </a:r>
            <a:endParaRPr lang="en-US" sz="2400">
              <a:solidFill>
                <a:srgbClr val="000000"/>
              </a:solidFill>
              <a:latin typeface="Helvetica"/>
              <a:ea typeface="ＭＳ Ｐゴシック"/>
              <a:cs typeface="Helvetica"/>
              <a:sym typeface="Helvetica" charset="0"/>
            </a:endParaRPr>
          </a:p>
        </p:txBody>
      </p:sp>
      <p:sp>
        <p:nvSpPr>
          <p:cNvPr id="63505" name="AutoShape 17"/>
          <p:cNvSpPr>
            <a:spLocks/>
          </p:cNvSpPr>
          <p:nvPr/>
        </p:nvSpPr>
        <p:spPr bwMode="auto">
          <a:xfrm>
            <a:off x="3624263" y="615950"/>
            <a:ext cx="2014537" cy="1611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10" y="0"/>
                </a:moveTo>
                <a:lnTo>
                  <a:pt x="0" y="21600"/>
                </a:lnTo>
                <a:lnTo>
                  <a:pt x="21600" y="21600"/>
                </a:lnTo>
                <a:close/>
              </a:path>
            </a:pathLst>
          </a:custGeom>
          <a:gradFill rotWithShape="0">
            <a:gsLst>
              <a:gs pos="0">
                <a:srgbClr val="660066"/>
              </a:gs>
              <a:gs pos="50000">
                <a:srgbClr val="2F002F"/>
              </a:gs>
              <a:gs pos="100000">
                <a:srgbClr val="660066"/>
              </a:gs>
            </a:gsLst>
            <a:lin ang="0"/>
          </a:gradFill>
          <a:ln w="38100" cap="flat" cmpd="sng">
            <a:solidFill>
              <a:srgbClr val="CC0000"/>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grpSp>
        <p:nvGrpSpPr>
          <p:cNvPr id="63506" name="Group 18"/>
          <p:cNvGrpSpPr>
            <a:grpSpLocks/>
          </p:cNvGrpSpPr>
          <p:nvPr/>
        </p:nvGrpSpPr>
        <p:grpSpPr bwMode="auto">
          <a:xfrm>
            <a:off x="3627438" y="2894013"/>
            <a:ext cx="1979612" cy="1751012"/>
            <a:chOff x="1" y="1"/>
            <a:chExt cx="1981108" cy="1752518"/>
          </a:xfrm>
        </p:grpSpPr>
        <p:sp>
          <p:nvSpPr>
            <p:cNvPr id="63507" name="AutoShape 19"/>
            <p:cNvSpPr>
              <a:spLocks/>
            </p:cNvSpPr>
            <p:nvPr/>
          </p:nvSpPr>
          <p:spPr bwMode="auto">
            <a:xfrm>
              <a:off x="1" y="1"/>
              <a:ext cx="1981108" cy="1752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2" y="2295"/>
                  </a:lnTo>
                  <a:lnTo>
                    <a:pt x="7312" y="6320"/>
                  </a:lnTo>
                  <a:lnTo>
                    <a:pt x="370" y="2295"/>
                  </a:lnTo>
                  <a:lnTo>
                    <a:pt x="4627" y="7617"/>
                  </a:lnTo>
                  <a:lnTo>
                    <a:pt x="0" y="8615"/>
                  </a:lnTo>
                  <a:lnTo>
                    <a:pt x="3722" y="11774"/>
                  </a:lnTo>
                  <a:lnTo>
                    <a:pt x="135" y="14586"/>
                  </a:lnTo>
                  <a:lnTo>
                    <a:pt x="5667" y="13936"/>
                  </a:lnTo>
                  <a:lnTo>
                    <a:pt x="4762" y="17616"/>
                  </a:lnTo>
                  <a:lnTo>
                    <a:pt x="7715" y="15626"/>
                  </a:lnTo>
                  <a:lnTo>
                    <a:pt x="8485" y="21600"/>
                  </a:lnTo>
                  <a:lnTo>
                    <a:pt x="10532" y="14934"/>
                  </a:lnTo>
                  <a:lnTo>
                    <a:pt x="13246" y="19736"/>
                  </a:lnTo>
                  <a:lnTo>
                    <a:pt x="14019" y="14456"/>
                  </a:lnTo>
                  <a:lnTo>
                    <a:pt x="18144" y="18094"/>
                  </a:lnTo>
                  <a:lnTo>
                    <a:pt x="16836" y="12941"/>
                  </a:lnTo>
                  <a:lnTo>
                    <a:pt x="21600" y="13289"/>
                  </a:lnTo>
                  <a:lnTo>
                    <a:pt x="17606" y="10475"/>
                  </a:lnTo>
                  <a:lnTo>
                    <a:pt x="21096" y="8137"/>
                  </a:lnTo>
                  <a:lnTo>
                    <a:pt x="16701" y="7315"/>
                  </a:lnTo>
                  <a:lnTo>
                    <a:pt x="18379" y="4457"/>
                  </a:lnTo>
                  <a:lnTo>
                    <a:pt x="14154" y="5325"/>
                  </a:lnTo>
                  <a:lnTo>
                    <a:pt x="14521" y="0"/>
                  </a:lnTo>
                  <a:close/>
                </a:path>
              </a:pathLst>
            </a:custGeom>
            <a:gradFill rotWithShape="0">
              <a:gsLst>
                <a:gs pos="0">
                  <a:srgbClr val="000000"/>
                </a:gs>
                <a:gs pos="100000">
                  <a:srgbClr val="660066"/>
                </a:gs>
              </a:gsLst>
              <a:path path="rect">
                <a:fillToRect l="37720" t="-19635" r="62280" b="119635"/>
              </a:path>
            </a:gradFill>
            <a:ln w="57150" cap="flat" cmpd="sng">
              <a:solidFill>
                <a:srgbClr val="FFFFFF"/>
              </a:solidFill>
              <a:prstDash val="solid"/>
              <a:round/>
              <a:headEnd/>
              <a:tailEnd/>
            </a:ln>
            <a:effectLst>
              <a:outerShdw blurRad="63500" dist="35921" dir="2700000" algn="ctr" rotWithShape="0">
                <a:srgbClr val="000000">
                  <a:alpha val="74997"/>
                </a:srgbClr>
              </a:outerShdw>
            </a:effectLst>
          </p:spPr>
          <p:txBody>
            <a:bodyPr lIns="0" tIns="0" rIns="0" bIns="0" anchor="ctr"/>
            <a:lstStyle/>
            <a:p>
              <a:pPr fontAlgn="base" hangingPunct="0">
                <a:spcBef>
                  <a:spcPct val="0"/>
                </a:spcBef>
                <a:spcAft>
                  <a:spcPct val="0"/>
                </a:spcAft>
                <a:defRPr/>
              </a:pPr>
              <a:endParaRPr lang="en-US">
                <a:solidFill>
                  <a:srgbClr val="000000"/>
                </a:solidFill>
                <a:latin typeface="Arial" charset="0"/>
                <a:ea typeface="ＭＳ Ｐゴシック"/>
                <a:cs typeface="Arial" charset="0"/>
                <a:sym typeface="Arial" charset="0"/>
              </a:endParaRPr>
            </a:p>
          </p:txBody>
        </p:sp>
        <p:sp>
          <p:nvSpPr>
            <p:cNvPr id="63508" name="AutoShape 20"/>
            <p:cNvSpPr>
              <a:spLocks/>
            </p:cNvSpPr>
            <p:nvPr/>
          </p:nvSpPr>
          <p:spPr bwMode="auto">
            <a:xfrm>
              <a:off x="257370" y="490960"/>
              <a:ext cx="1371047" cy="554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400" dirty="0">
                  <a:solidFill>
                    <a:srgbClr val="FFFFFF"/>
                  </a:solidFill>
                  <a:latin typeface="Helvetica"/>
                  <a:ea typeface="ＭＳ Ｐゴシック"/>
                  <a:cs typeface="Helvetica"/>
                  <a:sym typeface="Helvetica" charset="0"/>
                </a:rPr>
                <a:t>上帝</a:t>
              </a:r>
              <a:endParaRPr lang="en-US" sz="2400" dirty="0">
                <a:solidFill>
                  <a:srgbClr val="FFFFFF"/>
                </a:solidFill>
                <a:latin typeface="Helvetica"/>
                <a:ea typeface="ＭＳ Ｐゴシック"/>
                <a:cs typeface="Helvetica"/>
                <a:sym typeface="Helvetica" charset="0"/>
              </a:endParaRPr>
            </a:p>
          </p:txBody>
        </p:sp>
      </p:grpSp>
      <p:sp>
        <p:nvSpPr>
          <p:cNvPr id="63509" name="AutoShape 21"/>
          <p:cNvSpPr>
            <a:spLocks/>
          </p:cNvSpPr>
          <p:nvPr/>
        </p:nvSpPr>
        <p:spPr bwMode="auto">
          <a:xfrm>
            <a:off x="3714750" y="1506538"/>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圣父</a:t>
            </a:r>
            <a:endParaRPr lang="en-US" sz="2400">
              <a:solidFill>
                <a:srgbClr val="000000"/>
              </a:solidFill>
              <a:latin typeface="Helvetica"/>
              <a:ea typeface="ＭＳ Ｐゴシック"/>
              <a:cs typeface="Helvetica"/>
              <a:sym typeface="Helvetica" charset="0"/>
            </a:endParaRPr>
          </a:p>
        </p:txBody>
      </p:sp>
      <p:sp>
        <p:nvSpPr>
          <p:cNvPr id="63510" name="AutoShape 22"/>
          <p:cNvSpPr>
            <a:spLocks/>
          </p:cNvSpPr>
          <p:nvPr/>
        </p:nvSpPr>
        <p:spPr bwMode="auto">
          <a:xfrm>
            <a:off x="5791200" y="4646613"/>
            <a:ext cx="18288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ct val="0"/>
              </a:spcBef>
              <a:spcAft>
                <a:spcPct val="0"/>
              </a:spcAft>
              <a:defRPr/>
            </a:pPr>
            <a:r>
              <a:rPr lang="ja-JP" altLang="en-US" sz="4000">
                <a:solidFill>
                  <a:srgbClr val="CCECFF"/>
                </a:solidFill>
                <a:effectLst>
                  <a:outerShdw blurRad="38100" dist="38100" dir="2700000" algn="tl">
                    <a:srgbClr val="DDDDDD"/>
                  </a:outerShdw>
                </a:effectLst>
                <a:latin typeface="Helvetica"/>
                <a:ea typeface="ＭＳ Ｐゴシック"/>
                <a:cs typeface="Helvetica"/>
                <a:sym typeface="Helvetica" charset="0"/>
              </a:rPr>
              <a:t>圣灵</a:t>
            </a:r>
            <a:endParaRPr lang="en-US" sz="2400">
              <a:solidFill>
                <a:srgbClr val="000000"/>
              </a:solidFill>
              <a:latin typeface="Helvetica"/>
              <a:ea typeface="ＭＳ Ｐゴシック"/>
              <a:cs typeface="Helvetica"/>
              <a:sym typeface="Helvetica" charset="0"/>
            </a:endParaRPr>
          </a:p>
        </p:txBody>
      </p:sp>
      <p:sp>
        <p:nvSpPr>
          <p:cNvPr id="63511" name="AutoShape 23"/>
          <p:cNvSpPr>
            <a:spLocks/>
          </p:cNvSpPr>
          <p:nvPr/>
        </p:nvSpPr>
        <p:spPr bwMode="auto">
          <a:xfrm rot="17230794">
            <a:off x="1733855" y="2711669"/>
            <a:ext cx="1142165" cy="487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566738" fontAlgn="base" hangingPunct="0">
              <a:spcBef>
                <a:spcPct val="0"/>
              </a:spcBef>
              <a:spcAft>
                <a:spcPct val="0"/>
              </a:spcAft>
              <a:defRPr/>
            </a:pPr>
            <a:r>
              <a:rPr lang="ja-JP" altLang="en-US" sz="2800" dirty="0">
                <a:solidFill>
                  <a:srgbClr val="0000FF"/>
                </a:solidFill>
                <a:latin typeface="ＭＳ Ｐゴシック" charset="0"/>
                <a:ea typeface="ＭＳ Ｐゴシック"/>
                <a:cs typeface="Helvetica"/>
                <a:sym typeface="ＭＳ Ｐゴシック" charset="0"/>
              </a:rPr>
              <a:t>不是</a:t>
            </a:r>
            <a:endParaRPr lang="en-US" sz="8000" dirty="0">
              <a:solidFill>
                <a:srgbClr val="000000"/>
              </a:solidFill>
              <a:latin typeface="Helvetica"/>
              <a:ea typeface="ＭＳ Ｐゴシック"/>
              <a:cs typeface="Helvetica"/>
              <a:sym typeface="Helvetica" charset="0"/>
            </a:endParaRPr>
          </a:p>
        </p:txBody>
      </p:sp>
      <p:sp>
        <p:nvSpPr>
          <p:cNvPr id="63512" name="AutoShape 24"/>
          <p:cNvSpPr>
            <a:spLocks/>
          </p:cNvSpPr>
          <p:nvPr/>
        </p:nvSpPr>
        <p:spPr bwMode="auto">
          <a:xfrm rot="3668273">
            <a:off x="6188975" y="2258078"/>
            <a:ext cx="709613" cy="399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547688" fontAlgn="base" hangingPunct="0">
              <a:spcBef>
                <a:spcPct val="0"/>
              </a:spcBef>
              <a:spcAft>
                <a:spcPct val="0"/>
              </a:spcAft>
              <a:defRPr/>
            </a:pPr>
            <a:r>
              <a:rPr lang="ja-JP" altLang="en-US" sz="2400" dirty="0">
                <a:solidFill>
                  <a:srgbClr val="0000FF"/>
                </a:solidFill>
                <a:latin typeface="ＭＳ Ｐゴシック" charset="0"/>
                <a:ea typeface="ＭＳ Ｐゴシック"/>
                <a:cs typeface="Helvetica"/>
                <a:sym typeface="ＭＳ Ｐゴシック" charset="0"/>
              </a:rPr>
              <a:t>不是</a:t>
            </a:r>
            <a:endParaRPr lang="en-US" sz="9600" dirty="0">
              <a:solidFill>
                <a:srgbClr val="000000"/>
              </a:solidFill>
              <a:latin typeface="Helvetica"/>
              <a:ea typeface="ＭＳ Ｐゴシック"/>
              <a:cs typeface="Helvetica"/>
              <a:sym typeface="Helvetica" charset="0"/>
            </a:endParaRPr>
          </a:p>
        </p:txBody>
      </p:sp>
      <p:sp>
        <p:nvSpPr>
          <p:cNvPr id="63513" name="AutoShape 25"/>
          <p:cNvSpPr>
            <a:spLocks/>
          </p:cNvSpPr>
          <p:nvPr/>
        </p:nvSpPr>
        <p:spPr bwMode="auto">
          <a:xfrm>
            <a:off x="4062413" y="5921375"/>
            <a:ext cx="890587"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365125" fontAlgn="base" hangingPunct="0">
              <a:spcBef>
                <a:spcPct val="0"/>
              </a:spcBef>
              <a:spcAft>
                <a:spcPct val="0"/>
              </a:spcAft>
              <a:defRPr/>
            </a:pPr>
            <a:r>
              <a:rPr lang="ja-JP" altLang="en-US" sz="3200">
                <a:solidFill>
                  <a:srgbClr val="0000FF"/>
                </a:solidFill>
                <a:latin typeface="ＭＳ Ｐゴシック" charset="0"/>
                <a:ea typeface="ＭＳ Ｐゴシック"/>
                <a:cs typeface="Helvetica"/>
                <a:sym typeface="ＭＳ Ｐゴシック" charset="0"/>
              </a:rPr>
              <a:t>不是</a:t>
            </a:r>
            <a:endParaRPr lang="en-US" sz="28700">
              <a:solidFill>
                <a:srgbClr val="000000"/>
              </a:solidFill>
              <a:latin typeface="Helvetica"/>
              <a:ea typeface="ＭＳ Ｐゴシック"/>
              <a:cs typeface="Helvetica"/>
              <a:sym typeface="Helvetica" charset="0"/>
            </a:endParaRPr>
          </a:p>
        </p:txBody>
      </p:sp>
      <p:sp>
        <p:nvSpPr>
          <p:cNvPr id="63514" name="AutoShape 26"/>
          <p:cNvSpPr>
            <a:spLocks/>
          </p:cNvSpPr>
          <p:nvPr/>
        </p:nvSpPr>
        <p:spPr bwMode="auto">
          <a:xfrm>
            <a:off x="0" y="6553200"/>
            <a:ext cx="939641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algn="ctr" fontAlgn="base" hangingPunct="0">
              <a:spcBef>
                <a:spcPts val="800"/>
              </a:spcBef>
              <a:spcAft>
                <a:spcPct val="0"/>
              </a:spcAft>
              <a:defRPr/>
            </a:pPr>
            <a:r>
              <a:rPr lang="en-US" sz="1400" dirty="0">
                <a:solidFill>
                  <a:srgbClr val="FFFFFF"/>
                </a:solidFill>
                <a:latin typeface="Arial" charset="0"/>
                <a:ea typeface="ＭＳ Ｐゴシック"/>
                <a:cs typeface="Arial" charset="0"/>
                <a:sym typeface="Arial" charset="0"/>
              </a:rPr>
              <a:t>H. Wayne House, </a:t>
            </a:r>
            <a:r>
              <a:rPr lang="en-US" sz="1400" i="1" dirty="0">
                <a:solidFill>
                  <a:srgbClr val="FFFFFF"/>
                </a:solidFill>
                <a:latin typeface="Arial" charset="0"/>
                <a:ea typeface="ＭＳ Ｐゴシック"/>
                <a:cs typeface="Arial" charset="0"/>
                <a:sym typeface="Arial" charset="0"/>
              </a:rPr>
              <a:t>Charts of Christian Theology and Doctrine</a:t>
            </a:r>
            <a:r>
              <a:rPr lang="en-US" sz="1400" dirty="0">
                <a:solidFill>
                  <a:srgbClr val="FFFFFF"/>
                </a:solidFill>
                <a:latin typeface="Arial" charset="0"/>
                <a:ea typeface="ＭＳ Ｐゴシック"/>
                <a:cs typeface="Arial" charset="0"/>
                <a:sym typeface="Arial" charset="0"/>
              </a:rPr>
              <a:t>, 45</a:t>
            </a:r>
            <a:endParaRPr lang="en-US" sz="2400" dirty="0">
              <a:solidFill>
                <a:srgbClr val="000000"/>
              </a:solidFill>
              <a:latin typeface="Helvetica"/>
              <a:ea typeface="ＭＳ Ｐゴシック"/>
              <a:cs typeface="Helvetica"/>
              <a:sym typeface="Helvetica" charset="0"/>
            </a:endParaRPr>
          </a:p>
        </p:txBody>
      </p:sp>
      <p:sp>
        <p:nvSpPr>
          <p:cNvPr id="63515" name="Rectangle 27"/>
          <p:cNvSpPr>
            <a:spLocks noGrp="1" noChangeArrowheads="1"/>
          </p:cNvSpPr>
          <p:nvPr>
            <p:ph type="title"/>
          </p:nvPr>
        </p:nvSpPr>
        <p:spPr>
          <a:xfrm>
            <a:off x="76200" y="152400"/>
            <a:ext cx="5562600" cy="609600"/>
          </a:xfrm>
          <a:effectLst>
            <a:outerShdw blurRad="63500" dist="107763" dir="2700000" algn="ctr" rotWithShape="0">
              <a:srgbClr val="000000">
                <a:alpha val="74997"/>
              </a:srgbClr>
            </a:outerShdw>
          </a:effectLst>
        </p:spPr>
        <p:txBody>
          <a:bodyPr lIns="45718" tIns="45718" rIns="45718" bIns="45718" anchor="ctr"/>
          <a:lstStyle/>
          <a:p>
            <a:pPr defTabSz="849313" eaLnBrk="1">
              <a:defRPr/>
            </a:pPr>
            <a:r>
              <a:rPr lang="ja-JP" altLang="en-US" sz="4000" b="1">
                <a:solidFill>
                  <a:srgbClr val="FFFF00"/>
                </a:solidFill>
              </a:rPr>
              <a:t>三位一体之图</a:t>
            </a:r>
            <a:endParaRPr lang="en-US"/>
          </a:p>
        </p:txBody>
      </p:sp>
      <p:sp>
        <p:nvSpPr>
          <p:cNvPr id="63516" name="AutoShape 28"/>
          <p:cNvSpPr>
            <a:spLocks/>
          </p:cNvSpPr>
          <p:nvPr/>
        </p:nvSpPr>
        <p:spPr bwMode="auto">
          <a:xfrm>
            <a:off x="8382000" y="152400"/>
            <a:ext cx="484188" cy="25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107763"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fontAlgn="base" hangingPunct="0">
              <a:spcBef>
                <a:spcPct val="0"/>
              </a:spcBef>
              <a:spcAft>
                <a:spcPct val="0"/>
              </a:spcAft>
              <a:defRPr/>
            </a:pPr>
            <a:r>
              <a:rPr lang="en-US">
                <a:solidFill>
                  <a:srgbClr val="FFFFFF"/>
                </a:solidFill>
                <a:latin typeface="Arial" charset="0"/>
                <a:ea typeface="ＭＳ Ｐゴシック"/>
                <a:cs typeface="Arial" charset="0"/>
                <a:sym typeface="Arial" charset="0"/>
              </a:rPr>
              <a:t>198</a:t>
            </a:r>
            <a:endParaRPr lang="en-US" sz="2400">
              <a:solidFill>
                <a:srgbClr val="000000"/>
              </a:solidFill>
              <a:latin typeface="Helvetica"/>
              <a:ea typeface="ＭＳ Ｐゴシック"/>
              <a:cs typeface="Helvetica"/>
              <a:sym typeface="Helvetica" charset="0"/>
            </a:endParaRPr>
          </a:p>
        </p:txBody>
      </p:sp>
    </p:spTree>
    <p:extLst>
      <p:ext uri="{BB962C8B-B14F-4D97-AF65-F5344CB8AC3E}">
        <p14:creationId xmlns:p14="http://schemas.microsoft.com/office/powerpoint/2010/main" val="23254873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500"/>
                                  </p:stCondLst>
                                  <p:childTnLst>
                                    <p:set>
                                      <p:cBhvr>
                                        <p:cTn id="6" dur="1" fill="hold">
                                          <p:stCondLst>
                                            <p:cond delay="0"/>
                                          </p:stCondLst>
                                        </p:cTn>
                                        <p:tgtEl>
                                          <p:spTgt spid="63506"/>
                                        </p:tgtEl>
                                        <p:attrNameLst>
                                          <p:attrName>style.visibility</p:attrName>
                                        </p:attrNameLst>
                                      </p:cBhvr>
                                      <p:to>
                                        <p:strVal val="visible"/>
                                      </p:to>
                                    </p:set>
                                    <p:anim calcmode="lin" valueType="num">
                                      <p:cBhvr>
                                        <p:cTn id="7" dur="500" fill="hold"/>
                                        <p:tgtEl>
                                          <p:spTgt spid="63506"/>
                                        </p:tgtEl>
                                        <p:attrNameLst>
                                          <p:attrName>ppt_w</p:attrName>
                                        </p:attrNameLst>
                                      </p:cBhvr>
                                      <p:tavLst>
                                        <p:tav tm="0">
                                          <p:val>
                                            <p:fltVal val="0"/>
                                          </p:val>
                                        </p:tav>
                                        <p:tav tm="100000">
                                          <p:val>
                                            <p:strVal val="#ppt_w"/>
                                          </p:val>
                                        </p:tav>
                                      </p:tavLst>
                                    </p:anim>
                                    <p:anim calcmode="lin" valueType="num">
                                      <p:cBhvr>
                                        <p:cTn id="8" dur="500" fill="hold"/>
                                        <p:tgtEl>
                                          <p:spTgt spid="63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509"/>
                                        </p:tgtEl>
                                        <p:attrNameLst>
                                          <p:attrName>style.visibility</p:attrName>
                                        </p:attrNameLst>
                                      </p:cBhvr>
                                      <p:to>
                                        <p:strVal val="visible"/>
                                      </p:to>
                                    </p:set>
                                    <p:anim calcmode="lin" valueType="num">
                                      <p:cBhvr>
                                        <p:cTn id="13" dur="500" fill="hold"/>
                                        <p:tgtEl>
                                          <p:spTgt spid="63509"/>
                                        </p:tgtEl>
                                        <p:attrNameLst>
                                          <p:attrName>ppt_w</p:attrName>
                                        </p:attrNameLst>
                                      </p:cBhvr>
                                      <p:tavLst>
                                        <p:tav tm="0">
                                          <p:val>
                                            <p:fltVal val="0"/>
                                          </p:val>
                                        </p:tav>
                                        <p:tav tm="100000">
                                          <p:val>
                                            <p:strVal val="#ppt_w"/>
                                          </p:val>
                                        </p:tav>
                                      </p:tavLst>
                                    </p:anim>
                                    <p:anim calcmode="lin" valueType="num">
                                      <p:cBhvr>
                                        <p:cTn id="14" dur="500" fill="hold"/>
                                        <p:tgtEl>
                                          <p:spTgt spid="6350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63505"/>
                                        </p:tgtEl>
                                        <p:attrNameLst>
                                          <p:attrName>style.visibility</p:attrName>
                                        </p:attrNameLst>
                                      </p:cBhvr>
                                      <p:to>
                                        <p:strVal val="visible"/>
                                      </p:to>
                                    </p:set>
                                    <p:anim calcmode="lin" valueType="num">
                                      <p:cBhvr>
                                        <p:cTn id="18" dur="500" fill="hold"/>
                                        <p:tgtEl>
                                          <p:spTgt spid="63505"/>
                                        </p:tgtEl>
                                        <p:attrNameLst>
                                          <p:attrName>ppt_w</p:attrName>
                                        </p:attrNameLst>
                                      </p:cBhvr>
                                      <p:tavLst>
                                        <p:tav tm="0">
                                          <p:val>
                                            <p:fltVal val="0"/>
                                          </p:val>
                                        </p:tav>
                                        <p:tav tm="100000">
                                          <p:val>
                                            <p:strVal val="#ppt_w"/>
                                          </p:val>
                                        </p:tav>
                                      </p:tavLst>
                                    </p:anim>
                                    <p:anim calcmode="lin" valueType="num">
                                      <p:cBhvr>
                                        <p:cTn id="19" dur="500" fill="hold"/>
                                        <p:tgtEl>
                                          <p:spTgt spid="6350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63500"/>
                                        </p:tgtEl>
                                        <p:attrNameLst>
                                          <p:attrName>style.visibility</p:attrName>
                                        </p:attrNameLst>
                                      </p:cBhvr>
                                      <p:to>
                                        <p:strVal val="visible"/>
                                      </p:to>
                                    </p:set>
                                    <p:anim calcmode="lin" valueType="num">
                                      <p:cBhvr>
                                        <p:cTn id="23" dur="500" fill="hold"/>
                                        <p:tgtEl>
                                          <p:spTgt spid="63500"/>
                                        </p:tgtEl>
                                        <p:attrNameLst>
                                          <p:attrName>ppt_w</p:attrName>
                                        </p:attrNameLst>
                                      </p:cBhvr>
                                      <p:tavLst>
                                        <p:tav tm="0">
                                          <p:val>
                                            <p:fltVal val="0"/>
                                          </p:val>
                                        </p:tav>
                                        <p:tav tm="100000">
                                          <p:val>
                                            <p:strVal val="#ppt_w"/>
                                          </p:val>
                                        </p:tav>
                                      </p:tavLst>
                                    </p:anim>
                                    <p:anim calcmode="lin" valueType="num">
                                      <p:cBhvr>
                                        <p:cTn id="24" dur="500" fill="hold"/>
                                        <p:tgtEl>
                                          <p:spTgt spid="6350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63499"/>
                                        </p:tgtEl>
                                        <p:attrNameLst>
                                          <p:attrName>style.visibility</p:attrName>
                                        </p:attrNameLst>
                                      </p:cBhvr>
                                      <p:to>
                                        <p:strVal val="visible"/>
                                      </p:to>
                                    </p:set>
                                    <p:animEffect transition="in" filter="wipe(up)">
                                      <p:cBhvr>
                                        <p:cTn id="28" dur="500"/>
                                        <p:tgtEl>
                                          <p:spTgt spid="634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3504"/>
                                        </p:tgtEl>
                                        <p:attrNameLst>
                                          <p:attrName>style.visibility</p:attrName>
                                        </p:attrNameLst>
                                      </p:cBhvr>
                                      <p:to>
                                        <p:strVal val="visible"/>
                                      </p:to>
                                    </p:set>
                                    <p:animEffect transition="in" filter="wipe(down)">
                                      <p:cBhvr>
                                        <p:cTn id="33" dur="500"/>
                                        <p:tgtEl>
                                          <p:spTgt spid="63504"/>
                                        </p:tgtEl>
                                      </p:cBhvr>
                                    </p:animEffect>
                                  </p:childTnLst>
                                </p:cTn>
                              </p:par>
                            </p:childTnLst>
                          </p:cTn>
                        </p:par>
                        <p:par>
                          <p:cTn id="34" fill="hold" nodeType="afterGroup">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3501"/>
                                        </p:tgtEl>
                                        <p:attrNameLst>
                                          <p:attrName>style.visibility</p:attrName>
                                        </p:attrNameLst>
                                      </p:cBhvr>
                                      <p:to>
                                        <p:strVal val="visible"/>
                                      </p:to>
                                    </p:set>
                                    <p:animEffect transition="in" filter="wipe(down)">
                                      <p:cBhvr>
                                        <p:cTn id="37" dur="500"/>
                                        <p:tgtEl>
                                          <p:spTgt spid="63501"/>
                                        </p:tgtEl>
                                      </p:cBhvr>
                                    </p:animEffect>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3503"/>
                                        </p:tgtEl>
                                        <p:attrNameLst>
                                          <p:attrName>style.visibility</p:attrName>
                                        </p:attrNameLst>
                                      </p:cBhvr>
                                      <p:to>
                                        <p:strVal val="visible"/>
                                      </p:to>
                                    </p:set>
                                    <p:animEffect transition="in" filter="wipe(down)">
                                      <p:cBhvr>
                                        <p:cTn id="41" dur="500"/>
                                        <p:tgtEl>
                                          <p:spTgt spid="63503"/>
                                        </p:tgtEl>
                                      </p:cBhvr>
                                    </p:animEffect>
                                  </p:childTnLst>
                                </p:cTn>
                              </p:par>
                            </p:childTnLst>
                          </p:cTn>
                        </p:par>
                        <p:par>
                          <p:cTn id="42" fill="hold" nodeType="afterGroup">
                            <p:stCondLst>
                              <p:cond delay="1500"/>
                            </p:stCondLst>
                            <p:childTnLst>
                              <p:par>
                                <p:cTn id="43" presetID="22" presetClass="entr" presetSubtype="8" fill="hold" nodeType="afterEffect">
                                  <p:stCondLst>
                                    <p:cond delay="0"/>
                                  </p:stCondLst>
                                  <p:childTnLst>
                                    <p:set>
                                      <p:cBhvr>
                                        <p:cTn id="44" dur="1" fill="hold">
                                          <p:stCondLst>
                                            <p:cond delay="0"/>
                                          </p:stCondLst>
                                        </p:cTn>
                                        <p:tgtEl>
                                          <p:spTgt spid="63497"/>
                                        </p:tgtEl>
                                        <p:attrNameLst>
                                          <p:attrName>style.visibility</p:attrName>
                                        </p:attrNameLst>
                                      </p:cBhvr>
                                      <p:to>
                                        <p:strVal val="visible"/>
                                      </p:to>
                                    </p:set>
                                    <p:animEffect transition="in" filter="wipe(left)">
                                      <p:cBhvr>
                                        <p:cTn id="45" dur="500"/>
                                        <p:tgtEl>
                                          <p:spTgt spid="634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3510"/>
                                        </p:tgtEl>
                                        <p:attrNameLst>
                                          <p:attrName>style.visibility</p:attrName>
                                        </p:attrNameLst>
                                      </p:cBhvr>
                                      <p:to>
                                        <p:strVal val="visible"/>
                                      </p:to>
                                    </p:set>
                                    <p:animEffect transition="in" filter="wipe(down)">
                                      <p:cBhvr>
                                        <p:cTn id="50" dur="500"/>
                                        <p:tgtEl>
                                          <p:spTgt spid="63510"/>
                                        </p:tgtEl>
                                      </p:cBhvr>
                                    </p:animEffec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63498"/>
                                        </p:tgtEl>
                                        <p:attrNameLst>
                                          <p:attrName>style.visibility</p:attrName>
                                        </p:attrNameLst>
                                      </p:cBhvr>
                                      <p:to>
                                        <p:strVal val="visible"/>
                                      </p:to>
                                    </p:set>
                                    <p:animEffect transition="in" filter="wipe(down)">
                                      <p:cBhvr>
                                        <p:cTn id="54" dur="500"/>
                                        <p:tgtEl>
                                          <p:spTgt spid="63498"/>
                                        </p:tgtEl>
                                      </p:cBhvr>
                                    </p:animEffect>
                                  </p:childTnLst>
                                </p:cTn>
                              </p:par>
                            </p:childTnLst>
                          </p:cTn>
                        </p:par>
                        <p:par>
                          <p:cTn id="55" fill="hold" nodeType="afterGroup">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63502"/>
                                        </p:tgtEl>
                                        <p:attrNameLst>
                                          <p:attrName>style.visibility</p:attrName>
                                        </p:attrNameLst>
                                      </p:cBhvr>
                                      <p:to>
                                        <p:strVal val="visible"/>
                                      </p:to>
                                    </p:set>
                                    <p:animEffect transition="in" filter="wipe(down)">
                                      <p:cBhvr>
                                        <p:cTn id="58" dur="500"/>
                                        <p:tgtEl>
                                          <p:spTgt spid="63502"/>
                                        </p:tgtEl>
                                      </p:cBhvr>
                                    </p:animEffect>
                                  </p:childTnLst>
                                </p:cTn>
                              </p:par>
                            </p:childTnLst>
                          </p:cTn>
                        </p:par>
                        <p:par>
                          <p:cTn id="59" fill="hold" nodeType="afterGroup">
                            <p:stCondLst>
                              <p:cond delay="1500"/>
                            </p:stCondLst>
                            <p:childTnLst>
                              <p:par>
                                <p:cTn id="60" presetID="22" presetClass="entr" presetSubtype="2" fill="hold" nodeType="afterEffect">
                                  <p:stCondLst>
                                    <p:cond delay="0"/>
                                  </p:stCondLst>
                                  <p:childTnLst>
                                    <p:set>
                                      <p:cBhvr>
                                        <p:cTn id="61" dur="1" fill="hold">
                                          <p:stCondLst>
                                            <p:cond delay="0"/>
                                          </p:stCondLst>
                                        </p:cTn>
                                        <p:tgtEl>
                                          <p:spTgt spid="63496"/>
                                        </p:tgtEl>
                                        <p:attrNameLst>
                                          <p:attrName>style.visibility</p:attrName>
                                        </p:attrNameLst>
                                      </p:cBhvr>
                                      <p:to>
                                        <p:strVal val="visible"/>
                                      </p:to>
                                    </p:set>
                                    <p:animEffect transition="in" filter="wipe(right)">
                                      <p:cBhvr>
                                        <p:cTn id="62" dur="500"/>
                                        <p:tgtEl>
                                          <p:spTgt spid="634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3511"/>
                                        </p:tgtEl>
                                        <p:attrNameLst>
                                          <p:attrName>style.visibility</p:attrName>
                                        </p:attrNameLst>
                                      </p:cBhvr>
                                      <p:to>
                                        <p:strVal val="visible"/>
                                      </p:to>
                                    </p:set>
                                    <p:animEffect transition="in" filter="wipe(down)">
                                      <p:cBhvr>
                                        <p:cTn id="67" dur="500"/>
                                        <p:tgtEl>
                                          <p:spTgt spid="63511"/>
                                        </p:tgtEl>
                                      </p:cBhvr>
                                    </p:animEffect>
                                  </p:childTnLst>
                                </p:cTn>
                              </p:par>
                            </p:childTnLst>
                          </p:cTn>
                        </p:par>
                        <p:par>
                          <p:cTn id="68" fill="hold" nodeType="afterGroup">
                            <p:stCondLst>
                              <p:cond delay="500"/>
                            </p:stCondLst>
                            <p:childTnLst>
                              <p:par>
                                <p:cTn id="69" presetID="22" presetClass="entr" presetSubtype="4" fill="hold" grpId="0" nodeType="afterEffect">
                                  <p:stCondLst>
                                    <p:cond delay="2500"/>
                                  </p:stCondLst>
                                  <p:childTnLst>
                                    <p:set>
                                      <p:cBhvr>
                                        <p:cTn id="70" dur="1" fill="hold">
                                          <p:stCondLst>
                                            <p:cond delay="0"/>
                                          </p:stCondLst>
                                        </p:cTn>
                                        <p:tgtEl>
                                          <p:spTgt spid="63513"/>
                                        </p:tgtEl>
                                        <p:attrNameLst>
                                          <p:attrName>style.visibility</p:attrName>
                                        </p:attrNameLst>
                                      </p:cBhvr>
                                      <p:to>
                                        <p:strVal val="visible"/>
                                      </p:to>
                                    </p:set>
                                    <p:animEffect transition="in" filter="wipe(down)">
                                      <p:cBhvr>
                                        <p:cTn id="71" dur="500"/>
                                        <p:tgtEl>
                                          <p:spTgt spid="63513"/>
                                        </p:tgtEl>
                                      </p:cBhvr>
                                    </p:animEffect>
                                  </p:childTnLst>
                                </p:cTn>
                              </p:par>
                            </p:childTnLst>
                          </p:cTn>
                        </p:par>
                        <p:par>
                          <p:cTn id="72" fill="hold" nodeType="afterGroup">
                            <p:stCondLst>
                              <p:cond delay="3500"/>
                            </p:stCondLst>
                            <p:childTnLst>
                              <p:par>
                                <p:cTn id="73" presetID="22" presetClass="entr" presetSubtype="4" fill="hold" grpId="0" nodeType="afterEffect">
                                  <p:stCondLst>
                                    <p:cond delay="2500"/>
                                  </p:stCondLst>
                                  <p:childTnLst>
                                    <p:set>
                                      <p:cBhvr>
                                        <p:cTn id="74" dur="1" fill="hold">
                                          <p:stCondLst>
                                            <p:cond delay="0"/>
                                          </p:stCondLst>
                                        </p:cTn>
                                        <p:tgtEl>
                                          <p:spTgt spid="63512"/>
                                        </p:tgtEl>
                                        <p:attrNameLst>
                                          <p:attrName>style.visibility</p:attrName>
                                        </p:attrNameLst>
                                      </p:cBhvr>
                                      <p:to>
                                        <p:strVal val="visible"/>
                                      </p:to>
                                    </p:set>
                                    <p:animEffect transition="in" filter="wipe(down)">
                                      <p:cBhvr>
                                        <p:cTn id="75" dur="500"/>
                                        <p:tgtEl>
                                          <p:spTgt spid="63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autoUpdateAnimBg="0"/>
      <p:bldP spid="63500" grpId="0" autoUpdateAnimBg="0"/>
      <p:bldP spid="63501" grpId="0" animBg="1" autoUpdateAnimBg="0"/>
      <p:bldP spid="63502" grpId="0" autoUpdateAnimBg="0"/>
      <p:bldP spid="63503" grpId="0" autoUpdateAnimBg="0"/>
      <p:bldP spid="63504" grpId="0" autoUpdateAnimBg="0"/>
      <p:bldP spid="63509" grpId="0" autoUpdateAnimBg="0"/>
      <p:bldP spid="63510" grpId="0" autoUpdateAnimBg="0"/>
      <p:bldP spid="63511" grpId="0" autoUpdateAnimBg="0"/>
      <p:bldP spid="63512" grpId="0" autoUpdateAnimBg="0"/>
      <p:bldP spid="6351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7"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DDDDDD"/>
                  </a:outerShdw>
                </a:effectLst>
                <a:latin typeface="Tahoma" charset="0"/>
                <a:ea typeface="ＭＳ Ｐゴシック" charset="0"/>
                <a:cs typeface="Tahoma" charset="0"/>
                <a:sym typeface="Tahoma" charset="0"/>
              </a:rPr>
              <a:t>15</a:t>
            </a:r>
            <a:endParaRPr lang="en-US" sz="2400">
              <a:solidFill>
                <a:srgbClr val="000000"/>
              </a:solidFill>
              <a:latin typeface="Helvetica" charset="0"/>
              <a:ea typeface="ＭＳ Ｐゴシック" charset="0"/>
              <a:cs typeface="Helvetica" charset="0"/>
              <a:sym typeface="Helvetica" charset="0"/>
            </a:endParaRPr>
          </a:p>
        </p:txBody>
      </p:sp>
      <p:pic>
        <p:nvPicPr>
          <p:cNvPr id="24578" name="Picture 2" descr="hebrews1_1_2.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1038" y="258763"/>
            <a:ext cx="8388350" cy="6194425"/>
          </a:xfrm>
          <a:prstGeom prst="rect">
            <a:avLst/>
          </a:prstGeom>
          <a:noFill/>
          <a:ln>
            <a:noFill/>
          </a:ln>
          <a:effectLst>
            <a:outerShdw blurRad="50800" dist="38100" dir="2700000" algn="ctr" rotWithShape="0">
              <a:srgbClr val="80808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Lst>
        </p:spPr>
      </p:pic>
      <p:sp>
        <p:nvSpPr>
          <p:cNvPr id="24579" name="AutoShape 3"/>
          <p:cNvSpPr>
            <a:spLocks/>
          </p:cNvSpPr>
          <p:nvPr/>
        </p:nvSpPr>
        <p:spPr bwMode="auto">
          <a:xfrm>
            <a:off x="682625" y="273050"/>
            <a:ext cx="3600450" cy="328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fontAlgn="base" hangingPunct="0">
              <a:lnSpc>
                <a:spcPct val="115000"/>
              </a:lnSpc>
              <a:spcBef>
                <a:spcPts val="1000"/>
              </a:spcBef>
              <a:spcAft>
                <a:spcPct val="0"/>
              </a:spcAft>
              <a:defRPr/>
            </a:pPr>
            <a:endParaRPr lang="en-US" sz="2400">
              <a:solidFill>
                <a:srgbClr val="000000"/>
              </a:solidFill>
              <a:latin typeface="Times New Roman Bold" charset="0"/>
              <a:ea typeface="ＭＳ Ｐゴシック" charset="0"/>
              <a:cs typeface="Times New Roman Bold" charset="0"/>
              <a:sym typeface="Times New Roman Bold" charset="0"/>
            </a:endParaRPr>
          </a:p>
        </p:txBody>
      </p:sp>
      <p:sp>
        <p:nvSpPr>
          <p:cNvPr id="24580" name="AutoShape 4"/>
          <p:cNvSpPr>
            <a:spLocks/>
          </p:cNvSpPr>
          <p:nvPr/>
        </p:nvSpPr>
        <p:spPr bwMode="auto">
          <a:xfrm>
            <a:off x="395288" y="338138"/>
            <a:ext cx="4032250" cy="6180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0000"/>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fontAlgn="base" hangingPunct="0">
              <a:lnSpc>
                <a:spcPct val="115000"/>
              </a:lnSpc>
              <a:spcBef>
                <a:spcPts val="1000"/>
              </a:spcBef>
              <a:spcAft>
                <a:spcPct val="0"/>
              </a:spcAft>
              <a:defRPr/>
            </a:pPr>
            <a:r>
              <a:rPr lang="ja-JP" altLang="en-US" sz="3500" dirty="0">
                <a:solidFill>
                  <a:srgbClr val="FFFFFF"/>
                </a:solidFill>
                <a:latin typeface="宋体" charset="0"/>
                <a:ea typeface="宋体" charset="0"/>
                <a:cs typeface="宋体" charset="0"/>
                <a:sym typeface="宋体" charset="0"/>
              </a:rPr>
              <a:t>「在古代，上帝曾借着先知以各种方式多次向我们的祖先说话，在这世界的末期，祂又借着自己的儿子亲自向我们说话。上帝早已立祂承受万物，并借着祂创造了宇宙万物。</a:t>
            </a:r>
            <a:endParaRPr lang="en-US" sz="2400" dirty="0">
              <a:solidFill>
                <a:srgbClr val="000000"/>
              </a:solidFill>
              <a:latin typeface="Helvetica" charset="0"/>
              <a:ea typeface="ＭＳ Ｐゴシック" charset="0"/>
              <a:cs typeface="Helvetica" charset="0"/>
              <a:sym typeface="Helvetica" charset="0"/>
            </a:endParaRPr>
          </a:p>
        </p:txBody>
      </p:sp>
      <p:sp>
        <p:nvSpPr>
          <p:cNvPr id="24581" name="AutoShape 5"/>
          <p:cNvSpPr>
            <a:spLocks/>
          </p:cNvSpPr>
          <p:nvPr/>
        </p:nvSpPr>
        <p:spPr bwMode="auto">
          <a:xfrm>
            <a:off x="6732588" y="-417513"/>
            <a:ext cx="2406650" cy="1685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00"/>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xmlns="" w="12700" cap="flat" cmpd="sng">
                <a:solidFill>
                  <a:srgbClr val="000000"/>
                </a:solidFill>
                <a:prstDash val="solid"/>
                <a:miter lim="0"/>
                <a:headEnd/>
                <a:tailEnd/>
              </a14:hiddenLine>
            </a:ext>
          </a:extLst>
        </p:spPr>
        <p:txBody>
          <a:bodyPr lIns="0" tIns="0" rIns="0" bIns="0"/>
          <a:lstStyle/>
          <a:p>
            <a:pPr defTabSz="914400" fontAlgn="base" hangingPunct="0">
              <a:spcBef>
                <a:spcPct val="0"/>
              </a:spcBef>
              <a:spcAft>
                <a:spcPct val="0"/>
              </a:spcAft>
              <a:defRPr/>
            </a:pPr>
            <a:endParaRPr lang="en-US" sz="2400">
              <a:solidFill>
                <a:srgbClr val="E9E2B6"/>
              </a:solidFill>
              <a:latin typeface="Helvetica" charset="0"/>
              <a:ea typeface="ＭＳ Ｐゴシック" charset="0"/>
              <a:cs typeface="Helvetica" charset="0"/>
              <a:sym typeface="Helvetica" charset="0"/>
            </a:endParaRPr>
          </a:p>
        </p:txBody>
      </p:sp>
      <p:sp>
        <p:nvSpPr>
          <p:cNvPr id="24582" name="AutoShape 6"/>
          <p:cNvSpPr>
            <a:spLocks/>
          </p:cNvSpPr>
          <p:nvPr/>
        </p:nvSpPr>
        <p:spPr bwMode="auto">
          <a:xfrm>
            <a:off x="5508625" y="304800"/>
            <a:ext cx="3398838" cy="1096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r" fontAlgn="base" hangingPunct="0">
              <a:lnSpc>
                <a:spcPct val="115000"/>
              </a:lnSpc>
              <a:spcBef>
                <a:spcPts val="1000"/>
              </a:spcBef>
              <a:spcAft>
                <a:spcPct val="0"/>
              </a:spcAft>
              <a:defRPr/>
            </a:pPr>
            <a:r>
              <a:rPr lang="ja-JP" altLang="en-US" sz="3300" dirty="0">
                <a:solidFill>
                  <a:srgbClr val="FFFFFF"/>
                </a:solidFill>
                <a:latin typeface="宋体" charset="0"/>
                <a:ea typeface="宋体" charset="0"/>
                <a:cs typeface="宋体" charset="0"/>
                <a:sym typeface="宋体" charset="0"/>
              </a:rPr>
              <a:t>希伯来书</a:t>
            </a:r>
            <a:r>
              <a:rPr lang="en-US" sz="3300" dirty="0">
                <a:solidFill>
                  <a:srgbClr val="FFFFFF"/>
                </a:solidFill>
                <a:latin typeface="宋体" charset="0"/>
                <a:ea typeface="宋体" charset="0"/>
                <a:cs typeface="宋体" charset="0"/>
                <a:sym typeface="宋体" charset="0"/>
              </a:rPr>
              <a:t>1:1-2</a:t>
            </a:r>
            <a:endParaRPr lang="en-US" sz="3300" b="1" dirty="0">
              <a:solidFill>
                <a:srgbClr val="FFFFFF"/>
              </a:solidFill>
              <a:latin typeface="宋体" charset="0"/>
              <a:ea typeface="宋体" charset="0"/>
              <a:cs typeface="宋体" charset="0"/>
              <a:sym typeface="宋体" charset="0"/>
            </a:endParaRPr>
          </a:p>
          <a:p>
            <a:pPr algn="r" fontAlgn="base" hangingPunct="0">
              <a:lnSpc>
                <a:spcPct val="115000"/>
              </a:lnSpc>
              <a:spcBef>
                <a:spcPts val="1000"/>
              </a:spcBef>
              <a:spcAft>
                <a:spcPct val="0"/>
              </a:spcAft>
              <a:defRPr/>
            </a:pPr>
            <a:r>
              <a:rPr lang="ja-JP" altLang="en-US" sz="3300" dirty="0">
                <a:solidFill>
                  <a:srgbClr val="FFFFFF"/>
                </a:solidFill>
                <a:latin typeface="宋体" charset="0"/>
                <a:ea typeface="宋体" charset="0"/>
                <a:cs typeface="宋体" charset="0"/>
                <a:sym typeface="宋体" charset="0"/>
              </a:rPr>
              <a:t>当代译本</a:t>
            </a:r>
            <a:endParaRPr lang="en-US" sz="2400" dirty="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38961469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zh-CN" altLang="en-US" sz="2500" b="1" dirty="0">
                <a:effectLst>
                  <a:glow rad="127000">
                    <a:schemeClr val="tx1"/>
                  </a:glow>
                </a:effectLst>
                <a:latin typeface="Arial" charset="0"/>
                <a:ea typeface="ＭＳ Ｐゴシック" charset="0"/>
                <a:cs typeface="ＭＳ Ｐゴシック" charset="0"/>
              </a:rPr>
              <a:t>因着基督的神性，神赐给我们与使徒们一样的</a:t>
            </a:r>
            <a:r>
              <a:rPr lang="zh-CN" altLang="en-US" sz="2500" b="1" dirty="0">
                <a:solidFill>
                  <a:srgbClr val="FFFF00"/>
                </a:solidFill>
                <a:effectLst>
                  <a:glow rad="127000">
                    <a:schemeClr val="tx1"/>
                  </a:glow>
                </a:effectLst>
                <a:latin typeface="Arial" charset="0"/>
                <a:ea typeface="ＭＳ Ｐゴシック" charset="0"/>
                <a:cs typeface="ＭＳ Ｐゴシック" charset="0"/>
              </a:rPr>
              <a:t>信心</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因基督是神，在祂里面你得以完全</a:t>
            </a:r>
            <a:r>
              <a:rPr lang="en-US" altLang="zh-TW" sz="2800" b="1" dirty="0">
                <a:solidFill>
                  <a:srgbClr val="FFFFFF"/>
                </a:solidFill>
                <a:effectLst>
                  <a:glow rad="127000">
                    <a:srgbClr val="000000"/>
                  </a:glow>
                </a:effectLst>
                <a:latin typeface="Arial" charset="0"/>
                <a:ea typeface="ＭＳ Ｐゴシック" charset="0"/>
                <a:cs typeface="ＭＳ Ｐゴシック" charset="0"/>
              </a:rPr>
              <a:t> </a:t>
            </a:r>
            <a:r>
              <a:rPr lang="en-US" sz="2800" b="1" dirty="0">
                <a:solidFill>
                  <a:srgbClr val="FFFFFF"/>
                </a:solidFill>
                <a:effectLst>
                  <a:glow rad="127000">
                    <a:srgbClr val="000000"/>
                  </a:glow>
                </a:effectLst>
                <a:latin typeface="Arial" charset="0"/>
                <a:ea typeface="ＭＳ Ｐゴシック" charset="0"/>
                <a:cs typeface="ＭＳ Ｐゴシック" charset="0"/>
              </a:rPr>
              <a:t>(1:1-4)</a:t>
            </a:r>
          </a:p>
        </p:txBody>
      </p:sp>
      <p:sp>
        <p:nvSpPr>
          <p:cNvPr id="7"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1704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4047603"/>
          </a:xfrm>
          <a:effectLst>
            <a:outerShdw blurRad="63500" dist="35921" dir="2700000" algn="ctr" rotWithShape="0">
              <a:schemeClr val="tx2">
                <a:alpha val="74998"/>
              </a:schemeClr>
            </a:outerShdw>
          </a:effectLst>
        </p:spPr>
        <p:txBody>
          <a:bodyPr anchor="t"/>
          <a:lstStyle/>
          <a:p>
            <a:pPr>
              <a:defRPr/>
            </a:pPr>
            <a:r>
              <a:rPr lang="ru-RU" sz="3600" b="1" dirty="0">
                <a:solidFill>
                  <a:srgbClr val="FFFFFF"/>
                </a:solidFill>
                <a:effectLst>
                  <a:glow rad="127000">
                    <a:srgbClr val="000000"/>
                  </a:glow>
                </a:effectLst>
                <a:latin typeface="Arial" charset="0"/>
                <a:ea typeface="ＭＳ Ｐゴシック" charset="0"/>
                <a:cs typeface="ＭＳ Ｐゴシック" charset="0"/>
              </a:rPr>
              <a:t>“</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耶稣基督的仆人和使徒西门 </a:t>
            </a:r>
            <a:r>
              <a:rPr lang="en-US" altLang="zh-TW" sz="3600" b="1" dirty="0">
                <a:solidFill>
                  <a:srgbClr val="FFFFFF"/>
                </a:solidFill>
                <a:effectLst>
                  <a:glow rad="127000">
                    <a:srgbClr val="000000"/>
                  </a:glow>
                </a:effectLst>
                <a:latin typeface="Arial" charset="0"/>
                <a:ea typeface="ＭＳ Ｐゴシック" charset="0"/>
                <a:cs typeface="ＭＳ Ｐゴシック" charset="0"/>
              </a:rPr>
              <a:t>• </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彼得，写信给那靠着我们的神和救主耶稣基督的义，得着和我们同样宝贵信心的人</a:t>
            </a: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br>
              <a:rPr lang="en-US" sz="3600" b="1" dirty="0">
                <a:solidFill>
                  <a:srgbClr val="FFFFFF"/>
                </a:solidFill>
                <a:effectLst>
                  <a:glow rad="127000">
                    <a:srgbClr val="000000"/>
                  </a:glow>
                </a:effectLst>
                <a:latin typeface="Arial" charset="0"/>
                <a:ea typeface="ＭＳ Ｐゴシック" charset="0"/>
                <a:cs typeface="ＭＳ Ｐゴシック" charset="0"/>
              </a:rPr>
            </a:br>
            <a:r>
              <a:rPr lang="en-US" sz="3600" b="1" dirty="0">
                <a:solidFill>
                  <a:srgbClr val="FFFFFF"/>
                </a:solidFill>
                <a:effectLst>
                  <a:glow rad="127000">
                    <a:srgbClr val="000000"/>
                  </a:glow>
                </a:effectLst>
                <a:latin typeface="Arial" charset="0"/>
                <a:ea typeface="ＭＳ Ｐゴシック" charset="0"/>
                <a:cs typeface="ＭＳ Ｐゴシック" charset="0"/>
              </a:rPr>
              <a:t>(</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彼</a:t>
            </a:r>
            <a:r>
              <a:rPr lang="zh-CN" altLang="en-US" sz="3600" b="1" dirty="0">
                <a:solidFill>
                  <a:srgbClr val="FFFFFF"/>
                </a:solidFill>
                <a:effectLst>
                  <a:glow rad="127000">
                    <a:srgbClr val="000000"/>
                  </a:glow>
                </a:effectLst>
                <a:latin typeface="Arial" charset="0"/>
                <a:ea typeface="ＭＳ Ｐゴシック" charset="0"/>
                <a:cs typeface="ＭＳ Ｐゴシック" charset="0"/>
              </a:rPr>
              <a:t>得后书</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 </a:t>
            </a:r>
            <a:r>
              <a:rPr lang="en-US" sz="3600" b="1" dirty="0">
                <a:solidFill>
                  <a:srgbClr val="FFFFFF"/>
                </a:solidFill>
                <a:effectLst>
                  <a:glow rad="127000">
                    <a:srgbClr val="000000"/>
                  </a:glow>
                </a:effectLst>
                <a:latin typeface="Arial" charset="0"/>
                <a:ea typeface="ＭＳ Ｐゴシック" charset="0"/>
                <a:cs typeface="ＭＳ Ｐゴシック" charset="0"/>
              </a:rPr>
              <a:t>1:1 </a:t>
            </a:r>
            <a:r>
              <a:rPr lang="zh-CN" altLang="en-US" sz="3200" b="1" dirty="0">
                <a:solidFill>
                  <a:srgbClr val="FFFFFF"/>
                </a:solidFill>
                <a:effectLst>
                  <a:glow rad="127000">
                    <a:srgbClr val="000000"/>
                  </a:glow>
                </a:effectLst>
                <a:latin typeface="Arial" charset="0"/>
                <a:ea typeface="ＭＳ Ｐゴシック" charset="0"/>
                <a:cs typeface="ＭＳ Ｐゴシック" charset="0"/>
              </a:rPr>
              <a:t>新译本</a:t>
            </a:r>
            <a:r>
              <a:rPr lang="en-US" sz="3600" b="1" dirty="0">
                <a:solidFill>
                  <a:srgbClr val="FFFFFF"/>
                </a:solidFill>
                <a:effectLst>
                  <a:glow rad="127000">
                    <a:srgbClr val="000000"/>
                  </a:glow>
                </a:effectLst>
                <a:latin typeface="Arial" charset="0"/>
                <a:ea typeface="ＭＳ Ｐゴシック" charset="0"/>
                <a:cs typeface="ＭＳ Ｐゴシック" charset="0"/>
              </a:rPr>
              <a:t>)</a:t>
            </a:r>
          </a:p>
        </p:txBody>
      </p:sp>
      <p:sp>
        <p:nvSpPr>
          <p:cNvPr id="4" name="Rectangle 2"/>
          <p:cNvSpPr txBox="1">
            <a:spLocks noChangeArrowheads="1"/>
          </p:cNvSpPr>
          <p:nvPr/>
        </p:nvSpPr>
        <p:spPr bwMode="auto">
          <a:xfrm>
            <a:off x="0" y="4365104"/>
            <a:ext cx="9144000" cy="24482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endParaRPr lang="en-US" sz="36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905552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zh-CN" altLang="en-US" sz="2500" b="1" dirty="0">
                <a:effectLst>
                  <a:glow rad="127000">
                    <a:schemeClr val="tx1"/>
                  </a:glow>
                </a:effectLst>
                <a:latin typeface="Arial" charset="0"/>
                <a:ea typeface="ＭＳ Ｐゴシック" charset="0"/>
                <a:cs typeface="ＭＳ Ｐゴシック" charset="0"/>
              </a:rPr>
              <a:t>因着基督的神性，神赐给我们与使徒们一样的</a:t>
            </a:r>
            <a:r>
              <a:rPr lang="zh-CN" altLang="en-US" sz="2500" b="1" dirty="0">
                <a:solidFill>
                  <a:srgbClr val="FFFF00"/>
                </a:solidFill>
                <a:effectLst>
                  <a:glow rad="127000">
                    <a:schemeClr val="tx1"/>
                  </a:glow>
                </a:effectLst>
                <a:latin typeface="Arial" charset="0"/>
                <a:ea typeface="ＭＳ Ｐゴシック" charset="0"/>
                <a:cs typeface="ＭＳ Ｐゴシック" charset="0"/>
              </a:rPr>
              <a:t>信心</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因基督是神，在祂里面你得以完全</a:t>
            </a:r>
            <a:r>
              <a:rPr lang="en-US" altLang="zh-TW" sz="2800" b="1" dirty="0">
                <a:solidFill>
                  <a:srgbClr val="FFFFFF"/>
                </a:solidFill>
                <a:effectLst>
                  <a:glow rad="127000">
                    <a:srgbClr val="000000"/>
                  </a:glow>
                </a:effectLst>
                <a:latin typeface="Arial" charset="0"/>
                <a:ea typeface="ＭＳ Ｐゴシック" charset="0"/>
                <a:cs typeface="ＭＳ Ｐゴシック" charset="0"/>
              </a:rPr>
              <a:t> </a:t>
            </a:r>
            <a:r>
              <a:rPr lang="en-US" sz="2800" b="1" dirty="0">
                <a:solidFill>
                  <a:srgbClr val="FFFFFF"/>
                </a:solidFill>
                <a:effectLst>
                  <a:glow rad="127000">
                    <a:srgbClr val="000000"/>
                  </a:glow>
                </a:effectLst>
                <a:latin typeface="Arial" charset="0"/>
                <a:ea typeface="ＭＳ Ｐゴシック" charset="0"/>
                <a:cs typeface="ＭＳ Ｐゴシック" charset="0"/>
              </a:rPr>
              <a:t>(1:1-4)</a:t>
            </a:r>
          </a:p>
        </p:txBody>
      </p:sp>
      <p:sp>
        <p:nvSpPr>
          <p:cNvPr id="7" name="Rectangle 2"/>
          <p:cNvSpPr txBox="1">
            <a:spLocks noChangeArrowheads="1"/>
          </p:cNvSpPr>
          <p:nvPr/>
        </p:nvSpPr>
        <p:spPr bwMode="auto">
          <a:xfrm>
            <a:off x="2339752" y="2531355"/>
            <a:ext cx="6804248" cy="161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55600" indent="-355600" eaLnBrk="0" hangingPunct="0">
              <a:defRPr sz="2800" b="1">
                <a:solidFill>
                  <a:schemeClr val="bg1"/>
                </a:solidFill>
                <a:effectLst>
                  <a:glow rad="127000">
                    <a:schemeClr val="tx1"/>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defTabSz="914400" fontAlgn="base">
              <a:spcBef>
                <a:spcPct val="0"/>
              </a:spcBef>
              <a:spcAft>
                <a:spcPct val="0"/>
              </a:spcAft>
            </a:pPr>
            <a:r>
              <a:rPr lang="en-US" dirty="0">
                <a:solidFill>
                  <a:srgbClr val="FFFFFF"/>
                </a:solidFill>
                <a:effectLst>
                  <a:glow rad="127000">
                    <a:srgbClr val="000000"/>
                  </a:glow>
                </a:effectLst>
                <a:ea typeface="ＭＳ Ｐゴシック" charset="0"/>
                <a:cs typeface="ＭＳ Ｐゴシック" charset="0"/>
              </a:rPr>
              <a:t>2.	</a:t>
            </a:r>
            <a:r>
              <a:rPr lang="zh-CN" altLang="en-US" dirty="0">
                <a:solidFill>
                  <a:srgbClr val="FFFFFF"/>
                </a:solidFill>
                <a:effectLst>
                  <a:glow rad="127000">
                    <a:srgbClr val="000000"/>
                  </a:glow>
                </a:effectLst>
                <a:ea typeface="ＭＳ Ｐゴシック" charset="0"/>
                <a:cs typeface="ＭＳ Ｐゴシック" charset="0"/>
              </a:rPr>
              <a:t>神借着基督的</a:t>
            </a:r>
            <a:br>
              <a:rPr lang="en-US" altLang="zh-CN" dirty="0">
                <a:solidFill>
                  <a:srgbClr val="FFFFFF"/>
                </a:solidFill>
                <a:effectLst>
                  <a:glow rad="127000">
                    <a:srgbClr val="000000"/>
                  </a:glow>
                </a:effectLst>
                <a:ea typeface="ＭＳ Ｐゴシック" charset="0"/>
                <a:cs typeface="ＭＳ Ｐゴシック" charset="0"/>
              </a:rPr>
            </a:br>
            <a:r>
              <a:rPr lang="zh-CN" altLang="en-US" dirty="0">
                <a:solidFill>
                  <a:srgbClr val="FFFF00"/>
                </a:solidFill>
                <a:effectLst>
                  <a:glow rad="127000">
                    <a:srgbClr val="000000"/>
                  </a:glow>
                </a:effectLst>
                <a:ea typeface="ＭＳ Ｐゴシック" charset="0"/>
                <a:cs typeface="ＭＳ Ｐゴシック" charset="0"/>
              </a:rPr>
              <a:t>位格</a:t>
            </a:r>
            <a:r>
              <a:rPr lang="zh-CN" altLang="en-US" dirty="0">
                <a:solidFill>
                  <a:srgbClr val="FFFFFF"/>
                </a:solidFill>
                <a:effectLst>
                  <a:glow rad="127000">
                    <a:srgbClr val="000000"/>
                  </a:glow>
                </a:effectLst>
                <a:ea typeface="ＭＳ Ｐゴシック" charset="0"/>
                <a:cs typeface="ＭＳ Ｐゴシック" charset="0"/>
              </a:rPr>
              <a:t>向我们显明恩惠与平安</a:t>
            </a:r>
            <a:endParaRPr lang="en-US" dirty="0">
              <a:solidFill>
                <a:srgbClr val="FFFFFF"/>
              </a:solidFill>
              <a:effectLst>
                <a:glow rad="127000">
                  <a:srgbClr val="000000"/>
                </a:glow>
              </a:effectLst>
              <a:ea typeface="ＭＳ Ｐゴシック" charset="0"/>
              <a:cs typeface="ＭＳ Ｐゴシック" charset="0"/>
            </a:endParaRPr>
          </a:p>
        </p:txBody>
      </p:sp>
      <p:sp>
        <p:nvSpPr>
          <p:cNvPr id="8"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2870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3903587"/>
          </a:xfrm>
          <a:effectLst>
            <a:outerShdw blurRad="63500" dist="35921" dir="2700000" algn="ctr" rotWithShape="0">
              <a:schemeClr val="tx2">
                <a:alpha val="74998"/>
              </a:schemeClr>
            </a:outerShdw>
          </a:effectLst>
        </p:spPr>
        <p:txBody>
          <a:bodyPr anchor="t"/>
          <a:lstStyle/>
          <a:p>
            <a:pPr>
              <a:defRPr/>
            </a:pP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愿恩惠平安，因你们确实认识神和我们的主</a:t>
            </a:r>
            <a:r>
              <a:rPr lang="zh-TW" altLang="en-US" sz="3600" b="1" dirty="0">
                <a:solidFill>
                  <a:srgbClr val="FFFF00"/>
                </a:solidFill>
                <a:effectLst>
                  <a:glow rad="127000">
                    <a:srgbClr val="000000"/>
                  </a:glow>
                </a:effectLst>
                <a:latin typeface="Arial" charset="0"/>
                <a:ea typeface="ＭＳ Ｐゴシック" charset="0"/>
                <a:cs typeface="ＭＳ Ｐゴシック" charset="0"/>
              </a:rPr>
              <a:t>耶稣</a:t>
            </a:r>
            <a:r>
              <a:rPr lang="zh-TW" altLang="en-US" sz="3600" b="1" dirty="0">
                <a:solidFill>
                  <a:srgbClr val="FFFFFF"/>
                </a:solidFill>
                <a:effectLst>
                  <a:glow rad="127000">
                    <a:srgbClr val="000000"/>
                  </a:glow>
                </a:effectLst>
                <a:latin typeface="Arial" charset="0"/>
                <a:ea typeface="ＭＳ Ｐゴシック" charset="0"/>
                <a:cs typeface="ＭＳ Ｐゴシック" charset="0"/>
              </a:rPr>
              <a:t>，多多加给你们</a:t>
            </a:r>
            <a:r>
              <a:rPr lang="mr-IN" altLang="zh-CN" sz="3600" b="1" dirty="0">
                <a:solidFill>
                  <a:srgbClr val="FFFFFF"/>
                </a:solidFill>
                <a:effectLst>
                  <a:glow rad="127000">
                    <a:srgbClr val="000000"/>
                  </a:glow>
                </a:effectLst>
                <a:latin typeface="Arial" charset="0"/>
                <a:ea typeface="ＭＳ Ｐゴシック" charset="0"/>
                <a:cs typeface="ＭＳ Ｐゴシック" charset="0"/>
              </a:rPr>
              <a:t>"</a:t>
            </a:r>
            <a:br>
              <a:rPr lang="en-US" sz="3600" b="1" dirty="0">
                <a:solidFill>
                  <a:srgbClr val="FFFFFF"/>
                </a:solidFill>
                <a:effectLst>
                  <a:glow rad="127000">
                    <a:srgbClr val="000000"/>
                  </a:glow>
                </a:effectLst>
                <a:latin typeface="Arial" charset="0"/>
                <a:ea typeface="ＭＳ Ｐゴシック" charset="0"/>
                <a:cs typeface="ＭＳ Ｐゴシック" charset="0"/>
              </a:rPr>
            </a:br>
            <a:r>
              <a:rPr lang="en-US" sz="3600" b="1" dirty="0">
                <a:solidFill>
                  <a:srgbClr val="FFFFFF"/>
                </a:solidFill>
                <a:effectLst>
                  <a:glow rad="127000">
                    <a:srgbClr val="000000"/>
                  </a:glow>
                </a:effectLst>
                <a:latin typeface="Arial" charset="0"/>
                <a:ea typeface="ＭＳ Ｐゴシック" charset="0"/>
                <a:cs typeface="ＭＳ Ｐゴシック" charset="0"/>
              </a:rPr>
              <a:t>(</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彼得</a:t>
            </a:r>
            <a:r>
              <a:rPr lang="zh-CN" altLang="en-US" sz="3600" b="1" dirty="0">
                <a:solidFill>
                  <a:srgbClr val="FFFFFF"/>
                </a:solidFill>
                <a:effectLst>
                  <a:glow rad="127000">
                    <a:srgbClr val="000000"/>
                  </a:glow>
                </a:effectLst>
                <a:latin typeface="Arial" charset="0"/>
                <a:ea typeface="ＭＳ Ｐゴシック" charset="0"/>
                <a:cs typeface="ＭＳ Ｐゴシック" charset="0"/>
              </a:rPr>
              <a:t>后书</a:t>
            </a:r>
            <a:r>
              <a:rPr lang="ja-JP" altLang="en-US" sz="3600" b="1" dirty="0">
                <a:solidFill>
                  <a:srgbClr val="FFFFFF"/>
                </a:solidFill>
                <a:effectLst>
                  <a:glow rad="127000">
                    <a:srgbClr val="000000"/>
                  </a:glow>
                </a:effectLst>
                <a:latin typeface="Arial" charset="0"/>
                <a:ea typeface="ＭＳ Ｐゴシック" charset="0"/>
                <a:cs typeface="ＭＳ Ｐゴシック" charset="0"/>
              </a:rPr>
              <a:t> </a:t>
            </a:r>
            <a:r>
              <a:rPr lang="en-US" sz="3600" b="1" dirty="0">
                <a:solidFill>
                  <a:srgbClr val="FFFFFF"/>
                </a:solidFill>
                <a:effectLst>
                  <a:glow rad="127000">
                    <a:srgbClr val="000000"/>
                  </a:glow>
                </a:effectLst>
                <a:latin typeface="Arial" charset="0"/>
                <a:ea typeface="ＭＳ Ｐゴシック" charset="0"/>
                <a:cs typeface="ＭＳ Ｐゴシック" charset="0"/>
              </a:rPr>
              <a:t>1:2 </a:t>
            </a:r>
            <a:r>
              <a:rPr lang="zh-CN" altLang="en-US" sz="3200" b="1" dirty="0">
                <a:solidFill>
                  <a:srgbClr val="FFFFFF"/>
                </a:solidFill>
                <a:effectLst>
                  <a:glow rad="127000">
                    <a:srgbClr val="000000"/>
                  </a:glow>
                </a:effectLst>
                <a:latin typeface="Arial" charset="0"/>
                <a:ea typeface="ＭＳ Ｐゴシック" charset="0"/>
                <a:cs typeface="ＭＳ Ｐゴシック" charset="0"/>
              </a:rPr>
              <a:t>新译本</a:t>
            </a:r>
            <a:r>
              <a:rPr lang="en-US" sz="3600" b="1" dirty="0">
                <a:solidFill>
                  <a:srgbClr val="FFFFFF"/>
                </a:solidFill>
                <a:effectLst>
                  <a:glow rad="127000">
                    <a:srgbClr val="000000"/>
                  </a:glow>
                </a:effectLst>
                <a:latin typeface="Arial" charset="0"/>
                <a:ea typeface="ＭＳ Ｐゴシック" charset="0"/>
                <a:cs typeface="ＭＳ Ｐゴシック" charset="0"/>
              </a:rPr>
              <a:t>)</a:t>
            </a:r>
          </a:p>
        </p:txBody>
      </p:sp>
      <p:sp>
        <p:nvSpPr>
          <p:cNvPr id="4" name="Rectangle 2"/>
          <p:cNvSpPr txBox="1">
            <a:spLocks noChangeArrowheads="1"/>
          </p:cNvSpPr>
          <p:nvPr/>
        </p:nvSpPr>
        <p:spPr bwMode="auto">
          <a:xfrm>
            <a:off x="0" y="4149080"/>
            <a:ext cx="9144000" cy="26642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endParaRPr lang="en-US" sz="36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6156176" y="5733256"/>
            <a:ext cx="2880320" cy="1008112"/>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zh-TW" altLang="en-US" sz="2800" b="1" dirty="0">
                <a:solidFill>
                  <a:srgbClr val="FFFFFF"/>
                </a:solidFill>
                <a:effectLst>
                  <a:glow rad="127000">
                    <a:srgbClr val="000000"/>
                  </a:glow>
                </a:effectLst>
                <a:latin typeface="Arial" charset="0"/>
                <a:ea typeface="ＭＳ Ｐゴシック" charset="0"/>
                <a:cs typeface="ＭＳ Ｐゴシック" charset="0"/>
              </a:rPr>
              <a:t>彼得后书 </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174323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200" dirty="0">
                <a:solidFill>
                  <a:schemeClr val="bg1"/>
                </a:solidFill>
              </a:rPr>
              <a:t>耶稣</a:t>
            </a:r>
            <a:r>
              <a:rPr lang="en-US" altLang="ja-JP" sz="3200" dirty="0">
                <a:solidFill>
                  <a:schemeClr val="bg1"/>
                </a:solidFill>
              </a:rPr>
              <a:t> •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1631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8246819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Purple 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03200"/>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82051" name="Rectangle 3"/>
          <p:cNvSpPr>
            <a:spLocks noChangeArrowheads="1"/>
          </p:cNvSpPr>
          <p:nvPr/>
        </p:nvSpPr>
        <p:spPr bwMode="auto">
          <a:xfrm>
            <a:off x="3535363" y="6645275"/>
            <a:ext cx="1322387"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1119" tIns="39848" rIns="81119" bIns="39848">
            <a:spAutoFit/>
          </a:bodyPr>
          <a:lstStyle/>
          <a:p>
            <a:pPr defTabSz="914400" fontAlgn="base" hangingPunct="0">
              <a:spcBef>
                <a:spcPct val="50000"/>
              </a:spcBef>
              <a:spcAft>
                <a:spcPct val="0"/>
              </a:spcAft>
              <a:defRPr/>
            </a:pPr>
            <a:endParaRPr lang="en-GB" sz="900">
              <a:solidFill>
                <a:srgbClr val="000000"/>
              </a:solidFill>
              <a:latin typeface="Helvetica" charset="0"/>
              <a:ea typeface="ＭＳ Ｐゴシック" charset="0"/>
              <a:cs typeface="ＭＳ Ｐゴシック" charset="0"/>
              <a:sym typeface="Helvetica" charset="0"/>
            </a:endParaRPr>
          </a:p>
        </p:txBody>
      </p:sp>
      <p:sp>
        <p:nvSpPr>
          <p:cNvPr id="1282052" name="Rectangle 4"/>
          <p:cNvSpPr>
            <a:spLocks noChangeArrowheads="1"/>
          </p:cNvSpPr>
          <p:nvPr/>
        </p:nvSpPr>
        <p:spPr bwMode="auto">
          <a:xfrm>
            <a:off x="1139825" y="711200"/>
            <a:ext cx="6802438" cy="5454650"/>
          </a:xfrm>
          <a:prstGeom prst="rect">
            <a:avLst/>
          </a:prstGeom>
          <a:gradFill rotWithShape="0">
            <a:gsLst>
              <a:gs pos="0">
                <a:srgbClr val="00279F">
                  <a:gamma/>
                  <a:shade val="0"/>
                  <a:invGamma/>
                </a:srgbClr>
              </a:gs>
              <a:gs pos="50000">
                <a:srgbClr val="00279F"/>
              </a:gs>
              <a:gs pos="100000">
                <a:srgbClr val="00279F">
                  <a:gamma/>
                  <a:shade val="0"/>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lstStyle/>
          <a:p>
            <a:pPr defTabSz="914400" fontAlgn="base" hangingPunct="0">
              <a:spcBef>
                <a:spcPct val="0"/>
              </a:spcBef>
              <a:spcAft>
                <a:spcPct val="0"/>
              </a:spcAft>
              <a:defRPr/>
            </a:pPr>
            <a:endParaRPr lang="en-GB" sz="1100">
              <a:solidFill>
                <a:srgbClr val="000000"/>
              </a:solidFill>
              <a:latin typeface="Wingdings 2" charset="0"/>
              <a:ea typeface="ＭＳ Ｐゴシック" charset="0"/>
              <a:cs typeface="ＭＳ Ｐゴシック" charset="0"/>
              <a:sym typeface="Helvetica" charset="0"/>
            </a:endParaRPr>
          </a:p>
        </p:txBody>
      </p:sp>
      <p:sp>
        <p:nvSpPr>
          <p:cNvPr id="1282055" name="Text Box 7"/>
          <p:cNvSpPr txBox="1">
            <a:spLocks noChangeArrowheads="1"/>
          </p:cNvSpPr>
          <p:nvPr/>
        </p:nvSpPr>
        <p:spPr bwMode="auto">
          <a:xfrm>
            <a:off x="8812213" y="1588"/>
            <a:ext cx="166687"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zh-CN" altLang="en-US" sz="1800">
                <a:solidFill>
                  <a:srgbClr val="FFA27C"/>
                </a:solidFill>
                <a:latin typeface="Comic Sans MS" charset="0"/>
                <a:ea typeface="宋体" charset="0"/>
                <a:cs typeface="宋体" charset="0"/>
                <a:sym typeface="Helvetica" charset="0"/>
              </a:rPr>
              <a:t> </a:t>
            </a:r>
          </a:p>
        </p:txBody>
      </p:sp>
      <p:sp>
        <p:nvSpPr>
          <p:cNvPr id="1282056" name="Text Box 8"/>
          <p:cNvSpPr txBox="1">
            <a:spLocks noChangeArrowheads="1"/>
          </p:cNvSpPr>
          <p:nvPr/>
        </p:nvSpPr>
        <p:spPr bwMode="auto">
          <a:xfrm>
            <a:off x="1292225" y="1481138"/>
            <a:ext cx="5786438" cy="250825"/>
          </a:xfrm>
          <a:prstGeom prst="rect">
            <a:avLst/>
          </a:prstGeom>
          <a:noFill/>
          <a:ln>
            <a:noFill/>
          </a:ln>
          <a:effectLst/>
          <a:extLst>
            <a:ext uri="{909E8E84-426E-40dd-AFC4-6F175D3DCCD1}">
              <a14:hiddenFill xmlns:a14="http://schemas.microsoft.com/office/drawing/2010/main" xmlns="">
                <a:solidFill>
                  <a:srgbClr val="001E4D"/>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50000"/>
                    </a:schemeClr>
                  </a:outerShdw>
                </a:effectLst>
              </a14:hiddenEffects>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100">
              <a:solidFill>
                <a:srgbClr val="000000"/>
              </a:solidFill>
              <a:latin typeface="Wingdings 2" charset="0"/>
              <a:cs typeface="ＭＳ Ｐゴシック" charset="0"/>
              <a:sym typeface="Helvetica" charset="0"/>
            </a:endParaRPr>
          </a:p>
        </p:txBody>
      </p:sp>
      <p:sp>
        <p:nvSpPr>
          <p:cNvPr id="1282089" name="AutoShape 41"/>
          <p:cNvSpPr>
            <a:spLocks noChangeArrowheads="1"/>
          </p:cNvSpPr>
          <p:nvPr/>
        </p:nvSpPr>
        <p:spPr bwMode="auto">
          <a:xfrm>
            <a:off x="4752975" y="3019425"/>
            <a:ext cx="3001963" cy="3011488"/>
          </a:xfrm>
          <a:prstGeom prst="roundRect">
            <a:avLst>
              <a:gd name="adj" fmla="val 16667"/>
            </a:avLst>
          </a:prstGeom>
          <a:gradFill rotWithShape="0">
            <a:gsLst>
              <a:gs pos="0">
                <a:srgbClr val="0000FF"/>
              </a:gs>
              <a:gs pos="50000">
                <a:srgbClr val="0000FF">
                  <a:gamma/>
                  <a:shade val="0"/>
                  <a:invGamma/>
                </a:srgbClr>
              </a:gs>
              <a:gs pos="100000">
                <a:srgbClr val="0000FF"/>
              </a:gs>
            </a:gsLst>
            <a:lin ang="18900000" scaled="1"/>
          </a:gradFill>
          <a:ln w="76200">
            <a:solidFill>
              <a:schemeClr val="hlink"/>
            </a:solidFill>
            <a:round/>
            <a:headEnd/>
            <a:tailEnd/>
          </a:ln>
          <a:effectLst/>
          <a:extLst>
            <a:ext uri="{AF507438-7753-43e0-B8FC-AC1667EBCBE1}">
              <a14:hiddenEffects xmlns:a14="http://schemas.microsoft.com/office/drawing/2010/main" xmlns="">
                <a:effectLst>
                  <a:outerShdw blurRad="63500" dist="161645" dir="2700000" algn="ctr" rotWithShape="0">
                    <a:schemeClr val="tx1">
                      <a:alpha val="74998"/>
                    </a:schemeClr>
                  </a:outerShdw>
                </a:effectLst>
              </a14:hiddenEffects>
            </a:ext>
          </a:extLst>
        </p:spPr>
        <p:txBody>
          <a:bodyPr wrap="none" lIns="81976" tIns="40986" rIns="81976" bIns="40986" anchor="ctr"/>
          <a:lstStyle/>
          <a:p>
            <a:pPr defTabSz="914400" fontAlgn="base" hangingPunct="0">
              <a:spcBef>
                <a:spcPct val="0"/>
              </a:spcBef>
              <a:spcAft>
                <a:spcPct val="0"/>
              </a:spcAft>
              <a:defRPr/>
            </a:pPr>
            <a:endParaRPr lang="en-GB" sz="1600">
              <a:solidFill>
                <a:srgbClr val="0000FF"/>
              </a:solidFill>
              <a:latin typeface="Engravers MT" charset="0"/>
              <a:ea typeface="ＭＳ Ｐゴシック" charset="0"/>
              <a:cs typeface="ＭＳ Ｐゴシック" charset="0"/>
              <a:sym typeface="Helvetica" charset="0"/>
            </a:endParaRPr>
          </a:p>
        </p:txBody>
      </p:sp>
      <p:sp>
        <p:nvSpPr>
          <p:cNvPr id="1282061" name="Text Box 13"/>
          <p:cNvSpPr txBox="1">
            <a:spLocks noChangeArrowheads="1"/>
          </p:cNvSpPr>
          <p:nvPr/>
        </p:nvSpPr>
        <p:spPr bwMode="auto">
          <a:xfrm>
            <a:off x="1331913" y="4310063"/>
            <a:ext cx="2825750" cy="852487"/>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dirty="0">
                <a:solidFill>
                  <a:srgbClr val="FFFFFF"/>
                </a:solidFill>
                <a:latin typeface="宋体" charset="0"/>
                <a:ea typeface="宋体" charset="0"/>
                <a:cs typeface="宋体" charset="0"/>
                <a:sym typeface="Helvetica" charset="0"/>
              </a:rPr>
              <a:t>第</a:t>
            </a:r>
            <a:r>
              <a:rPr lang="zh-CN" altLang="en-US" sz="2500" dirty="0">
                <a:solidFill>
                  <a:srgbClr val="FFFFFF"/>
                </a:solidFill>
                <a:latin typeface="宋体" charset="0"/>
                <a:ea typeface="宋体" charset="0"/>
                <a:cs typeface="宋体" charset="0"/>
                <a:sym typeface="Helvetica" charset="0"/>
              </a:rPr>
              <a:t> </a:t>
            </a:r>
            <a:r>
              <a:rPr lang="ja-JP" altLang="en-US" sz="2500" dirty="0">
                <a:solidFill>
                  <a:srgbClr val="FFFFFF"/>
                </a:solidFill>
                <a:latin typeface="宋体" charset="0"/>
                <a:ea typeface="宋体" charset="0"/>
                <a:cs typeface="宋体" charset="0"/>
                <a:sym typeface="Helvetica" charset="0"/>
              </a:rPr>
              <a:t>三</a:t>
            </a:r>
            <a:r>
              <a:rPr lang="zh-CN" altLang="en-US" sz="2500" dirty="0">
                <a:solidFill>
                  <a:srgbClr val="FFFFFF"/>
                </a:solidFill>
                <a:latin typeface="宋体" charset="0"/>
                <a:ea typeface="宋体" charset="0"/>
                <a:cs typeface="宋体" charset="0"/>
                <a:sym typeface="Helvetica" charset="0"/>
              </a:rPr>
              <a:t> 节:                             宇宙的创造者        </a:t>
            </a:r>
          </a:p>
        </p:txBody>
      </p:sp>
      <p:sp>
        <p:nvSpPr>
          <p:cNvPr id="1282062" name="Text Box 14"/>
          <p:cNvSpPr txBox="1">
            <a:spLocks noChangeArrowheads="1"/>
          </p:cNvSpPr>
          <p:nvPr/>
        </p:nvSpPr>
        <p:spPr bwMode="auto">
          <a:xfrm>
            <a:off x="1331913" y="5319713"/>
            <a:ext cx="3186112" cy="852487"/>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a:solidFill>
                  <a:srgbClr val="FFFFFF"/>
                </a:solidFill>
                <a:latin typeface="宋体" charset="0"/>
                <a:ea typeface="宋体" charset="0"/>
                <a:cs typeface="宋体" charset="0"/>
                <a:sym typeface="Helvetica" charset="0"/>
              </a:rPr>
              <a:t>第</a:t>
            </a:r>
            <a:r>
              <a:rPr lang="zh-CN" altLang="en-US" sz="2500">
                <a:solidFill>
                  <a:srgbClr val="FFFFFF"/>
                </a:solidFill>
                <a:latin typeface="宋体" charset="0"/>
                <a:ea typeface="宋体" charset="0"/>
                <a:cs typeface="宋体" charset="0"/>
                <a:sym typeface="Helvetica" charset="0"/>
              </a:rPr>
              <a:t> </a:t>
            </a:r>
            <a:r>
              <a:rPr lang="ja-JP" altLang="en-US" sz="2500">
                <a:solidFill>
                  <a:srgbClr val="FFFFFF"/>
                </a:solidFill>
                <a:latin typeface="宋体" charset="0"/>
                <a:ea typeface="宋体" charset="0"/>
                <a:cs typeface="宋体" charset="0"/>
                <a:sym typeface="Helvetica" charset="0"/>
              </a:rPr>
              <a:t>四，五，九 </a:t>
            </a:r>
            <a:r>
              <a:rPr lang="zh-CN" altLang="en-US" sz="2500">
                <a:solidFill>
                  <a:srgbClr val="FFFFFF"/>
                </a:solidFill>
                <a:latin typeface="宋体" charset="0"/>
                <a:ea typeface="宋体" charset="0"/>
                <a:cs typeface="宋体" charset="0"/>
                <a:sym typeface="Helvetica" charset="0"/>
              </a:rPr>
              <a:t>节</a:t>
            </a:r>
            <a:r>
              <a:rPr lang="en-US" altLang="zh-CN" sz="2500">
                <a:solidFill>
                  <a:srgbClr val="FFFFFF"/>
                </a:solidFill>
                <a:latin typeface="宋体" charset="0"/>
                <a:ea typeface="宋体" charset="0"/>
                <a:cs typeface="宋体" charset="0"/>
                <a:sym typeface="Helvetica" charset="0"/>
              </a:rPr>
              <a:t>:                     </a:t>
            </a:r>
            <a:r>
              <a:rPr lang="ja-JP" altLang="en-US" sz="2500">
                <a:solidFill>
                  <a:srgbClr val="FFFFFF"/>
                </a:solidFill>
                <a:latin typeface="宋体" charset="0"/>
                <a:ea typeface="宋体" charset="0"/>
                <a:cs typeface="宋体" charset="0"/>
                <a:sym typeface="Helvetica" charset="0"/>
              </a:rPr>
              <a:t>光与生命的</a:t>
            </a:r>
            <a:r>
              <a:rPr lang="zh-CN" altLang="en-US" sz="2500">
                <a:solidFill>
                  <a:srgbClr val="FFFFFF"/>
                </a:solidFill>
                <a:latin typeface="宋体" charset="0"/>
                <a:ea typeface="宋体" charset="0"/>
                <a:cs typeface="宋体" charset="0"/>
                <a:sym typeface="Helvetica" charset="0"/>
              </a:rPr>
              <a:t>源头</a:t>
            </a:r>
          </a:p>
        </p:txBody>
      </p:sp>
      <p:sp>
        <p:nvSpPr>
          <p:cNvPr id="1282080" name="Text Box 32"/>
          <p:cNvSpPr txBox="1">
            <a:spLocks noChangeArrowheads="1"/>
          </p:cNvSpPr>
          <p:nvPr/>
        </p:nvSpPr>
        <p:spPr bwMode="auto">
          <a:xfrm>
            <a:off x="8020050" y="6535738"/>
            <a:ext cx="166688"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900">
              <a:solidFill>
                <a:srgbClr val="FFFFFF"/>
              </a:solidFill>
              <a:latin typeface="Comic Sans MS" charset="0"/>
              <a:cs typeface="ＭＳ Ｐゴシック" charset="0"/>
              <a:sym typeface="Helvetica" charset="0"/>
            </a:endParaRPr>
          </a:p>
        </p:txBody>
      </p:sp>
      <p:sp>
        <p:nvSpPr>
          <p:cNvPr id="1282081" name="Text Box 33"/>
          <p:cNvSpPr txBox="1">
            <a:spLocks noChangeArrowheads="1"/>
          </p:cNvSpPr>
          <p:nvPr/>
        </p:nvSpPr>
        <p:spPr bwMode="auto">
          <a:xfrm>
            <a:off x="8343900" y="6451600"/>
            <a:ext cx="165100" cy="32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600">
              <a:solidFill>
                <a:srgbClr val="FFFFFF"/>
              </a:solidFill>
              <a:latin typeface="Comic Sans MS" charset="0"/>
              <a:cs typeface="ＭＳ Ｐゴシック" charset="0"/>
              <a:sym typeface="Helvetica" charset="0"/>
            </a:endParaRPr>
          </a:p>
        </p:txBody>
      </p:sp>
      <p:sp>
        <p:nvSpPr>
          <p:cNvPr id="1282079" name="Text Box 31"/>
          <p:cNvSpPr txBox="1">
            <a:spLocks noChangeArrowheads="1"/>
          </p:cNvSpPr>
          <p:nvPr/>
        </p:nvSpPr>
        <p:spPr bwMode="auto">
          <a:xfrm>
            <a:off x="4583113" y="3238500"/>
            <a:ext cx="3241675" cy="2614613"/>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lnSpc>
                <a:spcPct val="110000"/>
              </a:lnSpc>
              <a:spcBef>
                <a:spcPct val="50000"/>
              </a:spcBef>
              <a:spcAft>
                <a:spcPct val="0"/>
              </a:spcAft>
              <a:defRPr/>
            </a:pPr>
            <a:r>
              <a:rPr lang="zh-CN" altLang="en-US" sz="2500" dirty="0">
                <a:solidFill>
                  <a:srgbClr val="FFFFFF"/>
                </a:solidFill>
                <a:latin typeface="Helvetica" charset="0"/>
                <a:ea typeface="宋体" charset="0"/>
                <a:cs typeface="宋体" charset="0"/>
                <a:sym typeface="Helvetica" charset="0"/>
              </a:rPr>
              <a:t>“生命在他里头，这 生 命就是人的光。 光照在黑暗里， 黑 暗却不接受光。那光是真光， 照亮一切生在世上的人。”</a:t>
            </a:r>
          </a:p>
        </p:txBody>
      </p:sp>
      <p:sp>
        <p:nvSpPr>
          <p:cNvPr id="1282083" name="Text Box 35"/>
          <p:cNvSpPr txBox="1">
            <a:spLocks noChangeArrowheads="1"/>
          </p:cNvSpPr>
          <p:nvPr/>
        </p:nvSpPr>
        <p:spPr bwMode="auto">
          <a:xfrm>
            <a:off x="8509000" y="6181725"/>
            <a:ext cx="165100"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endParaRPr lang="en-GB" sz="1600">
              <a:solidFill>
                <a:srgbClr val="FFFFFF"/>
              </a:solidFill>
              <a:latin typeface="Comic Sans MS" charset="0"/>
              <a:cs typeface="ＭＳ Ｐゴシック" charset="0"/>
              <a:sym typeface="Helvetica" charset="0"/>
            </a:endParaRPr>
          </a:p>
        </p:txBody>
      </p:sp>
      <p:sp>
        <p:nvSpPr>
          <p:cNvPr id="1282084" name="Text Box 36"/>
          <p:cNvSpPr txBox="1">
            <a:spLocks noChangeArrowheads="1"/>
          </p:cNvSpPr>
          <p:nvPr/>
        </p:nvSpPr>
        <p:spPr bwMode="auto">
          <a:xfrm>
            <a:off x="8355013" y="6538913"/>
            <a:ext cx="307975" cy="22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en-US" altLang="zh-CN" sz="900">
                <a:solidFill>
                  <a:srgbClr val="FFFFFF"/>
                </a:solidFill>
                <a:latin typeface="Comic Sans MS" charset="0"/>
                <a:ea typeface="宋体" charset="0"/>
                <a:cs typeface="宋体" charset="0"/>
                <a:sym typeface="Helvetica" charset="0"/>
              </a:rPr>
              <a:t>26</a:t>
            </a:r>
          </a:p>
        </p:txBody>
      </p:sp>
      <p:sp>
        <p:nvSpPr>
          <p:cNvPr id="1282085" name="Text Box 37"/>
          <p:cNvSpPr txBox="1">
            <a:spLocks noChangeArrowheads="1"/>
          </p:cNvSpPr>
          <p:nvPr/>
        </p:nvSpPr>
        <p:spPr bwMode="auto">
          <a:xfrm>
            <a:off x="8772525" y="6488113"/>
            <a:ext cx="239713"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1976" tIns="40986" rIns="81976" bIns="40986" anchor="ctr">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en-US" altLang="zh-CN" sz="1300">
                <a:solidFill>
                  <a:srgbClr val="FFFFFF"/>
                </a:solidFill>
                <a:latin typeface="Comic Sans MS" charset="0"/>
                <a:ea typeface="宋体" charset="0"/>
                <a:cs typeface="宋体" charset="0"/>
                <a:sym typeface="Helvetica" charset="0"/>
              </a:rPr>
              <a:t>1</a:t>
            </a:r>
          </a:p>
        </p:txBody>
      </p:sp>
      <p:sp>
        <p:nvSpPr>
          <p:cNvPr id="1282087" name="Text Box 39"/>
          <p:cNvSpPr txBox="1">
            <a:spLocks noChangeArrowheads="1"/>
          </p:cNvSpPr>
          <p:nvPr/>
        </p:nvSpPr>
        <p:spPr bwMode="auto">
          <a:xfrm rot="5284">
            <a:off x="849313" y="409575"/>
            <a:ext cx="7337425" cy="638175"/>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spcBef>
                <a:spcPct val="50000"/>
              </a:spcBef>
              <a:spcAft>
                <a:spcPct val="0"/>
              </a:spcAft>
              <a:defRPr/>
            </a:pPr>
            <a:r>
              <a:rPr lang="zh-CN" altLang="en-US" sz="3600" dirty="0">
                <a:solidFill>
                  <a:srgbClr val="FAFD00"/>
                </a:solidFill>
                <a:latin typeface="Comic Sans MS" charset="0"/>
                <a:ea typeface="宋体" charset="0"/>
                <a:cs typeface="宋体" charset="0"/>
                <a:sym typeface="Helvetica" charset="0"/>
              </a:rPr>
              <a:t>约翰福音: 概述信息</a:t>
            </a:r>
          </a:p>
        </p:txBody>
      </p:sp>
      <p:sp>
        <p:nvSpPr>
          <p:cNvPr id="1282090" name="Text Box 42"/>
          <p:cNvSpPr txBox="1">
            <a:spLocks noChangeArrowheads="1"/>
          </p:cNvSpPr>
          <p:nvPr/>
        </p:nvSpPr>
        <p:spPr bwMode="auto">
          <a:xfrm>
            <a:off x="1023938" y="1233488"/>
            <a:ext cx="7162800" cy="1254125"/>
          </a:xfrm>
          <a:prstGeom prst="rect">
            <a:avLst/>
          </a:prstGeom>
          <a:noFill/>
          <a:ln>
            <a:noFill/>
          </a:ln>
          <a:effectLst>
            <a:outerShdw blurRad="63500" dist="38099"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hangingPunct="0">
              <a:lnSpc>
                <a:spcPct val="70000"/>
              </a:lnSpc>
              <a:spcBef>
                <a:spcPct val="50000"/>
              </a:spcBef>
              <a:spcAft>
                <a:spcPct val="0"/>
              </a:spcAft>
              <a:defRPr/>
            </a:pPr>
            <a:r>
              <a:rPr lang="ja-JP" altLang="en-US" sz="3900" i="1" dirty="0">
                <a:solidFill>
                  <a:srgbClr val="FFFF00"/>
                </a:solidFill>
                <a:latin typeface="宋体" charset="0"/>
                <a:ea typeface="宋体" charset="0"/>
                <a:cs typeface="宋体" charset="0"/>
                <a:sym typeface="Helvetica" charset="0"/>
              </a:rPr>
              <a:t>第一章</a:t>
            </a:r>
            <a:r>
              <a:rPr lang="en-US" altLang="zh-CN" sz="3900" i="1" dirty="0">
                <a:solidFill>
                  <a:srgbClr val="FFFF00"/>
                </a:solidFill>
                <a:latin typeface="宋体" charset="0"/>
                <a:ea typeface="宋体" charset="0"/>
                <a:cs typeface="宋体" charset="0"/>
                <a:sym typeface="Helvetica" charset="0"/>
              </a:rPr>
              <a:t>:</a:t>
            </a:r>
            <a:r>
              <a:rPr lang="en-US" altLang="zh-CN" sz="2900" i="1" dirty="0">
                <a:solidFill>
                  <a:srgbClr val="FFFF00"/>
                </a:solidFill>
                <a:latin typeface="宋体" charset="0"/>
                <a:ea typeface="宋体" charset="0"/>
                <a:cs typeface="宋体" charset="0"/>
                <a:sym typeface="Helvetica" charset="0"/>
              </a:rPr>
              <a:t> </a:t>
            </a:r>
            <a:r>
              <a:rPr lang="zh-CN" altLang="en-US" sz="3900" i="1" dirty="0">
                <a:solidFill>
                  <a:srgbClr val="FFFF00"/>
                </a:solidFill>
                <a:latin typeface="宋体" charset="0"/>
                <a:ea typeface="宋体" charset="0"/>
                <a:cs typeface="宋体" charset="0"/>
                <a:sym typeface="Helvetica" charset="0"/>
              </a:rPr>
              <a:t>耶稣基督的</a:t>
            </a:r>
          </a:p>
          <a:p>
            <a:pPr algn="ctr" defTabSz="914400" fontAlgn="base" hangingPunct="0">
              <a:lnSpc>
                <a:spcPct val="70000"/>
              </a:lnSpc>
              <a:spcBef>
                <a:spcPct val="50000"/>
              </a:spcBef>
              <a:spcAft>
                <a:spcPct val="0"/>
              </a:spcAft>
              <a:defRPr/>
            </a:pPr>
            <a:r>
              <a:rPr lang="zh-CN" altLang="en-US" sz="3600" i="1" dirty="0">
                <a:solidFill>
                  <a:srgbClr val="08F2EE"/>
                </a:solidFill>
                <a:latin typeface="NJ Chinese Simplified" charset="0"/>
                <a:ea typeface="NJ Chinese Simplified" charset="0"/>
                <a:cs typeface="NJ Chinese Simplified" charset="0"/>
                <a:sym typeface="Helvetica" charset="0"/>
              </a:rPr>
              <a:t>             </a:t>
            </a:r>
            <a:r>
              <a:rPr lang="zh-CN" altLang="en-US" sz="3600" i="1" u="sng" dirty="0">
                <a:solidFill>
                  <a:srgbClr val="08F2EE"/>
                </a:solidFill>
                <a:latin typeface="NJ Chinese Simplified" charset="0"/>
                <a:ea typeface="NJ Chinese Simplified" charset="0"/>
                <a:cs typeface="NJ Chinese Simplified" charset="0"/>
                <a:sym typeface="Helvetica" charset="0"/>
              </a:rPr>
              <a:t>六 大 真 理！</a:t>
            </a:r>
            <a:r>
              <a:rPr lang="zh-CN" altLang="en-US" sz="3900" i="1" dirty="0">
                <a:solidFill>
                  <a:srgbClr val="FFFF00"/>
                </a:solidFill>
                <a:latin typeface="NJ Chinese Simplified" charset="0"/>
                <a:ea typeface="NJ Chinese Simplified" charset="0"/>
                <a:cs typeface="NJ Chinese Simplified" charset="0"/>
                <a:sym typeface="Helvetica" charset="0"/>
              </a:rPr>
              <a:t> </a:t>
            </a:r>
          </a:p>
        </p:txBody>
      </p:sp>
      <p:sp>
        <p:nvSpPr>
          <p:cNvPr id="1282091" name="Text Box 43"/>
          <p:cNvSpPr txBox="1">
            <a:spLocks noChangeArrowheads="1"/>
          </p:cNvSpPr>
          <p:nvPr/>
        </p:nvSpPr>
        <p:spPr bwMode="auto">
          <a:xfrm>
            <a:off x="1331913" y="3386138"/>
            <a:ext cx="3078162" cy="850900"/>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spcBef>
                <a:spcPct val="50000"/>
              </a:spcBef>
              <a:spcAft>
                <a:spcPct val="0"/>
              </a:spcAft>
              <a:defRPr/>
            </a:pPr>
            <a:r>
              <a:rPr lang="ja-JP" altLang="en-US" sz="2500">
                <a:solidFill>
                  <a:srgbClr val="FFFFFF"/>
                </a:solidFill>
                <a:latin typeface="宋体" charset="0"/>
                <a:ea typeface="宋体" charset="0"/>
                <a:cs typeface="宋体" charset="0"/>
                <a:sym typeface="Helvetica" charset="0"/>
              </a:rPr>
              <a:t>第</a:t>
            </a:r>
            <a:r>
              <a:rPr lang="zh-CN" altLang="en-US" sz="2500">
                <a:solidFill>
                  <a:srgbClr val="FFFFFF"/>
                </a:solidFill>
                <a:latin typeface="宋体" charset="0"/>
                <a:ea typeface="宋体" charset="0"/>
                <a:cs typeface="宋体" charset="0"/>
                <a:sym typeface="Helvetica" charset="0"/>
              </a:rPr>
              <a:t> </a:t>
            </a:r>
            <a:r>
              <a:rPr lang="ja-JP" altLang="en-US" sz="2500">
                <a:solidFill>
                  <a:srgbClr val="FFFFFF"/>
                </a:solidFill>
                <a:latin typeface="宋体" charset="0"/>
                <a:ea typeface="宋体" charset="0"/>
                <a:cs typeface="宋体" charset="0"/>
                <a:sym typeface="Helvetica" charset="0"/>
              </a:rPr>
              <a:t>二</a:t>
            </a:r>
            <a:r>
              <a:rPr lang="zh-CN" altLang="en-US" sz="2500">
                <a:solidFill>
                  <a:srgbClr val="FFFFFF"/>
                </a:solidFill>
                <a:latin typeface="宋体" charset="0"/>
                <a:ea typeface="宋体" charset="0"/>
                <a:cs typeface="宋体" charset="0"/>
                <a:sym typeface="Helvetica" charset="0"/>
              </a:rPr>
              <a:t> 节:                与父神同时共存</a:t>
            </a:r>
          </a:p>
        </p:txBody>
      </p:sp>
      <p:sp>
        <p:nvSpPr>
          <p:cNvPr id="1282092" name="Text Box 44"/>
          <p:cNvSpPr txBox="1">
            <a:spLocks noChangeArrowheads="1"/>
          </p:cNvSpPr>
          <p:nvPr/>
        </p:nvSpPr>
        <p:spPr bwMode="auto">
          <a:xfrm>
            <a:off x="1331913" y="2225675"/>
            <a:ext cx="3671887" cy="1131888"/>
          </a:xfrm>
          <a:prstGeom prst="rect">
            <a:avLst/>
          </a:prstGeom>
          <a:noFill/>
          <a:ln>
            <a:noFill/>
          </a:ln>
          <a:effectLst>
            <a:outerShdw blurRad="63500" dist="46662" dir="3284183"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1976" tIns="40986" rIns="81976" bIns="40986">
            <a:spAutoFit/>
          </a:bodyPr>
          <a:lstStyle>
            <a:lvl1pPr algn="l">
              <a:defRPr sz="2400">
                <a:solidFill>
                  <a:schemeClr val="tx1"/>
                </a:solidFill>
                <a:latin typeface="Times" charset="0"/>
                <a:ea typeface="ＭＳ Ｐゴシック" charset="0"/>
              </a:defRPr>
            </a:lvl1pPr>
            <a:lvl2pPr marL="455613" algn="l">
              <a:defRPr sz="2400">
                <a:solidFill>
                  <a:schemeClr val="tx1"/>
                </a:solidFill>
                <a:latin typeface="Times" charset="0"/>
                <a:ea typeface="ＭＳ Ｐゴシック" charset="0"/>
              </a:defRPr>
            </a:lvl2pPr>
            <a:lvl3pPr algn="l">
              <a:defRPr sz="2400">
                <a:solidFill>
                  <a:schemeClr val="tx1"/>
                </a:solidFill>
                <a:latin typeface="Times" charset="0"/>
                <a:ea typeface="ＭＳ Ｐゴシック" charset="0"/>
              </a:defRPr>
            </a:lvl3pPr>
            <a:lvl4pPr algn="l">
              <a:defRPr sz="2400">
                <a:solidFill>
                  <a:schemeClr val="tx1"/>
                </a:solidFill>
                <a:latin typeface="Times" charset="0"/>
                <a:ea typeface="ＭＳ Ｐゴシック" charset="0"/>
              </a:defRPr>
            </a:lvl4pPr>
            <a:lvl5pPr algn="l">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hangingPunct="0">
              <a:lnSpc>
                <a:spcPct val="55000"/>
              </a:lnSpc>
              <a:spcBef>
                <a:spcPct val="50000"/>
              </a:spcBef>
              <a:spcAft>
                <a:spcPct val="0"/>
              </a:spcAft>
              <a:defRPr/>
            </a:pPr>
            <a:r>
              <a:rPr lang="ja-JP" altLang="en-US" sz="2500" dirty="0">
                <a:solidFill>
                  <a:srgbClr val="FFFFFF"/>
                </a:solidFill>
                <a:latin typeface="宋体" charset="0"/>
                <a:ea typeface="宋体" charset="0"/>
                <a:cs typeface="宋体" charset="0"/>
                <a:sym typeface="Helvetica" charset="0"/>
              </a:rPr>
              <a:t>第</a:t>
            </a:r>
            <a:r>
              <a:rPr lang="zh-CN" altLang="en-US" sz="2500" dirty="0">
                <a:solidFill>
                  <a:srgbClr val="FFFFFF"/>
                </a:solidFill>
                <a:latin typeface="宋体" charset="0"/>
                <a:ea typeface="宋体" charset="0"/>
                <a:cs typeface="宋体" charset="0"/>
                <a:sym typeface="Helvetica" charset="0"/>
              </a:rPr>
              <a:t> </a:t>
            </a:r>
            <a:r>
              <a:rPr lang="ja-JP" altLang="en-US" sz="2500" dirty="0">
                <a:solidFill>
                  <a:srgbClr val="FFFFFF"/>
                </a:solidFill>
                <a:latin typeface="宋体" charset="0"/>
                <a:ea typeface="宋体" charset="0"/>
                <a:cs typeface="宋体" charset="0"/>
                <a:sym typeface="Helvetica" charset="0"/>
              </a:rPr>
              <a:t>一</a:t>
            </a:r>
            <a:r>
              <a:rPr lang="zh-CN" altLang="en-US" sz="2500" dirty="0">
                <a:solidFill>
                  <a:srgbClr val="FFFFFF"/>
                </a:solidFill>
                <a:latin typeface="宋体" charset="0"/>
                <a:ea typeface="宋体" charset="0"/>
                <a:cs typeface="宋体" charset="0"/>
                <a:sym typeface="Helvetica" charset="0"/>
              </a:rPr>
              <a:t> 节:</a:t>
            </a:r>
            <a:endParaRPr lang="en-US" altLang="zh-CN" sz="2500" dirty="0">
              <a:solidFill>
                <a:srgbClr val="FFFFFF"/>
              </a:solidFill>
              <a:latin typeface="宋体" charset="0"/>
              <a:ea typeface="宋体" charset="0"/>
              <a:cs typeface="宋体" charset="0"/>
              <a:sym typeface="Helvetica" charset="0"/>
            </a:endParaRPr>
          </a:p>
          <a:p>
            <a:pPr defTabSz="914400" fontAlgn="base" hangingPunct="0">
              <a:lnSpc>
                <a:spcPct val="55000"/>
              </a:lnSpc>
              <a:spcBef>
                <a:spcPct val="50000"/>
              </a:spcBef>
              <a:spcAft>
                <a:spcPct val="0"/>
              </a:spcAft>
              <a:defRPr/>
            </a:pPr>
            <a:r>
              <a:rPr lang="zh-CN" altLang="en-US" sz="2500" dirty="0">
                <a:solidFill>
                  <a:srgbClr val="FFFFFF"/>
                </a:solidFill>
                <a:latin typeface="宋体" charset="0"/>
                <a:ea typeface="宋体" charset="0"/>
                <a:cs typeface="宋体" charset="0"/>
                <a:sym typeface="Helvetica" charset="0"/>
              </a:rPr>
              <a:t>创世以前就存在</a:t>
            </a:r>
            <a:r>
              <a:rPr lang="en-US" altLang="zh-CN" sz="2500" dirty="0">
                <a:solidFill>
                  <a:srgbClr val="FFFFFF"/>
                </a:solidFill>
                <a:latin typeface="宋体" charset="0"/>
                <a:ea typeface="宋体" charset="0"/>
                <a:cs typeface="宋体" charset="0"/>
                <a:sym typeface="Helvetica" charset="0"/>
              </a:rPr>
              <a:t> </a:t>
            </a:r>
            <a:r>
              <a:rPr lang="zh-CN" altLang="en-US" sz="2500" dirty="0">
                <a:solidFill>
                  <a:srgbClr val="FFFFFF"/>
                </a:solidFill>
                <a:latin typeface="宋体" charset="0"/>
                <a:ea typeface="宋体" charset="0"/>
                <a:cs typeface="宋体" charset="0"/>
                <a:sym typeface="Helvetica" charset="0"/>
              </a:rPr>
              <a:t>有位格</a:t>
            </a:r>
          </a:p>
          <a:p>
            <a:pPr defTabSz="914400" fontAlgn="base" hangingPunct="0">
              <a:lnSpc>
                <a:spcPct val="55000"/>
              </a:lnSpc>
              <a:spcBef>
                <a:spcPct val="50000"/>
              </a:spcBef>
              <a:spcAft>
                <a:spcPct val="0"/>
              </a:spcAft>
              <a:defRPr/>
            </a:pPr>
            <a:r>
              <a:rPr lang="zh-CN" altLang="en-US" sz="2500" dirty="0">
                <a:solidFill>
                  <a:srgbClr val="FFFFFF"/>
                </a:solidFill>
                <a:latin typeface="宋体" charset="0"/>
                <a:ea typeface="宋体" charset="0"/>
                <a:cs typeface="宋体" charset="0"/>
                <a:sym typeface="Helvetica" charset="0"/>
              </a:rPr>
              <a:t>自有永有的神</a:t>
            </a:r>
          </a:p>
        </p:txBody>
      </p:sp>
      <p:sp>
        <p:nvSpPr>
          <p:cNvPr id="1282093" name="Text Box 45"/>
          <p:cNvSpPr txBox="1">
            <a:spLocks noChangeArrowheads="1"/>
          </p:cNvSpPr>
          <p:nvPr/>
        </p:nvSpPr>
        <p:spPr bwMode="auto">
          <a:xfrm>
            <a:off x="515938" y="6542088"/>
            <a:ext cx="890587"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defTabSz="914400" fontAlgn="base" hangingPunct="0">
              <a:spcBef>
                <a:spcPct val="50000"/>
              </a:spcBef>
              <a:spcAft>
                <a:spcPct val="0"/>
              </a:spcAft>
              <a:defRPr/>
            </a:pPr>
            <a:r>
              <a:rPr lang="en-US" altLang="zh-CN" sz="900">
                <a:solidFill>
                  <a:srgbClr val="FFFFFF"/>
                </a:solidFill>
                <a:latin typeface="Arial" charset="0"/>
                <a:ea typeface="宋体" charset="0"/>
                <a:cs typeface="宋体" charset="0"/>
                <a:sym typeface="Helvetica" charset="0"/>
              </a:rPr>
              <a:t>©2006 TBBMI</a:t>
            </a:r>
          </a:p>
        </p:txBody>
      </p:sp>
    </p:spTree>
    <p:extLst>
      <p:ext uri="{BB962C8B-B14F-4D97-AF65-F5344CB8AC3E}">
        <p14:creationId xmlns:p14="http://schemas.microsoft.com/office/powerpoint/2010/main" val="32341469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82062"/>
                                        </p:tgtEl>
                                        <p:attrNameLst>
                                          <p:attrName>style.visibility</p:attrName>
                                        </p:attrNameLst>
                                      </p:cBhvr>
                                      <p:to>
                                        <p:strVal val="visible"/>
                                      </p:to>
                                    </p:set>
                                    <p:anim calcmode="lin" valueType="num">
                                      <p:cBhvr additive="base">
                                        <p:cTn id="7" dur="1000" fill="hold"/>
                                        <p:tgtEl>
                                          <p:spTgt spid="1282062"/>
                                        </p:tgtEl>
                                        <p:attrNameLst>
                                          <p:attrName>ppt_x</p:attrName>
                                        </p:attrNameLst>
                                      </p:cBhvr>
                                      <p:tavLst>
                                        <p:tav tm="0">
                                          <p:val>
                                            <p:strVal val="#ppt_x"/>
                                          </p:val>
                                        </p:tav>
                                        <p:tav tm="100000">
                                          <p:val>
                                            <p:strVal val="#ppt_x"/>
                                          </p:val>
                                        </p:tav>
                                      </p:tavLst>
                                    </p:anim>
                                    <p:anim calcmode="lin" valueType="num">
                                      <p:cBhvr additive="base">
                                        <p:cTn id="8" dur="1000" fill="hold"/>
                                        <p:tgtEl>
                                          <p:spTgt spid="12820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82079"/>
                                        </p:tgtEl>
                                        <p:attrNameLst>
                                          <p:attrName>style.visibility</p:attrName>
                                        </p:attrNameLst>
                                      </p:cBhvr>
                                      <p:to>
                                        <p:strVal val="visible"/>
                                      </p:to>
                                    </p:set>
                                    <p:animEffect transition="in" filter="fade">
                                      <p:cBhvr>
                                        <p:cTn id="13" dur="1000"/>
                                        <p:tgtEl>
                                          <p:spTgt spid="128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2" grpId="0"/>
      <p:bldP spid="12820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rPr>
              <a:t>17</a:t>
            </a:r>
            <a:endParaRPr lang="en-US" sz="2400">
              <a:solidFill>
                <a:srgbClr val="000000"/>
              </a:solidFill>
              <a:latin typeface="Helvetica" charset="0"/>
              <a:ea typeface="ＭＳ Ｐゴシック" charset="0"/>
              <a:cs typeface="Helvetica" charset="0"/>
              <a:sym typeface="Helvetica" charset="0"/>
            </a:endParaRPr>
          </a:p>
        </p:txBody>
      </p:sp>
      <p:pic>
        <p:nvPicPr>
          <p:cNvPr id="26626" name="Picture 2" descr="John 1.3 jesus creating_adam.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6627" name="AutoShape 3"/>
          <p:cNvSpPr>
            <a:spLocks/>
          </p:cNvSpPr>
          <p:nvPr/>
        </p:nvSpPr>
        <p:spPr bwMode="auto">
          <a:xfrm>
            <a:off x="211138" y="284163"/>
            <a:ext cx="2278062" cy="4926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耶稣</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用地上的</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尘土造出</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亚当。</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约</a:t>
            </a:r>
            <a:r>
              <a:rPr lang="en-US" sz="3500">
                <a:solidFill>
                  <a:srgbClr val="FFFFFF"/>
                </a:solidFill>
                <a:latin typeface="Stencil" charset="0"/>
                <a:ea typeface="ＭＳ Ｐゴシック" charset="0"/>
                <a:cs typeface="Stencil" charset="0"/>
                <a:sym typeface="Stencil" charset="0"/>
              </a:rPr>
              <a:t>1:3</a:t>
            </a:r>
            <a:r>
              <a:rPr lang="ja-JP" altLang="en-US" sz="3500">
                <a:solidFill>
                  <a:srgbClr val="FFFFFF"/>
                </a:solidFill>
                <a:latin typeface="Stencil" charset="0"/>
                <a:ea typeface="ＭＳ Ｐゴシック" charset="0"/>
                <a:cs typeface="Stencil" charset="0"/>
                <a:sym typeface="Stencil" charset="0"/>
              </a:rPr>
              <a:t>；</a:t>
            </a:r>
            <a:endParaRPr lang="en-US" sz="35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3500">
                <a:solidFill>
                  <a:srgbClr val="FFFFFF"/>
                </a:solidFill>
                <a:latin typeface="Stencil" charset="0"/>
                <a:ea typeface="ＭＳ Ｐゴシック" charset="0"/>
                <a:cs typeface="Stencil" charset="0"/>
                <a:sym typeface="Stencil" charset="0"/>
              </a:rPr>
              <a:t>创</a:t>
            </a:r>
            <a:r>
              <a:rPr lang="en-US" sz="3500">
                <a:solidFill>
                  <a:srgbClr val="FFFFFF"/>
                </a:solidFill>
                <a:latin typeface="Stencil" charset="0"/>
                <a:ea typeface="ＭＳ Ｐゴシック" charset="0"/>
                <a:cs typeface="Stencil" charset="0"/>
                <a:sym typeface="Stencil" charset="0"/>
              </a:rPr>
              <a:t>2:7</a:t>
            </a:r>
            <a:endParaRPr lang="en-US" sz="24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41296112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553200" y="6435725"/>
            <a:ext cx="2133600"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b"/>
          <a:lstStyle/>
          <a:p>
            <a:pPr algn="r" fontAlgn="base" hangingPunct="0">
              <a:spcBef>
                <a:spcPct val="0"/>
              </a:spcBef>
              <a:spcAft>
                <a:spcPct val="0"/>
              </a:spcAft>
              <a:defRPr/>
            </a:pPr>
            <a:r>
              <a:rPr lang="en-US" sz="120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rPr>
              <a:t>18</a:t>
            </a:r>
            <a:endParaRPr lang="en-US" sz="2400">
              <a:solidFill>
                <a:srgbClr val="000000"/>
              </a:solidFill>
              <a:latin typeface="Helvetica" charset="0"/>
              <a:ea typeface="ＭＳ Ｐゴシック" charset="0"/>
              <a:cs typeface="Helvetica" charset="0"/>
              <a:sym typeface="Helvetica" charset="0"/>
            </a:endParaRPr>
          </a:p>
        </p:txBody>
      </p:sp>
      <p:pic>
        <p:nvPicPr>
          <p:cNvPr id="27650" name="Picture 2" descr="Jesus Creator-Adam Ev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 y="0"/>
            <a:ext cx="9218613"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651" name="AutoShape 3"/>
          <p:cNvSpPr>
            <a:spLocks/>
          </p:cNvSpPr>
          <p:nvPr/>
        </p:nvSpPr>
        <p:spPr bwMode="auto">
          <a:xfrm>
            <a:off x="6135688" y="3192463"/>
            <a:ext cx="2835275" cy="3692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18" tIns="45718" rIns="45718" bIns="45718"/>
          <a:lstStyle/>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耶稣造出</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亚当和夏娃</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约</a:t>
            </a:r>
            <a:r>
              <a:rPr lang="en-US" sz="4100">
                <a:solidFill>
                  <a:srgbClr val="FFFFFF"/>
                </a:solidFill>
                <a:latin typeface="Stencil" charset="0"/>
                <a:ea typeface="ＭＳ Ｐゴシック" charset="0"/>
                <a:cs typeface="Stencil" charset="0"/>
                <a:sym typeface="Stencil" charset="0"/>
              </a:rPr>
              <a:t>1:3</a:t>
            </a:r>
            <a:r>
              <a:rPr lang="ja-JP" altLang="en-US" sz="4100">
                <a:solidFill>
                  <a:srgbClr val="FFFFFF"/>
                </a:solidFill>
                <a:latin typeface="Stencil" charset="0"/>
                <a:ea typeface="ＭＳ Ｐゴシック" charset="0"/>
                <a:cs typeface="Stencil" charset="0"/>
                <a:sym typeface="Stencil" charset="0"/>
              </a:rPr>
              <a:t>；</a:t>
            </a:r>
            <a:endParaRPr lang="en-US" sz="4100" b="1">
              <a:solidFill>
                <a:srgbClr val="FFFFFF"/>
              </a:solidFill>
              <a:latin typeface="Stencil" charset="0"/>
              <a:ea typeface="ＭＳ Ｐゴシック" charset="0"/>
              <a:cs typeface="Stencil" charset="0"/>
              <a:sym typeface="Stencil" charset="0"/>
            </a:endParaRPr>
          </a:p>
          <a:p>
            <a:pPr fontAlgn="base" hangingPunct="0">
              <a:lnSpc>
                <a:spcPct val="115000"/>
              </a:lnSpc>
              <a:spcBef>
                <a:spcPts val="1000"/>
              </a:spcBef>
              <a:spcAft>
                <a:spcPct val="0"/>
              </a:spcAft>
              <a:defRPr/>
            </a:pPr>
            <a:r>
              <a:rPr lang="ja-JP" altLang="en-US" sz="4100">
                <a:solidFill>
                  <a:srgbClr val="FFFFFF"/>
                </a:solidFill>
                <a:latin typeface="Stencil" charset="0"/>
                <a:ea typeface="ＭＳ Ｐゴシック" charset="0"/>
                <a:cs typeface="Stencil" charset="0"/>
                <a:sym typeface="Stencil" charset="0"/>
              </a:rPr>
              <a:t>创</a:t>
            </a:r>
            <a:r>
              <a:rPr lang="en-US" sz="4100">
                <a:solidFill>
                  <a:srgbClr val="FFFFFF"/>
                </a:solidFill>
                <a:latin typeface="Stencil" charset="0"/>
                <a:ea typeface="ＭＳ Ｐゴシック" charset="0"/>
                <a:cs typeface="Stencil" charset="0"/>
                <a:sym typeface="Stencil" charset="0"/>
              </a:rPr>
              <a:t>2:21-23</a:t>
            </a:r>
            <a:endParaRPr lang="en-US" sz="2400">
              <a:solidFill>
                <a:srgbClr val="000000"/>
              </a:solidFill>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6742835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FB6A-5EEE-BF40-8D30-DFCF84D40AC6}"/>
              </a:ext>
            </a:extLst>
          </p:cNvPr>
          <p:cNvSpPr>
            <a:spLocks noGrp="1"/>
          </p:cNvSpPr>
          <p:nvPr>
            <p:ph type="title"/>
          </p:nvPr>
        </p:nvSpPr>
        <p:spPr>
          <a:xfrm>
            <a:off x="381000" y="152400"/>
            <a:ext cx="8610600" cy="1143000"/>
          </a:xfrm>
        </p:spPr>
        <p:txBody>
          <a:bodyPr/>
          <a:lstStyle/>
          <a:p>
            <a:pPr algn="l"/>
            <a:r>
              <a:rPr lang="en-US" altLang="en-US" sz="5400" dirty="0" err="1">
                <a:solidFill>
                  <a:srgbClr val="FFFFFF"/>
                </a:solidFill>
                <a:effectLst>
                  <a:outerShdw blurRad="38100" dist="38100" dir="2700000" algn="tl">
                    <a:srgbClr val="800000"/>
                  </a:outerShdw>
                </a:effectLst>
                <a:latin typeface="Arial" panose="020B0604020202020204" pitchFamily="34" charset="0"/>
                <a:ea typeface="ＭＳ Ｐゴシック" panose="020B0600070205080204" pitchFamily="34" charset="-128"/>
                <a:cs typeface="Arial" panose="020B0604020202020204" pitchFamily="34" charset="0"/>
              </a:rPr>
              <a:t>约翰福音</a:t>
            </a:r>
            <a:r>
              <a:rPr lang="en-US" altLang="en-US" sz="5400" dirty="0">
                <a:solidFill>
                  <a:srgbClr val="FFFFFF"/>
                </a:solidFill>
                <a:effectLst>
                  <a:outerShdw blurRad="38100" dist="38100" dir="2700000" algn="tl">
                    <a:srgbClr val="800000"/>
                  </a:outerShdw>
                </a:effectLst>
                <a:latin typeface="Arial" panose="020B0604020202020204" pitchFamily="34" charset="0"/>
                <a:ea typeface="ＭＳ Ｐゴシック" panose="020B0600070205080204" pitchFamily="34" charset="-128"/>
                <a:cs typeface="Arial" panose="020B0604020202020204" pitchFamily="34" charset="0"/>
              </a:rPr>
              <a:t> 6–8</a:t>
            </a:r>
          </a:p>
        </p:txBody>
      </p:sp>
      <p:sp>
        <p:nvSpPr>
          <p:cNvPr id="5" name="Text Placeholder 2">
            <a:extLst>
              <a:ext uri="{FF2B5EF4-FFF2-40B4-BE49-F238E27FC236}">
                <a16:creationId xmlns:a16="http://schemas.microsoft.com/office/drawing/2014/main" id="{3BCF7C4D-ABD7-0E42-9942-1C747C52311D}"/>
              </a:ext>
            </a:extLst>
          </p:cNvPr>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marR="0" lvl="0" indent="-342900" algn="ctr" defTabSz="914400" rtl="0" eaLnBrk="0" fontAlgn="base" latinLnBrk="0" hangingPunct="0">
              <a:lnSpc>
                <a:spcPct val="100000"/>
              </a:lnSpc>
              <a:spcBef>
                <a:spcPct val="20000"/>
              </a:spcBef>
              <a:spcAft>
                <a:spcPct val="0"/>
              </a:spcAft>
              <a:buClr>
                <a:srgbClr val="800000"/>
              </a:buClr>
              <a:buSzPct val="60000"/>
              <a:buFont typeface="Wingdings" charset="2"/>
              <a:buNone/>
              <a:tabLst/>
              <a:defRPr/>
            </a:pPr>
            <a:r>
              <a:rPr kumimoji="0" lang="en-US" sz="4800" b="0" i="0" u="none" strike="noStrike" kern="0" cap="none" spc="0" normalizeH="0" baseline="0" noProof="0" dirty="0" err="1">
                <a:ln>
                  <a:noFill/>
                </a:ln>
                <a:solidFill>
                  <a:srgbClr val="FFFFFF"/>
                </a:solidFill>
                <a:effectLst/>
                <a:uLnTx/>
                <a:uFillTx/>
                <a:latin typeface="Arial"/>
                <a:ea typeface="ＭＳ Ｐゴシック" charset="-128"/>
                <a:cs typeface="ＭＳ Ｐゴシック" charset="-128"/>
              </a:rPr>
              <a:t>面包</a:t>
            </a:r>
            <a:r>
              <a:rPr kumimoji="0" lang="zh-CN" altLang="en-US" sz="4800" b="0" i="0" u="none" strike="noStrike" kern="0" cap="none" spc="0" normalizeH="0" baseline="0" noProof="0" dirty="0">
                <a:ln>
                  <a:noFill/>
                </a:ln>
                <a:solidFill>
                  <a:srgbClr val="FFFFFF"/>
                </a:solidFill>
                <a:effectLst/>
                <a:uLnTx/>
                <a:uFillTx/>
                <a:latin typeface="Arial"/>
                <a:ea typeface="ＭＳ Ｐゴシック" charset="-128"/>
                <a:cs typeface="ＭＳ Ｐゴシック" charset="-128"/>
              </a:rPr>
              <a:t> </a:t>
            </a:r>
            <a:r>
              <a:rPr kumimoji="0" lang="en-US" sz="4800" b="0" i="0" u="none" strike="noStrike" kern="0" cap="none" spc="0" normalizeH="0" baseline="0" noProof="0" dirty="0">
                <a:ln>
                  <a:noFill/>
                </a:ln>
                <a:solidFill>
                  <a:srgbClr val="FFFFFF"/>
                </a:solidFill>
                <a:effectLst/>
                <a:uLnTx/>
                <a:uFillTx/>
                <a:latin typeface="Arial"/>
                <a:ea typeface="ＭＳ Ｐゴシック" charset="-128"/>
                <a:cs typeface="ＭＳ Ｐゴシック" charset="-128"/>
              </a:rPr>
              <a:t>6</a:t>
            </a:r>
          </a:p>
        </p:txBody>
      </p:sp>
      <p:sp>
        <p:nvSpPr>
          <p:cNvPr id="4" name="Text Placeholder 2">
            <a:extLst>
              <a:ext uri="{FF2B5EF4-FFF2-40B4-BE49-F238E27FC236}">
                <a16:creationId xmlns:a16="http://schemas.microsoft.com/office/drawing/2014/main" id="{64395FFF-AD2C-634D-9D52-72D5004E3823}"/>
              </a:ext>
            </a:extLst>
          </p:cNvPr>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marR="0" lvl="0" indent="-342900" algn="ctr" defTabSz="914400" rtl="0" eaLnBrk="0" fontAlgn="base" latinLnBrk="0" hangingPunct="0">
              <a:lnSpc>
                <a:spcPct val="100000"/>
              </a:lnSpc>
              <a:spcBef>
                <a:spcPct val="20000"/>
              </a:spcBef>
              <a:spcAft>
                <a:spcPct val="0"/>
              </a:spcAft>
              <a:buClr>
                <a:srgbClr val="800000"/>
              </a:buClr>
              <a:buSzPct val="60000"/>
              <a:buFont typeface="Wingdings" charset="2"/>
              <a:buNone/>
              <a:tabLst/>
              <a:defRPr/>
            </a:pPr>
            <a:r>
              <a:rPr kumimoji="0" lang="en-US" sz="4800" b="0" i="0" u="none" strike="noStrike" kern="0" cap="none" spc="0" normalizeH="0" baseline="0" noProof="0" dirty="0" err="1">
                <a:ln>
                  <a:noFill/>
                </a:ln>
                <a:solidFill>
                  <a:srgbClr val="FFFFFF"/>
                </a:solidFill>
                <a:effectLst/>
                <a:uLnTx/>
                <a:uFillTx/>
                <a:latin typeface="Arial"/>
                <a:ea typeface="ＭＳ Ｐゴシック" charset="-128"/>
                <a:cs typeface="ＭＳ Ｐゴシック" charset="-128"/>
              </a:rPr>
              <a:t>水</a:t>
            </a:r>
            <a:r>
              <a:rPr lang="zh-CN" altLang="en-US" sz="4800" kern="0" dirty="0">
                <a:solidFill>
                  <a:srgbClr val="FFFFFF"/>
                </a:solidFill>
                <a:latin typeface="Arial"/>
                <a:ea typeface="ＭＳ Ｐゴシック" charset="-128"/>
                <a:cs typeface="ＭＳ Ｐゴシック" charset="-128"/>
              </a:rPr>
              <a:t> </a:t>
            </a:r>
            <a:r>
              <a:rPr kumimoji="0" lang="en-US" sz="4800" b="0" i="0" u="none" strike="noStrike" kern="0" cap="none" spc="0" normalizeH="0" baseline="0" noProof="0" dirty="0">
                <a:ln>
                  <a:noFill/>
                </a:ln>
                <a:solidFill>
                  <a:srgbClr val="FFFFFF"/>
                </a:solidFill>
                <a:effectLst/>
                <a:uLnTx/>
                <a:uFillTx/>
                <a:latin typeface="Arial"/>
                <a:ea typeface="ＭＳ Ｐゴシック" charset="-128"/>
                <a:cs typeface="ＭＳ Ｐゴシック" charset="-128"/>
              </a:rPr>
              <a:t>7</a:t>
            </a:r>
          </a:p>
        </p:txBody>
      </p:sp>
      <p:sp>
        <p:nvSpPr>
          <p:cNvPr id="6" name="Text Placeholder 2">
            <a:extLst>
              <a:ext uri="{FF2B5EF4-FFF2-40B4-BE49-F238E27FC236}">
                <a16:creationId xmlns:a16="http://schemas.microsoft.com/office/drawing/2014/main" id="{0CC8BD84-A748-5B4B-AC15-E9FFF9C11476}"/>
              </a:ext>
            </a:extLst>
          </p:cNvPr>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marR="0" lvl="0" indent="-342900" algn="ctr" defTabSz="914400" rtl="0" eaLnBrk="0" fontAlgn="base" latinLnBrk="0" hangingPunct="0">
              <a:lnSpc>
                <a:spcPct val="100000"/>
              </a:lnSpc>
              <a:spcBef>
                <a:spcPct val="20000"/>
              </a:spcBef>
              <a:spcAft>
                <a:spcPct val="0"/>
              </a:spcAft>
              <a:buClr>
                <a:srgbClr val="800000"/>
              </a:buClr>
              <a:buSzPct val="60000"/>
              <a:buFont typeface="Wingdings" charset="2"/>
              <a:buNone/>
              <a:tabLst/>
              <a:defRPr/>
            </a:pPr>
            <a:r>
              <a:rPr kumimoji="0" lang="en-US" sz="4800" b="0" i="0" u="none" strike="noStrike" kern="0" cap="none" spc="0" normalizeH="0" baseline="0" noProof="0" dirty="0" err="1">
                <a:ln>
                  <a:noFill/>
                </a:ln>
                <a:solidFill>
                  <a:srgbClr val="FFFFFF"/>
                </a:solidFill>
                <a:effectLst/>
                <a:uLnTx/>
                <a:uFillTx/>
                <a:latin typeface="Arial"/>
                <a:ea typeface="ＭＳ Ｐゴシック" charset="-128"/>
                <a:cs typeface="ＭＳ Ｐゴシック" charset="-128"/>
              </a:rPr>
              <a:t>光</a:t>
            </a:r>
            <a:r>
              <a:rPr lang="zh-CN" altLang="en-US" sz="4800" kern="0" dirty="0">
                <a:solidFill>
                  <a:srgbClr val="FFFFFF"/>
                </a:solidFill>
                <a:latin typeface="Arial"/>
                <a:ea typeface="ＭＳ Ｐゴシック" charset="-128"/>
                <a:cs typeface="ＭＳ Ｐゴシック" charset="-128"/>
              </a:rPr>
              <a:t> </a:t>
            </a:r>
            <a:r>
              <a:rPr kumimoji="0" lang="en-US" sz="4800" b="0" i="0" u="none" strike="noStrike" kern="0" cap="none" spc="0" normalizeH="0" baseline="0" noProof="0" dirty="0">
                <a:ln>
                  <a:noFill/>
                </a:ln>
                <a:solidFill>
                  <a:srgbClr val="FFFFFF"/>
                </a:solidFill>
                <a:effectLst/>
                <a:uLnTx/>
                <a:uFillTx/>
                <a:latin typeface="Arial"/>
                <a:ea typeface="ＭＳ Ｐゴシック" charset="-128"/>
                <a:cs typeface="ＭＳ Ｐゴシック" charset="-128"/>
              </a:rPr>
              <a:t>8</a:t>
            </a:r>
          </a:p>
        </p:txBody>
      </p:sp>
      <p:pic>
        <p:nvPicPr>
          <p:cNvPr id="7" name="Picture 6" descr="bread.jpg">
            <a:extLst>
              <a:ext uri="{FF2B5EF4-FFF2-40B4-BE49-F238E27FC236}">
                <a16:creationId xmlns:a16="http://schemas.microsoft.com/office/drawing/2014/main" id="{D13FB4B9-F992-594F-AB23-AD6C0A62FC8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ater_3.jpg">
            <a:extLst>
              <a:ext uri="{FF2B5EF4-FFF2-40B4-BE49-F238E27FC236}">
                <a16:creationId xmlns:a16="http://schemas.microsoft.com/office/drawing/2014/main" id="{F340A6E9-29B7-2548-A5A5-6488112DBA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ight over ocean.JPG">
            <a:extLst>
              <a:ext uri="{FF2B5EF4-FFF2-40B4-BE49-F238E27FC236}">
                <a16:creationId xmlns:a16="http://schemas.microsoft.com/office/drawing/2014/main" id="{1C9E52D2-EE54-2E4F-9868-458EEEBE8A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5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8130" name="Picture 4" descr="8.19 Pharisee close 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Grp="1" noChangeArrowheads="1"/>
          </p:cNvSpPr>
          <p:nvPr>
            <p:ph type="title"/>
          </p:nvPr>
        </p:nvSpPr>
        <p:spPr>
          <a:xfrm rot="20766900">
            <a:off x="1266825" y="4670425"/>
            <a:ext cx="7889875" cy="1490663"/>
          </a:xfrm>
        </p:spPr>
        <p:txBody>
          <a:bodyPr/>
          <a:lstStyle/>
          <a:p>
            <a:pPr eaLnBrk="1" hangingPunct="1">
              <a:defRPr/>
            </a:pPr>
            <a:r>
              <a:rPr lang="en-US" sz="8000">
                <a:solidFill>
                  <a:srgbClr val="FFFFFF"/>
                </a:solidFill>
                <a:effectLst>
                  <a:outerShdw blurRad="38100" dist="38100" dir="2700000" algn="tl">
                    <a:srgbClr val="000000"/>
                  </a:outerShdw>
                </a:effectLst>
                <a:latin typeface="Arial" charset="0"/>
                <a:ea typeface="ＭＳ Ｐゴシック" charset="0"/>
              </a:rPr>
              <a:t>Who are you?!</a:t>
            </a:r>
          </a:p>
        </p:txBody>
      </p:sp>
      <p:sp>
        <p:nvSpPr>
          <p:cNvPr id="48132"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8:25 </a:t>
            </a:r>
          </a:p>
        </p:txBody>
      </p:sp>
    </p:spTree>
    <p:extLst>
      <p:ext uri="{BB962C8B-B14F-4D97-AF65-F5344CB8AC3E}">
        <p14:creationId xmlns:p14="http://schemas.microsoft.com/office/powerpoint/2010/main" val="25110073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9154" name="Picture 4" descr="8.14 Jesus in temp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15975"/>
            <a:ext cx="9144000"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3"/>
          <p:cNvSpPr>
            <a:spLocks noChangeArrowheads="1"/>
          </p:cNvSpPr>
          <p:nvPr/>
        </p:nvSpPr>
        <p:spPr bwMode="auto">
          <a:xfrm>
            <a:off x="762000" y="1874838"/>
            <a:ext cx="3960813" cy="4032250"/>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defRPr/>
            </a:pPr>
            <a:r>
              <a:rPr lang="en-US" sz="4400" b="1">
                <a:solidFill>
                  <a:srgbClr val="FFFFFF"/>
                </a:solidFill>
                <a:effectLst>
                  <a:outerShdw blurRad="38100" dist="38100" dir="2700000" algn="tl">
                    <a:srgbClr val="000000"/>
                  </a:outerShdw>
                </a:effectLst>
                <a:latin typeface="Arial" charset="0"/>
                <a:ea typeface="ＭＳ Ｐゴシック" charset="0"/>
                <a:cs typeface="ＭＳ Ｐゴシック" charset="0"/>
              </a:rPr>
              <a:t>Above </a:t>
            </a:r>
            <a:r>
              <a:rPr lang="en-US" sz="4400" b="1">
                <a:solidFill>
                  <a:srgbClr val="FFCC99"/>
                </a:solidFill>
                <a:effectLst>
                  <a:outerShdw blurRad="38100" dist="38100" dir="2700000" algn="tl">
                    <a:srgbClr val="000000"/>
                  </a:outerShdw>
                </a:effectLst>
                <a:latin typeface="Arial" charset="0"/>
                <a:ea typeface="ＭＳ Ｐゴシック" charset="0"/>
                <a:cs typeface="ＭＳ Ｐゴシック" charset="0"/>
              </a:rPr>
              <a:t> 	</a:t>
            </a:r>
          </a:p>
          <a:p>
            <a:pPr marL="342900" indent="-342900" defTabSz="914400" fontAlgn="base">
              <a:lnSpc>
                <a:spcPct val="200000"/>
              </a:lnSpc>
              <a:spcBef>
                <a:spcPct val="20000"/>
              </a:spcBef>
              <a:spcAft>
                <a:spcPct val="0"/>
              </a:spcAft>
              <a:buClr>
                <a:srgbClr val="800000"/>
              </a:buClr>
              <a:buSzPct val="60000"/>
              <a:defRPr/>
            </a:pPr>
            <a:r>
              <a:rPr lang="en-US" sz="4400" b="1">
                <a:solidFill>
                  <a:srgbClr val="FFFFFF"/>
                </a:solidFill>
                <a:effectLst>
                  <a:outerShdw blurRad="38100" dist="38100" dir="2700000" algn="tl">
                    <a:srgbClr val="000000"/>
                  </a:outerShdw>
                </a:effectLst>
                <a:latin typeface="Arial" charset="0"/>
                <a:ea typeface="ＭＳ Ｐゴシック" charset="0"/>
                <a:cs typeface="ＭＳ Ｐゴシック" charset="0"/>
              </a:rPr>
              <a:t>Eternal life		</a:t>
            </a:r>
            <a:endParaRPr lang="en-US" sz="4400" b="1">
              <a:solidFill>
                <a:srgbClr val="FF9933"/>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9940" name="Rectangle 4"/>
          <p:cNvSpPr>
            <a:spLocks noChangeArrowheads="1"/>
          </p:cNvSpPr>
          <p:nvPr/>
        </p:nvSpPr>
        <p:spPr bwMode="auto">
          <a:xfrm>
            <a:off x="4725988" y="1874838"/>
            <a:ext cx="3960812" cy="4032250"/>
          </a:xfrm>
          <a:prstGeom prst="rect">
            <a:avLst/>
          </a:prstGeom>
          <a:noFill/>
          <a:ln w="9525">
            <a:noFill/>
            <a:miter lim="800000"/>
            <a:headEnd/>
            <a:tailEnd/>
          </a:ln>
          <a:effectLst>
            <a:outerShdw blurRad="50800" dist="38100" dir="2700000">
              <a:srgbClr val="FFFFFF">
                <a:alpha val="43000"/>
              </a:srgbClr>
            </a:outerShdw>
          </a:effectLst>
        </p:spPr>
        <p:txBody>
          <a:bodyPr lIns="92075" tIns="46037" rIns="92075" bIns="46037"/>
          <a:lstStyle/>
          <a:p>
            <a:pPr marL="342900" indent="-342900" algn="r" defTabSz="914400" fontAlgn="base">
              <a:lnSpc>
                <a:spcPct val="200000"/>
              </a:lnSpc>
              <a:spcBef>
                <a:spcPct val="20000"/>
              </a:spcBef>
              <a:spcAft>
                <a:spcPct val="0"/>
              </a:spcAft>
              <a:buClr>
                <a:srgbClr val="800000"/>
              </a:buClr>
              <a:buSzPct val="60000"/>
              <a:defRPr/>
            </a:pPr>
            <a:r>
              <a:rPr lang="en-US" sz="4400" b="1">
                <a:solidFill>
                  <a:srgbClr val="000000"/>
                </a:solidFill>
                <a:effectLst>
                  <a:outerShdw blurRad="38100" dist="38100" dir="2700000" algn="tl">
                    <a:srgbClr val="FFFFFF"/>
                  </a:outerShdw>
                </a:effectLst>
                <a:latin typeface="Arial" charset="0"/>
                <a:ea typeface="ＭＳ Ｐゴシック" charset="0"/>
                <a:cs typeface="ＭＳ Ｐゴシック" charset="0"/>
              </a:rPr>
              <a:t>Below   	</a:t>
            </a:r>
          </a:p>
          <a:p>
            <a:pPr marL="342900" indent="-342900" algn="r" defTabSz="914400" fontAlgn="base">
              <a:lnSpc>
                <a:spcPct val="200000"/>
              </a:lnSpc>
              <a:spcBef>
                <a:spcPct val="20000"/>
              </a:spcBef>
              <a:spcAft>
                <a:spcPct val="0"/>
              </a:spcAft>
              <a:buClr>
                <a:srgbClr val="800000"/>
              </a:buClr>
              <a:buSzPct val="60000"/>
              <a:defRPr/>
            </a:pPr>
            <a:r>
              <a:rPr lang="en-US" sz="4400" b="1">
                <a:solidFill>
                  <a:srgbClr val="000000"/>
                </a:solidFill>
                <a:effectLst>
                  <a:outerShdw blurRad="38100" dist="38100" dir="2700000" algn="tl">
                    <a:srgbClr val="FFFFFF"/>
                  </a:outerShdw>
                </a:effectLst>
                <a:latin typeface="Arial" charset="0"/>
                <a:ea typeface="ＭＳ Ｐゴシック" charset="0"/>
                <a:cs typeface="ＭＳ Ｐゴシック" charset="0"/>
              </a:rPr>
              <a:t>Die in sins 		</a:t>
            </a:r>
          </a:p>
        </p:txBody>
      </p:sp>
      <p:sp>
        <p:nvSpPr>
          <p:cNvPr id="49158" name="Rectangle 2"/>
          <p:cNvSpPr txBox="1">
            <a:spLocks noChangeArrowheads="1"/>
          </p:cNvSpPr>
          <p:nvPr/>
        </p:nvSpPr>
        <p:spPr bwMode="auto">
          <a:xfrm>
            <a:off x="0" y="5181600"/>
            <a:ext cx="9144000" cy="1676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b="1" dirty="0">
                <a:solidFill>
                  <a:srgbClr val="FFFFFF"/>
                </a:solidFill>
                <a:latin typeface="Arial" charset="0"/>
                <a:cs typeface="Arial" charset="0"/>
              </a:rPr>
              <a:t>Jesus continued, </a:t>
            </a:r>
            <a:r>
              <a:rPr lang="en-US" altLang="ja-JP" b="1" dirty="0">
                <a:solidFill>
                  <a:srgbClr val="FFFFFF"/>
                </a:solidFill>
                <a:latin typeface="Arial" charset="0"/>
                <a:cs typeface="Arial" charset="0"/>
              </a:rPr>
              <a:t>"You are from below; I am from above. You belong to this world; I do not. </a:t>
            </a:r>
            <a:r>
              <a:rPr lang="en-US" altLang="ja-JP" b="1" baseline="30000" dirty="0">
                <a:solidFill>
                  <a:srgbClr val="FFFFFF"/>
                </a:solidFill>
                <a:latin typeface="Arial" charset="0"/>
                <a:cs typeface="Arial" charset="0"/>
              </a:rPr>
              <a:t>24 </a:t>
            </a:r>
            <a:r>
              <a:rPr lang="en-US" altLang="ja-JP" b="1" dirty="0">
                <a:solidFill>
                  <a:srgbClr val="FFFFFF"/>
                </a:solidFill>
                <a:latin typeface="Arial" charset="0"/>
                <a:cs typeface="Arial" charset="0"/>
              </a:rPr>
              <a:t>That is why I said that you will die in your sins; for unless you believe that I Am who I claim to be, you will die in your sins" (John 8:23-24).</a:t>
            </a:r>
            <a:endParaRPr lang="en-US" b="1" dirty="0">
              <a:solidFill>
                <a:srgbClr val="FFFFFF"/>
              </a:solidFill>
              <a:latin typeface="Arial" charset="0"/>
              <a:cs typeface="Arial" charset="0"/>
            </a:endParaRPr>
          </a:p>
        </p:txBody>
      </p:sp>
      <p:sp>
        <p:nvSpPr>
          <p:cNvPr id="36866" name="Rectangle 2"/>
          <p:cNvSpPr>
            <a:spLocks noGrp="1" noChangeArrowheads="1"/>
          </p:cNvSpPr>
          <p:nvPr>
            <p:ph type="title"/>
          </p:nvPr>
        </p:nvSpPr>
        <p:spPr>
          <a:xfrm>
            <a:off x="0" y="0"/>
            <a:ext cx="9144000" cy="1124744"/>
          </a:xfrm>
          <a:solidFill>
            <a:srgbClr val="000090"/>
          </a:solidFill>
        </p:spPr>
        <p:txBody>
          <a:bodyPr/>
          <a:lstStyle/>
          <a:p>
            <a:pPr eaLnBrk="1" hangingPunct="1">
              <a:lnSpc>
                <a:spcPct val="90000"/>
              </a:lnSpc>
              <a:defRPr/>
            </a:pP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My identity?  I am God!</a:t>
            </a: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  </a:t>
            </a:r>
            <a:br>
              <a:rPr lang="en-US" sz="4000" dirty="0">
                <a:effectLst>
                  <a:outerShdw blurRad="38100" dist="38100" dir="2700000" algn="tl">
                    <a:srgbClr val="000000"/>
                  </a:outerShdw>
                </a:effectLst>
                <a:latin typeface="Arial" charset="0"/>
                <a:ea typeface="ＭＳ Ｐゴシック" charset="0"/>
              </a:rPr>
            </a:br>
            <a:r>
              <a:rPr lang="en-US" sz="4000" dirty="0">
                <a:effectLst>
                  <a:outerShdw blurRad="38100" dist="38100" dir="2700000" algn="tl">
                    <a:srgbClr val="000000"/>
                  </a:outerShdw>
                </a:effectLst>
                <a:latin typeface="Arial" charset="0"/>
                <a:ea typeface="ＭＳ Ｐゴシック" charset="0"/>
              </a:rPr>
              <a:t>(John 8:25-30)  </a:t>
            </a:r>
          </a:p>
        </p:txBody>
      </p:sp>
    </p:spTree>
    <p:extLst>
      <p:ext uri="{BB962C8B-B14F-4D97-AF65-F5344CB8AC3E}">
        <p14:creationId xmlns:p14="http://schemas.microsoft.com/office/powerpoint/2010/main" val="36549019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3" name="Picture 4" descr="8.59 Jesus said I 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4975"/>
            <a:ext cx="91440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rot="21077106">
            <a:off x="746125" y="15875"/>
            <a:ext cx="7169150" cy="1914525"/>
          </a:xfrm>
          <a:effectLst>
            <a:outerShdw blurRad="63500" dist="35921" dir="2700000" algn="ctr" rotWithShape="0">
              <a:schemeClr val="bg1">
                <a:alpha val="74998"/>
              </a:schemeClr>
            </a:outerShdw>
          </a:effectLst>
        </p:spPr>
        <p:txBody>
          <a:bodyPr/>
          <a:lstStyle/>
          <a:p>
            <a:pPr marL="446088" indent="-446088" eaLnBrk="1" hangingPunct="1">
              <a:defRPr/>
            </a:pPr>
            <a:r>
              <a:rPr lang="en-US" dirty="0">
                <a:solidFill>
                  <a:srgbClr val="FFCC99"/>
                </a:solidFill>
                <a:effectLst/>
                <a:ea typeface="ＭＳ Ｐゴシック" charset="0"/>
              </a:rPr>
              <a:t> "Before Abraham was born, I Am!</a:t>
            </a:r>
            <a:r>
              <a:rPr lang="en-US" altLang="ja-JP" dirty="0">
                <a:solidFill>
                  <a:srgbClr val="FFCC99"/>
                </a:solidFill>
                <a:effectLst/>
                <a:ea typeface="ＭＳ Ｐゴシック" charset="0"/>
              </a:rPr>
              <a:t>"</a:t>
            </a:r>
            <a:r>
              <a:rPr lang="en-US" dirty="0">
                <a:solidFill>
                  <a:srgbClr val="FFCC99"/>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8:58 </a:t>
            </a:r>
          </a:p>
        </p:txBody>
      </p:sp>
    </p:spTree>
    <p:extLst>
      <p:ext uri="{BB962C8B-B14F-4D97-AF65-F5344CB8AC3E}">
        <p14:creationId xmlns:p14="http://schemas.microsoft.com/office/powerpoint/2010/main" val="395964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417 0.12303 L -0.00417 -0.59575 " pathEditMode="relative" rAng="0" ptsTypes="AA">
                                      <p:cBhvr>
                                        <p:cTn id="6" dur="2000" fill="hold"/>
                                        <p:tgtEl>
                                          <p:spTgt spid="43013"/>
                                        </p:tgtEl>
                                        <p:attrNameLst>
                                          <p:attrName>ppt_x</p:attrName>
                                          <p:attrName>ppt_y</p:attrName>
                                        </p:attrNameLst>
                                      </p:cBhvr>
                                      <p:rCtr x="0" y="-35939"/>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1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6.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A7A7A7"/>
      </a:dk2>
      <a:lt2>
        <a:srgbClr val="535353"/>
      </a:lt2>
      <a:accent1>
        <a:srgbClr val="727DE0"/>
      </a:accent1>
      <a:accent2>
        <a:srgbClr val="D54F41"/>
      </a:accent2>
      <a:accent3>
        <a:srgbClr val="FFFFFF"/>
      </a:accent3>
      <a:accent4>
        <a:srgbClr val="000000"/>
      </a:accent4>
      <a:accent5>
        <a:srgbClr val="BCBFED"/>
      </a:accent5>
      <a:accent6>
        <a:srgbClr val="C1473A"/>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E9E2B6"/>
        </a:solidFill>
        <a:ln w="25400" cap="flat" cmpd="sng" algn="ctr">
          <a:solidFill>
            <a:srgbClr val="727DE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45718" tIns="45718" rIns="45718" bIns="45718"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284</TotalTime>
  <Words>1144</Words>
  <Application>Microsoft Macintosh PowerPoint</Application>
  <PresentationFormat>On-screen Show (4:3)</PresentationFormat>
  <Paragraphs>148</Paragraphs>
  <Slides>26</Slides>
  <Notes>9</Notes>
  <HiddenSlides>5</HiddenSlides>
  <MMClips>0</MMClips>
  <ScaleCrop>false</ScaleCrop>
  <HeadingPairs>
    <vt:vector size="6" baseType="variant">
      <vt:variant>
        <vt:lpstr>Fonts Used</vt:lpstr>
      </vt:variant>
      <vt:variant>
        <vt:i4>18</vt:i4>
      </vt:variant>
      <vt:variant>
        <vt:lpstr>Theme</vt:lpstr>
      </vt:variant>
      <vt:variant>
        <vt:i4>11</vt:i4>
      </vt:variant>
      <vt:variant>
        <vt:lpstr>Slide Titles</vt:lpstr>
      </vt:variant>
      <vt:variant>
        <vt:i4>26</vt:i4>
      </vt:variant>
    </vt:vector>
  </HeadingPairs>
  <TitlesOfParts>
    <vt:vector size="55" baseType="lpstr">
      <vt:lpstr>ＭＳ Ｐゴシック</vt:lpstr>
      <vt:lpstr>NJ Chinese Simplified</vt:lpstr>
      <vt:lpstr>SimHei</vt:lpstr>
      <vt:lpstr>SimSun</vt:lpstr>
      <vt:lpstr>SimSun</vt:lpstr>
      <vt:lpstr>Tahoma Negreta</vt:lpstr>
      <vt:lpstr>Times New Roman Bold</vt:lpstr>
      <vt:lpstr>Arial</vt:lpstr>
      <vt:lpstr>Arial Narrow</vt:lpstr>
      <vt:lpstr>Calibri</vt:lpstr>
      <vt:lpstr>Comic Sans MS</vt:lpstr>
      <vt:lpstr>Engravers MT</vt:lpstr>
      <vt:lpstr>Helvetica</vt:lpstr>
      <vt:lpstr>Stencil</vt:lpstr>
      <vt:lpstr>Tahoma</vt:lpstr>
      <vt:lpstr>Times New Roman</vt:lpstr>
      <vt:lpstr>Wingdings</vt:lpstr>
      <vt:lpstr>Wingdings 2</vt:lpstr>
      <vt:lpstr>Generic</vt:lpstr>
      <vt:lpstr>1_Generic</vt:lpstr>
      <vt:lpstr>2_Generic</vt:lpstr>
      <vt:lpstr>預設簡報設計</vt:lpstr>
      <vt:lpstr>2_Office Theme</vt:lpstr>
      <vt:lpstr>49_Blank Presentation</vt:lpstr>
      <vt:lpstr>11_Default Design</vt:lpstr>
      <vt:lpstr>Office Theme</vt:lpstr>
      <vt:lpstr>2_Default Design</vt:lpstr>
      <vt:lpstr>4_Office Theme</vt:lpstr>
      <vt:lpstr>17_Default Design</vt:lpstr>
      <vt:lpstr>三位</vt:lpstr>
      <vt:lpstr>三位一体之图</vt:lpstr>
      <vt:lpstr>PowerPoint Presentation</vt:lpstr>
      <vt:lpstr>PowerPoint Presentation</vt:lpstr>
      <vt:lpstr>PowerPoint Presentation</vt:lpstr>
      <vt:lpstr>约翰福音 6–8</vt:lpstr>
      <vt:lpstr>Who are you?!</vt:lpstr>
      <vt:lpstr>"My identity?  I am God!"   (John 8:25-30)  </vt:lpstr>
      <vt:lpstr> "Before Abraham was born, I Am!" </vt:lpstr>
      <vt:lpstr>Christ's "I am…" Claims in John's Gospel</vt:lpstr>
      <vt:lpstr>"They picked up stones to throw at him" </vt:lpstr>
      <vt:lpstr>Colossians 1:15</vt:lpstr>
      <vt:lpstr>Colossians 1:16-18</vt:lpstr>
      <vt:lpstr>内窥原子</vt:lpstr>
      <vt:lpstr>希腊哲学</vt:lpstr>
      <vt:lpstr>希腊哲学</vt:lpstr>
      <vt:lpstr>希腊哲学</vt:lpstr>
      <vt:lpstr>希腊哲学</vt:lpstr>
      <vt:lpstr>关键节</vt:lpstr>
      <vt:lpstr>PowerPoint Presentation</vt:lpstr>
      <vt:lpstr>1. 因着基督的神性，神赐给我们与使徒们一样的信心</vt:lpstr>
      <vt:lpstr>“耶稣基督的仆人和使徒西门 • 彼得，写信给那靠着我们的神和救主耶稣基督的义，得着和我们同样宝贵信心的人" (彼得后书 1:1 新译本)</vt:lpstr>
      <vt:lpstr>1. 因着基督的神性，神赐给我们与使徒们一样的信心</vt:lpstr>
      <vt:lpstr>"愿恩惠平安，因你们确实认识神和我们的主耶稣，多多加给你们" (彼得后书 1:2 新译本)</vt:lpstr>
      <vt:lpstr>耶稣 • BibleStudyDownloads.org</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Deity of Christ</dc:title>
  <dc:creator>Rick Griffith</dc:creator>
  <cp:lastModifiedBy>Rick Griffith</cp:lastModifiedBy>
  <cp:revision>17</cp:revision>
  <dcterms:created xsi:type="dcterms:W3CDTF">2014-02-07T04:48:59Z</dcterms:created>
  <dcterms:modified xsi:type="dcterms:W3CDTF">2026-04-18T09:50:26Z</dcterms:modified>
</cp:coreProperties>
</file>