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9.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1.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2.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3.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4.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5.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6.xml" ContentType="application/vnd.openxmlformats-officedocument.theme+xml"/>
  <Override PartName="/ppt/slideLayouts/slideLayout203.xml" ContentType="application/vnd.openxmlformats-officedocument.presentationml.slideLayout+xml"/>
  <Override PartName="/ppt/theme/theme17.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8.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9.xml" ContentType="application/vnd.openxmlformats-officedocument.theme+xml"/>
  <Override PartName="/ppt/slideLayouts/slideLayout227.xml" ContentType="application/vnd.openxmlformats-officedocument.presentationml.slideLayout+xml"/>
  <Override PartName="/ppt/theme/theme20.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1.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theme/themeOverride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4.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5.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6.xml" ContentType="application/vnd.openxmlformats-officedocument.themeOverride+xml"/>
  <Override PartName="/ppt/notesSlides/notesSlide23.xml" ContentType="application/vnd.openxmlformats-officedocument.presentationml.notesSlide+xml"/>
  <Override PartName="/ppt/theme/themeOverride7.xml" ContentType="application/vnd.openxmlformats-officedocument.themeOverride+xml"/>
  <Override PartName="/ppt/notesSlides/notesSlide24.xml" ContentType="application/vnd.openxmlformats-officedocument.presentationml.notesSlide+xml"/>
  <Override PartName="/ppt/theme/themeOverride8.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9.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10.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6051" r:id="rId2"/>
    <p:sldMasterId id="2147486075" r:id="rId3"/>
    <p:sldMasterId id="2147491407" r:id="rId4"/>
    <p:sldMasterId id="2147505475" r:id="rId5"/>
    <p:sldMasterId id="2147505966" r:id="rId6"/>
    <p:sldMasterId id="2147505982" r:id="rId7"/>
    <p:sldMasterId id="2147505998" r:id="rId8"/>
    <p:sldMasterId id="2147506014" r:id="rId9"/>
    <p:sldMasterId id="2147506030" r:id="rId10"/>
    <p:sldMasterId id="2147508255" r:id="rId11"/>
    <p:sldMasterId id="2147508360" r:id="rId12"/>
    <p:sldMasterId id="2147508372" r:id="rId13"/>
    <p:sldMasterId id="2147508386" r:id="rId14"/>
    <p:sldMasterId id="2147508398" r:id="rId15"/>
    <p:sldMasterId id="2147508410" r:id="rId16"/>
    <p:sldMasterId id="2147508422" r:id="rId17"/>
    <p:sldMasterId id="2147508424" r:id="rId18"/>
    <p:sldMasterId id="2147508436" r:id="rId19"/>
    <p:sldMasterId id="2147508449" r:id="rId20"/>
    <p:sldMasterId id="2147508451" r:id="rId21"/>
    <p:sldMasterId id="2147508463" r:id="rId22"/>
  </p:sldMasterIdLst>
  <p:notesMasterIdLst>
    <p:notesMasterId r:id="rId83"/>
  </p:notesMasterIdLst>
  <p:handoutMasterIdLst>
    <p:handoutMasterId r:id="rId84"/>
  </p:handoutMasterIdLst>
  <p:sldIdLst>
    <p:sldId id="1831" r:id="rId23"/>
    <p:sldId id="1832" r:id="rId24"/>
    <p:sldId id="4133" r:id="rId25"/>
    <p:sldId id="4134" r:id="rId26"/>
    <p:sldId id="4135" r:id="rId27"/>
    <p:sldId id="4136" r:id="rId28"/>
    <p:sldId id="1255" r:id="rId29"/>
    <p:sldId id="1256" r:id="rId30"/>
    <p:sldId id="1257" r:id="rId31"/>
    <p:sldId id="1258" r:id="rId32"/>
    <p:sldId id="1259" r:id="rId33"/>
    <p:sldId id="1260" r:id="rId34"/>
    <p:sldId id="971" r:id="rId35"/>
    <p:sldId id="1635" r:id="rId36"/>
    <p:sldId id="980" r:id="rId37"/>
    <p:sldId id="1837" r:id="rId38"/>
    <p:sldId id="1838" r:id="rId39"/>
    <p:sldId id="1839" r:id="rId40"/>
    <p:sldId id="1840" r:id="rId41"/>
    <p:sldId id="1841" r:id="rId42"/>
    <p:sldId id="1842" r:id="rId43"/>
    <p:sldId id="1843" r:id="rId44"/>
    <p:sldId id="1844" r:id="rId45"/>
    <p:sldId id="1845" r:id="rId46"/>
    <p:sldId id="1846" r:id="rId47"/>
    <p:sldId id="1847" r:id="rId48"/>
    <p:sldId id="1848" r:id="rId49"/>
    <p:sldId id="1849" r:id="rId50"/>
    <p:sldId id="1850" r:id="rId51"/>
    <p:sldId id="1851" r:id="rId52"/>
    <p:sldId id="1852" r:id="rId53"/>
    <p:sldId id="1853" r:id="rId54"/>
    <p:sldId id="1854" r:id="rId55"/>
    <p:sldId id="1855" r:id="rId56"/>
    <p:sldId id="1856" r:id="rId57"/>
    <p:sldId id="1857" r:id="rId58"/>
    <p:sldId id="1858" r:id="rId59"/>
    <p:sldId id="1859" r:id="rId60"/>
    <p:sldId id="1860" r:id="rId61"/>
    <p:sldId id="1861" r:id="rId62"/>
    <p:sldId id="1862" r:id="rId63"/>
    <p:sldId id="1876" r:id="rId64"/>
    <p:sldId id="1863" r:id="rId65"/>
    <p:sldId id="1864" r:id="rId66"/>
    <p:sldId id="1877" r:id="rId67"/>
    <p:sldId id="1865" r:id="rId68"/>
    <p:sldId id="1866" r:id="rId69"/>
    <p:sldId id="1867" r:id="rId70"/>
    <p:sldId id="1868" r:id="rId71"/>
    <p:sldId id="1869" r:id="rId72"/>
    <p:sldId id="1870" r:id="rId73"/>
    <p:sldId id="1871" r:id="rId74"/>
    <p:sldId id="1872" r:id="rId75"/>
    <p:sldId id="1873" r:id="rId76"/>
    <p:sldId id="1874" r:id="rId77"/>
    <p:sldId id="1875" r:id="rId78"/>
    <p:sldId id="1878" r:id="rId79"/>
    <p:sldId id="979" r:id="rId80"/>
    <p:sldId id="1758" r:id="rId81"/>
    <p:sldId id="1879" r:id="rId8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2400"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2400"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2400"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2400"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0">
          <p15:clr>
            <a:srgbClr val="A4A3A4"/>
          </p15:clr>
        </p15:guide>
        <p15:guide id="2" orient="horz" pos="3386">
          <p15:clr>
            <a:srgbClr val="A4A3A4"/>
          </p15:clr>
        </p15:guide>
        <p15:guide id="3" orient="horz" pos="2523">
          <p15:clr>
            <a:srgbClr val="A4A3A4"/>
          </p15:clr>
        </p15:guide>
        <p15:guide id="4" orient="horz" pos="1390">
          <p15:clr>
            <a:srgbClr val="A4A3A4"/>
          </p15:clr>
        </p15:guide>
        <p15:guide id="5" pos="3787">
          <p15:clr>
            <a:srgbClr val="A4A3A4"/>
          </p15:clr>
        </p15:guide>
        <p15:guide id="6" pos="17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663300"/>
    <a:srgbClr val="004400"/>
    <a:srgbClr val="800000"/>
    <a:srgbClr val="BFBFBF"/>
    <a:srgbClr val="010201"/>
    <a:srgbClr val="000000"/>
    <a:srgbClr val="3166B3"/>
    <a:srgbClr val="000066"/>
    <a:srgbClr val="FFCC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0326" autoAdjust="0"/>
    <p:restoredTop sz="83351" autoAdjust="0"/>
  </p:normalViewPr>
  <p:slideViewPr>
    <p:cSldViewPr snapToGrid="0">
      <p:cViewPr varScale="1">
        <p:scale>
          <a:sx n="77" d="100"/>
          <a:sy n="77" d="100"/>
        </p:scale>
        <p:origin x="192" y="1416"/>
      </p:cViewPr>
      <p:guideLst>
        <p:guide orient="horz" pos="210"/>
        <p:guide orient="horz" pos="3386"/>
        <p:guide orient="horz" pos="2523"/>
        <p:guide orient="horz" pos="1390"/>
        <p:guide pos="3787"/>
        <p:guide pos="1790"/>
      </p:guideLst>
    </p:cSldViewPr>
  </p:slideViewPr>
  <p:outlineViewPr>
    <p:cViewPr>
      <p:scale>
        <a:sx n="33" d="100"/>
        <a:sy n="33" d="100"/>
      </p:scale>
      <p:origin x="0" y="21648"/>
    </p:cViewPr>
  </p:outlineViewPr>
  <p:notesTextViewPr>
    <p:cViewPr>
      <p:scale>
        <a:sx n="100" d="100"/>
        <a:sy n="100" d="100"/>
      </p:scale>
      <p:origin x="0" y="0"/>
    </p:cViewPr>
  </p:notesTextViewPr>
  <p:sorterViewPr>
    <p:cViewPr>
      <p:scale>
        <a:sx n="50" d="100"/>
        <a:sy n="50" d="100"/>
      </p:scale>
      <p:origin x="0" y="446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handoutMaster" Target="handoutMasters/handoutMaster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5" Type="http://schemas.openxmlformats.org/officeDocument/2006/relationships/slideMaster" Target="slideMasters/slideMaster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slide" Target="slides/slide42.xml"/><Relationship Id="rId69" Type="http://schemas.openxmlformats.org/officeDocument/2006/relationships/slide" Target="slides/slide47.xml"/><Relationship Id="rId77" Type="http://schemas.openxmlformats.org/officeDocument/2006/relationships/slide" Target="slides/slide55.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80" Type="http://schemas.openxmlformats.org/officeDocument/2006/relationships/slide" Target="slides/slide58.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7" Type="http://schemas.openxmlformats.org/officeDocument/2006/relationships/slideMaster" Target="slideMasters/slideMaster7.xml"/><Relationship Id="rId71" Type="http://schemas.openxmlformats.org/officeDocument/2006/relationships/slide" Target="slides/slide49.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theme" Target="theme/theme1.xml"/><Relationship Id="rId61" Type="http://schemas.openxmlformats.org/officeDocument/2006/relationships/slide" Target="slides/slide39.xml"/><Relationship Id="rId82" Type="http://schemas.openxmlformats.org/officeDocument/2006/relationships/slide" Target="slides/slide6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02" name="Rectangle 2"/>
          <p:cNvSpPr>
            <a:spLocks noGrp="1" noChangeArrowheads="1"/>
          </p:cNvSpPr>
          <p:nvPr>
            <p:ph type="hdr" sz="quarter"/>
          </p:nvPr>
        </p:nvSpPr>
        <p:spPr bwMode="auto">
          <a:xfrm>
            <a:off x="0" y="0"/>
            <a:ext cx="29718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spAutoFit/>
          </a:bodyPr>
          <a:lstStyle>
            <a:lvl1pPr>
              <a:defRPr sz="1200">
                <a:solidFill>
                  <a:schemeClr val="bg1"/>
                </a:solidFill>
              </a:defRPr>
            </a:lvl1pPr>
          </a:lstStyle>
          <a:p>
            <a:pPr>
              <a:defRPr/>
            </a:pPr>
            <a:endParaRPr lang="en-GB"/>
          </a:p>
        </p:txBody>
      </p:sp>
      <p:sp>
        <p:nvSpPr>
          <p:cNvPr id="512003" name="Rectangle 3"/>
          <p:cNvSpPr>
            <a:spLocks noGrp="1" noChangeArrowheads="1"/>
          </p:cNvSpPr>
          <p:nvPr>
            <p:ph type="dt" sz="quarter" idx="1"/>
          </p:nvPr>
        </p:nvSpPr>
        <p:spPr bwMode="auto">
          <a:xfrm>
            <a:off x="3886200" y="0"/>
            <a:ext cx="29718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spAutoFit/>
          </a:bodyPr>
          <a:lstStyle>
            <a:lvl1pPr algn="r">
              <a:defRPr sz="1200">
                <a:solidFill>
                  <a:schemeClr val="bg1"/>
                </a:solidFill>
              </a:defRPr>
            </a:lvl1pPr>
          </a:lstStyle>
          <a:p>
            <a:pPr>
              <a:defRPr/>
            </a:pPr>
            <a:endParaRPr lang="en-GB"/>
          </a:p>
        </p:txBody>
      </p:sp>
      <p:sp>
        <p:nvSpPr>
          <p:cNvPr id="512004" name="Rectangle 4"/>
          <p:cNvSpPr>
            <a:spLocks noGrp="1" noChangeArrowheads="1"/>
          </p:cNvSpPr>
          <p:nvPr>
            <p:ph type="ftr" sz="quarter" idx="2"/>
          </p:nvPr>
        </p:nvSpPr>
        <p:spPr bwMode="auto">
          <a:xfrm>
            <a:off x="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spAutoFit/>
          </a:bodyPr>
          <a:lstStyle>
            <a:lvl1pPr>
              <a:defRPr sz="1200">
                <a:solidFill>
                  <a:schemeClr val="bg1"/>
                </a:solidFill>
              </a:defRPr>
            </a:lvl1pPr>
          </a:lstStyle>
          <a:p>
            <a:pPr>
              <a:defRPr/>
            </a:pPr>
            <a:endParaRPr lang="en-GB"/>
          </a:p>
        </p:txBody>
      </p:sp>
      <p:sp>
        <p:nvSpPr>
          <p:cNvPr id="512005" name="Rectangle 5"/>
          <p:cNvSpPr>
            <a:spLocks noGrp="1" noChangeArrowheads="1"/>
          </p:cNvSpPr>
          <p:nvPr>
            <p:ph type="sldNum" sz="quarter" idx="3"/>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33F6B04B-6BB3-A54C-B414-F2B48D885091}" type="slidenum">
              <a:rPr lang="en-GB"/>
              <a:pPr>
                <a:defRPr/>
              </a:pPr>
              <a:t>‹#›</a:t>
            </a:fld>
            <a:endParaRPr lang="en-GB"/>
          </a:p>
        </p:txBody>
      </p:sp>
    </p:spTree>
    <p:extLst>
      <p:ext uri="{BB962C8B-B14F-4D97-AF65-F5344CB8AC3E}">
        <p14:creationId xmlns:p14="http://schemas.microsoft.com/office/powerpoint/2010/main" val="12892677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hdr" sz="quarter"/>
          </p:nvPr>
        </p:nvSpPr>
        <p:spPr bwMode="auto">
          <a:xfrm>
            <a:off x="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defRPr sz="1200">
                <a:solidFill>
                  <a:schemeClr val="bg1"/>
                </a:solidFill>
                <a:latin typeface="Comic Sans MS" pitchFamily="-111" charset="0"/>
                <a:ea typeface="+mn-ea"/>
                <a:cs typeface="+mn-cs"/>
              </a:defRPr>
            </a:lvl1pPr>
          </a:lstStyle>
          <a:p>
            <a:pPr>
              <a:defRPr/>
            </a:pPr>
            <a:endParaRPr lang="en-GB"/>
          </a:p>
        </p:txBody>
      </p:sp>
      <p:sp>
        <p:nvSpPr>
          <p:cNvPr id="349187" name="Rectangle 3"/>
          <p:cNvSpPr>
            <a:spLocks noGrp="1" noChangeArrowheads="1"/>
          </p:cNvSpPr>
          <p:nvPr>
            <p:ph type="dt" idx="1"/>
          </p:nvPr>
        </p:nvSpPr>
        <p:spPr bwMode="auto">
          <a:xfrm>
            <a:off x="388620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lgn="r">
              <a:defRPr sz="1200">
                <a:solidFill>
                  <a:schemeClr val="bg1"/>
                </a:solidFill>
                <a:latin typeface="Comic Sans MS" pitchFamily="-111" charset="0"/>
                <a:ea typeface="+mn-ea"/>
                <a:cs typeface="+mn-cs"/>
              </a:defRPr>
            </a:lvl1pPr>
          </a:lstStyle>
          <a:p>
            <a:pPr>
              <a:defRPr/>
            </a:pPr>
            <a:endParaRPr lang="en-GB"/>
          </a:p>
        </p:txBody>
      </p:sp>
      <p:sp>
        <p:nvSpPr>
          <p:cNvPr id="615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49189" name="Rectangle 5"/>
          <p:cNvSpPr>
            <a:spLocks noGrp="1" noChangeArrowheads="1"/>
          </p:cNvSpPr>
          <p:nvPr>
            <p:ph type="body" sz="quarter" idx="3"/>
          </p:nvPr>
        </p:nvSpPr>
        <p:spPr bwMode="auto">
          <a:xfrm>
            <a:off x="914400" y="4343400"/>
            <a:ext cx="5029200" cy="12271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49190" name="Rectangle 6"/>
          <p:cNvSpPr>
            <a:spLocks noGrp="1" noChangeArrowheads="1"/>
          </p:cNvSpPr>
          <p:nvPr>
            <p:ph type="ftr" sz="quarter" idx="4"/>
          </p:nvPr>
        </p:nvSpPr>
        <p:spPr bwMode="auto">
          <a:xfrm>
            <a:off x="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defRPr sz="1200">
                <a:solidFill>
                  <a:schemeClr val="bg1"/>
                </a:solidFill>
                <a:latin typeface="Comic Sans MS" pitchFamily="-111" charset="0"/>
                <a:ea typeface="+mn-ea"/>
                <a:cs typeface="+mn-cs"/>
              </a:defRPr>
            </a:lvl1pPr>
          </a:lstStyle>
          <a:p>
            <a:pPr>
              <a:defRPr/>
            </a:pPr>
            <a:endParaRPr lang="en-GB"/>
          </a:p>
        </p:txBody>
      </p:sp>
      <p:sp>
        <p:nvSpPr>
          <p:cNvPr id="349191" name="Rectangle 7"/>
          <p:cNvSpPr>
            <a:spLocks noGrp="1" noChangeArrowheads="1"/>
          </p:cNvSpPr>
          <p:nvPr>
            <p:ph type="sldNum" sz="quarter" idx="5"/>
          </p:nvPr>
        </p:nvSpPr>
        <p:spPr bwMode="auto">
          <a:xfrm>
            <a:off x="388620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7A1965BF-27EB-1845-89B5-B5ADA144D014}" type="slidenum">
              <a:rPr lang="en-GB"/>
              <a:pPr>
                <a:defRPr/>
              </a:pPr>
              <a:t>‹#›</a:t>
            </a:fld>
            <a:endParaRPr lang="en-GB"/>
          </a:p>
        </p:txBody>
      </p:sp>
    </p:spTree>
    <p:extLst>
      <p:ext uri="{BB962C8B-B14F-4D97-AF65-F5344CB8AC3E}">
        <p14:creationId xmlns:p14="http://schemas.microsoft.com/office/powerpoint/2010/main" val="297945024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airforcetimes.com/article/20131025/NEWS/310230013/Academy-makes-God-optional-cadets-oath"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latimesblogs.latimes.com/babylonbeyond/2008/04/iran-an-iranian.html"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www.latimes.com/news/nationworld/world/la-fg-jesus29apr29,1,177430.story" TargetMode="External"/><Relationship Id="rId5" Type="http://schemas.openxmlformats.org/officeDocument/2006/relationships/hyperlink" Target="http://twitter.com/share?url=http://latimesblogs.latimes.com/babylonbeyond/2008/04/iran-an-iranian.html&amp;text=IRAN:%20A%20Muslim%20actor%20as%20Jesus%20Christ%20&amp;via=latimesworld" TargetMode="External"/><Relationship Id="rId4" Type="http://schemas.openxmlformats.org/officeDocument/2006/relationships/hyperlink" Target="http://www.facebook.com/sharer.php?u=http://latimesblogs.latimes.com/babylonbeyond/2008/04/iran-an-iranian.html&amp;src=sp"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Slide 173</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59D073F0-1FAA-48A3-8F12-15C31A53A6AD}" type="slidenum">
              <a:rPr lang="en-GB" sz="1200">
                <a:solidFill>
                  <a:prstClr val="white"/>
                </a:solidFill>
              </a:rPr>
              <a:pPr/>
              <a:t>10</a:t>
            </a:fld>
            <a:endParaRPr lang="en-GB" sz="1200">
              <a:solidFill>
                <a:prstClr val="white"/>
              </a:solidFill>
            </a:endParaRPr>
          </a:p>
        </p:txBody>
      </p:sp>
      <p:sp>
        <p:nvSpPr>
          <p:cNvPr id="559106" name="Rectangle 2"/>
          <p:cNvSpPr>
            <a:spLocks noGrp="1" noRot="1" noChangeAspect="1" noChangeArrowheads="1" noTextEdit="1"/>
          </p:cNvSpPr>
          <p:nvPr>
            <p:ph type="sldImg"/>
          </p:nvPr>
        </p:nvSpPr>
        <p:spPr>
          <a:ln/>
        </p:spPr>
      </p:sp>
      <p:sp>
        <p:nvSpPr>
          <p:cNvPr id="559107"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GB"/>
              <a:t>This depiction of Christ was determined by collecting samples of first-century Jewish facial bone structures to provide a composite </a:t>
            </a:r>
            <a:r>
              <a:rPr lang="en-GB" altLang="en-US"/>
              <a:t>“</a:t>
            </a:r>
            <a:r>
              <a:rPr lang="en-GB"/>
              <a:t>average</a:t>
            </a:r>
            <a:r>
              <a:rPr lang="en-GB" altLang="en-US"/>
              <a:t>”</a:t>
            </a:r>
            <a:r>
              <a:rPr lang="en-GB"/>
              <a:t> man for that time.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A9090C38-A18B-455E-9FD0-95EB00894C7E}" type="slidenum">
              <a:rPr lang="en-GB" sz="1200">
                <a:solidFill>
                  <a:prstClr val="white"/>
                </a:solidFill>
              </a:rPr>
              <a:pPr/>
              <a:t>11</a:t>
            </a:fld>
            <a:endParaRPr lang="en-GB" sz="1200">
              <a:solidFill>
                <a:prstClr val="white"/>
              </a:solidFill>
            </a:endParaRPr>
          </a:p>
        </p:txBody>
      </p:sp>
      <p:sp>
        <p:nvSpPr>
          <p:cNvPr id="561154" name="Rectangle 2"/>
          <p:cNvSpPr>
            <a:spLocks noGrp="1" noRot="1" noChangeAspect="1" noChangeArrowheads="1" noTextEdit="1"/>
          </p:cNvSpPr>
          <p:nvPr>
            <p:ph type="sldImg"/>
          </p:nvPr>
        </p:nvSpPr>
        <p:spPr>
          <a:ln/>
        </p:spPr>
      </p:sp>
      <p:sp>
        <p:nvSpPr>
          <p:cNvPr id="561155"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GB"/>
              <a:t>My favourite instant coffee is the </a:t>
            </a:r>
            <a:r>
              <a:rPr lang="en-GB" altLang="en-US"/>
              <a:t>“</a:t>
            </a:r>
            <a:r>
              <a:rPr lang="en-GB"/>
              <a:t>American Flavour</a:t>
            </a:r>
            <a:r>
              <a:rPr lang="en-GB" altLang="en-US"/>
              <a:t>”</a:t>
            </a:r>
            <a:r>
              <a:rPr lang="en-GB"/>
              <a:t> Coffee King brand.  Interestingly, each packet shows a king drinking coffee.  Since America was established in rebellion to the King of England and the USA has never had a king, one wonders who this king is on the package!  Nevertheless, it does raise the issue of who really rules the world.  The book of Revelation is quite clear on this question as it removes all doubt in showing that Christ is the Ultimate Victor and Sovereign over all creation.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C4ED7323-F004-4114-B022-C7A419F83FF1}" type="slidenum">
              <a:rPr lang="en-GB" sz="1200">
                <a:solidFill>
                  <a:prstClr val="white"/>
                </a:solidFill>
              </a:rPr>
              <a:pPr/>
              <a:t>12</a:t>
            </a:fld>
            <a:endParaRPr lang="en-GB" sz="1200">
              <a:solidFill>
                <a:prstClr val="white"/>
              </a:solidFill>
            </a:endParaRPr>
          </a:p>
        </p:txBody>
      </p:sp>
      <p:sp>
        <p:nvSpPr>
          <p:cNvPr id="563202" name="Rectangle 2"/>
          <p:cNvSpPr>
            <a:spLocks noGrp="1" noRot="1" noChangeAspect="1" noChangeArrowheads="1" noTextEdit="1"/>
          </p:cNvSpPr>
          <p:nvPr>
            <p:ph type="sldImg"/>
          </p:nvPr>
        </p:nvSpPr>
        <p:spPr>
          <a:ln/>
        </p:spPr>
      </p:sp>
      <p:sp>
        <p:nvSpPr>
          <p:cNvPr id="563203"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34C9448-7FAE-9940-B389-D6EC2ACCA531}" type="slidenum">
              <a:rPr lang="en-GB" sz="1200">
                <a:solidFill>
                  <a:prstClr val="white"/>
                </a:solidFill>
              </a:rPr>
              <a:pPr/>
              <a:t>14</a:t>
            </a:fld>
            <a:endParaRPr lang="en-GB" sz="1200">
              <a:solidFill>
                <a:prstClr val="white"/>
              </a:solidFill>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1D3C068-AB14-F644-900C-CA9BF183F74A}" type="slidenum">
              <a:rPr lang="en-US" sz="1200">
                <a:solidFill>
                  <a:srgbClr val="000000"/>
                </a:solidFill>
                <a:latin typeface="Arial" charset="0"/>
              </a:rPr>
              <a:pPr/>
              <a:t>15</a:t>
            </a:fld>
            <a:endParaRPr lang="en-US" sz="1200">
              <a:solidFill>
                <a:srgbClr val="000000"/>
              </a:solidFill>
              <a:latin typeface="Arial"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9D8FC5-F997-8643-895E-CCF3D281C327}" type="slidenum">
              <a:rPr lang="en-GB" sz="1200">
                <a:solidFill>
                  <a:prstClr val="white"/>
                </a:solidFill>
              </a:rPr>
              <a:pPr/>
              <a:t>16</a:t>
            </a:fld>
            <a:endParaRPr lang="en-GB" sz="1200">
              <a:solidFill>
                <a:prstClr val="white"/>
              </a:solidFill>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17</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075DDCF-5EC8-4F24-B79C-6403337D4448}" type="slidenum">
              <a:rPr lang="en-GB" sz="1200">
                <a:solidFill>
                  <a:prstClr val="white"/>
                </a:solidFill>
              </a:rPr>
              <a:pPr/>
              <a:t>18</a:t>
            </a:fld>
            <a:endParaRPr lang="en-GB" sz="1200">
              <a:solidFill>
                <a:prstClr val="white"/>
              </a:solidFill>
            </a:endParaRPr>
          </a:p>
        </p:txBody>
      </p:sp>
      <p:sp>
        <p:nvSpPr>
          <p:cNvPr id="571394" name="Rectangle 2"/>
          <p:cNvSpPr>
            <a:spLocks noGrp="1" noRot="1" noChangeAspect="1" noChangeArrowheads="1" noTextEdit="1"/>
          </p:cNvSpPr>
          <p:nvPr>
            <p:ph type="sldImg"/>
          </p:nvPr>
        </p:nvSpPr>
        <p:spPr>
          <a:ln/>
        </p:spPr>
      </p:sp>
      <p:sp>
        <p:nvSpPr>
          <p:cNvPr id="571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E1DF89-A8A3-4585-A69A-C5CAE86A8C2A}" type="slidenum">
              <a:rPr lang="en-US" smtClean="0">
                <a:solidFill>
                  <a:prstClr val="black"/>
                </a:solidFill>
                <a:latin typeface="Calibri"/>
              </a:rPr>
              <a:pPr/>
              <a:t>22</a:t>
            </a:fld>
            <a:endParaRPr lang="en-US">
              <a:solidFill>
                <a:prstClr val="black"/>
              </a:solidFill>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26D268-44A2-4121-BF76-46423B289C7E}" type="slidenum">
              <a:rPr lang="en-US">
                <a:solidFill>
                  <a:prstClr val="black"/>
                </a:solidFill>
                <a:latin typeface="Calibri"/>
              </a:rPr>
              <a:pPr/>
              <a:t>23</a:t>
            </a:fld>
            <a:endParaRPr lang="en-US">
              <a:solidFill>
                <a:prstClr val="black"/>
              </a:solidFill>
              <a:latin typeface="Calibri"/>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2</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29</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"Tradition says that it was Domitian who sent John to the Isle of Patmos, a Roman penal colony off the coast of Asia Minor. This being the location of John</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exile, perhaps it is not surprising that the word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sea</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is found twenty-six times in his book" (Warren Wiersbe, Bible Exposition Commentary)</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30</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4FD8126-766F-5B41-B1B8-14EAF796F5CD}" type="slidenum">
              <a:rPr lang="en-US" sz="1200">
                <a:solidFill>
                  <a:srgbClr val="000000"/>
                </a:solidFill>
                <a:latin typeface="Arial" charset="0"/>
              </a:rPr>
              <a:pPr/>
              <a:t>31</a:t>
            </a:fld>
            <a:endParaRPr lang="en-US" sz="1200">
              <a:solidFill>
                <a:srgbClr val="000000"/>
              </a:solidFill>
              <a:latin typeface="Arial" charset="0"/>
            </a:endParaRPr>
          </a:p>
        </p:txBody>
      </p:sp>
      <p:sp>
        <p:nvSpPr>
          <p:cNvPr id="757762" name="Rectangle 2"/>
          <p:cNvSpPr>
            <a:spLocks noGrp="1" noRot="1" noChangeAspect="1" noChangeArrowheads="1"/>
          </p:cNvSpPr>
          <p:nvPr>
            <p:ph type="sldImg"/>
          </p:nvPr>
        </p:nvSpPr>
        <p:spPr>
          <a:xfrm>
            <a:off x="838200" y="457200"/>
            <a:ext cx="5181600" cy="3886200"/>
          </a:xfrm>
          <a:solidFill>
            <a:srgbClr val="FFFFFF"/>
          </a:solidFill>
          <a:ln/>
        </p:spPr>
      </p:sp>
      <p:sp>
        <p:nvSpPr>
          <p:cNvPr id="964611"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dirty="0">
                <a:latin typeface="Times New Roman" charset="0"/>
                <a:ea typeface="ＭＳ Ｐゴシック" charset="0"/>
                <a:cs typeface="ＭＳ Ｐゴシック" charset="0"/>
              </a:rPr>
              <a:t>Two factors will help us understand the historical situation in AD 95 with these churches scattered throughout the Empire:</a:t>
            </a:r>
          </a:p>
          <a:p>
            <a:pPr marL="228600" indent="-228600" eaLnBrk="1" hangingPunct="1">
              <a:buFontTx/>
              <a:buAutoNum type="arabicPeriod"/>
              <a:defRPr/>
            </a:pPr>
            <a:r>
              <a:rPr lang="en-US" dirty="0">
                <a:latin typeface="Times New Roman" charset="0"/>
                <a:ea typeface="ＭＳ Ｐゴシック" charset="0"/>
                <a:cs typeface="ＭＳ Ｐゴシック" charset="0"/>
              </a:rPr>
              <a:t>External persecution against the churches is noted in 1:9 [click] that began in Rome and spread by imperial edict</a:t>
            </a:r>
          </a:p>
          <a:p>
            <a:pPr marL="228600" indent="-228600" eaLnBrk="1" hangingPunct="1">
              <a:buFontTx/>
              <a:buAutoNum type="arabicPeriod"/>
              <a:defRPr/>
            </a:pPr>
            <a:r>
              <a:rPr lang="en-US" dirty="0">
                <a:latin typeface="Times New Roman" charset="0"/>
                <a:ea typeface="ＭＳ Ｐゴシック" charset="0"/>
                <a:cs typeface="ＭＳ Ｐゴシック" charset="0"/>
              </a:rPr>
              <a:t>Internal compromise within most churches is rebuked in chapters 2-3: division, false teaching, sinful living, self-centered luxurious lifestyles, etc.</a:t>
            </a:r>
          </a:p>
          <a:p>
            <a:pPr eaLnBrk="1" hangingPunct="1">
              <a:defRPr/>
            </a:pPr>
            <a:r>
              <a:rPr lang="en-US" dirty="0">
                <a:latin typeface="Times New Roman" charset="0"/>
                <a:ea typeface="ＭＳ Ｐゴシック" charset="0"/>
                <a:cs typeface="ＭＳ Ｐゴシック" charset="0"/>
              </a:rPr>
              <a:t>What evidence of internal compromise and eternal persecution do you see in your own experience today?  How can you relate?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32</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dirty="0"/>
              <a:t>The small island of Patmos is about 7.5 miles (12 km) long from north to south and at its widest is 6 miles (10 km) from east to west. It is the northernmost island of the Dodecanese. With an area of 13 square miles (35 sq. km) and a circumference of 25 miles (37 km), the volcanic island presents a largely rocky and treeless landscape"</a:t>
            </a:r>
            <a:r>
              <a:rPr lang="en-US" baseline="0" dirty="0"/>
              <a:t> (http://</a:t>
            </a:r>
            <a:r>
              <a:rPr lang="en-US" baseline="0" dirty="0" err="1"/>
              <a:t>www.bibleplaces.com</a:t>
            </a:r>
            <a:r>
              <a:rPr lang="en-US" baseline="0" dirty="0"/>
              <a:t>/</a:t>
            </a:r>
            <a:r>
              <a:rPr lang="en-US" baseline="0" dirty="0" err="1"/>
              <a:t>patmos.htm</a:t>
            </a:r>
            <a:r>
              <a:rPr lang="en-US" baseline="0" dirty="0"/>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33</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34</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35</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36</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dirty="0"/>
              <a:t>The most imposing building on the island is the Monastery of St. John the Theologian. Constructed by </a:t>
            </a:r>
            <a:r>
              <a:rPr lang="en-US" dirty="0" err="1"/>
              <a:t>Christodoulos</a:t>
            </a:r>
            <a:r>
              <a:rPr lang="en-US" dirty="0"/>
              <a:t> in 1088, the monastery is located in the town of </a:t>
            </a:r>
            <a:r>
              <a:rPr lang="en-US" dirty="0" err="1"/>
              <a:t>Chora</a:t>
            </a:r>
            <a:r>
              <a:rPr lang="en-US" dirty="0"/>
              <a:t> overlooking the harbor. With walls 50 feet (15 m) high, it was built like a fortress because of the threat from pirates. The monastery was built on top of the remains of a 4th century AD church and an earlier temple of Artemis. An inscription that mentions the temple of Artemis is displayed in the monastery</a:t>
            </a:r>
            <a:r>
              <a:rPr lang="fr-FR" dirty="0"/>
              <a:t>'</a:t>
            </a:r>
            <a:r>
              <a:rPr lang="en-US" dirty="0"/>
              <a:t>s museum"</a:t>
            </a:r>
            <a:r>
              <a:rPr lang="en-US" baseline="0" dirty="0"/>
              <a:t> (http://</a:t>
            </a:r>
            <a:r>
              <a:rPr lang="en-US" baseline="0" dirty="0" err="1"/>
              <a:t>www.bibleplaces.com</a:t>
            </a:r>
            <a:r>
              <a:rPr lang="en-US" baseline="0" dirty="0"/>
              <a:t>/</a:t>
            </a:r>
            <a:r>
              <a:rPr lang="en-US" baseline="0" dirty="0" err="1"/>
              <a:t>patmos.htm</a:t>
            </a:r>
            <a:r>
              <a:rPr lang="en-US" baseline="0" dirty="0"/>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37</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38</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A4ACB08-80DD-6F41-8ED0-1ADE0075B18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GB" dirty="0">
                <a:latin typeface="Times New Roman" charset="0"/>
                <a:ea typeface="ＭＳ Ｐゴシック" charset="0"/>
                <a:cs typeface="ＭＳ Ｐゴシック" charset="0"/>
              </a:rPr>
              <a:t>http://</a:t>
            </a:r>
            <a:r>
              <a:rPr lang="en-GB" dirty="0" err="1">
                <a:latin typeface="Times New Roman" charset="0"/>
                <a:ea typeface="ＭＳ Ｐゴシック" charset="0"/>
                <a:cs typeface="ＭＳ Ｐゴシック" charset="0"/>
              </a:rPr>
              <a:t>jonmcnaughton.com</a:t>
            </a:r>
            <a:r>
              <a:rPr lang="en-GB" dirty="0">
                <a:latin typeface="Times New Roman" charset="0"/>
                <a:ea typeface="ＭＳ Ｐゴシック" charset="0"/>
                <a:cs typeface="ＭＳ Ｐゴシック" charset="0"/>
              </a:rPr>
              <a:t>/content/</a:t>
            </a:r>
            <a:r>
              <a:rPr lang="en-GB" dirty="0" err="1">
                <a:latin typeface="Times New Roman" charset="0"/>
                <a:ea typeface="ＭＳ Ｐゴシック" charset="0"/>
                <a:cs typeface="ＭＳ Ｐゴシック" charset="0"/>
              </a:rPr>
              <a:t>ZoomDetailPages</a:t>
            </a:r>
            <a:r>
              <a:rPr lang="en-GB" dirty="0">
                <a:latin typeface="Times New Roman" charset="0"/>
                <a:ea typeface="ＭＳ Ｐゴシック" charset="0"/>
                <a:cs typeface="ＭＳ Ｐゴシック" charset="0"/>
              </a:rPr>
              <a:t>/</a:t>
            </a:r>
            <a:r>
              <a:rPr lang="en-GB" dirty="0" err="1">
                <a:latin typeface="Times New Roman" charset="0"/>
                <a:ea typeface="ＭＳ Ｐゴシック" charset="0"/>
                <a:cs typeface="ＭＳ Ｐゴシック" charset="0"/>
              </a:rPr>
              <a:t>OneNationUnderGod.html</a:t>
            </a:r>
            <a:endParaRPr lang="en-GB" dirty="0">
              <a:latin typeface="Times New Roman" charset="0"/>
              <a:ea typeface="ＭＳ Ｐゴシック" charset="0"/>
              <a:cs typeface="ＭＳ Ｐゴシック" charset="0"/>
            </a:endParaRPr>
          </a:p>
          <a:p>
            <a:r>
              <a:rPr lang="en-GB" dirty="0">
                <a:latin typeface="Times New Roman" charset="0"/>
                <a:ea typeface="ＭＳ Ｐゴシック" charset="0"/>
                <a:cs typeface="ＭＳ Ｐゴシック" charset="0"/>
              </a:rPr>
              <a:t>Interview with the Artist:</a:t>
            </a:r>
            <a:r>
              <a:rPr lang="en-GB" baseline="0" dirty="0">
                <a:latin typeface="Times New Roman" charset="0"/>
                <a:ea typeface="ＭＳ Ｐゴシック" charset="0"/>
                <a:cs typeface="ＭＳ Ｐゴシック" charset="0"/>
              </a:rPr>
              <a:t> http://</a:t>
            </a:r>
            <a:r>
              <a:rPr lang="en-GB" baseline="0" dirty="0" err="1">
                <a:latin typeface="Times New Roman" charset="0"/>
                <a:ea typeface="ＭＳ Ｐゴシック" charset="0"/>
                <a:cs typeface="ＭＳ Ｐゴシック" charset="0"/>
              </a:rPr>
              <a:t>jonmcnaughton.com</a:t>
            </a:r>
            <a:r>
              <a:rPr lang="en-GB" baseline="0" dirty="0">
                <a:latin typeface="Times New Roman" charset="0"/>
                <a:ea typeface="ＭＳ Ｐゴシック" charset="0"/>
                <a:cs typeface="ＭＳ Ｐゴシック" charset="0"/>
              </a:rPr>
              <a:t>/content/</a:t>
            </a:r>
            <a:r>
              <a:rPr lang="en-GB" baseline="0" dirty="0" err="1">
                <a:latin typeface="Times New Roman" charset="0"/>
                <a:ea typeface="ＭＳ Ｐゴシック" charset="0"/>
                <a:cs typeface="ＭＳ Ｐゴシック" charset="0"/>
              </a:rPr>
              <a:t>ZoomDetailPages</a:t>
            </a:r>
            <a:r>
              <a:rPr lang="en-GB" baseline="0" dirty="0">
                <a:latin typeface="Times New Roman" charset="0"/>
                <a:ea typeface="ＭＳ Ｐゴシック" charset="0"/>
                <a:cs typeface="ＭＳ Ｐゴシック" charset="0"/>
              </a:rPr>
              <a:t>/</a:t>
            </a:r>
            <a:r>
              <a:rPr lang="en-GB" baseline="0" dirty="0" err="1">
                <a:latin typeface="Times New Roman" charset="0"/>
                <a:ea typeface="ＭＳ Ｐゴシック" charset="0"/>
                <a:cs typeface="ＭＳ Ｐゴシック" charset="0"/>
              </a:rPr>
              <a:t>OneNationInterview.html</a:t>
            </a:r>
            <a:endParaRPr lang="en-GB"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544783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1881B0F-0C28-DE4B-B4AF-BE4CDB4394D0}" type="slidenum">
              <a:rPr lang="en-GB" sz="1200">
                <a:solidFill>
                  <a:srgbClr val="FFFFFF"/>
                </a:solidFill>
              </a:rPr>
              <a:pPr/>
              <a:t>39</a:t>
            </a:fld>
            <a:endParaRPr lang="en-GB" sz="1200">
              <a:solidFill>
                <a:srgbClr val="FFFFFF"/>
              </a:solidFill>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Times New Roman" charset="0"/>
                <a:ea typeface="SimSun" charset="0"/>
                <a:cs typeface="SimSun" charset="0"/>
              </a:defRPr>
            </a:lvl1pPr>
            <a:lvl2pPr marL="37931725" indent="-37474525" eaLnBrk="0" hangingPunct="0">
              <a:tabLst>
                <a:tab pos="723900" algn="l"/>
                <a:tab pos="1447800" algn="l"/>
                <a:tab pos="2171700" algn="l"/>
                <a:tab pos="2895600" algn="l"/>
              </a:tabLst>
              <a:defRPr sz="2400">
                <a:solidFill>
                  <a:schemeClr val="bg1"/>
                </a:solidFill>
                <a:latin typeface="Times New Roman" charset="0"/>
                <a:ea typeface="SimSun" charset="0"/>
                <a:cs typeface="SimSun" charset="0"/>
              </a:defRPr>
            </a:lvl2pPr>
            <a:lvl3pPr eaLnBrk="0" hangingPunct="0">
              <a:tabLst>
                <a:tab pos="723900" algn="l"/>
                <a:tab pos="1447800" algn="l"/>
                <a:tab pos="2171700" algn="l"/>
                <a:tab pos="2895600" algn="l"/>
              </a:tabLst>
              <a:defRPr sz="2400">
                <a:solidFill>
                  <a:schemeClr val="bg1"/>
                </a:solidFill>
                <a:latin typeface="Times New Roman" charset="0"/>
                <a:ea typeface="SimSun" charset="0"/>
                <a:cs typeface="SimSun" charset="0"/>
              </a:defRPr>
            </a:lvl3pPr>
            <a:lvl4pPr eaLnBrk="0" hangingPunct="0">
              <a:tabLst>
                <a:tab pos="723900" algn="l"/>
                <a:tab pos="1447800" algn="l"/>
                <a:tab pos="2171700" algn="l"/>
                <a:tab pos="2895600" algn="l"/>
              </a:tabLst>
              <a:defRPr sz="2400">
                <a:solidFill>
                  <a:schemeClr val="bg1"/>
                </a:solidFill>
                <a:latin typeface="Times New Roman" charset="0"/>
                <a:ea typeface="SimSun" charset="0"/>
                <a:cs typeface="SimSun" charset="0"/>
              </a:defRPr>
            </a:lvl4pPr>
            <a:lvl5pPr eaLnBrk="0" hangingPunct="0">
              <a:tabLst>
                <a:tab pos="723900" algn="l"/>
                <a:tab pos="1447800" algn="l"/>
                <a:tab pos="2171700" algn="l"/>
                <a:tab pos="2895600" algn="l"/>
              </a:tabLst>
              <a:defRPr sz="2400">
                <a:solidFill>
                  <a:schemeClr val="bg1"/>
                </a:solidFill>
                <a:latin typeface="Times New Roman" charset="0"/>
                <a:ea typeface="SimSun" charset="0"/>
                <a:cs typeface="SimSun" charset="0"/>
              </a:defRPr>
            </a:lvl5pPr>
            <a:lvl6pPr marL="457200" eaLnBrk="0" fontAlgn="base" hangingPunct="0">
              <a:spcBef>
                <a:spcPct val="0"/>
              </a:spcBef>
              <a:spcAft>
                <a:spcPct val="0"/>
              </a:spcAft>
              <a:tabLst>
                <a:tab pos="723900" algn="l"/>
                <a:tab pos="1447800" algn="l"/>
                <a:tab pos="2171700" algn="l"/>
                <a:tab pos="2895600" algn="l"/>
              </a:tabLst>
              <a:defRPr sz="2400">
                <a:solidFill>
                  <a:schemeClr val="bg1"/>
                </a:solidFill>
                <a:latin typeface="Times New Roman" charset="0"/>
                <a:ea typeface="SimSun" charset="0"/>
                <a:cs typeface="SimSun" charset="0"/>
              </a:defRPr>
            </a:lvl6pPr>
            <a:lvl7pPr marL="914400" eaLnBrk="0" fontAlgn="base" hangingPunct="0">
              <a:spcBef>
                <a:spcPct val="0"/>
              </a:spcBef>
              <a:spcAft>
                <a:spcPct val="0"/>
              </a:spcAft>
              <a:tabLst>
                <a:tab pos="723900" algn="l"/>
                <a:tab pos="1447800" algn="l"/>
                <a:tab pos="2171700" algn="l"/>
                <a:tab pos="2895600" algn="l"/>
              </a:tabLst>
              <a:defRPr sz="2400">
                <a:solidFill>
                  <a:schemeClr val="bg1"/>
                </a:solidFill>
                <a:latin typeface="Times New Roman" charset="0"/>
                <a:ea typeface="SimSun" charset="0"/>
                <a:cs typeface="SimSun" charset="0"/>
              </a:defRPr>
            </a:lvl7pPr>
            <a:lvl8pPr marL="1371600" eaLnBrk="0" fontAlgn="base" hangingPunct="0">
              <a:spcBef>
                <a:spcPct val="0"/>
              </a:spcBef>
              <a:spcAft>
                <a:spcPct val="0"/>
              </a:spcAft>
              <a:tabLst>
                <a:tab pos="723900" algn="l"/>
                <a:tab pos="1447800" algn="l"/>
                <a:tab pos="2171700" algn="l"/>
                <a:tab pos="2895600" algn="l"/>
              </a:tabLst>
              <a:defRPr sz="2400">
                <a:solidFill>
                  <a:schemeClr val="bg1"/>
                </a:solidFill>
                <a:latin typeface="Times New Roman" charset="0"/>
                <a:ea typeface="SimSun" charset="0"/>
                <a:cs typeface="SimSun" charset="0"/>
              </a:defRPr>
            </a:lvl8pPr>
            <a:lvl9pPr marL="1828800" eaLnBrk="0" fontAlgn="base" hangingPunct="0">
              <a:spcBef>
                <a:spcPct val="0"/>
              </a:spcBef>
              <a:spcAft>
                <a:spcPct val="0"/>
              </a:spcAft>
              <a:tabLst>
                <a:tab pos="723900" algn="l"/>
                <a:tab pos="1447800" algn="l"/>
                <a:tab pos="2171700" algn="l"/>
                <a:tab pos="2895600" algn="l"/>
              </a:tabLst>
              <a:defRPr sz="2400">
                <a:solidFill>
                  <a:schemeClr val="bg1"/>
                </a:solidFill>
                <a:latin typeface="Times New Roman" charset="0"/>
                <a:ea typeface="SimSun" charset="0"/>
                <a:cs typeface="SimSun" charset="0"/>
              </a:defRPr>
            </a:lvl9pPr>
          </a:lstStyle>
          <a:p>
            <a:pPr eaLnBrk="1" hangingPunct="1"/>
            <a:fld id="{1FC65222-D424-BD45-99DC-135E08ADCB70}" type="slidenum">
              <a:rPr lang="en-US" sz="1200">
                <a:solidFill>
                  <a:srgbClr val="000000"/>
                </a:solidFill>
                <a:cs typeface="Lucida Sans Unicode" charset="0"/>
              </a:rPr>
              <a:pPr eaLnBrk="1" hangingPunct="1"/>
              <a:t>40</a:t>
            </a:fld>
            <a:endParaRPr lang="en-US" sz="1200">
              <a:solidFill>
                <a:srgbClr val="000000"/>
              </a:solidFill>
              <a:cs typeface="Lucida Sans Unicode" charset="0"/>
            </a:endParaRPr>
          </a:p>
        </p:txBody>
      </p:sp>
      <p:sp>
        <p:nvSpPr>
          <p:cNvPr id="49155" name="Text Box 1"/>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Times New Roman" charset="0"/>
                <a:ea typeface="SimSun" charset="0"/>
                <a:cs typeface="SimSun" charset="0"/>
              </a:defRPr>
            </a:lvl1pPr>
            <a:lvl2pPr marL="37931725" indent="-37474525" eaLnBrk="0" hangingPunct="0">
              <a:defRPr sz="2400">
                <a:solidFill>
                  <a:schemeClr val="bg1"/>
                </a:solidFill>
                <a:latin typeface="Times New Roman" charset="0"/>
                <a:ea typeface="SimSun" charset="0"/>
                <a:cs typeface="SimSun" charset="0"/>
              </a:defRPr>
            </a:lvl2pPr>
            <a:lvl3pPr eaLnBrk="0" hangingPunct="0">
              <a:defRPr sz="2400">
                <a:solidFill>
                  <a:schemeClr val="bg1"/>
                </a:solidFill>
                <a:latin typeface="Times New Roman" charset="0"/>
                <a:ea typeface="SimSun" charset="0"/>
                <a:cs typeface="SimSun" charset="0"/>
              </a:defRPr>
            </a:lvl3pPr>
            <a:lvl4pPr eaLnBrk="0" hangingPunct="0">
              <a:defRPr sz="2400">
                <a:solidFill>
                  <a:schemeClr val="bg1"/>
                </a:solidFill>
                <a:latin typeface="Times New Roman" charset="0"/>
                <a:ea typeface="SimSun" charset="0"/>
                <a:cs typeface="SimSun" charset="0"/>
              </a:defRPr>
            </a:lvl4pPr>
            <a:lvl5pPr eaLnBrk="0" hangingPunct="0">
              <a:defRPr sz="2400">
                <a:solidFill>
                  <a:schemeClr val="bg1"/>
                </a:solidFill>
                <a:latin typeface="Times New Roman" charset="0"/>
                <a:ea typeface="SimSun" charset="0"/>
                <a:cs typeface="SimSun" charset="0"/>
              </a:defRPr>
            </a:lvl5pPr>
            <a:lvl6pPr marL="457200" eaLnBrk="0" fontAlgn="base" hangingPunct="0">
              <a:spcBef>
                <a:spcPct val="0"/>
              </a:spcBef>
              <a:spcAft>
                <a:spcPct val="0"/>
              </a:spcAft>
              <a:defRPr sz="2400">
                <a:solidFill>
                  <a:schemeClr val="bg1"/>
                </a:solidFill>
                <a:latin typeface="Times New Roman" charset="0"/>
                <a:ea typeface="SimSun" charset="0"/>
                <a:cs typeface="SimSun" charset="0"/>
              </a:defRPr>
            </a:lvl6pPr>
            <a:lvl7pPr marL="914400" eaLnBrk="0" fontAlgn="base" hangingPunct="0">
              <a:spcBef>
                <a:spcPct val="0"/>
              </a:spcBef>
              <a:spcAft>
                <a:spcPct val="0"/>
              </a:spcAft>
              <a:defRPr sz="2400">
                <a:solidFill>
                  <a:schemeClr val="bg1"/>
                </a:solidFill>
                <a:latin typeface="Times New Roman" charset="0"/>
                <a:ea typeface="SimSun" charset="0"/>
                <a:cs typeface="SimSun" charset="0"/>
              </a:defRPr>
            </a:lvl7pPr>
            <a:lvl8pPr marL="1371600" eaLnBrk="0" fontAlgn="base" hangingPunct="0">
              <a:spcBef>
                <a:spcPct val="0"/>
              </a:spcBef>
              <a:spcAft>
                <a:spcPct val="0"/>
              </a:spcAft>
              <a:defRPr sz="2400">
                <a:solidFill>
                  <a:schemeClr val="bg1"/>
                </a:solidFill>
                <a:latin typeface="Times New Roman" charset="0"/>
                <a:ea typeface="SimSun" charset="0"/>
                <a:cs typeface="SimSun" charset="0"/>
              </a:defRPr>
            </a:lvl8pPr>
            <a:lvl9pPr marL="1828800" eaLnBrk="0" fontAlgn="base" hangingPunct="0">
              <a:spcBef>
                <a:spcPct val="0"/>
              </a:spcBef>
              <a:spcAft>
                <a:spcPct val="0"/>
              </a:spcAft>
              <a:defRPr sz="2400">
                <a:solidFill>
                  <a:schemeClr val="bg1"/>
                </a:solidFill>
                <a:latin typeface="Times New Roman" charset="0"/>
                <a:ea typeface="SimSun" charset="0"/>
                <a:cs typeface="SimSun" charset="0"/>
              </a:defRPr>
            </a:lvl9pPr>
          </a:lstStyle>
          <a:p>
            <a:pPr eaLnBrk="1" hangingPunct="1"/>
            <a:endParaRPr lang="en-US">
              <a:solidFill>
                <a:prstClr val="white"/>
              </a:solidFill>
            </a:endParaRPr>
          </a:p>
        </p:txBody>
      </p:sp>
      <p:sp>
        <p:nvSpPr>
          <p:cNvPr id="49156" name="Text Box 2"/>
          <p:cNvSpPr txBox="1">
            <a:spLocks noGrp="1" noChangeArrowheads="1"/>
          </p:cNvSpPr>
          <p:nvPr>
            <p:ph type="body"/>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41</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Christ’s garments are those of a Judge-King, One with honor and authority. The white hair symbolizes His eternality, “the Ancient of Days” (Dan. 7:9, 13, 22). His eyes see all (Rev. 19:12; Heb. 4:12), enabling Him to judge righteously. His feet of burning brass also suggest judgment, since the brazen altar was the place where the fire consumed the sin offering. The Lord had come to judge the churches, and He would also judge the evil world system</a:t>
            </a:r>
            <a:r>
              <a:rPr lang="en-US" sz="1200" kern="1200">
                <a:solidFill>
                  <a:schemeClr val="tx1"/>
                </a:solidFill>
                <a:effectLst/>
                <a:latin typeface="Times New Roman" pitchFamily="-112" charset="0"/>
                <a:ea typeface="ＭＳ Ｐゴシック" pitchFamily="-108" charset="-128"/>
                <a:cs typeface="ＭＳ Ｐゴシック" pitchFamily="-108" charset="-128"/>
              </a:rPr>
              <a:t>. The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“sound of many waters” (Rev. 1:15) makes me think of Niagara Falls! Perhaps two ideas are suggested here: (1) Christ gathers together all the “streams of revelation” and is the Father’s “last Word” to man (Heb. 1:1–3); (2) He speaks with power and authority and must be heard. The sword from His mouth certainly represents the living Word of God (Heb. 4:12; Eph. 6:17). He fights His enemies by using His Word (Rev. 2:16; 19:19–21)”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Wiersbe</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5AF3014-9E08-F040-B671-B6BC9854C848}" type="slidenum">
              <a:rPr lang="en-GB" sz="1200">
                <a:solidFill>
                  <a:srgbClr val="FFFFFF"/>
                </a:solidFill>
              </a:rPr>
              <a:pPr/>
              <a:t>42</a:t>
            </a:fld>
            <a:endParaRPr lang="en-GB" sz="1200">
              <a:solidFill>
                <a:srgbClr val="FFFFFF"/>
              </a:solidFill>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45</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Christ</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garments are those of a Judge-King, One with honor and authority. The white hair symbolizes His eternality, "the Ancient of Days" (Dan. 7:9, 13, 22). His eyes see all (Rev. 19:12; Heb. 4:12), enabling Him to judge righteously. His feet of burning brass also suggest judgment, since the brazen altar was the place where the fire consumed the sin offering. The Lord had come to judge the churches, and He would also judge the evil world system"</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(Wiersbe).</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46</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"sound of many waters" (Rev. 1:15) makes me think of Niagara Falls! Perhaps two ideas are suggested here: (1) Christ gathers together all the "streams of revelation" and is the Father</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"last Word" to man (Heb. 1:1–3); (2) He speaks with power and authority and must be heard." (Wiersbe).</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5D29E9-2C0E-0A44-BBB3-66D1A58923C8}" type="slidenum">
              <a:rPr lang="en-GB" sz="1200">
                <a:solidFill>
                  <a:srgbClr val="FFFFFF"/>
                </a:solidFill>
              </a:rPr>
              <a:pPr/>
              <a:t>47</a:t>
            </a:fld>
            <a:endParaRPr lang="en-GB" sz="1200">
              <a:solidFill>
                <a:srgbClr val="FFFFFF"/>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sword from His mouth certainly represents the living Word of God (Heb. 4:12; Eph. 6:17). He fights His enemies by using His Word (Rev. 2:16; 19:19–21)" (Wiersbe).</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48</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49</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2B511CD-5DFC-0B4A-8D73-D51131AB3A04}" type="slidenum">
              <a:rPr lang="en-GB" sz="1200">
                <a:solidFill>
                  <a:prstClr val="white"/>
                </a:solidFill>
              </a:rPr>
              <a:pPr/>
              <a:t>50</a:t>
            </a:fld>
            <a:endParaRPr lang="en-GB" sz="1200">
              <a:solidFill>
                <a:prstClr val="white"/>
              </a:solidFill>
            </a:endParaRPr>
          </a:p>
        </p:txBody>
      </p:sp>
      <p:sp>
        <p:nvSpPr>
          <p:cNvPr id="765954" name="Rectangle 2"/>
          <p:cNvSpPr>
            <a:spLocks noGrp="1" noRot="1" noChangeAspect="1" noChangeArrowheads="1" noTextEdit="1"/>
          </p:cNvSpPr>
          <p:nvPr>
            <p:ph type="sldImg"/>
          </p:nvPr>
        </p:nvSpPr>
        <p:spPr>
          <a:ln/>
        </p:spPr>
      </p:sp>
      <p:sp>
        <p:nvSpPr>
          <p:cNvPr id="765955" name="Rectangle 3"/>
          <p:cNvSpPr>
            <a:spLocks noGrp="1" noChangeArrowheads="1"/>
          </p:cNvSpPr>
          <p:nvPr>
            <p:ph type="body" idx="1"/>
          </p:nvPr>
        </p:nvSpPr>
        <p:spPr>
          <a:xfrm>
            <a:off x="914400" y="4338638"/>
            <a:ext cx="5029200" cy="27463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A4ACB08-80DD-6F41-8ED0-1ADE0075B18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GB" dirty="0">
                <a:latin typeface="Times New Roman" charset="0"/>
                <a:ea typeface="ＭＳ Ｐゴシック" charset="0"/>
                <a:cs typeface="ＭＳ Ｐゴシック" charset="0"/>
              </a:rPr>
              <a:t>http://</a:t>
            </a:r>
            <a:r>
              <a:rPr lang="en-GB" dirty="0" err="1">
                <a:latin typeface="Times New Roman" charset="0"/>
                <a:ea typeface="ＭＳ Ｐゴシック" charset="0"/>
                <a:cs typeface="ＭＳ Ｐゴシック" charset="0"/>
              </a:rPr>
              <a:t>jonmcnaughton.com</a:t>
            </a:r>
            <a:r>
              <a:rPr lang="en-GB" dirty="0">
                <a:latin typeface="Times New Roman" charset="0"/>
                <a:ea typeface="ＭＳ Ｐゴシック" charset="0"/>
                <a:cs typeface="ＭＳ Ｐゴシック" charset="0"/>
              </a:rPr>
              <a:t>/content/</a:t>
            </a:r>
            <a:r>
              <a:rPr lang="en-GB" dirty="0" err="1">
                <a:latin typeface="Times New Roman" charset="0"/>
                <a:ea typeface="ＭＳ Ｐゴシック" charset="0"/>
                <a:cs typeface="ＭＳ Ｐゴシック" charset="0"/>
              </a:rPr>
              <a:t>ZoomDetailPages</a:t>
            </a:r>
            <a:r>
              <a:rPr lang="en-GB" dirty="0">
                <a:latin typeface="Times New Roman" charset="0"/>
                <a:ea typeface="ＭＳ Ｐゴシック" charset="0"/>
                <a:cs typeface="ＭＳ Ｐゴシック" charset="0"/>
              </a:rPr>
              <a:t>/</a:t>
            </a:r>
            <a:r>
              <a:rPr lang="en-GB" dirty="0" err="1">
                <a:latin typeface="Times New Roman" charset="0"/>
                <a:ea typeface="ＭＳ Ｐゴシック" charset="0"/>
                <a:cs typeface="ＭＳ Ｐゴシック" charset="0"/>
              </a:rPr>
              <a:t>OneNationUnderGod.html</a:t>
            </a:r>
            <a:endParaRPr lang="en-GB" dirty="0">
              <a:latin typeface="Times New Roman" charset="0"/>
              <a:ea typeface="ＭＳ Ｐゴシック" charset="0"/>
              <a:cs typeface="ＭＳ Ｐゴシック" charset="0"/>
            </a:endParaRPr>
          </a:p>
          <a:p>
            <a:r>
              <a:rPr lang="en-GB" dirty="0">
                <a:latin typeface="Times New Roman" charset="0"/>
                <a:ea typeface="ＭＳ Ｐゴシック" charset="0"/>
                <a:cs typeface="ＭＳ Ｐゴシック" charset="0"/>
              </a:rPr>
              <a:t>Interview with the Artist:</a:t>
            </a:r>
            <a:r>
              <a:rPr lang="en-GB" baseline="0" dirty="0">
                <a:latin typeface="Times New Roman" charset="0"/>
                <a:ea typeface="ＭＳ Ｐゴシック" charset="0"/>
                <a:cs typeface="ＭＳ Ｐゴシック" charset="0"/>
              </a:rPr>
              <a:t> http://</a:t>
            </a:r>
            <a:r>
              <a:rPr lang="en-GB" baseline="0" dirty="0" err="1">
                <a:latin typeface="Times New Roman" charset="0"/>
                <a:ea typeface="ＭＳ Ｐゴシック" charset="0"/>
                <a:cs typeface="ＭＳ Ｐゴシック" charset="0"/>
              </a:rPr>
              <a:t>jonmcnaughton.com</a:t>
            </a:r>
            <a:r>
              <a:rPr lang="en-GB" baseline="0" dirty="0">
                <a:latin typeface="Times New Roman" charset="0"/>
                <a:ea typeface="ＭＳ Ｐゴシック" charset="0"/>
                <a:cs typeface="ＭＳ Ｐゴシック" charset="0"/>
              </a:rPr>
              <a:t>/content/</a:t>
            </a:r>
            <a:r>
              <a:rPr lang="en-GB" baseline="0" dirty="0" err="1">
                <a:latin typeface="Times New Roman" charset="0"/>
                <a:ea typeface="ＭＳ Ｐゴシック" charset="0"/>
                <a:cs typeface="ＭＳ Ｐゴシック" charset="0"/>
              </a:rPr>
              <a:t>ZoomDetailPages</a:t>
            </a:r>
            <a:r>
              <a:rPr lang="en-GB" baseline="0" dirty="0">
                <a:latin typeface="Times New Roman" charset="0"/>
                <a:ea typeface="ＭＳ Ｐゴシック" charset="0"/>
                <a:cs typeface="ＭＳ Ｐゴシック" charset="0"/>
              </a:rPr>
              <a:t>/</a:t>
            </a:r>
            <a:r>
              <a:rPr lang="en-GB" baseline="0" dirty="0" err="1">
                <a:latin typeface="Times New Roman" charset="0"/>
                <a:ea typeface="ＭＳ Ｐゴシック" charset="0"/>
                <a:cs typeface="ＭＳ Ｐゴシック" charset="0"/>
              </a:rPr>
              <a:t>OneNationInterview.html</a:t>
            </a:r>
            <a:endParaRPr lang="en-GB"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258269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4287F4C-C64C-48CC-AE2D-AD77EFA89A3B}" type="slidenum">
              <a:rPr lang="en-GB" sz="1200">
                <a:solidFill>
                  <a:prstClr val="white"/>
                </a:solidFill>
              </a:rPr>
              <a:pPr/>
              <a:t>51</a:t>
            </a:fld>
            <a:endParaRPr lang="en-GB" sz="1200">
              <a:solidFill>
                <a:prstClr val="white"/>
              </a:solidFill>
            </a:endParaRPr>
          </a:p>
        </p:txBody>
      </p:sp>
      <p:sp>
        <p:nvSpPr>
          <p:cNvPr id="654338" name="Rectangle 1026"/>
          <p:cNvSpPr>
            <a:spLocks noGrp="1" noRot="1" noChangeAspect="1" noChangeArrowheads="1" noTextEdit="1"/>
          </p:cNvSpPr>
          <p:nvPr>
            <p:ph type="sldImg"/>
          </p:nvPr>
        </p:nvSpPr>
        <p:spPr>
          <a:ln/>
        </p:spPr>
      </p:sp>
      <p:sp>
        <p:nvSpPr>
          <p:cNvPr id="65433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1D3C068-AB14-F644-900C-CA9BF183F74A}" type="slidenum">
              <a:rPr lang="en-US" sz="1200">
                <a:solidFill>
                  <a:srgbClr val="000000"/>
                </a:solidFill>
                <a:latin typeface="Arial" charset="0"/>
              </a:rPr>
              <a:pPr/>
              <a:t>53</a:t>
            </a:fld>
            <a:endParaRPr lang="en-US" sz="1200">
              <a:solidFill>
                <a:srgbClr val="000000"/>
              </a:solidFill>
              <a:latin typeface="Arial"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6265FB0-3AE4-F74D-B961-0C3B795CD734}" type="slidenum">
              <a:rPr lang="en-GB" sz="1200">
                <a:solidFill>
                  <a:prstClr val="white"/>
                </a:solidFill>
              </a:rPr>
              <a:pPr/>
              <a:t>54</a:t>
            </a:fld>
            <a:endParaRPr lang="en-GB" sz="1200">
              <a:solidFill>
                <a:prstClr val="white"/>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69D8FC5-F997-8643-895E-CCF3D281C327}" type="slidenum">
              <a:rPr lang="en-GB" sz="1200">
                <a:solidFill>
                  <a:prstClr val="white"/>
                </a:solidFill>
              </a:rPr>
              <a:pPr/>
              <a:t>55</a:t>
            </a:fld>
            <a:endParaRPr lang="en-GB" sz="1200">
              <a:solidFill>
                <a:prstClr val="white"/>
              </a:solidFill>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56</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Jesus (Christology)  link</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A4ACB08-80DD-6F41-8ED0-1ADE0075B18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t>(</a:t>
            </a:r>
            <a:r>
              <a:rPr lang="en-US" dirty="0" err="1"/>
              <a:t>Newser</a:t>
            </a:r>
            <a:r>
              <a:rPr lang="en-US" dirty="0"/>
              <a:t> 25 Oct 2013) – An oath of honor uttered by Air Force cadets might be a little less godly from here on out. The service says cadets now have the option to skip the last phrase, "So help me God," reports the </a:t>
            </a:r>
            <a:r>
              <a:rPr lang="en-US" i="1" dirty="0">
                <a:hlinkClick r:id="rId3"/>
              </a:rPr>
              <a:t>Air Force Times</a:t>
            </a:r>
            <a:r>
              <a:rPr lang="en-US" dirty="0"/>
              <a:t>. The move comes in response to a group pushing for separation of church and state in the military, but it might not be enough to ward off a lawsuit. The Military Religious Freedom Foundation wanted the phrase cut entirely—the Air Force chose to keep it, but make it optional. </a:t>
            </a:r>
          </a:p>
          <a:p>
            <a:r>
              <a:rPr lang="en-US" dirty="0">
                <a:effectLst/>
              </a:rPr>
              <a:t>The full oath: "We will not lie, steal or cheat nor tolerate among us anyone who does. Furthermore, I resolve to do my duty and live honorably, so help me God." The founder of the MRFF calls it unconstitutional, though he </a:t>
            </a:r>
            <a:r>
              <a:rPr lang="en-US" dirty="0" err="1">
                <a:effectLst/>
              </a:rPr>
              <a:t>wouldn</a:t>
            </a:r>
            <a:r>
              <a:rPr lang="fr-FR" dirty="0">
                <a:effectLst/>
              </a:rPr>
              <a:t>'</a:t>
            </a:r>
            <a:r>
              <a:rPr lang="en-US" dirty="0">
                <a:effectLst/>
              </a:rPr>
              <a:t>t object if cadets continued to say the phrase even if it were stripped from the official oath. "They can swear so help me God, so help me Allah, so help me Spider-Man. But when you have it there, that is a noxious violation of separation of church and state."</a:t>
            </a:r>
          </a:p>
          <a:p>
            <a:endParaRPr lang="en-GB" dirty="0">
              <a:latin typeface="Times New Roman" charset="0"/>
              <a:ea typeface="ＭＳ Ｐゴシック" charset="0"/>
              <a:cs typeface="ＭＳ Ｐゴシック" charset="0"/>
            </a:endParaRPr>
          </a:p>
          <a:p>
            <a:r>
              <a:rPr lang="zh-CN" altLang="en-US" b="1" dirty="0"/>
              <a:t>（</a:t>
            </a:r>
            <a:r>
              <a:rPr lang="en-US" altLang="zh-CN" b="1" dirty="0"/>
              <a:t>Newser</a:t>
            </a:r>
            <a:r>
              <a:rPr lang="zh-CN" altLang="en-US" b="1" dirty="0"/>
              <a:t>，</a:t>
            </a:r>
            <a:r>
              <a:rPr lang="en-US" altLang="zh-CN" b="1" dirty="0"/>
              <a:t>2013</a:t>
            </a:r>
            <a:r>
              <a:rPr lang="zh-CN" altLang="en-US" b="1" dirty="0"/>
              <a:t>年</a:t>
            </a:r>
            <a:r>
              <a:rPr lang="en-US" altLang="zh-CN" b="1" dirty="0"/>
              <a:t>10</a:t>
            </a:r>
            <a:r>
              <a:rPr lang="zh-CN" altLang="en-US" b="1" dirty="0"/>
              <a:t>月</a:t>
            </a:r>
            <a:r>
              <a:rPr lang="en-US" altLang="zh-CN" b="1" dirty="0"/>
              <a:t>25</a:t>
            </a:r>
            <a:r>
              <a:rPr lang="zh-CN" altLang="en-US" b="1" dirty="0"/>
              <a:t>日）</a:t>
            </a:r>
            <a:r>
              <a:rPr lang="zh-CN" altLang="en-US" dirty="0"/>
              <a:t> </a:t>
            </a:r>
            <a:r>
              <a:rPr lang="en-US" altLang="zh-CN" dirty="0"/>
              <a:t>—— </a:t>
            </a:r>
            <a:r>
              <a:rPr lang="zh-CN" altLang="en-US" dirty="0"/>
              <a:t>从今以后，</a:t>
            </a:r>
            <a:r>
              <a:rPr lang="zh-CN" altLang="en-US" b="1" dirty="0"/>
              <a:t>美国空军学员誓言</a:t>
            </a:r>
            <a:r>
              <a:rPr lang="zh-CN" altLang="en-US" dirty="0"/>
              <a:t> 可能会少一些宗教色彩。据 </a:t>
            </a:r>
            <a:r>
              <a:rPr lang="en-US" altLang="zh-CN" b="1" dirty="0"/>
              <a:t>《</a:t>
            </a:r>
            <a:r>
              <a:rPr lang="zh-CN" altLang="en-US" b="1" dirty="0"/>
              <a:t>空军时报</a:t>
            </a:r>
            <a:r>
              <a:rPr lang="en-US" altLang="zh-CN" b="1" dirty="0"/>
              <a:t>》</a:t>
            </a:r>
            <a:r>
              <a:rPr lang="zh-CN" altLang="en-US" b="1" dirty="0"/>
              <a:t>（</a:t>
            </a:r>
            <a:r>
              <a:rPr lang="en-US" altLang="zh-CN" b="1" dirty="0"/>
              <a:t>Air Force Times</a:t>
            </a:r>
            <a:r>
              <a:rPr lang="zh-CN" altLang="en-US" b="1" dirty="0"/>
              <a:t>）</a:t>
            </a:r>
            <a:r>
              <a:rPr lang="en-US" altLang="zh-CN" dirty="0"/>
              <a:t> </a:t>
            </a:r>
            <a:r>
              <a:rPr lang="zh-CN" altLang="en-US" dirty="0"/>
              <a:t>报道，空军表示，学员现在可以选择</a:t>
            </a:r>
            <a:r>
              <a:rPr lang="zh-CN" altLang="en-US" b="1" dirty="0"/>
              <a:t>跳过誓言的最后一句：“愿上帝帮助我”（</a:t>
            </a:r>
            <a:r>
              <a:rPr lang="en-US" altLang="zh-CN" b="1" dirty="0"/>
              <a:t>So help me God</a:t>
            </a:r>
            <a:r>
              <a:rPr lang="zh-CN" altLang="en-US" b="1" dirty="0"/>
              <a:t>）</a:t>
            </a:r>
            <a:r>
              <a:rPr lang="zh-CN" altLang="en-US" dirty="0"/>
              <a:t>。</a:t>
            </a:r>
          </a:p>
          <a:p>
            <a:r>
              <a:rPr lang="zh-CN" altLang="en-US" dirty="0"/>
              <a:t>这一决定是对</a:t>
            </a:r>
            <a:r>
              <a:rPr lang="zh-CN" altLang="en-US" b="1" dirty="0"/>
              <a:t>一群推动军中政教分离的团体</a:t>
            </a:r>
            <a:r>
              <a:rPr lang="zh-CN" altLang="en-US" dirty="0"/>
              <a:t>的回应，但这可能仍不足以避免诉讼。</a:t>
            </a:r>
            <a:r>
              <a:rPr lang="zh-CN" altLang="en-US" b="1" dirty="0"/>
              <a:t>军事宗教自由基金会（</a:t>
            </a:r>
            <a:r>
              <a:rPr lang="en-US" altLang="zh-CN" b="1" dirty="0"/>
              <a:t>MRFF</a:t>
            </a:r>
            <a:r>
              <a:rPr lang="zh-CN" altLang="en-US" b="1" dirty="0"/>
              <a:t>）</a:t>
            </a:r>
            <a:r>
              <a:rPr lang="en-US" altLang="zh-CN" dirty="0"/>
              <a:t> </a:t>
            </a:r>
            <a:r>
              <a:rPr lang="zh-CN" altLang="en-US" dirty="0"/>
              <a:t>希望</a:t>
            </a:r>
            <a:r>
              <a:rPr lang="zh-CN" altLang="en-US" b="1" dirty="0"/>
              <a:t>完全删除</a:t>
            </a:r>
            <a:r>
              <a:rPr lang="zh-CN" altLang="en-US" dirty="0"/>
              <a:t> 这句话，而空军则选择</a:t>
            </a:r>
            <a:r>
              <a:rPr lang="zh-CN" altLang="en-US" b="1" dirty="0"/>
              <a:t>保留它，但使其成为可选项</a:t>
            </a:r>
            <a:r>
              <a:rPr lang="zh-CN" altLang="en-US" dirty="0"/>
              <a:t>。</a:t>
            </a:r>
          </a:p>
          <a:p>
            <a:r>
              <a:rPr lang="zh-CN" altLang="en-US" b="1" dirty="0"/>
              <a:t>完整誓言如下：</a:t>
            </a:r>
            <a:br>
              <a:rPr lang="zh-CN" altLang="en-US" dirty="0"/>
            </a:br>
            <a:r>
              <a:rPr lang="zh-CN" altLang="en-US" b="1" dirty="0"/>
              <a:t>“我们不会撒谎、偷窃或欺骗，也不会容忍任何这样做的人在我们中间。此外，我决心履行我的职责，光明正大地生活，愿上帝帮助我。”</a:t>
            </a:r>
            <a:endParaRPr lang="zh-CN" altLang="en-US" dirty="0"/>
          </a:p>
          <a:p>
            <a:r>
              <a:rPr lang="en-US" altLang="zh-CN" b="1" dirty="0"/>
              <a:t>MRFF </a:t>
            </a:r>
            <a:r>
              <a:rPr lang="zh-CN" altLang="en-US" b="1" dirty="0"/>
              <a:t>创始人认为这一誓言不符合宪法，</a:t>
            </a:r>
            <a:r>
              <a:rPr lang="zh-CN" altLang="en-US" dirty="0"/>
              <a:t> 尽管他不会反对学员在官方誓言中删除该短语后，仍然自行选择说这句话。他表示：</a:t>
            </a:r>
            <a:br>
              <a:rPr lang="zh-CN" altLang="en-US" dirty="0"/>
            </a:br>
            <a:r>
              <a:rPr lang="zh-CN" altLang="en-US" b="1" dirty="0"/>
              <a:t>“他们可以说‘愿上帝帮助我’，也可以说‘愿真主帮助我’，甚至‘愿蜘蛛侠帮助我’。但当这句话仍然包含在官方誓言中时，这就严重违反了政教分离的原则。”</a:t>
            </a:r>
            <a:endParaRPr lang="zh-CN" altLang="en-US" dirty="0"/>
          </a:p>
          <a:p>
            <a:endParaRPr lang="en-GB"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44445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33265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469EA1F2-238B-47E3-ACFE-08DB03177861}" type="slidenum">
              <a:rPr lang="en-GB" sz="1200">
                <a:solidFill>
                  <a:prstClr val="white"/>
                </a:solidFill>
              </a:rPr>
              <a:pPr/>
              <a:t>7</a:t>
            </a:fld>
            <a:endParaRPr lang="en-GB" sz="1200">
              <a:solidFill>
                <a:prstClr val="white"/>
              </a:solidFill>
            </a:endParaRPr>
          </a:p>
        </p:txBody>
      </p:sp>
      <p:sp>
        <p:nvSpPr>
          <p:cNvPr id="552962" name="Rectangle 2"/>
          <p:cNvSpPr>
            <a:spLocks noGrp="1" noRot="1" noChangeAspect="1" noChangeArrowheads="1" noTextEdit="1"/>
          </p:cNvSpPr>
          <p:nvPr>
            <p:ph type="sldImg"/>
          </p:nvPr>
        </p:nvSpPr>
        <p:spPr>
          <a:ln/>
        </p:spPr>
      </p:sp>
      <p:sp>
        <p:nvSpPr>
          <p:cNvPr id="552963"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dirty="0">
                <a:solidFill>
                  <a:srgbClr val="000000"/>
                </a:solidFill>
              </a:rPr>
              <a:t>http://latimesblogs.latimes.com/babylonbeyond/2008/04/iran-an-iranian.html</a:t>
            </a:r>
          </a:p>
          <a:p>
            <a:r>
              <a:rPr lang="en-US" b="1" dirty="0">
                <a:solidFill>
                  <a:srgbClr val="000000"/>
                </a:solidFill>
              </a:rPr>
              <a:t>IRAN: A Muslim actor as Jesus Christ </a:t>
            </a:r>
          </a:p>
          <a:p>
            <a:r>
              <a:rPr lang="en-US" dirty="0">
                <a:solidFill>
                  <a:srgbClr val="000000"/>
                </a:solidFill>
                <a:hlinkClick r:id="rId3"/>
              </a:rPr>
              <a:t>Comments (19)</a:t>
            </a:r>
            <a:r>
              <a:rPr lang="en-US" dirty="0">
                <a:solidFill>
                  <a:srgbClr val="000000"/>
                </a:solidFill>
              </a:rPr>
              <a:t> </a:t>
            </a:r>
          </a:p>
          <a:p>
            <a:r>
              <a:rPr lang="en-US" dirty="0">
                <a:solidFill>
                  <a:srgbClr val="000000"/>
                </a:solidFill>
                <a:hlinkClick r:id="rId4" tooltip="Share on Facebook"/>
              </a:rPr>
              <a:t>(13)</a:t>
            </a:r>
          </a:p>
          <a:p>
            <a:r>
              <a:rPr lang="en-US" dirty="0">
                <a:solidFill>
                  <a:srgbClr val="000000"/>
                </a:solidFill>
                <a:hlinkClick r:id="rId5" tooltip="Share on Twitter"/>
              </a:rPr>
              <a:t>(0)</a:t>
            </a:r>
          </a:p>
          <a:p>
            <a:r>
              <a:rPr lang="en-US" dirty="0">
                <a:solidFill>
                  <a:srgbClr val="000000"/>
                </a:solidFill>
              </a:rPr>
              <a:t>April 29, 2008 |  3:00 am </a:t>
            </a:r>
          </a:p>
          <a:p>
            <a:r>
              <a:rPr lang="en-US" dirty="0">
                <a:solidFill>
                  <a:srgbClr val="000000"/>
                </a:solidFill>
              </a:rPr>
              <a:t>He is an Iranian Muslim who looks so much like a Hollywood or Renaissance image of Jesus Christ that the faithful sometimes make the sign of the cross when they see him. </a:t>
            </a:r>
          </a:p>
          <a:p>
            <a:r>
              <a:rPr lang="en-US" dirty="0">
                <a:solidFill>
                  <a:srgbClr val="000000"/>
                </a:solidFill>
              </a:rPr>
              <a:t>Ahmad </a:t>
            </a:r>
            <a:r>
              <a:rPr lang="en-US" dirty="0" err="1">
                <a:solidFill>
                  <a:srgbClr val="000000"/>
                </a:solidFill>
              </a:rPr>
              <a:t>Soleimani-Nia</a:t>
            </a:r>
            <a:r>
              <a:rPr lang="en-US" dirty="0">
                <a:solidFill>
                  <a:srgbClr val="000000"/>
                </a:solidFill>
              </a:rPr>
              <a:t> has been playing Jesus for seven years, keeping his hair long and lightly dyed, his beard knotty and vibrant. </a:t>
            </a:r>
          </a:p>
          <a:p>
            <a:r>
              <a:rPr lang="en-US" dirty="0">
                <a:solidFill>
                  <a:srgbClr val="000000"/>
                </a:solidFill>
              </a:rPr>
              <a:t>He is the star of "Jesus, the Spirit of God," a new film from Iran that depicts the man Christians believe to be the messiah and son of God as a tormented Judean prophet heralding the coming of Muhammad, the founder of the Muslim faith. </a:t>
            </a:r>
            <a:r>
              <a:rPr lang="en-US" dirty="0" err="1">
                <a:solidFill>
                  <a:srgbClr val="000000"/>
                </a:solidFill>
              </a:rPr>
              <a:t>Nia's</a:t>
            </a:r>
            <a:r>
              <a:rPr lang="en-US" dirty="0">
                <a:solidFill>
                  <a:srgbClr val="000000"/>
                </a:solidFill>
              </a:rPr>
              <a:t> Jesus is at once serene, devout, driven and passionate. </a:t>
            </a:r>
          </a:p>
          <a:p>
            <a:r>
              <a:rPr lang="en-US" dirty="0">
                <a:solidFill>
                  <a:srgbClr val="000000"/>
                </a:solidFill>
              </a:rPr>
              <a:t>In real life, if there is a real life after a spiritual and artistic odyssey that is still not over, </a:t>
            </a:r>
            <a:r>
              <a:rPr lang="en-US" dirty="0" err="1">
                <a:solidFill>
                  <a:srgbClr val="000000"/>
                </a:solidFill>
              </a:rPr>
              <a:t>Nia</a:t>
            </a:r>
            <a:r>
              <a:rPr lang="en-US" dirty="0">
                <a:solidFill>
                  <a:srgbClr val="000000"/>
                </a:solidFill>
              </a:rPr>
              <a:t> lives in Tehran. He was once a soldier in the Iranian army and then a welder for — the irony is interesting in this Jesus story — his nation's Atomic Energy Agency, which the Bush administration accuses of pursuing nuclear weapons. </a:t>
            </a:r>
          </a:p>
          <a:p>
            <a:r>
              <a:rPr lang="en-US" dirty="0">
                <a:solidFill>
                  <a:srgbClr val="000000"/>
                </a:solidFill>
              </a:rPr>
              <a:t>That may unsettle some American neo-cons, but perhaps not as much as the film itself, which suggests that Jesus wasn't crucified and never rose from the dead.</a:t>
            </a:r>
          </a:p>
          <a:p>
            <a:r>
              <a:rPr lang="en-US" dirty="0">
                <a:solidFill>
                  <a:srgbClr val="000000"/>
                </a:solidFill>
              </a:rPr>
              <a:t>Check out the </a:t>
            </a:r>
            <a:r>
              <a:rPr lang="en-US" dirty="0">
                <a:solidFill>
                  <a:srgbClr val="000000"/>
                </a:solidFill>
                <a:hlinkClick r:id="rId6"/>
              </a:rPr>
              <a:t>rest of the story in today's Los Angeles Times</a:t>
            </a:r>
            <a:r>
              <a:rPr lang="en-US" dirty="0">
                <a:solidFill>
                  <a:srgbClr val="000000"/>
                </a:solidFill>
              </a:rPr>
              <a:t>.  </a:t>
            </a:r>
          </a:p>
          <a:p>
            <a:r>
              <a:rPr lang="en-US" dirty="0">
                <a:solidFill>
                  <a:srgbClr val="000000"/>
                </a:solidFill>
              </a:rPr>
              <a:t>— Jeffrey Fleishman in Tehran</a:t>
            </a:r>
          </a:p>
          <a:p>
            <a:r>
              <a:rPr lang="en-US" i="1" dirty="0">
                <a:solidFill>
                  <a:srgbClr val="000000"/>
                </a:solidFill>
              </a:rPr>
              <a:t>Photo: Ahmad </a:t>
            </a:r>
            <a:r>
              <a:rPr lang="en-US" i="1" dirty="0" err="1">
                <a:solidFill>
                  <a:srgbClr val="000000"/>
                </a:solidFill>
              </a:rPr>
              <a:t>Soleimani-Nia</a:t>
            </a:r>
            <a:r>
              <a:rPr lang="en-US" i="1" dirty="0">
                <a:solidFill>
                  <a:srgbClr val="000000"/>
                </a:solidFill>
              </a:rPr>
              <a:t> as Jesus. Credit: minbar.tatar.ru/</a:t>
            </a:r>
            <a:r>
              <a:rPr lang="en-US" i="1" dirty="0" err="1">
                <a:solidFill>
                  <a:srgbClr val="000000"/>
                </a:solidFill>
              </a:rPr>
              <a:t>rus</a:t>
            </a:r>
            <a:r>
              <a:rPr lang="en-US" i="1" dirty="0">
                <a:solidFill>
                  <a:srgbClr val="000000"/>
                </a:solidFill>
              </a:rPr>
              <a:t>/Messiah.htm</a:t>
            </a:r>
            <a:endParaRPr lang="en-US" dirty="0">
              <a:solidFill>
                <a:srgbClr val="000000"/>
              </a:solidFill>
            </a:endParaRPr>
          </a:p>
          <a:p>
            <a:endParaRPr lang="en-GB" dirty="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3F3DA457-14A3-414C-9001-C821C52DF8BC}" type="slidenum">
              <a:rPr lang="en-GB" sz="1200">
                <a:solidFill>
                  <a:prstClr val="white"/>
                </a:solidFill>
              </a:rPr>
              <a:pPr/>
              <a:t>8</a:t>
            </a:fld>
            <a:endParaRPr lang="en-GB" sz="1200">
              <a:solidFill>
                <a:prstClr val="white"/>
              </a:solidFill>
            </a:endParaRPr>
          </a:p>
        </p:txBody>
      </p:sp>
      <p:sp>
        <p:nvSpPr>
          <p:cNvPr id="555010" name="Rectangle 2"/>
          <p:cNvSpPr>
            <a:spLocks noGrp="1" noRot="1" noChangeAspect="1" noChangeArrowheads="1" noTextEdit="1"/>
          </p:cNvSpPr>
          <p:nvPr>
            <p:ph type="sldImg"/>
          </p:nvPr>
        </p:nvSpPr>
        <p:spPr>
          <a:ln/>
        </p:spPr>
      </p:sp>
      <p:sp>
        <p:nvSpPr>
          <p:cNvPr id="55501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4342AF97-D3B0-448C-8B49-1BC7096C339A}" type="slidenum">
              <a:rPr lang="en-GB" sz="1200">
                <a:solidFill>
                  <a:prstClr val="white"/>
                </a:solidFill>
              </a:rPr>
              <a:pPr/>
              <a:t>9</a:t>
            </a:fld>
            <a:endParaRPr lang="en-GB" sz="1200">
              <a:solidFill>
                <a:prstClr val="white"/>
              </a:solidFill>
            </a:endParaRPr>
          </a:p>
        </p:txBody>
      </p:sp>
      <p:sp>
        <p:nvSpPr>
          <p:cNvPr id="557058" name="Rectangle 2"/>
          <p:cNvSpPr>
            <a:spLocks noGrp="1" noRot="1" noChangeAspect="1" noChangeArrowheads="1" noTextEdit="1"/>
          </p:cNvSpPr>
          <p:nvPr>
            <p:ph type="sldImg"/>
          </p:nvPr>
        </p:nvSpPr>
        <p:spPr>
          <a:ln/>
        </p:spPr>
      </p:sp>
      <p:sp>
        <p:nvSpPr>
          <p:cNvPr id="557059"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pPr>
                <a:defRPr/>
              </a:pPr>
              <a:t>‹#›</a:t>
            </a:fld>
            <a:endParaRPr lang="en-US"/>
          </a:p>
        </p:txBody>
      </p:sp>
    </p:spTree>
    <p:extLst>
      <p:ext uri="{BB962C8B-B14F-4D97-AF65-F5344CB8AC3E}">
        <p14:creationId xmlns:p14="http://schemas.microsoft.com/office/powerpoint/2010/main" val="2732933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pPr>
                <a:defRPr/>
              </a:pPr>
              <a:t>‹#›</a:t>
            </a:fld>
            <a:endParaRPr lang="en-US"/>
          </a:p>
        </p:txBody>
      </p:sp>
    </p:spTree>
    <p:extLst>
      <p:ext uri="{BB962C8B-B14F-4D97-AF65-F5344CB8AC3E}">
        <p14:creationId xmlns:p14="http://schemas.microsoft.com/office/powerpoint/2010/main" val="26418798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018170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869602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386967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17080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15300778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921840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224265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281373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1679530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48729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pPr>
                <a:defRPr/>
              </a:pPr>
              <a:t>‹#›</a:t>
            </a:fld>
            <a:endParaRPr lang="en-US"/>
          </a:p>
        </p:txBody>
      </p:sp>
    </p:spTree>
    <p:extLst>
      <p:ext uri="{BB962C8B-B14F-4D97-AF65-F5344CB8AC3E}">
        <p14:creationId xmlns:p14="http://schemas.microsoft.com/office/powerpoint/2010/main" val="41039843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952966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206863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275188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113176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371469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283907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1245362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579143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22090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189961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pPr>
                <a:defRPr/>
              </a:pPr>
              <a:t>‹#›</a:t>
            </a:fld>
            <a:endParaRPr lang="en-US"/>
          </a:p>
        </p:txBody>
      </p:sp>
    </p:spTree>
    <p:extLst>
      <p:ext uri="{BB962C8B-B14F-4D97-AF65-F5344CB8AC3E}">
        <p14:creationId xmlns:p14="http://schemas.microsoft.com/office/powerpoint/2010/main" val="38187139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1256258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396220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382856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4758265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653434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821469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355886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9811048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604121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08084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pPr>
                <a:defRPr/>
              </a:pPr>
              <a:t>‹#›</a:t>
            </a:fld>
            <a:endParaRPr lang="en-US"/>
          </a:p>
        </p:txBody>
      </p:sp>
    </p:spTree>
    <p:extLst>
      <p:ext uri="{BB962C8B-B14F-4D97-AF65-F5344CB8AC3E}">
        <p14:creationId xmlns:p14="http://schemas.microsoft.com/office/powerpoint/2010/main" val="42844421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469611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908804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104017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604309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313963731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6346305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411303934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7232885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2120759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1512611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5981113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40061575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24463241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6655086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29188460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34452927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149343515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1347981"/>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4023499621"/>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727098628"/>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04428209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44898621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2214840032"/>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287041873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2258500139"/>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94552360"/>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0132212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372667170"/>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224529900"/>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37953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937535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0939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4994721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304377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16622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018975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845721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076574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087421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799158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171381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493062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1162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407476557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51FDCFA-8F17-EF44-9DEA-AC13821969F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699432859"/>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AFCE47B-2A8B-5945-AF78-85688B8F07B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428055871"/>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EE2BE61A-64F6-6E4D-B1E7-61A31D4E2D7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939688594"/>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AC374FB-98EF-BD47-966A-6F146AE1A9AC}"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323022173"/>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18036D9-F80F-A040-A6BD-1D59B6D526C0}"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360840524"/>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2590E17-31FE-7947-9475-26BF0C9B3F8E}"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68454246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C4116F0-A49B-5840-AE10-F5DE51D562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393297866"/>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3799CF24-DFB2-614E-88DF-2BCBC53145D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0453406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E779766-0267-9B4B-B757-0C0A6E6BF738}"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693900476"/>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396C633-DB60-C149-B848-82FB8CB48241}"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79931596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49265786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7F0BBCC-D106-824D-9FC0-87108A2530D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14296976"/>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1AAF50C2-D163-4838-950E-474EDB8A950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8349654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1B870AA2-1C16-4F6D-A117-F7EA595E66A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013222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BA7212F7-90D0-41F8-B7C0-388B4CB91F3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2778291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596E481B-4F94-4A70-AC9A-C96710A15B2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3239911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9" name="Slide Number Placeholder 8"/>
          <p:cNvSpPr>
            <a:spLocks noGrp="1"/>
          </p:cNvSpPr>
          <p:nvPr>
            <p:ph type="sldNum" sz="quarter" idx="12"/>
          </p:nvPr>
        </p:nvSpPr>
        <p:spPr/>
        <p:txBody>
          <a:bodyPr/>
          <a:lstStyle>
            <a:lvl1pPr>
              <a:defRPr/>
            </a:lvl1pPr>
          </a:lstStyle>
          <a:p>
            <a:fld id="{04C0BB6B-CF76-48AE-A52B-3E6584F49CA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130526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5" name="Slide Number Placeholder 4"/>
          <p:cNvSpPr>
            <a:spLocks noGrp="1"/>
          </p:cNvSpPr>
          <p:nvPr>
            <p:ph type="sldNum" sz="quarter" idx="12"/>
          </p:nvPr>
        </p:nvSpPr>
        <p:spPr/>
        <p:txBody>
          <a:bodyPr/>
          <a:lstStyle>
            <a:lvl1pPr>
              <a:defRPr/>
            </a:lvl1pPr>
          </a:lstStyle>
          <a:p>
            <a:fld id="{BBBA72AB-C501-434C-98E5-734BE523A92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089355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4" name="Slide Number Placeholder 3"/>
          <p:cNvSpPr>
            <a:spLocks noGrp="1"/>
          </p:cNvSpPr>
          <p:nvPr>
            <p:ph type="sldNum" sz="quarter" idx="12"/>
          </p:nvPr>
        </p:nvSpPr>
        <p:spPr/>
        <p:txBody>
          <a:bodyPr/>
          <a:lstStyle>
            <a:lvl1pPr>
              <a:defRPr/>
            </a:lvl1pPr>
          </a:lstStyle>
          <a:p>
            <a:fld id="{04C10400-C046-483D-AE32-F2514624644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128490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757B01E9-7A57-4E0E-A1DA-0A9BFB9AA2F0}"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8733893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77EC31CD-254E-46BD-AE8F-5032358FFCE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075262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20010400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427E1799-EAB4-4C20-86C1-7D59FF58E15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757737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FA451450-2720-477A-BE6D-DEB06AA5DB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4137389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712193744"/>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746445119"/>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860502346"/>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518527843"/>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548801200"/>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19028785"/>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678058378"/>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77625944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pPr>
                <a:defRPr/>
              </a:pPr>
              <a:t>‹#›</a:t>
            </a:fld>
            <a:endParaRPr lang="en-US"/>
          </a:p>
        </p:txBody>
      </p:sp>
    </p:spTree>
    <p:extLst>
      <p:ext uri="{BB962C8B-B14F-4D97-AF65-F5344CB8AC3E}">
        <p14:creationId xmlns:p14="http://schemas.microsoft.com/office/powerpoint/2010/main" val="407648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10735433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095100405"/>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051859934"/>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669689605"/>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6B41E2D3-6588-A347-BDC2-7FB68E7F7230}" type="slidenum">
              <a:rPr lang="en-GB">
                <a:latin typeface="Times New Roman"/>
                <a:ea typeface="ＭＳ Ｐゴシック"/>
              </a:rPr>
              <a:pPr>
                <a:defRPr/>
              </a:pPr>
              <a:t>‹#›</a:t>
            </a:fld>
            <a:endParaRPr lang="en-GB">
              <a:latin typeface="Times New Roman"/>
              <a:ea typeface="ＭＳ Ｐゴシック"/>
            </a:endParaRPr>
          </a:p>
        </p:txBody>
      </p:sp>
    </p:spTree>
    <p:extLst>
      <p:ext uri="{BB962C8B-B14F-4D97-AF65-F5344CB8AC3E}">
        <p14:creationId xmlns:p14="http://schemas.microsoft.com/office/powerpoint/2010/main" val="420130610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767390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653900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5671091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975999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945509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39150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46552974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36675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5422205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1091730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760336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743150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latin typeface="Times New Roman"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a:solidFill>
                  <a:srgbClr val="EAEAEA"/>
                </a:solidFill>
                <a:latin typeface="Times New Roman"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a:solidFill>
                  <a:srgbClr val="EAEAEA"/>
                </a:solidFill>
                <a:latin typeface="Times New Roman"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a:solidFill>
                  <a:srgbClr val="EAEAEA"/>
                </a:solidFill>
                <a:latin typeface="Times New Roman"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7AF3F233-6479-5642-8F0B-DA77AFC36EC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41041671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3A481FC-384C-C747-98CB-86A966DCF72F}"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16545823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672AD421-5F8D-4048-A826-D16287DCB19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79111225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D9C10663-DB0B-4C44-BBC1-4212BBD5297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32346213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789CEB89-2ED4-BC45-802B-73C456145740}"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207027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407794442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3F1E8E10-F48D-8B4B-B41D-880F5BB9EC39}"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63195117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D63D05D-BDBC-C54A-9C0C-23CD2AC943A2}"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39581851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36050BFF-7F31-664B-8B17-BD16F61CA5E8}"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84941981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87FCE5B4-B3EE-3748-8D6B-A36EC9481DBC}"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56134385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3915FE78-3B88-8345-8255-BBA980889743}"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103013237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4E6A349-1A8E-7E43-98DB-2733B83357BC}"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75468542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218956BD-71C1-E74E-A883-26C78610C9E7}" type="slidenum">
              <a:rPr lang="en-US">
                <a:solidFill>
                  <a:srgbClr val="EAEAEA"/>
                </a:solidFill>
                <a:latin typeface="Times New Roman"/>
              </a:rPr>
              <a:pPr>
                <a:defRPr/>
              </a:pPr>
              <a:t>‹#›</a:t>
            </a:fld>
            <a:endParaRPr lang="en-US">
              <a:solidFill>
                <a:srgbClr val="EAEAEA"/>
              </a:solidFill>
              <a:latin typeface="Times New Roman"/>
            </a:endParaRPr>
          </a:p>
        </p:txBody>
      </p:sp>
    </p:spTree>
    <p:extLst>
      <p:ext uri="{BB962C8B-B14F-4D97-AF65-F5344CB8AC3E}">
        <p14:creationId xmlns:p14="http://schemas.microsoft.com/office/powerpoint/2010/main" val="262672807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26571"/>
      </p:ext>
    </p:extLst>
  </p:cSld>
  <p:clrMapOvr>
    <a:masterClrMapping/>
  </p:clrMapOvr>
  <p:transition>
    <p:wheel spokes="0"/>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611C0C6-8E56-F645-9900-47C75293FAFC}" type="datetimeFigureOut">
              <a:rPr lang="en-US">
                <a:latin typeface="Calibri"/>
              </a:rPr>
              <a:pPr>
                <a:defRPr/>
              </a:pPr>
              <a:t>4/18/26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5507DE7-DD1F-354B-8539-BD5FA1FE9B0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0170785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4DC585D-94D8-D741-9119-5CD076B3BAE3}" type="datetimeFigureOut">
              <a:rPr lang="en-US">
                <a:latin typeface="Calibri"/>
              </a:rPr>
              <a:pPr>
                <a:defRPr/>
              </a:pPr>
              <a:t>4/18/26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4AB8549-213E-214E-82D9-CE4F021701AE}"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14977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75731425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DCD3612-902D-BF4E-8D85-9CFA5C1F6B0E}" type="datetimeFigureOut">
              <a:rPr lang="en-US">
                <a:latin typeface="Calibri"/>
              </a:rPr>
              <a:pPr>
                <a:defRPr/>
              </a:pPr>
              <a:t>4/18/26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EA9B9A1-4171-B24F-B3D0-A4BDD87CB75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6960787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7887B33-ACC6-6940-9AA5-23AD07BD0FB7}" type="datetimeFigureOut">
              <a:rPr lang="en-US">
                <a:latin typeface="Calibri"/>
              </a:rPr>
              <a:pPr>
                <a:defRPr/>
              </a:pPr>
              <a:t>4/18/26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F2457A7-C16A-6044-A084-E765EF709B8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3502171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0D73B7F-6F88-7B49-A129-1C6D819887CC}" type="datetimeFigureOut">
              <a:rPr lang="en-US">
                <a:latin typeface="Calibri"/>
              </a:rPr>
              <a:pPr>
                <a:defRPr/>
              </a:pPr>
              <a:t>4/18/26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AFF49FA-8BBC-BF40-B6F5-2B6CAE05510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0184532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3B58193-3EDA-7E47-A08E-CF77F0FF523F}" type="datetimeFigureOut">
              <a:rPr lang="en-US">
                <a:latin typeface="Calibri"/>
              </a:rPr>
              <a:pPr>
                <a:defRPr/>
              </a:pPr>
              <a:t>4/18/26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517849E1-B5C5-314A-B281-73E242E1737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148467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3776DD-BCFF-2347-9DB2-08FFF25F3CC6}" type="datetimeFigureOut">
              <a:rPr lang="en-US">
                <a:latin typeface="Calibri"/>
              </a:rPr>
              <a:pPr>
                <a:defRPr/>
              </a:pPr>
              <a:t>4/18/26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A5C4921-66B5-7543-811E-C21B1D437B43}"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6482543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5543DB9-2EA3-6B45-B436-75ADEDB03FA1}" type="datetimeFigureOut">
              <a:rPr lang="en-US">
                <a:latin typeface="Calibri"/>
              </a:rPr>
              <a:pPr>
                <a:defRPr/>
              </a:pPr>
              <a:t>4/18/26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E7ED437-9308-8641-BBFC-ACC1A8A4E1B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1953004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49111B4-27D1-E24F-8681-ED0AED499611}" type="datetimeFigureOut">
              <a:rPr lang="en-US">
                <a:latin typeface="Calibri"/>
              </a:rPr>
              <a:pPr>
                <a:defRPr/>
              </a:pPr>
              <a:t>4/18/26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255DCD0-C907-984D-AF92-77AE53B910D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694850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B85F353-BA9A-9945-A99A-A2D1E31EBF91}" type="datetimeFigureOut">
              <a:rPr lang="en-US">
                <a:latin typeface="Calibri"/>
              </a:rPr>
              <a:pPr>
                <a:defRPr/>
              </a:pPr>
              <a:t>4/18/26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E643D4A-C991-F84E-B7D0-3D90C509183C}"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2608156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D0505A-3F5A-AA4A-8828-D12D14C2F522}" type="datetimeFigureOut">
              <a:rPr lang="en-US">
                <a:latin typeface="Calibri"/>
              </a:rPr>
              <a:pPr>
                <a:defRPr/>
              </a:pPr>
              <a:t>4/18/26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9BB1D17-A101-5241-A1D8-6FB093169D7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0450637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4709449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52846851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523290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302510001"/>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256192007"/>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457065430"/>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564464806"/>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4249982842"/>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90691953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609634801"/>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692302332"/>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362597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4524894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pPr>
                <a:defRPr/>
              </a:pPr>
              <a:t>‹#›</a:t>
            </a:fld>
            <a:endParaRPr lang="en-US"/>
          </a:p>
        </p:txBody>
      </p:sp>
    </p:spTree>
    <p:extLst>
      <p:ext uri="{BB962C8B-B14F-4D97-AF65-F5344CB8AC3E}">
        <p14:creationId xmlns:p14="http://schemas.microsoft.com/office/powerpoint/2010/main" val="1652776254"/>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pPr>
                <a:defRPr/>
              </a:pPr>
              <a:t>‹#›</a:t>
            </a:fld>
            <a:endParaRPr lang="en-US"/>
          </a:p>
        </p:txBody>
      </p:sp>
    </p:spTree>
    <p:extLst>
      <p:ext uri="{BB962C8B-B14F-4D97-AF65-F5344CB8AC3E}">
        <p14:creationId xmlns:p14="http://schemas.microsoft.com/office/powerpoint/2010/main" val="265819000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21544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707850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05204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687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pPr>
                <a:defRPr/>
              </a:pPr>
              <a:t>‹#›</a:t>
            </a:fld>
            <a:endParaRPr lang="en-US"/>
          </a:p>
        </p:txBody>
      </p:sp>
    </p:spTree>
    <p:extLst>
      <p:ext uri="{BB962C8B-B14F-4D97-AF65-F5344CB8AC3E}">
        <p14:creationId xmlns:p14="http://schemas.microsoft.com/office/powerpoint/2010/main" val="3378521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220346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9815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007985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73667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09821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37995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25B2E-7483-D94B-B18F-A5FC9F5B4D03}" type="slidenum">
              <a:rPr lang="en-US"/>
              <a:pPr>
                <a:defRPr/>
              </a:pPr>
              <a:t>‹#›</a:t>
            </a:fld>
            <a:endParaRPr lang="en-US"/>
          </a:p>
        </p:txBody>
      </p:sp>
    </p:spTree>
    <p:extLst>
      <p:ext uri="{BB962C8B-B14F-4D97-AF65-F5344CB8AC3E}">
        <p14:creationId xmlns:p14="http://schemas.microsoft.com/office/powerpoint/2010/main" val="25520899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E3DC2-758C-E84C-983F-D882543EE981}" type="slidenum">
              <a:rPr lang="en-US"/>
              <a:pPr>
                <a:defRPr/>
              </a:pPr>
              <a:t>‹#›</a:t>
            </a:fld>
            <a:endParaRPr lang="en-US"/>
          </a:p>
        </p:txBody>
      </p:sp>
    </p:spTree>
    <p:extLst>
      <p:ext uri="{BB962C8B-B14F-4D97-AF65-F5344CB8AC3E}">
        <p14:creationId xmlns:p14="http://schemas.microsoft.com/office/powerpoint/2010/main" val="3404496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5C8DDF-3051-E044-8BCD-56621A3E5DA9}" type="slidenum">
              <a:rPr lang="en-US"/>
              <a:pPr>
                <a:defRPr/>
              </a:pPr>
              <a:t>‹#›</a:t>
            </a:fld>
            <a:endParaRPr lang="en-US"/>
          </a:p>
        </p:txBody>
      </p:sp>
    </p:spTree>
    <p:extLst>
      <p:ext uri="{BB962C8B-B14F-4D97-AF65-F5344CB8AC3E}">
        <p14:creationId xmlns:p14="http://schemas.microsoft.com/office/powerpoint/2010/main" val="4340239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E0F7C2-31A5-074B-BCBE-FA79D9EFE838}" type="slidenum">
              <a:rPr lang="en-US"/>
              <a:pPr>
                <a:defRPr/>
              </a:pPr>
              <a:t>‹#›</a:t>
            </a:fld>
            <a:endParaRPr lang="en-US"/>
          </a:p>
        </p:txBody>
      </p:sp>
    </p:spTree>
    <p:extLst>
      <p:ext uri="{BB962C8B-B14F-4D97-AF65-F5344CB8AC3E}">
        <p14:creationId xmlns:p14="http://schemas.microsoft.com/office/powerpoint/2010/main" val="3058163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pPr>
                <a:defRPr/>
              </a:pPr>
              <a:t>‹#›</a:t>
            </a:fld>
            <a:endParaRPr lang="en-US"/>
          </a:p>
        </p:txBody>
      </p:sp>
    </p:spTree>
    <p:extLst>
      <p:ext uri="{BB962C8B-B14F-4D97-AF65-F5344CB8AC3E}">
        <p14:creationId xmlns:p14="http://schemas.microsoft.com/office/powerpoint/2010/main" val="2331990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29AD3C-758A-B942-BC80-3BF82357D60B}" type="slidenum">
              <a:rPr lang="en-US"/>
              <a:pPr>
                <a:defRPr/>
              </a:pPr>
              <a:t>‹#›</a:t>
            </a:fld>
            <a:endParaRPr lang="en-US"/>
          </a:p>
        </p:txBody>
      </p:sp>
    </p:spTree>
    <p:extLst>
      <p:ext uri="{BB962C8B-B14F-4D97-AF65-F5344CB8AC3E}">
        <p14:creationId xmlns:p14="http://schemas.microsoft.com/office/powerpoint/2010/main" val="9951564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4E26B1-B272-CC49-91A3-E0F6B653ECC1}" type="slidenum">
              <a:rPr lang="en-US"/>
              <a:pPr>
                <a:defRPr/>
              </a:pPr>
              <a:t>‹#›</a:t>
            </a:fld>
            <a:endParaRPr lang="en-US"/>
          </a:p>
        </p:txBody>
      </p:sp>
    </p:spTree>
    <p:extLst>
      <p:ext uri="{BB962C8B-B14F-4D97-AF65-F5344CB8AC3E}">
        <p14:creationId xmlns:p14="http://schemas.microsoft.com/office/powerpoint/2010/main" val="27906193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98714C-65F3-6B47-948F-A3C51F0CAB8C}" type="slidenum">
              <a:rPr lang="en-US"/>
              <a:pPr>
                <a:defRPr/>
              </a:pPr>
              <a:t>‹#›</a:t>
            </a:fld>
            <a:endParaRPr lang="en-US"/>
          </a:p>
        </p:txBody>
      </p:sp>
    </p:spTree>
    <p:extLst>
      <p:ext uri="{BB962C8B-B14F-4D97-AF65-F5344CB8AC3E}">
        <p14:creationId xmlns:p14="http://schemas.microsoft.com/office/powerpoint/2010/main" val="41437450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D1EA78-310E-D941-97E9-D029B248149D}" type="slidenum">
              <a:rPr lang="en-US"/>
              <a:pPr>
                <a:defRPr/>
              </a:pPr>
              <a:t>‹#›</a:t>
            </a:fld>
            <a:endParaRPr lang="en-US"/>
          </a:p>
        </p:txBody>
      </p:sp>
    </p:spTree>
    <p:extLst>
      <p:ext uri="{BB962C8B-B14F-4D97-AF65-F5344CB8AC3E}">
        <p14:creationId xmlns:p14="http://schemas.microsoft.com/office/powerpoint/2010/main" val="27936239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672415-B5F5-4340-AEDA-6071DAB45743}" type="slidenum">
              <a:rPr lang="en-US"/>
              <a:pPr>
                <a:defRPr/>
              </a:pPr>
              <a:t>‹#›</a:t>
            </a:fld>
            <a:endParaRPr lang="en-US"/>
          </a:p>
        </p:txBody>
      </p:sp>
    </p:spTree>
    <p:extLst>
      <p:ext uri="{BB962C8B-B14F-4D97-AF65-F5344CB8AC3E}">
        <p14:creationId xmlns:p14="http://schemas.microsoft.com/office/powerpoint/2010/main" val="14124831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90EC68-CA5E-544C-A518-79358D92BF64}" type="slidenum">
              <a:rPr lang="en-US"/>
              <a:pPr>
                <a:defRPr/>
              </a:pPr>
              <a:t>‹#›</a:t>
            </a:fld>
            <a:endParaRPr lang="en-US"/>
          </a:p>
        </p:txBody>
      </p:sp>
    </p:spTree>
    <p:extLst>
      <p:ext uri="{BB962C8B-B14F-4D97-AF65-F5344CB8AC3E}">
        <p14:creationId xmlns:p14="http://schemas.microsoft.com/office/powerpoint/2010/main" val="27572059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0BE4E-0E9D-E74C-AD10-77F460FEFFCF}" type="slidenum">
              <a:rPr lang="en-US"/>
              <a:pPr>
                <a:defRPr/>
              </a:pPr>
              <a:t>‹#›</a:t>
            </a:fld>
            <a:endParaRPr lang="en-US"/>
          </a:p>
        </p:txBody>
      </p:sp>
    </p:spTree>
    <p:extLst>
      <p:ext uri="{BB962C8B-B14F-4D97-AF65-F5344CB8AC3E}">
        <p14:creationId xmlns:p14="http://schemas.microsoft.com/office/powerpoint/2010/main" val="31950195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E79448-296A-894E-8863-8917D83B5B12}" type="slidenum">
              <a:rPr lang="en-US"/>
              <a:pPr>
                <a:defRPr/>
              </a:pPr>
              <a:t>‹#›</a:t>
            </a:fld>
            <a:endParaRPr lang="en-US"/>
          </a:p>
        </p:txBody>
      </p:sp>
    </p:spTree>
    <p:extLst>
      <p:ext uri="{BB962C8B-B14F-4D97-AF65-F5344CB8AC3E}">
        <p14:creationId xmlns:p14="http://schemas.microsoft.com/office/powerpoint/2010/main" val="40160117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CDE0CEA-4E97-6A4A-9959-605F7D81621A}" type="slidenum">
              <a:rPr lang="en-US"/>
              <a:pPr>
                <a:defRPr/>
              </a:pPr>
              <a:t>‹#›</a:t>
            </a:fld>
            <a:endParaRPr lang="en-US"/>
          </a:p>
        </p:txBody>
      </p:sp>
    </p:spTree>
    <p:extLst>
      <p:ext uri="{BB962C8B-B14F-4D97-AF65-F5344CB8AC3E}">
        <p14:creationId xmlns:p14="http://schemas.microsoft.com/office/powerpoint/2010/main" val="23333676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pPr>
                <a:defRPr/>
              </a:pPr>
              <a:t>‹#›</a:t>
            </a:fld>
            <a:endParaRPr lang="en-GB"/>
          </a:p>
        </p:txBody>
      </p:sp>
    </p:spTree>
    <p:extLst>
      <p:ext uri="{BB962C8B-B14F-4D97-AF65-F5344CB8AC3E}">
        <p14:creationId xmlns:p14="http://schemas.microsoft.com/office/powerpoint/2010/main" val="3366176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pPr>
                <a:defRPr/>
              </a:pPr>
              <a:t>‹#›</a:t>
            </a:fld>
            <a:endParaRPr lang="en-US"/>
          </a:p>
        </p:txBody>
      </p:sp>
    </p:spTree>
    <p:extLst>
      <p:ext uri="{BB962C8B-B14F-4D97-AF65-F5344CB8AC3E}">
        <p14:creationId xmlns:p14="http://schemas.microsoft.com/office/powerpoint/2010/main" val="2774495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pPr>
                <a:defRPr/>
              </a:pPr>
              <a:t>‹#›</a:t>
            </a:fld>
            <a:endParaRPr lang="en-GB"/>
          </a:p>
        </p:txBody>
      </p:sp>
    </p:spTree>
    <p:extLst>
      <p:ext uri="{BB962C8B-B14F-4D97-AF65-F5344CB8AC3E}">
        <p14:creationId xmlns:p14="http://schemas.microsoft.com/office/powerpoint/2010/main" val="3991713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pPr>
                <a:defRPr/>
              </a:pPr>
              <a:t>‹#›</a:t>
            </a:fld>
            <a:endParaRPr lang="en-GB"/>
          </a:p>
        </p:txBody>
      </p:sp>
    </p:spTree>
    <p:extLst>
      <p:ext uri="{BB962C8B-B14F-4D97-AF65-F5344CB8AC3E}">
        <p14:creationId xmlns:p14="http://schemas.microsoft.com/office/powerpoint/2010/main" val="1700457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pPr>
                <a:defRPr/>
              </a:pPr>
              <a:t>‹#›</a:t>
            </a:fld>
            <a:endParaRPr lang="en-GB"/>
          </a:p>
        </p:txBody>
      </p:sp>
    </p:spTree>
    <p:extLst>
      <p:ext uri="{BB962C8B-B14F-4D97-AF65-F5344CB8AC3E}">
        <p14:creationId xmlns:p14="http://schemas.microsoft.com/office/powerpoint/2010/main" val="15910790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pPr>
                <a:defRPr/>
              </a:pPr>
              <a:t>‹#›</a:t>
            </a:fld>
            <a:endParaRPr lang="en-GB"/>
          </a:p>
        </p:txBody>
      </p:sp>
    </p:spTree>
    <p:extLst>
      <p:ext uri="{BB962C8B-B14F-4D97-AF65-F5344CB8AC3E}">
        <p14:creationId xmlns:p14="http://schemas.microsoft.com/office/powerpoint/2010/main" val="14100407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pPr>
                <a:defRPr/>
              </a:pPr>
              <a:t>‹#›</a:t>
            </a:fld>
            <a:endParaRPr lang="en-GB"/>
          </a:p>
        </p:txBody>
      </p:sp>
    </p:spTree>
    <p:extLst>
      <p:ext uri="{BB962C8B-B14F-4D97-AF65-F5344CB8AC3E}">
        <p14:creationId xmlns:p14="http://schemas.microsoft.com/office/powerpoint/2010/main" val="9670954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pPr>
                <a:defRPr/>
              </a:pPr>
              <a:t>‹#›</a:t>
            </a:fld>
            <a:endParaRPr lang="en-GB"/>
          </a:p>
        </p:txBody>
      </p:sp>
    </p:spTree>
    <p:extLst>
      <p:ext uri="{BB962C8B-B14F-4D97-AF65-F5344CB8AC3E}">
        <p14:creationId xmlns:p14="http://schemas.microsoft.com/office/powerpoint/2010/main" val="35550014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pPr>
                <a:defRPr/>
              </a:pPr>
              <a:t>‹#›</a:t>
            </a:fld>
            <a:endParaRPr lang="en-GB"/>
          </a:p>
        </p:txBody>
      </p:sp>
    </p:spTree>
    <p:extLst>
      <p:ext uri="{BB962C8B-B14F-4D97-AF65-F5344CB8AC3E}">
        <p14:creationId xmlns:p14="http://schemas.microsoft.com/office/powerpoint/2010/main" val="24711816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pPr>
                <a:defRPr/>
              </a:pPr>
              <a:t>‹#›</a:t>
            </a:fld>
            <a:endParaRPr lang="en-GB"/>
          </a:p>
        </p:txBody>
      </p:sp>
    </p:spTree>
    <p:extLst>
      <p:ext uri="{BB962C8B-B14F-4D97-AF65-F5344CB8AC3E}">
        <p14:creationId xmlns:p14="http://schemas.microsoft.com/office/powerpoint/2010/main" val="15973186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pPr>
                <a:defRPr/>
              </a:pPr>
              <a:t>‹#›</a:t>
            </a:fld>
            <a:endParaRPr lang="en-GB"/>
          </a:p>
        </p:txBody>
      </p:sp>
    </p:spTree>
    <p:extLst>
      <p:ext uri="{BB962C8B-B14F-4D97-AF65-F5344CB8AC3E}">
        <p14:creationId xmlns:p14="http://schemas.microsoft.com/office/powerpoint/2010/main" val="21226305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pPr>
                <a:defRPr/>
              </a:pPr>
              <a:t>‹#›</a:t>
            </a:fld>
            <a:endParaRPr lang="en-GB"/>
          </a:p>
        </p:txBody>
      </p:sp>
    </p:spTree>
    <p:extLst>
      <p:ext uri="{BB962C8B-B14F-4D97-AF65-F5344CB8AC3E}">
        <p14:creationId xmlns:p14="http://schemas.microsoft.com/office/powerpoint/2010/main" val="683884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pPr>
                <a:defRPr/>
              </a:pPr>
              <a:t>‹#›</a:t>
            </a:fld>
            <a:endParaRPr lang="en-US"/>
          </a:p>
        </p:txBody>
      </p:sp>
    </p:spTree>
    <p:extLst>
      <p:ext uri="{BB962C8B-B14F-4D97-AF65-F5344CB8AC3E}">
        <p14:creationId xmlns:p14="http://schemas.microsoft.com/office/powerpoint/2010/main" val="18915689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518990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842483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33985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648750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39433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242701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106313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377245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132731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01619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pPr>
                <a:defRPr/>
              </a:pPr>
              <a:t>‹#›</a:t>
            </a:fld>
            <a:endParaRPr lang="en-US"/>
          </a:p>
        </p:txBody>
      </p:sp>
    </p:spTree>
    <p:extLst>
      <p:ext uri="{BB962C8B-B14F-4D97-AF65-F5344CB8AC3E}">
        <p14:creationId xmlns:p14="http://schemas.microsoft.com/office/powerpoint/2010/main" val="3508275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262096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477274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990724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13404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37665308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348905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9622946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913029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202254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64018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pPr>
                <a:defRPr/>
              </a:pPr>
              <a:t>‹#›</a:t>
            </a:fld>
            <a:endParaRPr lang="en-US"/>
          </a:p>
        </p:txBody>
      </p:sp>
    </p:spTree>
    <p:extLst>
      <p:ext uri="{BB962C8B-B14F-4D97-AF65-F5344CB8AC3E}">
        <p14:creationId xmlns:p14="http://schemas.microsoft.com/office/powerpoint/2010/main" val="7067697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065870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263949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862877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2550364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280453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5127664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0506206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8878299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5401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514463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pPr>
                <a:defRPr/>
              </a:pPr>
              <a:t>‹#›</a:t>
            </a:fld>
            <a:endParaRPr lang="en-US"/>
          </a:p>
        </p:txBody>
      </p:sp>
    </p:spTree>
    <p:extLst>
      <p:ext uri="{BB962C8B-B14F-4D97-AF65-F5344CB8AC3E}">
        <p14:creationId xmlns:p14="http://schemas.microsoft.com/office/powerpoint/2010/main" val="36504585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267350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753917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685136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773238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652300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370047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978600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874525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640043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03011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6" Type="http://schemas.openxmlformats.org/officeDocument/2006/relationships/theme" Target="../theme/theme10.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1.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2.jpe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2.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4.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5.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9.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theme" Target="../theme/theme16.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0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8.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theme" Target="../theme/theme19.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2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1.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5" Type="http://schemas.openxmlformats.org/officeDocument/2006/relationships/image" Target="../media/image2.jpeg"/><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theme" Target="../theme/theme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6" Type="http://schemas.openxmlformats.org/officeDocument/2006/relationships/theme" Target="../theme/theme6.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6" Type="http://schemas.openxmlformats.org/officeDocument/2006/relationships/theme" Target="../theme/theme7.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6" Type="http://schemas.openxmlformats.org/officeDocument/2006/relationships/theme" Target="../theme/theme8.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6" Type="http://schemas.openxmlformats.org/officeDocument/2006/relationships/theme" Target="../theme/theme9.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4914" r:id="rId1"/>
    <p:sldLayoutId id="2147504915" r:id="rId2"/>
    <p:sldLayoutId id="2147504916" r:id="rId3"/>
    <p:sldLayoutId id="2147504917" r:id="rId4"/>
    <p:sldLayoutId id="2147504918" r:id="rId5"/>
    <p:sldLayoutId id="2147504919" r:id="rId6"/>
    <p:sldLayoutId id="2147504920" r:id="rId7"/>
    <p:sldLayoutId id="2147504921" r:id="rId8"/>
    <p:sldLayoutId id="2147504922" r:id="rId9"/>
    <p:sldLayoutId id="2147504923" r:id="rId10"/>
    <p:sldLayoutId id="2147504924" r:id="rId11"/>
    <p:sldLayoutId id="2147504925" r:id="rId12"/>
    <p:sldLayoutId id="214750492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698789408"/>
      </p:ext>
    </p:extLst>
  </p:cSld>
  <p:clrMap bg1="lt1" tx1="dk1" bg2="lt2" tx2="dk2" accent1="accent1" accent2="accent2" accent3="accent3" accent4="accent4" accent5="accent5" accent6="accent6" hlink="hlink" folHlink="folHlink"/>
  <p:sldLayoutIdLst>
    <p:sldLayoutId id="2147506031" r:id="rId1"/>
    <p:sldLayoutId id="2147506032" r:id="rId2"/>
    <p:sldLayoutId id="2147506033" r:id="rId3"/>
    <p:sldLayoutId id="2147506034" r:id="rId4"/>
    <p:sldLayoutId id="2147506035" r:id="rId5"/>
    <p:sldLayoutId id="2147506036" r:id="rId6"/>
    <p:sldLayoutId id="2147506037" r:id="rId7"/>
    <p:sldLayoutId id="2147506038" r:id="rId8"/>
    <p:sldLayoutId id="2147506039" r:id="rId9"/>
    <p:sldLayoutId id="2147506040" r:id="rId10"/>
    <p:sldLayoutId id="2147506041" r:id="rId11"/>
    <p:sldLayoutId id="2147506042" r:id="rId12"/>
    <p:sldLayoutId id="2147506043" r:id="rId13"/>
    <p:sldLayoutId id="2147506044" r:id="rId14"/>
    <p:sldLayoutId id="2147506045"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charset="0"/>
                <a:ea typeface="MS PGothic" charset="0"/>
                <a:cs typeface="MS PGothic" charset="0"/>
              </a:rPr>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3897943394"/>
      </p:ext>
    </p:extLst>
  </p:cSld>
  <p:clrMap bg1="lt1" tx1="dk1" bg2="lt2" tx2="dk2" accent1="accent1" accent2="accent2" accent3="accent3" accent4="accent4" accent5="accent5" accent6="accent6" hlink="hlink" folHlink="folHlink"/>
  <p:sldLayoutIdLst>
    <p:sldLayoutId id="2147508256" r:id="rId1"/>
    <p:sldLayoutId id="2147508257" r:id="rId2"/>
    <p:sldLayoutId id="2147508258" r:id="rId3"/>
    <p:sldLayoutId id="2147508259" r:id="rId4"/>
    <p:sldLayoutId id="2147508260" r:id="rId5"/>
    <p:sldLayoutId id="2147508261" r:id="rId6"/>
    <p:sldLayoutId id="2147508262" r:id="rId7"/>
    <p:sldLayoutId id="2147508263" r:id="rId8"/>
    <p:sldLayoutId id="2147508264" r:id="rId9"/>
    <p:sldLayoutId id="2147508265" r:id="rId10"/>
    <p:sldLayoutId id="2147508266"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8B1832C5-3FF4-114A-8F14-E7B73B0A9A84}" type="slidenum">
              <a:rPr lang="en-US" altLang="zh-TW"/>
              <a:pPr>
                <a:defRPr/>
              </a:pPr>
              <a:t>‹#›</a:t>
            </a:fld>
            <a:endParaRPr lang="en-US" altLang="zh-TW"/>
          </a:p>
        </p:txBody>
      </p:sp>
    </p:spTree>
    <p:extLst>
      <p:ext uri="{BB962C8B-B14F-4D97-AF65-F5344CB8AC3E}">
        <p14:creationId xmlns:p14="http://schemas.microsoft.com/office/powerpoint/2010/main" val="3518068898"/>
      </p:ext>
    </p:extLst>
  </p:cSld>
  <p:clrMap bg1="lt1" tx1="dk1" bg2="lt2" tx2="dk2" accent1="accent1" accent2="accent2" accent3="accent3" accent4="accent4" accent5="accent5" accent6="accent6" hlink="hlink" folHlink="folHlink"/>
  <p:sldLayoutIdLst>
    <p:sldLayoutId id="2147508361" r:id="rId1"/>
    <p:sldLayoutId id="2147508362" r:id="rId2"/>
    <p:sldLayoutId id="2147508363" r:id="rId3"/>
    <p:sldLayoutId id="2147508364" r:id="rId4"/>
    <p:sldLayoutId id="2147508365" r:id="rId5"/>
    <p:sldLayoutId id="2147508366" r:id="rId6"/>
    <p:sldLayoutId id="2147508367" r:id="rId7"/>
    <p:sldLayoutId id="2147508368" r:id="rId8"/>
    <p:sldLayoutId id="2147508369" r:id="rId9"/>
    <p:sldLayoutId id="2147508370" r:id="rId10"/>
    <p:sldLayoutId id="2147508371"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2513744"/>
      </p:ext>
    </p:extLst>
  </p:cSld>
  <p:clrMap bg1="lt1" tx1="dk1" bg2="lt2" tx2="dk2" accent1="accent1" accent2="accent2" accent3="accent3" accent4="accent4" accent5="accent5" accent6="accent6" hlink="hlink" folHlink="folHlink"/>
  <p:sldLayoutIdLst>
    <p:sldLayoutId id="2147508373" r:id="rId1"/>
    <p:sldLayoutId id="2147508374" r:id="rId2"/>
    <p:sldLayoutId id="2147508375" r:id="rId3"/>
    <p:sldLayoutId id="2147508376" r:id="rId4"/>
    <p:sldLayoutId id="2147508377" r:id="rId5"/>
    <p:sldLayoutId id="2147508378" r:id="rId6"/>
    <p:sldLayoutId id="2147508379" r:id="rId7"/>
    <p:sldLayoutId id="2147508380" r:id="rId8"/>
    <p:sldLayoutId id="2147508381" r:id="rId9"/>
    <p:sldLayoutId id="2147508382" r:id="rId10"/>
    <p:sldLayoutId id="2147508383" r:id="rId11"/>
    <p:sldLayoutId id="2147508384" r:id="rId12"/>
    <p:sldLayoutId id="214750838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704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8704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9BD380AD-16FF-D649-B103-29D0B139E9EC}" type="slidenum">
              <a:rPr lang="en-GB"/>
              <a:pPr defTabSz="449263" eaLnBrk="1" hangingPunct="1">
                <a:defRPr/>
              </a:pPr>
              <a:t>‹#›</a:t>
            </a:fld>
            <a:endParaRPr lang="en-GB"/>
          </a:p>
        </p:txBody>
      </p:sp>
    </p:spTree>
    <p:extLst>
      <p:ext uri="{BB962C8B-B14F-4D97-AF65-F5344CB8AC3E}">
        <p14:creationId xmlns:p14="http://schemas.microsoft.com/office/powerpoint/2010/main" val="2387259970"/>
      </p:ext>
    </p:extLst>
  </p:cSld>
  <p:clrMap bg1="lt1" tx1="dk1" bg2="lt2" tx2="dk2" accent1="accent1" accent2="accent2" accent3="accent3" accent4="accent4" accent5="accent5" accent6="accent6" hlink="hlink" folHlink="folHlink"/>
  <p:sldLayoutIdLst>
    <p:sldLayoutId id="2147508387" r:id="rId1"/>
    <p:sldLayoutId id="2147508388" r:id="rId2"/>
    <p:sldLayoutId id="2147508389" r:id="rId3"/>
    <p:sldLayoutId id="2147508390" r:id="rId4"/>
    <p:sldLayoutId id="2147508391" r:id="rId5"/>
    <p:sldLayoutId id="2147508392" r:id="rId6"/>
    <p:sldLayoutId id="2147508393" r:id="rId7"/>
    <p:sldLayoutId id="2147508394" r:id="rId8"/>
    <p:sldLayoutId id="2147508395" r:id="rId9"/>
    <p:sldLayoutId id="2147508396" r:id="rId10"/>
    <p:sldLayoutId id="2147508397"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fld id="{DD73AEEF-99ED-4545-9C5E-B6F0A8966203}" type="slidenum">
              <a:rPr lang="en-US">
                <a:solidFill>
                  <a:srgbClr val="000000"/>
                </a:solidFill>
                <a:latin typeface="Arial" charset="0"/>
              </a:rPr>
              <a:pPr eaLnBrk="1" hangingPunct="1"/>
              <a:t>‹#›</a:t>
            </a:fld>
            <a:endParaRPr lang="en-US">
              <a:solidFill>
                <a:srgbClr val="000000"/>
              </a:solidFill>
              <a:latin typeface="Arial" charset="0"/>
            </a:endParaRPr>
          </a:p>
        </p:txBody>
      </p:sp>
    </p:spTree>
    <p:extLst>
      <p:ext uri="{BB962C8B-B14F-4D97-AF65-F5344CB8AC3E}">
        <p14:creationId xmlns:p14="http://schemas.microsoft.com/office/powerpoint/2010/main" val="1922320788"/>
      </p:ext>
    </p:extLst>
  </p:cSld>
  <p:clrMap bg1="lt1" tx1="dk1" bg2="lt2" tx2="dk2" accent1="accent1" accent2="accent2" accent3="accent3" accent4="accent4" accent5="accent5" accent6="accent6" hlink="hlink" folHlink="folHlink"/>
  <p:sldLayoutIdLst>
    <p:sldLayoutId id="2147508399" r:id="rId1"/>
    <p:sldLayoutId id="2147508400" r:id="rId2"/>
    <p:sldLayoutId id="2147508401" r:id="rId3"/>
    <p:sldLayoutId id="2147508402" r:id="rId4"/>
    <p:sldLayoutId id="2147508403" r:id="rId5"/>
    <p:sldLayoutId id="2147508404" r:id="rId6"/>
    <p:sldLayoutId id="2147508405" r:id="rId7"/>
    <p:sldLayoutId id="2147508406" r:id="rId8"/>
    <p:sldLayoutId id="2147508407" r:id="rId9"/>
    <p:sldLayoutId id="2147508408" r:id="rId10"/>
    <p:sldLayoutId id="2147508409" r:id="rId11"/>
  </p:sldLayoutIdLst>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A5BF60FE-81BF-7E49-9546-FCFC7EE29D3A}" type="slidenum">
              <a:rPr lang="en-GB"/>
              <a:pPr defTabSz="449263" eaLnBrk="1" hangingPunct="1">
                <a:defRPr/>
              </a:pPr>
              <a:t>‹#›</a:t>
            </a:fld>
            <a:endParaRPr lang="en-GB"/>
          </a:p>
        </p:txBody>
      </p:sp>
    </p:spTree>
    <p:extLst>
      <p:ext uri="{BB962C8B-B14F-4D97-AF65-F5344CB8AC3E}">
        <p14:creationId xmlns:p14="http://schemas.microsoft.com/office/powerpoint/2010/main" val="1604741901"/>
      </p:ext>
    </p:extLst>
  </p:cSld>
  <p:clrMap bg1="lt1" tx1="dk1" bg2="lt2" tx2="dk2" accent1="accent1" accent2="accent2" accent3="accent3" accent4="accent4" accent5="accent5" accent6="accent6" hlink="hlink" folHlink="folHlink"/>
  <p:sldLayoutIdLst>
    <p:sldLayoutId id="2147508411" r:id="rId1"/>
    <p:sldLayoutId id="2147508412" r:id="rId2"/>
    <p:sldLayoutId id="2147508413" r:id="rId3"/>
    <p:sldLayoutId id="2147508414" r:id="rId4"/>
    <p:sldLayoutId id="2147508415" r:id="rId5"/>
    <p:sldLayoutId id="2147508416" r:id="rId6"/>
    <p:sldLayoutId id="2147508417" r:id="rId7"/>
    <p:sldLayoutId id="2147508418" r:id="rId8"/>
    <p:sldLayoutId id="2147508419" r:id="rId9"/>
    <p:sldLayoutId id="2147508420" r:id="rId10"/>
    <p:sldLayoutId id="2147508421"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eaLnBrk="1" hangingPunct="1">
              <a:defRPr/>
            </a:pPr>
            <a:fld id="{B3DACEF5-C0C5-5F41-A6AA-5E708E2AD426}" type="slidenum">
              <a:rPr lang="en-GB">
                <a:latin typeface="Times New Roman" charset="0"/>
              </a:rPr>
              <a:pPr eaLnBrk="1" hangingPunct="1">
                <a:defRPr/>
              </a:pPr>
              <a:t>‹#›</a:t>
            </a:fld>
            <a:endParaRPr lang="en-GB">
              <a:latin typeface="Times New Roman" charset="0"/>
            </a:endParaRPr>
          </a:p>
        </p:txBody>
      </p:sp>
    </p:spTree>
    <p:extLst>
      <p:ext uri="{BB962C8B-B14F-4D97-AF65-F5344CB8AC3E}">
        <p14:creationId xmlns:p14="http://schemas.microsoft.com/office/powerpoint/2010/main" val="4169663385"/>
      </p:ext>
    </p:extLst>
  </p:cSld>
  <p:clrMap bg1="lt1" tx1="dk1" bg2="lt2" tx2="dk2" accent1="accent1" accent2="accent2" accent3="accent3" accent4="accent4" accent5="accent5" accent6="accent6" hlink="hlink" folHlink="folHlink"/>
  <p:sldLayoutIdLst>
    <p:sldLayoutId id="2147508423"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46084" name="Group 4"/>
          <p:cNvGrpSpPr>
            <a:grpSpLocks/>
          </p:cNvGrpSpPr>
          <p:nvPr/>
        </p:nvGrpSpPr>
        <p:grpSpPr bwMode="auto">
          <a:xfrm>
            <a:off x="0" y="0"/>
            <a:ext cx="1085850" cy="6845300"/>
            <a:chOff x="0" y="0"/>
            <a:chExt cx="684" cy="4312"/>
          </a:xfrm>
        </p:grpSpPr>
        <p:sp>
          <p:nvSpPr>
            <p:cNvPr id="4608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nvGrpSpPr>
            <p:cNvPr id="46086" name="Group 6"/>
            <p:cNvGrpSpPr>
              <a:grpSpLocks/>
            </p:cNvGrpSpPr>
            <p:nvPr/>
          </p:nvGrpSpPr>
          <p:grpSpPr bwMode="auto">
            <a:xfrm>
              <a:off x="48" y="102"/>
              <a:ext cx="96" cy="4122"/>
              <a:chOff x="48" y="102"/>
              <a:chExt cx="96" cy="4122"/>
            </a:xfrm>
          </p:grpSpPr>
          <p:sp>
            <p:nvSpPr>
              <p:cNvPr id="4608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608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608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609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609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609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609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609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609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609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609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609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609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610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610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610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610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610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610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610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610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610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610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611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611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611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611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611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4611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grpSp>
    </p:spTree>
    <p:extLst>
      <p:ext uri="{BB962C8B-B14F-4D97-AF65-F5344CB8AC3E}">
        <p14:creationId xmlns:p14="http://schemas.microsoft.com/office/powerpoint/2010/main" val="560660197"/>
      </p:ext>
    </p:extLst>
  </p:cSld>
  <p:clrMap bg1="dk2" tx1="lt1" bg2="dk1" tx2="lt2" accent1="accent1" accent2="accent2" accent3="accent3" accent4="accent4" accent5="accent5" accent6="accent6" hlink="hlink" folHlink="folHlink"/>
  <p:sldLayoutIdLst>
    <p:sldLayoutId id="2147508425" r:id="rId1"/>
    <p:sldLayoutId id="2147508426" r:id="rId2"/>
    <p:sldLayoutId id="2147508427" r:id="rId3"/>
    <p:sldLayoutId id="2147508428" r:id="rId4"/>
    <p:sldLayoutId id="2147508429" r:id="rId5"/>
    <p:sldLayoutId id="2147508430" r:id="rId6"/>
    <p:sldLayoutId id="2147508431" r:id="rId7"/>
    <p:sldLayoutId id="2147508432" r:id="rId8"/>
    <p:sldLayoutId id="2147508433" r:id="rId9"/>
    <p:sldLayoutId id="2147508434" r:id="rId10"/>
    <p:sldLayoutId id="2147508435" r:id="rId11"/>
  </p:sldLayoutIdLst>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latin typeface="Times New Roman"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latin typeface="Times New Roman"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latin typeface="Times New Roman"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latin typeface="Times New Roman"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latin typeface="Times New Roman"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latin typeface="Times New Roman"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latin typeface="Times New Roman"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latin typeface="Times New Roman"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latin typeface="Times New Roman"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latin typeface="Times New Roman"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latin typeface="Times New Roman"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latin typeface="Times New Roman"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latin typeface="Times New Roman"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latin typeface="Times New Roman"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a:solidFill>
                    <a:srgbClr val="EAEAEA"/>
                  </a:solidFill>
                  <a:latin typeface="Times New Roman"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eaLnBrk="1" hangingPunct="1">
              <a:defRPr/>
            </a:pPr>
            <a:fld id="{39BF3670-C0E3-5B4B-B008-8AFA3DA67E62}" type="slidenum">
              <a:rPr lang="en-US">
                <a:solidFill>
                  <a:srgbClr val="EAEAEA"/>
                </a:solidFill>
                <a:latin typeface="Times New Roman" charset="0"/>
              </a:rPr>
              <a:pPr eaLnBrk="1" hangingPunct="1">
                <a:defRPr/>
              </a:pPr>
              <a:t>‹#›</a:t>
            </a:fld>
            <a:endParaRPr lang="en-US">
              <a:solidFill>
                <a:srgbClr val="EAEAEA"/>
              </a:solidFill>
              <a:latin typeface="Times New Roman" charset="0"/>
            </a:endParaRPr>
          </a:p>
        </p:txBody>
      </p:sp>
    </p:spTree>
    <p:extLst>
      <p:ext uri="{BB962C8B-B14F-4D97-AF65-F5344CB8AC3E}">
        <p14:creationId xmlns:p14="http://schemas.microsoft.com/office/powerpoint/2010/main" val="1993609198"/>
      </p:ext>
    </p:extLst>
  </p:cSld>
  <p:clrMap bg1="dk2" tx1="lt1" bg2="dk1" tx2="lt2" accent1="accent1" accent2="accent2" accent3="accent3" accent4="accent4" accent5="accent5" accent6="accent6" hlink="hlink" folHlink="folHlink"/>
  <p:sldLayoutIdLst>
    <p:sldLayoutId id="2147508437" r:id="rId1"/>
    <p:sldLayoutId id="2147508438" r:id="rId2"/>
    <p:sldLayoutId id="2147508439" r:id="rId3"/>
    <p:sldLayoutId id="2147508440" r:id="rId4"/>
    <p:sldLayoutId id="2147508441" r:id="rId5"/>
    <p:sldLayoutId id="2147508442" r:id="rId6"/>
    <p:sldLayoutId id="2147508443" r:id="rId7"/>
    <p:sldLayoutId id="2147508444" r:id="rId8"/>
    <p:sldLayoutId id="2147508445" r:id="rId9"/>
    <p:sldLayoutId id="2147508446" r:id="rId10"/>
    <p:sldLayoutId id="2147508447" r:id="rId11"/>
    <p:sldLayoutId id="2147508448"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8B1832C5-3FF4-114A-8F14-E7B73B0A9A84}"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505289" r:id="rId1"/>
    <p:sldLayoutId id="2147505290" r:id="rId2"/>
    <p:sldLayoutId id="2147505291" r:id="rId3"/>
    <p:sldLayoutId id="2147505292" r:id="rId4"/>
    <p:sldLayoutId id="2147505293" r:id="rId5"/>
    <p:sldLayoutId id="2147505294" r:id="rId6"/>
    <p:sldLayoutId id="2147505295" r:id="rId7"/>
    <p:sldLayoutId id="2147505296" r:id="rId8"/>
    <p:sldLayoutId id="2147505297" r:id="rId9"/>
    <p:sldLayoutId id="2147505298" r:id="rId10"/>
    <p:sldLayoutId id="21475052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8146" name="Rectangle 2"/>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700">
            <a:solidFill>
              <a:schemeClr val="tx1"/>
            </a:solidFill>
            <a:miter lim="800000"/>
            <a:headEnd/>
            <a:tailEnd/>
          </a:ln>
        </p:spPr>
        <p:txBody>
          <a:bodyPr wrap="none" lIns="82058" tIns="41029" rIns="82058" bIns="41029" anchor="ctr"/>
          <a:lstStyle/>
          <a:p>
            <a:pPr algn="ctr"/>
            <a:endParaRPr lang="en-US" sz="3600" b="1">
              <a:solidFill>
                <a:srgbClr val="000000"/>
              </a:solidFill>
              <a:latin typeface="Comic Sans MS" pitchFamily="66" charset="0"/>
              <a:ea typeface="MS PGothic" pitchFamily="34" charset="-128"/>
              <a:cs typeface="Arial"/>
            </a:endParaRPr>
          </a:p>
        </p:txBody>
      </p:sp>
      <p:sp>
        <p:nvSpPr>
          <p:cNvPr id="518147" name="Rectangle 4"/>
          <p:cNvSpPr>
            <a:spLocks noChangeArrowheads="1"/>
          </p:cNvSpPr>
          <p:nvPr/>
        </p:nvSpPr>
        <p:spPr bwMode="auto">
          <a:xfrm>
            <a:off x="7967663" y="6537325"/>
            <a:ext cx="538162" cy="22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81976" tIns="40986" rIns="81976" bIns="40986" anchor="ctr">
            <a:spAutoFit/>
          </a:bodyPr>
          <a:lstStyle/>
          <a:p>
            <a:pPr algn="ctr"/>
            <a:r>
              <a:rPr lang="en-US" altLang="zh-CN" sz="900" b="1">
                <a:solidFill>
                  <a:srgbClr val="FFFFFF"/>
                </a:solidFill>
                <a:latin typeface="Comic Sans MS" pitchFamily="66" charset="0"/>
                <a:ea typeface="SimSun" pitchFamily="2" charset="-122"/>
                <a:cs typeface="Arial"/>
              </a:rPr>
              <a:t>8.0.08.</a:t>
            </a:r>
          </a:p>
        </p:txBody>
      </p:sp>
      <p:sp>
        <p:nvSpPr>
          <p:cNvPr id="1564677" name="Rectangle 5"/>
          <p:cNvSpPr>
            <a:spLocks noChangeArrowheads="1"/>
          </p:cNvSpPr>
          <p:nvPr/>
        </p:nvSpPr>
        <p:spPr bwMode="auto">
          <a:xfrm>
            <a:off x="461963" y="106363"/>
            <a:ext cx="4060825" cy="1076325"/>
          </a:xfrm>
          <a:prstGeom prst="rect">
            <a:avLst/>
          </a:prstGeom>
          <a:noFill/>
          <a:ln w="12700">
            <a:noFill/>
            <a:miter lim="800000"/>
            <a:headEnd/>
            <a:tailEnd/>
          </a:ln>
          <a:effectLst>
            <a:outerShdw blurRad="63500" dist="38099" dir="2700000" algn="ctr" rotWithShape="0">
              <a:srgbClr val="000066">
                <a:alpha val="74997"/>
              </a:srgbClr>
            </a:outerShdw>
          </a:effectLst>
        </p:spPr>
        <p:txBody>
          <a:bodyPr lIns="91081" tIns="45541" rIns="91081" bIns="45541">
            <a:spAutoFit/>
          </a:bodyPr>
          <a:lstStyle/>
          <a:p>
            <a:pPr defTabSz="901700"/>
            <a:r>
              <a:rPr lang="zh-CN" altLang="en-US" sz="3200" b="1">
                <a:solidFill>
                  <a:srgbClr val="FFFF00"/>
                </a:solidFill>
                <a:latin typeface="Comic Sans MS" pitchFamily="66" charset="0"/>
                <a:ea typeface="SimSun" pitchFamily="2" charset="-122"/>
                <a:cs typeface="Arial"/>
              </a:rPr>
              <a:t>书卷编排</a:t>
            </a:r>
          </a:p>
          <a:p>
            <a:pPr defTabSz="901700"/>
            <a:r>
              <a:rPr lang="zh-CN" altLang="en-US" sz="3200" b="1">
                <a:solidFill>
                  <a:srgbClr val="FFFF00"/>
                </a:solidFill>
                <a:latin typeface="Comic Sans MS" pitchFamily="66" charset="0"/>
                <a:ea typeface="SimSun" pitchFamily="2" charset="-122"/>
                <a:cs typeface="Arial"/>
              </a:rPr>
              <a:t>结合新约</a:t>
            </a:r>
          </a:p>
        </p:txBody>
      </p:sp>
      <p:sp>
        <p:nvSpPr>
          <p:cNvPr id="518149" name="Text Box 6"/>
          <p:cNvSpPr txBox="1">
            <a:spLocks noChangeArrowheads="1"/>
          </p:cNvSpPr>
          <p:nvPr userDrawn="1"/>
        </p:nvSpPr>
        <p:spPr bwMode="auto">
          <a:xfrm>
            <a:off x="515938" y="6542088"/>
            <a:ext cx="904875" cy="220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82058" tIns="41029" rIns="82058" bIns="41029" anchor="ct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zh-CN" sz="900" b="1">
                <a:solidFill>
                  <a:srgbClr val="FFFFFF"/>
                </a:solidFill>
                <a:latin typeface="Arial" pitchFamily="34" charset="0"/>
                <a:ea typeface="SimSun" pitchFamily="2" charset="-122"/>
                <a:cs typeface="Arial"/>
              </a:rPr>
              <a:t>©2006 TBBMI</a:t>
            </a:r>
          </a:p>
        </p:txBody>
      </p:sp>
    </p:spTree>
    <p:extLst>
      <p:ext uri="{BB962C8B-B14F-4D97-AF65-F5344CB8AC3E}">
        <p14:creationId xmlns:p14="http://schemas.microsoft.com/office/powerpoint/2010/main" val="1769047843"/>
      </p:ext>
    </p:extLst>
  </p:cSld>
  <p:clrMap bg1="lt1" tx1="dk1" bg2="lt2" tx2="dk2" accent1="accent1" accent2="accent2" accent3="accent3" accent4="accent4" accent5="accent5" accent6="accent6" hlink="hlink" folHlink="folHlink"/>
  <p:sldLayoutIdLst>
    <p:sldLayoutId id="2147508450" r:id="rId1"/>
  </p:sldLayoutIdLst>
  <p:transition>
    <p:wheel spokes="0"/>
  </p:transition>
  <p:txStyles>
    <p:titleStyle>
      <a:lvl1pPr algn="ctr" defTabSz="901700" rtl="0" eaLnBrk="0" fontAlgn="base" hangingPunct="0">
        <a:spcBef>
          <a:spcPct val="0"/>
        </a:spcBef>
        <a:spcAft>
          <a:spcPct val="0"/>
        </a:spcAft>
        <a:defRPr sz="4300">
          <a:solidFill>
            <a:schemeClr val="tx2"/>
          </a:solidFill>
          <a:latin typeface="+mj-lt"/>
          <a:ea typeface="MS PGothic" pitchFamily="34" charset="-128"/>
          <a:cs typeface="+mj-cs"/>
        </a:defRPr>
      </a:lvl1pPr>
      <a:lvl2pPr algn="ctr" defTabSz="901700" rtl="0" eaLnBrk="0" fontAlgn="base" hangingPunct="0">
        <a:spcBef>
          <a:spcPct val="0"/>
        </a:spcBef>
        <a:spcAft>
          <a:spcPct val="0"/>
        </a:spcAft>
        <a:defRPr sz="4300">
          <a:solidFill>
            <a:schemeClr val="tx2"/>
          </a:solidFill>
          <a:latin typeface="Times" charset="0"/>
          <a:ea typeface="MS PGothic" pitchFamily="34" charset="-128"/>
          <a:cs typeface="Arial" charset="0"/>
        </a:defRPr>
      </a:lvl2pPr>
      <a:lvl3pPr algn="ctr" defTabSz="901700" rtl="0" eaLnBrk="0" fontAlgn="base" hangingPunct="0">
        <a:spcBef>
          <a:spcPct val="0"/>
        </a:spcBef>
        <a:spcAft>
          <a:spcPct val="0"/>
        </a:spcAft>
        <a:defRPr sz="4300">
          <a:solidFill>
            <a:schemeClr val="tx2"/>
          </a:solidFill>
          <a:latin typeface="Times" charset="0"/>
          <a:ea typeface="MS PGothic" pitchFamily="34" charset="-128"/>
          <a:cs typeface="Arial" charset="0"/>
        </a:defRPr>
      </a:lvl3pPr>
      <a:lvl4pPr algn="ctr" defTabSz="901700" rtl="0" eaLnBrk="0" fontAlgn="base" hangingPunct="0">
        <a:spcBef>
          <a:spcPct val="0"/>
        </a:spcBef>
        <a:spcAft>
          <a:spcPct val="0"/>
        </a:spcAft>
        <a:defRPr sz="4300">
          <a:solidFill>
            <a:schemeClr val="tx2"/>
          </a:solidFill>
          <a:latin typeface="Times" charset="0"/>
          <a:ea typeface="MS PGothic" pitchFamily="34" charset="-128"/>
          <a:cs typeface="Arial" charset="0"/>
        </a:defRPr>
      </a:lvl4pPr>
      <a:lvl5pPr algn="ctr" defTabSz="901700" rtl="0" eaLnBrk="0" fontAlgn="base" hangingPunct="0">
        <a:spcBef>
          <a:spcPct val="0"/>
        </a:spcBef>
        <a:spcAft>
          <a:spcPct val="0"/>
        </a:spcAft>
        <a:defRPr sz="4300">
          <a:solidFill>
            <a:schemeClr val="tx2"/>
          </a:solidFill>
          <a:latin typeface="Times" charset="0"/>
          <a:ea typeface="MS PGothic" pitchFamily="34" charset="-128"/>
          <a:cs typeface="Arial" charset="0"/>
        </a:defRPr>
      </a:lvl5pPr>
      <a:lvl6pPr marL="410291" algn="ctr" defTabSz="903211" rtl="0" fontAlgn="base">
        <a:spcBef>
          <a:spcPct val="0"/>
        </a:spcBef>
        <a:spcAft>
          <a:spcPct val="0"/>
        </a:spcAft>
        <a:defRPr sz="4300">
          <a:solidFill>
            <a:schemeClr val="tx2"/>
          </a:solidFill>
          <a:latin typeface="Times" charset="0"/>
          <a:ea typeface="Arial" charset="0"/>
          <a:cs typeface="Arial" charset="0"/>
        </a:defRPr>
      </a:lvl6pPr>
      <a:lvl7pPr marL="820583" algn="ctr" defTabSz="903211" rtl="0" fontAlgn="base">
        <a:spcBef>
          <a:spcPct val="0"/>
        </a:spcBef>
        <a:spcAft>
          <a:spcPct val="0"/>
        </a:spcAft>
        <a:defRPr sz="4300">
          <a:solidFill>
            <a:schemeClr val="tx2"/>
          </a:solidFill>
          <a:latin typeface="Times" charset="0"/>
          <a:ea typeface="Arial" charset="0"/>
          <a:cs typeface="Arial" charset="0"/>
        </a:defRPr>
      </a:lvl7pPr>
      <a:lvl8pPr marL="1230874" algn="ctr" defTabSz="903211" rtl="0" fontAlgn="base">
        <a:spcBef>
          <a:spcPct val="0"/>
        </a:spcBef>
        <a:spcAft>
          <a:spcPct val="0"/>
        </a:spcAft>
        <a:defRPr sz="4300">
          <a:solidFill>
            <a:schemeClr val="tx2"/>
          </a:solidFill>
          <a:latin typeface="Times" charset="0"/>
          <a:ea typeface="Arial" charset="0"/>
          <a:cs typeface="Arial" charset="0"/>
        </a:defRPr>
      </a:lvl8pPr>
      <a:lvl9pPr marL="1641165" algn="ctr" defTabSz="903211" rtl="0" fontAlgn="base">
        <a:spcBef>
          <a:spcPct val="0"/>
        </a:spcBef>
        <a:spcAft>
          <a:spcPct val="0"/>
        </a:spcAft>
        <a:defRPr sz="4300">
          <a:solidFill>
            <a:schemeClr val="tx2"/>
          </a:solidFill>
          <a:latin typeface="Times" charset="0"/>
          <a:ea typeface="Arial" charset="0"/>
          <a:cs typeface="Arial" charset="0"/>
        </a:defRPr>
      </a:lvl9pPr>
    </p:titleStyle>
    <p:bodyStyle>
      <a:lvl1pPr marL="338138" indent="-338138" algn="l" defTabSz="901700" rtl="0" eaLnBrk="0" fontAlgn="base" hangingPunct="0">
        <a:spcBef>
          <a:spcPct val="20000"/>
        </a:spcBef>
        <a:spcAft>
          <a:spcPct val="0"/>
        </a:spcAft>
        <a:buClr>
          <a:schemeClr val="tx2"/>
        </a:buClr>
        <a:buSzPct val="100000"/>
        <a:buChar char="•"/>
        <a:defRPr sz="3100">
          <a:solidFill>
            <a:schemeClr val="tx1"/>
          </a:solidFill>
          <a:latin typeface="+mn-lt"/>
          <a:ea typeface="MS PGothic" pitchFamily="34" charset="-128"/>
          <a:cs typeface="+mn-cs"/>
        </a:defRPr>
      </a:lvl1pPr>
      <a:lvl2pPr marL="733425" indent="-282575" algn="l" defTabSz="901700" rtl="0" eaLnBrk="0" fontAlgn="base" hangingPunct="0">
        <a:spcBef>
          <a:spcPct val="20000"/>
        </a:spcBef>
        <a:spcAft>
          <a:spcPct val="0"/>
        </a:spcAft>
        <a:buClr>
          <a:schemeClr val="tx2"/>
        </a:buClr>
        <a:buSzPct val="100000"/>
        <a:buChar char="–"/>
        <a:defRPr sz="2800">
          <a:solidFill>
            <a:schemeClr val="tx1"/>
          </a:solidFill>
          <a:latin typeface="+mn-lt"/>
          <a:ea typeface="+mn-ea"/>
          <a:cs typeface="+mn-cs"/>
        </a:defRPr>
      </a:lvl2pPr>
      <a:lvl3pPr marL="1127125" indent="-223838" algn="l" defTabSz="901700" rtl="0" eaLnBrk="0" fontAlgn="base" hangingPunct="0">
        <a:spcBef>
          <a:spcPct val="20000"/>
        </a:spcBef>
        <a:spcAft>
          <a:spcPct val="0"/>
        </a:spcAft>
        <a:buClr>
          <a:schemeClr val="tx2"/>
        </a:buClr>
        <a:buSzPct val="100000"/>
        <a:buChar char="•"/>
        <a:defRPr sz="2300">
          <a:solidFill>
            <a:schemeClr val="tx1"/>
          </a:solidFill>
          <a:latin typeface="+mn-lt"/>
          <a:ea typeface="+mn-ea"/>
          <a:cs typeface="+mn-cs"/>
        </a:defRPr>
      </a:lvl3pPr>
      <a:lvl4pPr marL="1579563" indent="-225425" algn="l" defTabSz="901700" rtl="0" eaLnBrk="0" fontAlgn="base" hangingPunct="0">
        <a:spcBef>
          <a:spcPct val="20000"/>
        </a:spcBef>
        <a:spcAft>
          <a:spcPct val="0"/>
        </a:spcAft>
        <a:buClr>
          <a:schemeClr val="tx2"/>
        </a:buClr>
        <a:buSzPct val="100000"/>
        <a:buChar char="–"/>
        <a:defRPr sz="2000">
          <a:solidFill>
            <a:schemeClr val="tx1"/>
          </a:solidFill>
          <a:latin typeface="+mn-lt"/>
          <a:ea typeface="+mn-ea"/>
          <a:cs typeface="+mn-cs"/>
        </a:defRPr>
      </a:lvl4pPr>
      <a:lvl5pPr marL="2030413" indent="-225425" algn="l" defTabSz="901700" rtl="0" eaLnBrk="0" fontAlgn="base" hangingPunct="0">
        <a:spcBef>
          <a:spcPct val="20000"/>
        </a:spcBef>
        <a:spcAft>
          <a:spcPct val="0"/>
        </a:spcAft>
        <a:buClr>
          <a:schemeClr val="tx2"/>
        </a:buClr>
        <a:buSzPct val="100000"/>
        <a:buChar char="•"/>
        <a:defRPr sz="2000">
          <a:solidFill>
            <a:schemeClr val="tx1"/>
          </a:solidFill>
          <a:latin typeface="+mn-lt"/>
          <a:ea typeface="+mn-ea"/>
          <a:cs typeface="+mn-cs"/>
        </a:defRPr>
      </a:lvl5pPr>
      <a:lvl6pPr marL="2441803" indent="-226515" algn="l" defTabSz="903211" rtl="0" fontAlgn="base">
        <a:spcBef>
          <a:spcPct val="20000"/>
        </a:spcBef>
        <a:spcAft>
          <a:spcPct val="0"/>
        </a:spcAft>
        <a:buClr>
          <a:schemeClr val="tx2"/>
        </a:buClr>
        <a:buSzPct val="100000"/>
        <a:buChar char="•"/>
        <a:defRPr sz="2000">
          <a:solidFill>
            <a:schemeClr val="tx1"/>
          </a:solidFill>
          <a:latin typeface="+mn-lt"/>
          <a:ea typeface="+mn-ea"/>
          <a:cs typeface="+mn-cs"/>
        </a:defRPr>
      </a:lvl6pPr>
      <a:lvl7pPr marL="2852094" indent="-226515" algn="l" defTabSz="903211" rtl="0" fontAlgn="base">
        <a:spcBef>
          <a:spcPct val="20000"/>
        </a:spcBef>
        <a:spcAft>
          <a:spcPct val="0"/>
        </a:spcAft>
        <a:buClr>
          <a:schemeClr val="tx2"/>
        </a:buClr>
        <a:buSzPct val="100000"/>
        <a:buChar char="•"/>
        <a:defRPr sz="2000">
          <a:solidFill>
            <a:schemeClr val="tx1"/>
          </a:solidFill>
          <a:latin typeface="+mn-lt"/>
          <a:ea typeface="+mn-ea"/>
          <a:cs typeface="+mn-cs"/>
        </a:defRPr>
      </a:lvl7pPr>
      <a:lvl8pPr marL="3262386" indent="-226515" algn="l" defTabSz="903211" rtl="0" fontAlgn="base">
        <a:spcBef>
          <a:spcPct val="20000"/>
        </a:spcBef>
        <a:spcAft>
          <a:spcPct val="0"/>
        </a:spcAft>
        <a:buClr>
          <a:schemeClr val="tx2"/>
        </a:buClr>
        <a:buSzPct val="100000"/>
        <a:buChar char="•"/>
        <a:defRPr sz="2000">
          <a:solidFill>
            <a:schemeClr val="tx1"/>
          </a:solidFill>
          <a:latin typeface="+mn-lt"/>
          <a:ea typeface="+mn-ea"/>
          <a:cs typeface="+mn-cs"/>
        </a:defRPr>
      </a:lvl8pPr>
      <a:lvl9pPr marL="3672677" indent="-226515" algn="l" defTabSz="903211" rtl="0" fontAlgn="base">
        <a:spcBef>
          <a:spcPct val="20000"/>
        </a:spcBef>
        <a:spcAft>
          <a:spcPct val="0"/>
        </a:spcAft>
        <a:buClr>
          <a:schemeClr val="tx2"/>
        </a:buClr>
        <a:buSzPct val="100000"/>
        <a:buChar char="•"/>
        <a:defRPr sz="2000">
          <a:solidFill>
            <a:schemeClr val="tx1"/>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eaLnBrk="1" hangingPunct="1">
              <a:defRPr/>
            </a:pPr>
            <a:fld id="{5EB0D919-EDB4-8743-A5D1-15D46F001DFF}" type="datetimeFigureOut">
              <a:rPr lang="en-US">
                <a:latin typeface="Calibri" charset="0"/>
              </a:rPr>
              <a:pPr eaLnBrk="1" hangingPunct="1">
                <a:defRPr/>
              </a:pPr>
              <a:t>4/18/26</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eaLnBrk="1" hangingPunct="1">
              <a:defRPr/>
            </a:pPr>
            <a:fld id="{5288216F-FFFC-3747-8B74-5640D5C1CD8D}" type="slidenum">
              <a:rPr lang="en-US">
                <a:latin typeface="Calibri" charset="0"/>
              </a:rPr>
              <a:pPr eaLnBrk="1" hangingPunct="1">
                <a:defRPr/>
              </a:pPr>
              <a:t>‹#›</a:t>
            </a:fld>
            <a:endParaRPr lang="en-US">
              <a:latin typeface="Calibri" charset="0"/>
            </a:endParaRPr>
          </a:p>
        </p:txBody>
      </p:sp>
    </p:spTree>
    <p:extLst>
      <p:ext uri="{BB962C8B-B14F-4D97-AF65-F5344CB8AC3E}">
        <p14:creationId xmlns:p14="http://schemas.microsoft.com/office/powerpoint/2010/main" val="1941861946"/>
      </p:ext>
    </p:extLst>
  </p:cSld>
  <p:clrMap bg1="lt1" tx1="dk1" bg2="lt2" tx2="dk2" accent1="accent1" accent2="accent2" accent3="accent3" accent4="accent4" accent5="accent5" accent6="accent6" hlink="hlink" folHlink="folHlink"/>
  <p:sldLayoutIdLst>
    <p:sldLayoutId id="2147508452" r:id="rId1"/>
    <p:sldLayoutId id="2147508453" r:id="rId2"/>
    <p:sldLayoutId id="2147508454" r:id="rId3"/>
    <p:sldLayoutId id="2147508455" r:id="rId4"/>
    <p:sldLayoutId id="2147508456" r:id="rId5"/>
    <p:sldLayoutId id="2147508457" r:id="rId6"/>
    <p:sldLayoutId id="2147508458" r:id="rId7"/>
    <p:sldLayoutId id="2147508459" r:id="rId8"/>
    <p:sldLayoutId id="2147508460" r:id="rId9"/>
    <p:sldLayoutId id="2147508461" r:id="rId10"/>
    <p:sldLayoutId id="214750846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972673297"/>
      </p:ext>
    </p:extLst>
  </p:cSld>
  <p:clrMap bg1="lt1" tx1="dk1" bg2="lt2" tx2="dk2" accent1="accent1" accent2="accent2" accent3="accent3" accent4="accent4" accent5="accent5" accent6="accent6" hlink="hlink" folHlink="folHlink"/>
  <p:sldLayoutIdLst>
    <p:sldLayoutId id="2147508464" r:id="rId1"/>
    <p:sldLayoutId id="2147508465" r:id="rId2"/>
    <p:sldLayoutId id="2147508466" r:id="rId3"/>
    <p:sldLayoutId id="2147508467" r:id="rId4"/>
    <p:sldLayoutId id="2147508468" r:id="rId5"/>
    <p:sldLayoutId id="2147508469" r:id="rId6"/>
    <p:sldLayoutId id="2147508470" r:id="rId7"/>
    <p:sldLayoutId id="2147508471" r:id="rId8"/>
    <p:sldLayoutId id="2147508472" r:id="rId9"/>
    <p:sldLayoutId id="2147508473" r:id="rId10"/>
    <p:sldLayoutId id="2147508474" r:id="rId11"/>
    <p:sldLayoutId id="2147508475" r:id="rId12"/>
    <p:sldLayoutId id="2147508476"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215044" name="Group 4"/>
          <p:cNvGrpSpPr>
            <a:grpSpLocks/>
          </p:cNvGrpSpPr>
          <p:nvPr/>
        </p:nvGrpSpPr>
        <p:grpSpPr bwMode="auto">
          <a:xfrm>
            <a:off x="0" y="0"/>
            <a:ext cx="1085850" cy="6845300"/>
            <a:chOff x="0" y="0"/>
            <a:chExt cx="684" cy="4312"/>
          </a:xfrm>
        </p:grpSpPr>
        <p:sp>
          <p:nvSpPr>
            <p:cNvPr id="21504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nvGrpSpPr>
            <p:cNvPr id="215046" name="Group 6"/>
            <p:cNvGrpSpPr>
              <a:grpSpLocks/>
            </p:cNvGrpSpPr>
            <p:nvPr/>
          </p:nvGrpSpPr>
          <p:grpSpPr bwMode="auto">
            <a:xfrm>
              <a:off x="48" y="102"/>
              <a:ext cx="96" cy="4122"/>
              <a:chOff x="48" y="102"/>
              <a:chExt cx="96" cy="4122"/>
            </a:xfrm>
          </p:grpSpPr>
          <p:sp>
            <p:nvSpPr>
              <p:cNvPr id="21504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4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4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5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5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5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5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5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5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5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5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5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5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6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6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6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6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6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6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6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6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6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6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7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7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7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7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7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21507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grpSp>
    </p:spTree>
  </p:cSld>
  <p:clrMap bg1="dk2" tx1="lt1" bg2="dk1" tx2="lt2" accent1="accent1" accent2="accent2" accent3="accent3" accent4="accent4" accent5="accent5" accent6="accent6" hlink="hlink" folHlink="folHlink"/>
  <p:sldLayoutIdLst>
    <p:sldLayoutId id="2147505040" r:id="rId1"/>
    <p:sldLayoutId id="2147505041" r:id="rId2"/>
    <p:sldLayoutId id="2147505042" r:id="rId3"/>
    <p:sldLayoutId id="2147505043" r:id="rId4"/>
    <p:sldLayoutId id="2147505044" r:id="rId5"/>
    <p:sldLayoutId id="2147505045" r:id="rId6"/>
    <p:sldLayoutId id="2147505046" r:id="rId7"/>
    <p:sldLayoutId id="2147505047" r:id="rId8"/>
    <p:sldLayoutId id="2147505048" r:id="rId9"/>
    <p:sldLayoutId id="2147505049" r:id="rId10"/>
    <p:sldLayoutId id="2147505050" r:id="rId11"/>
  </p:sldLayoutIdLst>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8EAF501-EC29-904D-9FC2-9E1D11784F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093" r:id="rId1"/>
    <p:sldLayoutId id="2147505094" r:id="rId2"/>
    <p:sldLayoutId id="2147505095" r:id="rId3"/>
    <p:sldLayoutId id="2147505096" r:id="rId4"/>
    <p:sldLayoutId id="2147505097" r:id="rId5"/>
    <p:sldLayoutId id="2147505098" r:id="rId6"/>
    <p:sldLayoutId id="2147505099" r:id="rId7"/>
    <p:sldLayoutId id="2147505100" r:id="rId8"/>
    <p:sldLayoutId id="2147505101" r:id="rId9"/>
    <p:sldLayoutId id="2147505102" r:id="rId10"/>
    <p:sldLayoutId id="2147505103" r:id="rId11"/>
    <p:sldLayoutId id="2147505104" r:id="rId12"/>
    <p:sldLayoutId id="214750510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eaLnBrk="1" hangingPunct="1">
              <a:defRPr/>
            </a:pPr>
            <a:fld id="{A5BF60FE-81BF-7E49-9546-FCFC7EE29D3A}" type="slidenum">
              <a:rPr lang="en-GB"/>
              <a:pPr defTabSz="449263" eaLnBrk="1" hangingPunct="1">
                <a:defRPr/>
              </a:pPr>
              <a:t>‹#›</a:t>
            </a:fld>
            <a:endParaRPr lang="en-GB"/>
          </a:p>
        </p:txBody>
      </p:sp>
    </p:spTree>
    <p:extLst>
      <p:ext uri="{BB962C8B-B14F-4D97-AF65-F5344CB8AC3E}">
        <p14:creationId xmlns:p14="http://schemas.microsoft.com/office/powerpoint/2010/main" val="3110348662"/>
      </p:ext>
    </p:extLst>
  </p:cSld>
  <p:clrMap bg1="lt1" tx1="dk1" bg2="lt2" tx2="dk2" accent1="accent1" accent2="accent2" accent3="accent3" accent4="accent4" accent5="accent5" accent6="accent6" hlink="hlink" folHlink="folHlink"/>
  <p:sldLayoutIdLst>
    <p:sldLayoutId id="2147505476" r:id="rId1"/>
    <p:sldLayoutId id="2147505477" r:id="rId2"/>
    <p:sldLayoutId id="2147505478" r:id="rId3"/>
    <p:sldLayoutId id="2147505479" r:id="rId4"/>
    <p:sldLayoutId id="2147505480" r:id="rId5"/>
    <p:sldLayoutId id="2147505481" r:id="rId6"/>
    <p:sldLayoutId id="2147505482" r:id="rId7"/>
    <p:sldLayoutId id="2147505483" r:id="rId8"/>
    <p:sldLayoutId id="2147505484" r:id="rId9"/>
    <p:sldLayoutId id="2147505485" r:id="rId10"/>
    <p:sldLayoutId id="2147505486"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4265340290"/>
      </p:ext>
    </p:extLst>
  </p:cSld>
  <p:clrMap bg1="lt1" tx1="dk1" bg2="lt2" tx2="dk2" accent1="accent1" accent2="accent2" accent3="accent3" accent4="accent4" accent5="accent5" accent6="accent6" hlink="hlink" folHlink="folHlink"/>
  <p:sldLayoutIdLst>
    <p:sldLayoutId id="2147505967" r:id="rId1"/>
    <p:sldLayoutId id="2147505968" r:id="rId2"/>
    <p:sldLayoutId id="2147505969" r:id="rId3"/>
    <p:sldLayoutId id="2147505970" r:id="rId4"/>
    <p:sldLayoutId id="2147505971" r:id="rId5"/>
    <p:sldLayoutId id="2147505972" r:id="rId6"/>
    <p:sldLayoutId id="2147505973" r:id="rId7"/>
    <p:sldLayoutId id="2147505974" r:id="rId8"/>
    <p:sldLayoutId id="2147505975" r:id="rId9"/>
    <p:sldLayoutId id="2147505976" r:id="rId10"/>
    <p:sldLayoutId id="2147505977" r:id="rId11"/>
    <p:sldLayoutId id="2147505978" r:id="rId12"/>
    <p:sldLayoutId id="2147505979" r:id="rId13"/>
    <p:sldLayoutId id="2147505980" r:id="rId14"/>
    <p:sldLayoutId id="2147505981"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3214524190"/>
      </p:ext>
    </p:extLst>
  </p:cSld>
  <p:clrMap bg1="lt1" tx1="dk1" bg2="lt2" tx2="dk2" accent1="accent1" accent2="accent2" accent3="accent3" accent4="accent4" accent5="accent5" accent6="accent6" hlink="hlink" folHlink="folHlink"/>
  <p:sldLayoutIdLst>
    <p:sldLayoutId id="2147505983" r:id="rId1"/>
    <p:sldLayoutId id="2147505984" r:id="rId2"/>
    <p:sldLayoutId id="2147505985" r:id="rId3"/>
    <p:sldLayoutId id="2147505986" r:id="rId4"/>
    <p:sldLayoutId id="2147505987" r:id="rId5"/>
    <p:sldLayoutId id="2147505988" r:id="rId6"/>
    <p:sldLayoutId id="2147505989" r:id="rId7"/>
    <p:sldLayoutId id="2147505990" r:id="rId8"/>
    <p:sldLayoutId id="2147505991" r:id="rId9"/>
    <p:sldLayoutId id="2147505992" r:id="rId10"/>
    <p:sldLayoutId id="2147505993" r:id="rId11"/>
    <p:sldLayoutId id="2147505994" r:id="rId12"/>
    <p:sldLayoutId id="2147505995" r:id="rId13"/>
    <p:sldLayoutId id="2147505996" r:id="rId14"/>
    <p:sldLayoutId id="2147505997"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4065222615"/>
      </p:ext>
    </p:extLst>
  </p:cSld>
  <p:clrMap bg1="lt1" tx1="dk1" bg2="lt2" tx2="dk2" accent1="accent1" accent2="accent2" accent3="accent3" accent4="accent4" accent5="accent5" accent6="accent6" hlink="hlink" folHlink="folHlink"/>
  <p:sldLayoutIdLst>
    <p:sldLayoutId id="2147505999" r:id="rId1"/>
    <p:sldLayoutId id="2147506000" r:id="rId2"/>
    <p:sldLayoutId id="2147506001" r:id="rId3"/>
    <p:sldLayoutId id="2147506002" r:id="rId4"/>
    <p:sldLayoutId id="2147506003" r:id="rId5"/>
    <p:sldLayoutId id="2147506004" r:id="rId6"/>
    <p:sldLayoutId id="2147506005" r:id="rId7"/>
    <p:sldLayoutId id="2147506006" r:id="rId8"/>
    <p:sldLayoutId id="2147506007" r:id="rId9"/>
    <p:sldLayoutId id="2147506008" r:id="rId10"/>
    <p:sldLayoutId id="2147506009" r:id="rId11"/>
    <p:sldLayoutId id="2147506010" r:id="rId12"/>
    <p:sldLayoutId id="2147506011" r:id="rId13"/>
    <p:sldLayoutId id="2147506012" r:id="rId14"/>
    <p:sldLayoutId id="2147506013"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2395044894"/>
      </p:ext>
    </p:extLst>
  </p:cSld>
  <p:clrMap bg1="lt1" tx1="dk1" bg2="lt2" tx2="dk2" accent1="accent1" accent2="accent2" accent3="accent3" accent4="accent4" accent5="accent5" accent6="accent6" hlink="hlink" folHlink="folHlink"/>
  <p:sldLayoutIdLst>
    <p:sldLayoutId id="2147506015" r:id="rId1"/>
    <p:sldLayoutId id="2147506016" r:id="rId2"/>
    <p:sldLayoutId id="2147506017" r:id="rId3"/>
    <p:sldLayoutId id="2147506018" r:id="rId4"/>
    <p:sldLayoutId id="2147506019" r:id="rId5"/>
    <p:sldLayoutId id="2147506020" r:id="rId6"/>
    <p:sldLayoutId id="2147506021" r:id="rId7"/>
    <p:sldLayoutId id="2147506022" r:id="rId8"/>
    <p:sldLayoutId id="2147506023" r:id="rId9"/>
    <p:sldLayoutId id="2147506024" r:id="rId10"/>
    <p:sldLayoutId id="2147506025" r:id="rId11"/>
    <p:sldLayoutId id="2147506026" r:id="rId12"/>
    <p:sldLayoutId id="2147506027" r:id="rId13"/>
    <p:sldLayoutId id="2147506028" r:id="rId14"/>
    <p:sldLayoutId id="2147506029"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6.xml"/><Relationship Id="rId1" Type="http://schemas.openxmlformats.org/officeDocument/2006/relationships/themeOverride" Target="../theme/themeOverride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0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0.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20.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4.xml"/><Relationship Id="rId1" Type="http://schemas.openxmlformats.org/officeDocument/2006/relationships/themeOverride" Target="../theme/themeOverride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7.xml"/><Relationship Id="rId1" Type="http://schemas.openxmlformats.org/officeDocument/2006/relationships/themeOverride" Target="../theme/themeOverride3.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162.xml"/><Relationship Id="rId1" Type="http://schemas.openxmlformats.org/officeDocument/2006/relationships/themeOverride" Target="../theme/themeOverride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4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5.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5.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8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6.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97.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03.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9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6.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39.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7.xml"/><Relationship Id="rId1" Type="http://schemas.openxmlformats.org/officeDocument/2006/relationships/themeOverride" Target="../theme/themeOverride5.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71.xml"/><Relationship Id="rId1" Type="http://schemas.openxmlformats.org/officeDocument/2006/relationships/themeOverride" Target="../theme/themeOverride6.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71.xml"/><Relationship Id="rId1" Type="http://schemas.openxmlformats.org/officeDocument/2006/relationships/themeOverride" Target="../theme/themeOverride7.xml"/><Relationship Id="rId5" Type="http://schemas.openxmlformats.org/officeDocument/2006/relationships/image" Target="../media/image36.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71.xml"/><Relationship Id="rId1" Type="http://schemas.openxmlformats.org/officeDocument/2006/relationships/themeOverride" Target="../theme/themeOverride8.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7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71.xml"/><Relationship Id="rId1" Type="http://schemas.openxmlformats.org/officeDocument/2006/relationships/themeOverride" Target="../theme/themeOverride9.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20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39.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21.xml"/><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157.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157.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6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wmf"/><Relationship Id="rId1" Type="http://schemas.openxmlformats.org/officeDocument/2006/relationships/slideLayout" Target="../slideLayouts/slideLayout227.xml"/><Relationship Id="rId4" Type="http://schemas.openxmlformats.org/officeDocument/2006/relationships/image" Target="../media/image51.jpeg"/></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57.xml"/><Relationship Id="rId1" Type="http://schemas.openxmlformats.org/officeDocument/2006/relationships/themeOverride" Target="../theme/themeOverride10.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15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39.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16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8.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28.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157.xml"/></Relationships>
</file>

<file path=ppt/slides/_rels/slide5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51.xml"/></Relationships>
</file>

<file path=ppt/slides/_rels/slide5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40.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5.xml"/><Relationship Id="rId1" Type="http://schemas.openxmlformats.org/officeDocument/2006/relationships/slideLayout" Target="../slideLayouts/slideLayout135.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90.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en-US" sz="8000" dirty="0">
                <a:latin typeface="Arial" charset="0"/>
                <a:ea typeface="ＭＳ Ｐゴシック" charset="0"/>
                <a:cs typeface="Arial Rounded MT Bold" charset="0"/>
              </a:rPr>
              <a:t>Revelation</a:t>
            </a:r>
            <a:endParaRPr lang="en-US" dirty="0">
              <a:solidFill>
                <a:srgbClr val="FF0000"/>
              </a:solidFill>
              <a:latin typeface="Arial Rounded MT Bold" charset="0"/>
              <a:ea typeface="ＭＳ Ｐゴシック" charset="0"/>
              <a:cs typeface="Arial Rounded MT Bold" charset="0"/>
            </a:endParaRPr>
          </a:p>
        </p:txBody>
      </p:sp>
      <p:pic>
        <p:nvPicPr>
          <p:cNvPr id="2" name="Picture 1" descr="Rev 2-3 Buildings of 7 Churche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5209822"/>
          </a:xfrm>
          <a:prstGeom prst="rect">
            <a:avLst/>
          </a:prstGeom>
        </p:spPr>
      </p:pic>
      <p:sp>
        <p:nvSpPr>
          <p:cNvPr id="9" name="Rectangle 2"/>
          <p:cNvSpPr txBox="1">
            <a:spLocks noChangeArrowheads="1"/>
          </p:cNvSpPr>
          <p:nvPr/>
        </p:nvSpPr>
        <p:spPr bwMode="auto">
          <a:xfrm>
            <a:off x="2" y="1097172"/>
            <a:ext cx="9144000" cy="680797"/>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CN" altLang="en-US" sz="3200" i="1" dirty="0">
                <a:solidFill>
                  <a:srgbClr val="FFFFFF"/>
                </a:solidFill>
                <a:effectLst>
                  <a:glow rad="127000">
                    <a:srgbClr val="000000"/>
                  </a:glow>
                </a:effectLst>
              </a:rPr>
              <a:t>救恩论：上帝的救赎计划</a:t>
            </a:r>
            <a:endParaRPr lang="en-US" sz="3200" i="1" dirty="0">
              <a:solidFill>
                <a:srgbClr val="FFFFFF"/>
              </a:solidFill>
              <a:effectLst>
                <a:glow rad="127000">
                  <a:srgbClr val="000000"/>
                </a:glow>
              </a:effectLst>
            </a:endParaRPr>
          </a:p>
        </p:txBody>
      </p:sp>
      <p:sp>
        <p:nvSpPr>
          <p:cNvPr id="7" name="Text Box 1028"/>
          <p:cNvSpPr txBox="1">
            <a:spLocks noChangeArrowheads="1"/>
          </p:cNvSpPr>
          <p:nvPr/>
        </p:nvSpPr>
        <p:spPr bwMode="auto">
          <a:xfrm>
            <a:off x="1" y="513497"/>
            <a:ext cx="9144001" cy="609450"/>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fontAlgn="auto" hangingPunct="1">
              <a:spcBef>
                <a:spcPts val="0"/>
              </a:spcBef>
              <a:spcAft>
                <a:spcPts val="0"/>
              </a:spcAft>
              <a:defRPr/>
            </a:pPr>
            <a:r>
              <a:rPr lang="en-US" sz="4800" b="1" dirty="0">
                <a:solidFill>
                  <a:srgbClr val="E5E5FF"/>
                </a:solidFill>
                <a:effectLst>
                  <a:outerShdw blurRad="38100" dist="38100" dir="2700000" algn="tl">
                    <a:srgbClr val="000000"/>
                  </a:outerShdw>
                </a:effectLst>
                <a:latin typeface="Arial" charset="0"/>
                <a:cs typeface="Arial" charset="0"/>
              </a:rPr>
              <a:t>耶稣</a:t>
            </a:r>
          </a:p>
        </p:txBody>
      </p:sp>
      <p:sp>
        <p:nvSpPr>
          <p:cNvPr id="10"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 name="Text Box 1028">
            <a:extLst>
              <a:ext uri="{FF2B5EF4-FFF2-40B4-BE49-F238E27FC236}">
                <a16:creationId xmlns:a16="http://schemas.microsoft.com/office/drawing/2014/main" id="{694FC7A0-ABA2-DF97-4EAF-EC24706A64A3}"/>
              </a:ext>
            </a:extLst>
          </p:cNvPr>
          <p:cNvSpPr txBox="1">
            <a:spLocks noChangeArrowheads="1"/>
          </p:cNvSpPr>
          <p:nvPr/>
        </p:nvSpPr>
        <p:spPr bwMode="auto">
          <a:xfrm>
            <a:off x="5562600" y="2131076"/>
            <a:ext cx="358140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defRPr/>
            </a:pPr>
            <a:r>
              <a:rPr lang="zh-CN" altLang="en-US" sz="1800" b="1" dirty="0">
                <a:solidFill>
                  <a:srgbClr val="FFFFFF"/>
                </a:solidFill>
              </a:rPr>
              <a:t>耶稣的书写事奉</a:t>
            </a:r>
            <a:endParaRPr lang="en-US" sz="1800" b="1"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3486590808"/>
      </p:ext>
    </p:extLst>
  </p:cSld>
  <p:clrMapOvr>
    <a:overrideClrMapping bg1="lt1" tx1="dk1" bg2="lt2" tx2="dk2" accent1="accent1" accent2="accent2" accent3="accent3" accent4="accent4" accent5="accent5" accent6="accent6" hlink="hlink" folHlink="folHlink"/>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5"/>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pitchFamily="66" charset="0"/>
              <a:ea typeface="MS PGothic" pitchFamily="34" charset="-128"/>
              <a:cs typeface="+mn-cs"/>
            </a:endParaRPr>
          </a:p>
        </p:txBody>
      </p:sp>
      <p:sp>
        <p:nvSpPr>
          <p:cNvPr id="3074" name="Rectangle 2"/>
          <p:cNvSpPr>
            <a:spLocks noGrp="1" noChangeArrowheads="1"/>
          </p:cNvSpPr>
          <p:nvPr>
            <p:ph type="ctrTitle"/>
          </p:nvPr>
        </p:nvSpPr>
        <p:spPr>
          <a:xfrm>
            <a:off x="76200" y="76200"/>
            <a:ext cx="8915400" cy="914400"/>
          </a:xfrm>
          <a:effectLst>
            <a:outerShdw blurRad="63500" dist="35921" dir="2700000" algn="ctr" rotWithShape="0">
              <a:srgbClr val="FF0000">
                <a:alpha val="74997"/>
              </a:srgbClr>
            </a:outerShdw>
          </a:effectLst>
        </p:spPr>
        <p:txBody>
          <a:bodyPr/>
          <a:lstStyle/>
          <a:p>
            <a:r>
              <a:rPr lang="zh-CN" altLang="en-US" sz="4800">
                <a:solidFill>
                  <a:schemeClr val="bg1"/>
                </a:solidFill>
              </a:rPr>
              <a:t>或耶稣成为一个穴居人</a:t>
            </a:r>
            <a:endParaRPr lang="en-US" sz="3600"/>
          </a:p>
        </p:txBody>
      </p:sp>
      <p:pic>
        <p:nvPicPr>
          <p:cNvPr id="558083" name="Picture 5" descr="jesus_reconstruct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066800"/>
            <a:ext cx="6324600" cy="562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95148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5"/>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pitchFamily="66" charset="0"/>
              <a:ea typeface="MS PGothic" pitchFamily="34" charset="-128"/>
              <a:cs typeface="+mn-cs"/>
            </a:endParaRPr>
          </a:p>
        </p:txBody>
      </p:sp>
      <p:pic>
        <p:nvPicPr>
          <p:cNvPr id="3079" name="Picture 7" descr="Pict101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8313" y="1628775"/>
            <a:ext cx="3632200" cy="501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7"/>
              </a:srgbClr>
            </a:outerShdw>
          </a:effectLst>
        </p:spPr>
        <p:txBody>
          <a:bodyPr/>
          <a:lstStyle/>
          <a:p>
            <a:r>
              <a:rPr lang="zh-CN" altLang="en-US" sz="6000" dirty="0">
                <a:solidFill>
                  <a:schemeClr val="bg1"/>
                </a:solidFill>
                <a:ea typeface="SimSun" pitchFamily="2" charset="-122"/>
              </a:rPr>
              <a:t>启示录</a:t>
            </a:r>
            <a:endParaRPr lang="en-US" dirty="0"/>
          </a:p>
        </p:txBody>
      </p:sp>
      <p:pic>
        <p:nvPicPr>
          <p:cNvPr id="3078" name="Picture 6" descr="Pict1017"/>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1557338"/>
            <a:ext cx="6156325" cy="5300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Rectangle 3"/>
          <p:cNvSpPr>
            <a:spLocks noGrp="1" noChangeArrowheads="1"/>
          </p:cNvSpPr>
          <p:nvPr>
            <p:ph type="subTitle" idx="1"/>
          </p:nvPr>
        </p:nvSpPr>
        <p:spPr>
          <a:xfrm>
            <a:off x="5662613" y="1844675"/>
            <a:ext cx="3013075" cy="3024188"/>
          </a:xfrm>
          <a:effectLst>
            <a:outerShdw blurRad="63500" dist="35921" dir="2700000" algn="ctr" rotWithShape="0">
              <a:schemeClr val="tx2">
                <a:alpha val="74997"/>
              </a:schemeClr>
            </a:outerShdw>
          </a:effectLst>
        </p:spPr>
        <p:txBody>
          <a:bodyPr/>
          <a:lstStyle/>
          <a:p>
            <a:r>
              <a:rPr lang="zh-TW" altLang="en-US" sz="6000" b="1" i="1">
                <a:solidFill>
                  <a:schemeClr val="bg1"/>
                </a:solidFill>
                <a:latin typeface="SimSun" pitchFamily="2" charset="-122"/>
                <a:ea typeface="SimSun" pitchFamily="2" charset="-122"/>
              </a:rPr>
              <a:t>基督的胜利</a:t>
            </a:r>
          </a:p>
        </p:txBody>
      </p:sp>
    </p:spTree>
    <p:extLst>
      <p:ext uri="{BB962C8B-B14F-4D97-AF65-F5344CB8AC3E}">
        <p14:creationId xmlns:p14="http://schemas.microsoft.com/office/powerpoint/2010/main" val="4131169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checkerboard(across)">
                                      <p:cBhvr>
                                        <p:cTn id="7" dur="500"/>
                                        <p:tgtEl>
                                          <p:spTgt spid="30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 calcmode="lin" valueType="num">
                                      <p:cBhvr>
                                        <p:cTn id="12" dur="1000" fill="hold"/>
                                        <p:tgtEl>
                                          <p:spTgt spid="3078"/>
                                        </p:tgtEl>
                                        <p:attrNameLst>
                                          <p:attrName>ppt_w</p:attrName>
                                        </p:attrNameLst>
                                      </p:cBhvr>
                                      <p:tavLst>
                                        <p:tav tm="0">
                                          <p:val>
                                            <p:strVal val="#ppt_w*0.70"/>
                                          </p:val>
                                        </p:tav>
                                        <p:tav tm="100000">
                                          <p:val>
                                            <p:strVal val="#ppt_w"/>
                                          </p:val>
                                        </p:tav>
                                      </p:tavLst>
                                    </p:anim>
                                    <p:anim calcmode="lin" valueType="num">
                                      <p:cBhvr>
                                        <p:cTn id="13" dur="1000" fill="hold"/>
                                        <p:tgtEl>
                                          <p:spTgt spid="3078"/>
                                        </p:tgtEl>
                                        <p:attrNameLst>
                                          <p:attrName>ppt_h</p:attrName>
                                        </p:attrNameLst>
                                      </p:cBhvr>
                                      <p:tavLst>
                                        <p:tav tm="0">
                                          <p:val>
                                            <p:strVal val="#ppt_h"/>
                                          </p:val>
                                        </p:tav>
                                        <p:tav tm="100000">
                                          <p:val>
                                            <p:strVal val="#ppt_h"/>
                                          </p:val>
                                        </p:tav>
                                      </p:tavLst>
                                    </p:anim>
                                    <p:animEffect transition="in" filter="fade">
                                      <p:cBhvr>
                                        <p:cTn id="14" dur="1000"/>
                                        <p:tgtEl>
                                          <p:spTgt spid="307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entr" presetSubtype="0" fill="hold" grpId="0" nodeType="clickEffect">
                                  <p:stCondLst>
                                    <p:cond delay="0"/>
                                  </p:stCondLst>
                                  <p:childTnLst>
                                    <p:set>
                                      <p:cBhvr>
                                        <p:cTn id="18" dur="1" fill="hold">
                                          <p:stCondLst>
                                            <p:cond delay="0"/>
                                          </p:stCondLst>
                                        </p:cTn>
                                        <p:tgtEl>
                                          <p:spTgt spid="3075">
                                            <p:txEl>
                                              <p:pRg st="0" end="0"/>
                                            </p:txEl>
                                          </p:spTgt>
                                        </p:tgtEl>
                                        <p:attrNameLst>
                                          <p:attrName>style.visibility</p:attrName>
                                        </p:attrNameLst>
                                      </p:cBhvr>
                                      <p:to>
                                        <p:strVal val="visible"/>
                                      </p:to>
                                    </p:set>
                                    <p:animEffect transition="in" filter="fade">
                                      <p:cBhvr>
                                        <p:cTn id="19" dur="2000"/>
                                        <p:tgtEl>
                                          <p:spTgt spid="3075">
                                            <p:txEl>
                                              <p:pRg st="0" end="0"/>
                                            </p:txEl>
                                          </p:spTgt>
                                        </p:tgtEl>
                                      </p:cBhvr>
                                    </p:animEffect>
                                    <p:anim calcmode="lin" valueType="num">
                                      <p:cBhvr>
                                        <p:cTn id="20" dur="2000" fill="hold"/>
                                        <p:tgtEl>
                                          <p:spTgt spid="3075">
                                            <p:txEl>
                                              <p:pRg st="0" end="0"/>
                                            </p:txEl>
                                          </p:spTgt>
                                        </p:tgtEl>
                                        <p:attrNameLst>
                                          <p:attrName>style.rotation</p:attrName>
                                        </p:attrNameLst>
                                      </p:cBhvr>
                                      <p:tavLst>
                                        <p:tav tm="0">
                                          <p:val>
                                            <p:fltVal val="720"/>
                                          </p:val>
                                        </p:tav>
                                        <p:tav tm="100000">
                                          <p:val>
                                            <p:fltVal val="0"/>
                                          </p:val>
                                        </p:tav>
                                      </p:tavLst>
                                    </p:anim>
                                    <p:anim calcmode="lin" valueType="num">
                                      <p:cBhvr>
                                        <p:cTn id="21" dur="2000" fill="hold"/>
                                        <p:tgtEl>
                                          <p:spTgt spid="3075">
                                            <p:txEl>
                                              <p:pRg st="0" end="0"/>
                                            </p:txEl>
                                          </p:spTgt>
                                        </p:tgtEl>
                                        <p:attrNameLst>
                                          <p:attrName>ppt_h</p:attrName>
                                        </p:attrNameLst>
                                      </p:cBhvr>
                                      <p:tavLst>
                                        <p:tav tm="0">
                                          <p:val>
                                            <p:fltVal val="0"/>
                                          </p:val>
                                        </p:tav>
                                        <p:tav tm="100000">
                                          <p:val>
                                            <p:strVal val="#ppt_h"/>
                                          </p:val>
                                        </p:tav>
                                      </p:tavLst>
                                    </p:anim>
                                    <p:anim calcmode="lin" valueType="num">
                                      <p:cBhvr>
                                        <p:cTn id="22" dur="2000" fill="hold"/>
                                        <p:tgtEl>
                                          <p:spTgt spid="3075">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7" name="Picture 6" descr="Jesus Focus of Revel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7"/>
              </a:srgbClr>
            </a:outerShdw>
          </a:effectLst>
        </p:spPr>
        <p:txBody>
          <a:bodyPr/>
          <a:lstStyle/>
          <a:p>
            <a:r>
              <a:rPr lang="zh-CN" altLang="en-US" sz="6000">
                <a:solidFill>
                  <a:schemeClr val="bg1"/>
                </a:solidFill>
              </a:rPr>
              <a:t>谁是真正的国王？</a:t>
            </a:r>
            <a:endParaRPr lang="en-US"/>
          </a:p>
        </p:txBody>
      </p:sp>
      <p:sp>
        <p:nvSpPr>
          <p:cNvPr id="3075" name="Rectangle 3"/>
          <p:cNvSpPr>
            <a:spLocks noGrp="1" noChangeArrowheads="1"/>
          </p:cNvSpPr>
          <p:nvPr>
            <p:ph type="subTitle" idx="1"/>
          </p:nvPr>
        </p:nvSpPr>
        <p:spPr>
          <a:xfrm>
            <a:off x="5646571" y="1571959"/>
            <a:ext cx="3013075" cy="2422525"/>
          </a:xfrm>
          <a:effectLst>
            <a:outerShdw blurRad="63500" dist="35921" dir="2700000" algn="ctr" rotWithShape="0">
              <a:schemeClr val="tx2">
                <a:alpha val="74997"/>
              </a:schemeClr>
            </a:outerShdw>
          </a:effectLst>
        </p:spPr>
        <p:txBody>
          <a:bodyPr/>
          <a:lstStyle/>
          <a:p>
            <a:r>
              <a:rPr lang="ja-JP" altLang="en-US" sz="6000" b="1" i="1" dirty="0">
                <a:solidFill>
                  <a:schemeClr val="bg1"/>
                </a:solidFill>
              </a:rPr>
              <a:t>基督的胜利</a:t>
            </a:r>
            <a:endParaRPr lang="en-US" sz="6000" b="1" dirty="0">
              <a:solidFill>
                <a:schemeClr val="bg1"/>
              </a:solidFill>
            </a:endParaRPr>
          </a:p>
        </p:txBody>
      </p:sp>
    </p:spTree>
    <p:extLst>
      <p:ext uri="{BB962C8B-B14F-4D97-AF65-F5344CB8AC3E}">
        <p14:creationId xmlns:p14="http://schemas.microsoft.com/office/powerpoint/2010/main" val="3394096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fade">
                                      <p:cBhvr>
                                        <p:cTn id="7" dur="2000"/>
                                        <p:tgtEl>
                                          <p:spTgt spid="3075">
                                            <p:txEl>
                                              <p:pRg st="0" end="0"/>
                                            </p:txEl>
                                          </p:spTgt>
                                        </p:tgtEl>
                                      </p:cBhvr>
                                    </p:animEffect>
                                    <p:anim calcmode="lin" valueType="num">
                                      <p:cBhvr>
                                        <p:cTn id="8" dur="2000" fill="hold"/>
                                        <p:tgtEl>
                                          <p:spTgt spid="3075">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3075">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3075">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evelation_book_of.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0739" y="0"/>
            <a:ext cx="9231251" cy="5013176"/>
          </a:xfrm>
          <a:prstGeom prst="rect">
            <a:avLst/>
          </a:prstGeom>
        </p:spPr>
      </p:pic>
      <p:sp>
        <p:nvSpPr>
          <p:cNvPr id="2" name="Title 1"/>
          <p:cNvSpPr>
            <a:spLocks noGrp="1"/>
          </p:cNvSpPr>
          <p:nvPr>
            <p:ph type="title"/>
          </p:nvPr>
        </p:nvSpPr>
        <p:spPr>
          <a:xfrm>
            <a:off x="4427984" y="0"/>
            <a:ext cx="4716016" cy="836712"/>
          </a:xfrm>
          <a:solidFill>
            <a:srgbClr val="000000"/>
          </a:solidFill>
        </p:spPr>
        <p:txBody>
          <a:bodyPr/>
          <a:lstStyle/>
          <a:p>
            <a:r>
              <a:rPr lang="zh-CN" altLang="en-US" sz="4000" b="1" dirty="0"/>
              <a:t>这是什么标题？</a:t>
            </a:r>
            <a:endParaRPr lang="en-US" sz="4000" b="1" dirty="0"/>
          </a:p>
        </p:txBody>
      </p:sp>
      <p:sp>
        <p:nvSpPr>
          <p:cNvPr id="3" name="Title 1"/>
          <p:cNvSpPr txBox="1">
            <a:spLocks/>
          </p:cNvSpPr>
          <p:nvPr/>
        </p:nvSpPr>
        <p:spPr bwMode="auto">
          <a:xfrm>
            <a:off x="755576" y="1556792"/>
            <a:ext cx="7772400" cy="1944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SG" altLang="en-US" sz="8800" b="1" dirty="0">
                <a:solidFill>
                  <a:schemeClr val="tx1"/>
                </a:solidFill>
                <a:effectLst>
                  <a:glow rad="228600">
                    <a:schemeClr val="accent5">
                      <a:satMod val="175000"/>
                      <a:alpha val="40000"/>
                    </a:schemeClr>
                  </a:glow>
                </a:effectLst>
              </a:rPr>
              <a:t>启示录</a:t>
            </a:r>
            <a:r>
              <a:rPr lang="en-US" altLang="zh-SG" sz="8800" b="1" dirty="0">
                <a:solidFill>
                  <a:schemeClr val="tx1"/>
                </a:solidFill>
                <a:effectLst>
                  <a:glow rad="228600">
                    <a:schemeClr val="accent5">
                      <a:satMod val="175000"/>
                      <a:alpha val="40000"/>
                    </a:schemeClr>
                  </a:glow>
                </a:effectLst>
              </a:rPr>
              <a:t>s</a:t>
            </a:r>
            <a:r>
              <a:rPr lang="en-US" sz="8800" b="1" dirty="0">
                <a:solidFill>
                  <a:schemeClr val="tx1"/>
                </a:solidFill>
                <a:effectLst>
                  <a:glow rad="228600">
                    <a:schemeClr val="accent5">
                      <a:satMod val="175000"/>
                      <a:alpha val="40000"/>
                    </a:schemeClr>
                  </a:glow>
                </a:effectLst>
              </a:rPr>
              <a:t>?</a:t>
            </a:r>
          </a:p>
        </p:txBody>
      </p:sp>
      <p:sp>
        <p:nvSpPr>
          <p:cNvPr id="4" name="Title 1"/>
          <p:cNvSpPr txBox="1">
            <a:spLocks/>
          </p:cNvSpPr>
          <p:nvPr/>
        </p:nvSpPr>
        <p:spPr bwMode="auto">
          <a:xfrm>
            <a:off x="755576" y="4688632"/>
            <a:ext cx="7772400" cy="2169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zh-SG" altLang="en-US" sz="9600" b="1" dirty="0">
                <a:effectLst>
                  <a:glow rad="228600">
                    <a:schemeClr val="accent4">
                      <a:satMod val="175000"/>
                      <a:alpha val="91000"/>
                    </a:schemeClr>
                  </a:glow>
                </a:effectLst>
              </a:rPr>
              <a:t>启示录</a:t>
            </a:r>
            <a:endParaRPr lang="en-US" sz="4000" b="1" dirty="0">
              <a:effectLst>
                <a:glow rad="228600">
                  <a:schemeClr val="accent4">
                    <a:satMod val="175000"/>
                    <a:alpha val="91000"/>
                  </a:schemeClr>
                </a:glow>
              </a:effectLst>
            </a:endParaRPr>
          </a:p>
        </p:txBody>
      </p:sp>
      <p:sp>
        <p:nvSpPr>
          <p:cNvPr id="8" name="Freeform 7"/>
          <p:cNvSpPr/>
          <p:nvPr/>
        </p:nvSpPr>
        <p:spPr>
          <a:xfrm>
            <a:off x="5652120" y="2190635"/>
            <a:ext cx="936104" cy="1162665"/>
          </a:xfrm>
          <a:custGeom>
            <a:avLst/>
            <a:gdLst>
              <a:gd name="connsiteX0" fmla="*/ 0 w 447206"/>
              <a:gd name="connsiteY0" fmla="*/ 0 h 646704"/>
              <a:gd name="connsiteX1" fmla="*/ 94071 w 447206"/>
              <a:gd name="connsiteY1" fmla="*/ 47033 h 646704"/>
              <a:gd name="connsiteX2" fmla="*/ 152865 w 447206"/>
              <a:gd name="connsiteY2" fmla="*/ 117583 h 646704"/>
              <a:gd name="connsiteX3" fmla="*/ 188142 w 447206"/>
              <a:gd name="connsiteY3" fmla="*/ 152857 h 646704"/>
              <a:gd name="connsiteX4" fmla="*/ 199901 w 447206"/>
              <a:gd name="connsiteY4" fmla="*/ 188132 h 646704"/>
              <a:gd name="connsiteX5" fmla="*/ 235178 w 447206"/>
              <a:gd name="connsiteY5" fmla="*/ 258682 h 646704"/>
              <a:gd name="connsiteX6" fmla="*/ 258695 w 447206"/>
              <a:gd name="connsiteY6" fmla="*/ 411539 h 646704"/>
              <a:gd name="connsiteX7" fmla="*/ 282213 w 447206"/>
              <a:gd name="connsiteY7" fmla="*/ 446814 h 646704"/>
              <a:gd name="connsiteX8" fmla="*/ 293972 w 447206"/>
              <a:gd name="connsiteY8" fmla="*/ 482088 h 646704"/>
              <a:gd name="connsiteX9" fmla="*/ 376284 w 447206"/>
              <a:gd name="connsiteY9" fmla="*/ 587913 h 646704"/>
              <a:gd name="connsiteX10" fmla="*/ 411561 w 447206"/>
              <a:gd name="connsiteY10" fmla="*/ 599671 h 646704"/>
              <a:gd name="connsiteX11" fmla="*/ 446837 w 447206"/>
              <a:gd name="connsiteY11" fmla="*/ 646704 h 64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206" h="646704">
                <a:moveTo>
                  <a:pt x="0" y="0"/>
                </a:moveTo>
                <a:cubicBezTo>
                  <a:pt x="41558" y="16623"/>
                  <a:pt x="61556" y="19939"/>
                  <a:pt x="94071" y="47033"/>
                </a:cubicBezTo>
                <a:cubicBezTo>
                  <a:pt x="150291" y="93880"/>
                  <a:pt x="110818" y="67129"/>
                  <a:pt x="152865" y="117583"/>
                </a:cubicBezTo>
                <a:cubicBezTo>
                  <a:pt x="163511" y="130357"/>
                  <a:pt x="176383" y="141099"/>
                  <a:pt x="188142" y="152857"/>
                </a:cubicBezTo>
                <a:cubicBezTo>
                  <a:pt x="192062" y="164615"/>
                  <a:pt x="194358" y="177046"/>
                  <a:pt x="199901" y="188132"/>
                </a:cubicBezTo>
                <a:cubicBezTo>
                  <a:pt x="245491" y="279307"/>
                  <a:pt x="205622" y="170018"/>
                  <a:pt x="235178" y="258682"/>
                </a:cubicBezTo>
                <a:cubicBezTo>
                  <a:pt x="236995" y="273219"/>
                  <a:pt x="248593" y="384603"/>
                  <a:pt x="258695" y="411539"/>
                </a:cubicBezTo>
                <a:cubicBezTo>
                  <a:pt x="263657" y="424771"/>
                  <a:pt x="275893" y="434174"/>
                  <a:pt x="282213" y="446814"/>
                </a:cubicBezTo>
                <a:cubicBezTo>
                  <a:pt x="287756" y="457899"/>
                  <a:pt x="287953" y="471254"/>
                  <a:pt x="293972" y="482088"/>
                </a:cubicBezTo>
                <a:cubicBezTo>
                  <a:pt x="307715" y="506824"/>
                  <a:pt x="346036" y="567749"/>
                  <a:pt x="376284" y="587913"/>
                </a:cubicBezTo>
                <a:cubicBezTo>
                  <a:pt x="386597" y="594788"/>
                  <a:pt x="399802" y="595752"/>
                  <a:pt x="411561" y="599671"/>
                </a:cubicBezTo>
                <a:cubicBezTo>
                  <a:pt x="453360" y="627535"/>
                  <a:pt x="446837" y="609055"/>
                  <a:pt x="446837" y="646704"/>
                </a:cubicBezTo>
              </a:path>
            </a:pathLst>
          </a:custGeom>
          <a:ln w="76200" cmpd="sng">
            <a:solidFill>
              <a:srgbClr val="FF0000"/>
            </a:solidFill>
          </a:ln>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 name="Freeform 8"/>
          <p:cNvSpPr/>
          <p:nvPr/>
        </p:nvSpPr>
        <p:spPr>
          <a:xfrm rot="15525700">
            <a:off x="5689661" y="2199594"/>
            <a:ext cx="936104" cy="1162665"/>
          </a:xfrm>
          <a:custGeom>
            <a:avLst/>
            <a:gdLst>
              <a:gd name="connsiteX0" fmla="*/ 0 w 447206"/>
              <a:gd name="connsiteY0" fmla="*/ 0 h 646704"/>
              <a:gd name="connsiteX1" fmla="*/ 94071 w 447206"/>
              <a:gd name="connsiteY1" fmla="*/ 47033 h 646704"/>
              <a:gd name="connsiteX2" fmla="*/ 152865 w 447206"/>
              <a:gd name="connsiteY2" fmla="*/ 117583 h 646704"/>
              <a:gd name="connsiteX3" fmla="*/ 188142 w 447206"/>
              <a:gd name="connsiteY3" fmla="*/ 152857 h 646704"/>
              <a:gd name="connsiteX4" fmla="*/ 199901 w 447206"/>
              <a:gd name="connsiteY4" fmla="*/ 188132 h 646704"/>
              <a:gd name="connsiteX5" fmla="*/ 235178 w 447206"/>
              <a:gd name="connsiteY5" fmla="*/ 258682 h 646704"/>
              <a:gd name="connsiteX6" fmla="*/ 258695 w 447206"/>
              <a:gd name="connsiteY6" fmla="*/ 411539 h 646704"/>
              <a:gd name="connsiteX7" fmla="*/ 282213 w 447206"/>
              <a:gd name="connsiteY7" fmla="*/ 446814 h 646704"/>
              <a:gd name="connsiteX8" fmla="*/ 293972 w 447206"/>
              <a:gd name="connsiteY8" fmla="*/ 482088 h 646704"/>
              <a:gd name="connsiteX9" fmla="*/ 376284 w 447206"/>
              <a:gd name="connsiteY9" fmla="*/ 587913 h 646704"/>
              <a:gd name="connsiteX10" fmla="*/ 411561 w 447206"/>
              <a:gd name="connsiteY10" fmla="*/ 599671 h 646704"/>
              <a:gd name="connsiteX11" fmla="*/ 446837 w 447206"/>
              <a:gd name="connsiteY11" fmla="*/ 646704 h 64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206" h="646704">
                <a:moveTo>
                  <a:pt x="0" y="0"/>
                </a:moveTo>
                <a:cubicBezTo>
                  <a:pt x="41558" y="16623"/>
                  <a:pt x="61556" y="19939"/>
                  <a:pt x="94071" y="47033"/>
                </a:cubicBezTo>
                <a:cubicBezTo>
                  <a:pt x="150291" y="93880"/>
                  <a:pt x="110818" y="67129"/>
                  <a:pt x="152865" y="117583"/>
                </a:cubicBezTo>
                <a:cubicBezTo>
                  <a:pt x="163511" y="130357"/>
                  <a:pt x="176383" y="141099"/>
                  <a:pt x="188142" y="152857"/>
                </a:cubicBezTo>
                <a:cubicBezTo>
                  <a:pt x="192062" y="164615"/>
                  <a:pt x="194358" y="177046"/>
                  <a:pt x="199901" y="188132"/>
                </a:cubicBezTo>
                <a:cubicBezTo>
                  <a:pt x="245491" y="279307"/>
                  <a:pt x="205622" y="170018"/>
                  <a:pt x="235178" y="258682"/>
                </a:cubicBezTo>
                <a:cubicBezTo>
                  <a:pt x="236995" y="273219"/>
                  <a:pt x="248593" y="384603"/>
                  <a:pt x="258695" y="411539"/>
                </a:cubicBezTo>
                <a:cubicBezTo>
                  <a:pt x="263657" y="424771"/>
                  <a:pt x="275893" y="434174"/>
                  <a:pt x="282213" y="446814"/>
                </a:cubicBezTo>
                <a:cubicBezTo>
                  <a:pt x="287756" y="457899"/>
                  <a:pt x="287953" y="471254"/>
                  <a:pt x="293972" y="482088"/>
                </a:cubicBezTo>
                <a:cubicBezTo>
                  <a:pt x="307715" y="506824"/>
                  <a:pt x="346036" y="567749"/>
                  <a:pt x="376284" y="587913"/>
                </a:cubicBezTo>
                <a:cubicBezTo>
                  <a:pt x="386597" y="594788"/>
                  <a:pt x="399802" y="595752"/>
                  <a:pt x="411561" y="599671"/>
                </a:cubicBezTo>
                <a:cubicBezTo>
                  <a:pt x="453360" y="627535"/>
                  <a:pt x="446837" y="609055"/>
                  <a:pt x="446837" y="646704"/>
                </a:cubicBezTo>
              </a:path>
            </a:pathLst>
          </a:custGeom>
          <a:ln w="76200" cmpd="sng">
            <a:solidFill>
              <a:srgbClr val="FF0000"/>
            </a:solidFill>
          </a:ln>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120168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FFFFFF"/>
              </a:solidFill>
            </a:endParaRPr>
          </a:p>
        </p:txBody>
      </p:sp>
      <p:pic>
        <p:nvPicPr>
          <p:cNvPr id="105474" name="Picture 1" descr="01 Map of the Seven Church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088" y="0"/>
            <a:ext cx="87725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5" name="Rectangle 2"/>
          <p:cNvSpPr>
            <a:spLocks noGrp="1" noChangeArrowheads="1"/>
          </p:cNvSpPr>
          <p:nvPr>
            <p:ph type="ctrTitle"/>
          </p:nvPr>
        </p:nvSpPr>
        <p:spPr>
          <a:xfrm>
            <a:off x="179388" y="44450"/>
            <a:ext cx="8816975" cy="863600"/>
          </a:xfrm>
        </p:spPr>
        <p:txBody>
          <a:bodyPr/>
          <a:lstStyle/>
          <a:p>
            <a:pPr algn="ctr"/>
            <a:r>
              <a:rPr lang="zh-TW" altLang="en-US" b="1" dirty="0">
                <a:solidFill>
                  <a:srgbClr val="000000"/>
                </a:solidFill>
                <a:latin typeface="Arial" charset="0"/>
                <a:ea typeface="ＭＳ Ｐゴシック" charset="0"/>
              </a:rPr>
              <a:t>小亚细亚 </a:t>
            </a:r>
            <a:r>
              <a:rPr lang="zh-CN" altLang="en-US" b="1" dirty="0">
                <a:solidFill>
                  <a:srgbClr val="000000"/>
                </a:solidFill>
                <a:latin typeface="Arial" charset="0"/>
                <a:ea typeface="ＭＳ Ｐゴシック" charset="0"/>
              </a:rPr>
              <a:t>公元</a:t>
            </a:r>
            <a:r>
              <a:rPr lang="en-US" altLang="zh-CN" b="1" dirty="0">
                <a:solidFill>
                  <a:srgbClr val="000000"/>
                </a:solidFill>
                <a:latin typeface="Arial" charset="0"/>
                <a:ea typeface="ＭＳ Ｐゴシック" charset="0"/>
              </a:rPr>
              <a:t>95</a:t>
            </a:r>
            <a:r>
              <a:rPr lang="zh-CN" altLang="en-US" b="1" dirty="0">
                <a:solidFill>
                  <a:srgbClr val="000000"/>
                </a:solidFill>
                <a:latin typeface="Arial" charset="0"/>
                <a:ea typeface="ＭＳ Ｐゴシック" charset="0"/>
              </a:rPr>
              <a:t>年</a:t>
            </a:r>
            <a:endParaRPr lang="en-US" b="1" dirty="0">
              <a:solidFill>
                <a:srgbClr val="000000"/>
              </a:solidFill>
              <a:latin typeface="Arial" charset="0"/>
              <a:ea typeface="ＭＳ Ｐゴシック" charset="0"/>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321</a:t>
            </a:r>
          </a:p>
        </p:txBody>
      </p:sp>
    </p:spTree>
    <p:extLst>
      <p:ext uri="{BB962C8B-B14F-4D97-AF65-F5344CB8AC3E}">
        <p14:creationId xmlns:p14="http://schemas.microsoft.com/office/powerpoint/2010/main" val="2972074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73069" name="Rectangle 13"/>
          <p:cNvSpPr>
            <a:spLocks noGrp="1" noChangeArrowheads="1"/>
          </p:cNvSpPr>
          <p:nvPr>
            <p:ph type="title" idx="4294967295"/>
          </p:nvPr>
        </p:nvSpPr>
        <p:spPr>
          <a:xfrm>
            <a:off x="251520" y="4638044"/>
            <a:ext cx="4680520" cy="751447"/>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a:spcBef>
                <a:spcPct val="50000"/>
              </a:spcBef>
              <a:defRPr/>
            </a:pPr>
            <a:r>
              <a:rPr lang="zh-CN" altLang="en-US" b="1" dirty="0">
                <a:solidFill>
                  <a:srgbClr val="FFEA18"/>
                </a:solidFill>
                <a:latin typeface="Comic Sans MS" charset="0"/>
                <a:ea typeface="ＭＳ Ｐゴシック" charset="0"/>
              </a:rPr>
              <a:t>约翰看见了什么？</a:t>
            </a:r>
            <a:endParaRPr lang="en-US" b="1" dirty="0">
              <a:solidFill>
                <a:srgbClr val="FFEA18"/>
              </a:solidFill>
              <a:latin typeface="Comic Sans MS" charset="0"/>
              <a:ea typeface="ＭＳ Ｐゴシック" charset="0"/>
            </a:endParaRPr>
          </a:p>
        </p:txBody>
      </p:sp>
      <p:sp>
        <p:nvSpPr>
          <p:cNvPr id="140801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latin typeface="Arial" charset="0"/>
            </a:endParaRPr>
          </a:p>
        </p:txBody>
      </p:sp>
      <p:grpSp>
        <p:nvGrpSpPr>
          <p:cNvPr id="5" name="Group 4"/>
          <p:cNvGrpSpPr/>
          <p:nvPr/>
        </p:nvGrpSpPr>
        <p:grpSpPr>
          <a:xfrm>
            <a:off x="4644008" y="404664"/>
            <a:ext cx="4320034" cy="3932565"/>
            <a:chOff x="4644008" y="404664"/>
            <a:chExt cx="4320034" cy="3932565"/>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0" name="Text Box 4"/>
            <p:cNvSpPr txBox="1">
              <a:spLocks noChangeArrowheads="1"/>
            </p:cNvSpPr>
            <p:nvPr/>
          </p:nvSpPr>
          <p:spPr bwMode="auto">
            <a:xfrm>
              <a:off x="5724128" y="404664"/>
              <a:ext cx="2232248" cy="461665"/>
            </a:xfrm>
            <a:prstGeom prst="rect">
              <a:avLst/>
            </a:prstGeom>
            <a:no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zh-SG" altLang="en-US" b="1" dirty="0">
                  <a:solidFill>
                    <a:srgbClr val="FFFFFF"/>
                  </a:solidFill>
                  <a:effectLst>
                    <a:outerShdw blurRad="38100" dist="38100" dir="2700000" algn="tl">
                      <a:srgbClr val="000000"/>
                    </a:outerShdw>
                  </a:effectLst>
                  <a:latin typeface="26" charset="0"/>
                </a:rPr>
                <a:t>亚洲的</a:t>
              </a:r>
              <a:r>
                <a:rPr lang="zh-CN" altLang="en-US" b="1" dirty="0">
                  <a:solidFill>
                    <a:srgbClr val="FFFFFF"/>
                  </a:solidFill>
                  <a:effectLst>
                    <a:outerShdw blurRad="38100" dist="38100" dir="2700000" algn="tl">
                      <a:srgbClr val="000000"/>
                    </a:outerShdw>
                  </a:effectLst>
                  <a:latin typeface="26" charset="0"/>
                </a:rPr>
                <a:t>教会</a:t>
              </a:r>
              <a:endParaRPr lang="en-US" dirty="0">
                <a:solidFill>
                  <a:srgbClr val="FFFFFF"/>
                </a:solidFill>
                <a:effectLst>
                  <a:outerShdw blurRad="38100" dist="38100" dir="2700000" algn="tl">
                    <a:srgbClr val="000000"/>
                  </a:outerShdw>
                </a:effectLst>
                <a:latin typeface="26" charset="0"/>
              </a:endParaRP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6" name="Text Box 15"/>
            <p:cNvSpPr txBox="1">
              <a:spLocks noChangeArrowheads="1"/>
            </p:cNvSpPr>
            <p:nvPr/>
          </p:nvSpPr>
          <p:spPr bwMode="auto">
            <a:xfrm>
              <a:off x="4644008" y="2890679"/>
              <a:ext cx="4320034" cy="144655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a:buAutoNum type="arabicPeriod"/>
                <a:defRPr/>
              </a:pPr>
              <a:r>
                <a:rPr lang="zh-SG" altLang="en-US" sz="3200" b="1" dirty="0">
                  <a:solidFill>
                    <a:srgbClr val="FFFFFF"/>
                  </a:solidFill>
                  <a:effectLst>
                    <a:outerShdw blurRad="38100" dist="38100" dir="2700000" algn="tl">
                      <a:srgbClr val="000000"/>
                    </a:outerShdw>
                  </a:effectLst>
                  <a:latin typeface="Arial" charset="0"/>
                </a:rPr>
                <a:t>教会</a:t>
              </a:r>
              <a:r>
                <a:rPr lang="zh-CN" altLang="en-US" sz="3200" b="1" dirty="0">
                  <a:solidFill>
                    <a:srgbClr val="FFFFFF"/>
                  </a:solidFill>
                  <a:effectLst>
                    <a:outerShdw blurRad="38100" dist="38100" dir="2700000" algn="tl">
                      <a:srgbClr val="000000"/>
                    </a:outerShdw>
                  </a:effectLst>
                  <a:latin typeface="Arial" charset="0"/>
                </a:rPr>
                <a:t> </a:t>
              </a:r>
              <a:r>
                <a:rPr lang="zh-CN" altLang="en-US" sz="3200" b="1" u="sng" dirty="0">
                  <a:solidFill>
                    <a:srgbClr val="FFFFFF"/>
                  </a:solidFill>
                  <a:effectLst>
                    <a:outerShdw blurRad="38100" dist="38100" dir="2700000" algn="tl">
                      <a:srgbClr val="000000"/>
                    </a:outerShdw>
                  </a:effectLst>
                  <a:latin typeface="Arial" charset="0"/>
                </a:rPr>
                <a:t>内部挣扎</a:t>
              </a:r>
              <a:r>
                <a:rPr lang="en-US" altLang="ja-JP" sz="3200" b="1" dirty="0">
                  <a:solidFill>
                    <a:srgbClr val="FFFFFF"/>
                  </a:solidFill>
                  <a:effectLst>
                    <a:outerShdw blurRad="38100" dist="38100" dir="2700000" algn="tl">
                      <a:srgbClr val="000000"/>
                    </a:outerShdw>
                  </a:effectLst>
                  <a:latin typeface="Arial" charset="0"/>
                </a:rPr>
                <a:t> </a:t>
              </a:r>
            </a:p>
            <a:p>
              <a:pPr>
                <a:defRPr/>
              </a:pPr>
              <a:r>
                <a:rPr lang="zh-CN" altLang="en-US" sz="2800" b="1" dirty="0">
                  <a:solidFill>
                    <a:srgbClr val="FFFFFF"/>
                  </a:solidFill>
                  <a:effectLst>
                    <a:outerShdw blurRad="38100" dist="38100" dir="2700000" algn="tl">
                      <a:srgbClr val="000000"/>
                    </a:outerShdw>
                  </a:effectLst>
                  <a:latin typeface="Arial" charset="0"/>
                </a:rPr>
                <a:t>      </a:t>
              </a:r>
              <a:r>
                <a:rPr lang="en-US" altLang="ja-JP" sz="2800" b="1" dirty="0">
                  <a:solidFill>
                    <a:srgbClr val="FFFFFF"/>
                  </a:solidFill>
                  <a:effectLst>
                    <a:outerShdw blurRad="38100" dist="38100" dir="2700000" algn="tl">
                      <a:srgbClr val="000000"/>
                    </a:outerShdw>
                  </a:effectLst>
                  <a:latin typeface="Arial" charset="0"/>
                </a:rPr>
                <a:t>(2:4, 14-15, 21-24;</a:t>
              </a:r>
            </a:p>
            <a:p>
              <a:pPr>
                <a:defRPr/>
              </a:pPr>
              <a:r>
                <a:rPr lang="zh-CN" altLang="en-US" sz="2800" b="1" dirty="0">
                  <a:solidFill>
                    <a:srgbClr val="FFFFFF"/>
                  </a:solidFill>
                  <a:effectLst>
                    <a:outerShdw blurRad="38100" dist="38100" dir="2700000" algn="tl">
                      <a:srgbClr val="000000"/>
                    </a:outerShdw>
                  </a:effectLst>
                  <a:latin typeface="Arial" charset="0"/>
                </a:rPr>
                <a:t>  </a:t>
              </a:r>
              <a:r>
                <a:rPr lang="en-US" altLang="ja-JP" sz="2800" b="1" dirty="0">
                  <a:solidFill>
                    <a:srgbClr val="FFFFFF"/>
                  </a:solidFill>
                  <a:effectLst>
                    <a:outerShdw blurRad="38100" dist="38100" dir="2700000" algn="tl">
                      <a:srgbClr val="000000"/>
                    </a:outerShdw>
                  </a:effectLst>
                  <a:latin typeface="Arial" charset="0"/>
                </a:rPr>
                <a:t> </a:t>
              </a:r>
              <a:r>
                <a:rPr lang="zh-CN" altLang="en-US" sz="2800" b="1" dirty="0">
                  <a:solidFill>
                    <a:srgbClr val="FFFFFF"/>
                  </a:solidFill>
                  <a:effectLst>
                    <a:outerShdw blurRad="38100" dist="38100" dir="2700000" algn="tl">
                      <a:srgbClr val="000000"/>
                    </a:outerShdw>
                  </a:effectLst>
                  <a:latin typeface="Arial" charset="0"/>
                </a:rPr>
                <a:t>   </a:t>
              </a:r>
              <a:r>
                <a:rPr lang="en-US" altLang="ja-JP" sz="2800" b="1" dirty="0">
                  <a:solidFill>
                    <a:srgbClr val="FFFFFF"/>
                  </a:solidFill>
                  <a:effectLst>
                    <a:outerShdw blurRad="38100" dist="38100" dir="2700000" algn="tl">
                      <a:srgbClr val="000000"/>
                    </a:outerShdw>
                  </a:effectLst>
                  <a:latin typeface="Arial" charset="0"/>
                </a:rPr>
                <a:t>3:1, 15-17)</a:t>
              </a:r>
              <a:endParaRPr lang="en-US" sz="2800" b="1" dirty="0">
                <a:solidFill>
                  <a:srgbClr val="FFFFFF"/>
                </a:solidFill>
                <a:effectLst>
                  <a:outerShdw blurRad="38100" dist="38100" dir="2700000" algn="tl">
                    <a:srgbClr val="000000"/>
                  </a:outerShdw>
                </a:effectLst>
                <a:latin typeface="26" charset="0"/>
              </a:endParaRPr>
            </a:p>
          </p:txBody>
        </p:sp>
      </p:grpSp>
      <p:grpSp>
        <p:nvGrpSpPr>
          <p:cNvPr id="4" name="Group 3"/>
          <p:cNvGrpSpPr/>
          <p:nvPr/>
        </p:nvGrpSpPr>
        <p:grpSpPr>
          <a:xfrm>
            <a:off x="107504" y="260648"/>
            <a:ext cx="6048672" cy="3009820"/>
            <a:chOff x="107504" y="260648"/>
            <a:chExt cx="6048672" cy="3009820"/>
          </a:xfrm>
        </p:grpSpPr>
        <p:sp>
          <p:nvSpPr>
            <p:cNvPr id="173061" name="Text Box 5"/>
            <p:cNvSpPr txBox="1">
              <a:spLocks noChangeArrowheads="1"/>
            </p:cNvSpPr>
            <p:nvPr/>
          </p:nvSpPr>
          <p:spPr bwMode="auto">
            <a:xfrm>
              <a:off x="609600" y="685800"/>
              <a:ext cx="803425" cy="461665"/>
            </a:xfrm>
            <a:prstGeom prst="rect">
              <a:avLst/>
            </a:prstGeom>
            <a:noFill/>
            <a:ln>
              <a:noFill/>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zh-CN" altLang="en-US" b="1" dirty="0">
                  <a:solidFill>
                    <a:srgbClr val="FFFFFF"/>
                  </a:solidFill>
                  <a:effectLst>
                    <a:outerShdw blurRad="38100" dist="38100" dir="2700000" algn="tl">
                      <a:srgbClr val="000000"/>
                    </a:outerShdw>
                  </a:effectLst>
                  <a:latin typeface="26" charset="0"/>
                </a:rPr>
                <a:t>罗马</a:t>
              </a:r>
              <a:endParaRPr lang="en-US" b="1" dirty="0">
                <a:solidFill>
                  <a:srgbClr val="FFFFFF"/>
                </a:solidFill>
                <a:effectLst>
                  <a:outerShdw blurRad="38100" dist="38100" dir="2700000" algn="tl">
                    <a:srgbClr val="000000"/>
                  </a:outerShdw>
                </a:effectLst>
                <a:latin typeface="26"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71" name="Text Box 15"/>
            <p:cNvSpPr txBox="1">
              <a:spLocks noChangeArrowheads="1"/>
            </p:cNvSpPr>
            <p:nvPr/>
          </p:nvSpPr>
          <p:spPr bwMode="auto">
            <a:xfrm>
              <a:off x="107504" y="1700808"/>
              <a:ext cx="4032002" cy="156966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a:buAutoNum type="arabicPeriod" startAt="2"/>
                <a:defRPr/>
              </a:pPr>
              <a:r>
                <a:rPr lang="zh-CN" altLang="en-US" sz="3200" b="1" u="sng" dirty="0">
                  <a:solidFill>
                    <a:srgbClr val="FFFFFF"/>
                  </a:solidFill>
                  <a:effectLst>
                    <a:outerShdw blurRad="38100" dist="38100" dir="2700000" algn="tl">
                      <a:srgbClr val="000000"/>
                    </a:outerShdw>
                  </a:effectLst>
                  <a:latin typeface="Arial" charset="0"/>
                </a:rPr>
                <a:t>外部的迫害</a:t>
              </a:r>
              <a:endParaRPr lang="en-US" altLang="zh-CN" sz="3200" b="1" u="sng" dirty="0">
                <a:solidFill>
                  <a:srgbClr val="FFFFFF"/>
                </a:solidFill>
                <a:effectLst>
                  <a:outerShdw blurRad="38100" dist="38100" dir="2700000" algn="tl">
                    <a:srgbClr val="000000"/>
                  </a:outerShdw>
                </a:effectLst>
                <a:latin typeface="Arial" charset="0"/>
              </a:endParaRPr>
            </a:p>
            <a:p>
              <a:pPr>
                <a:defRPr/>
              </a:pPr>
              <a:r>
                <a:rPr lang="zh-CN" altLang="en-US" sz="3200" b="1" dirty="0">
                  <a:solidFill>
                    <a:srgbClr val="FFFFFF"/>
                  </a:solidFill>
                  <a:effectLst>
                    <a:outerShdw blurRad="38100" dist="38100" dir="2700000" algn="tl">
                      <a:srgbClr val="000000"/>
                    </a:outerShdw>
                  </a:effectLst>
                  <a:latin typeface="Arial" charset="0"/>
                </a:rPr>
                <a:t>     来自</a:t>
              </a:r>
              <a:r>
                <a:rPr lang="zh-SG" altLang="en-US" sz="3200" b="1" dirty="0">
                  <a:solidFill>
                    <a:srgbClr val="FFFFFF"/>
                  </a:solidFill>
                  <a:effectLst>
                    <a:outerShdw blurRad="38100" dist="38100" dir="2700000" algn="tl">
                      <a:srgbClr val="000000"/>
                    </a:outerShdw>
                  </a:effectLst>
                  <a:latin typeface="Arial" charset="0"/>
                </a:rPr>
                <a:t>罗马</a:t>
              </a:r>
            </a:p>
            <a:p>
              <a:pPr marL="571500" indent="-571500">
                <a:defRPr/>
              </a:pPr>
              <a:r>
                <a:rPr lang="en-US" altLang="ja-JP" sz="3200" b="1" dirty="0">
                  <a:solidFill>
                    <a:srgbClr val="FFFFFF"/>
                  </a:solidFill>
                  <a:effectLst>
                    <a:outerShdw blurRad="38100" dist="38100" dir="2700000" algn="tl">
                      <a:srgbClr val="000000"/>
                    </a:outerShdw>
                  </a:effectLst>
                  <a:latin typeface="Arial" charset="0"/>
                </a:rPr>
                <a:t> </a:t>
              </a:r>
              <a:r>
                <a:rPr lang="zh-CN" altLang="en-US" sz="3200" b="1" dirty="0">
                  <a:solidFill>
                    <a:srgbClr val="FFFFFF"/>
                  </a:solidFill>
                  <a:effectLst>
                    <a:outerShdw blurRad="38100" dist="38100" dir="2700000" algn="tl">
                      <a:srgbClr val="000000"/>
                    </a:outerShdw>
                  </a:effectLst>
                  <a:latin typeface="Arial" charset="0"/>
                </a:rPr>
                <a:t>    </a:t>
              </a:r>
              <a:r>
                <a:rPr lang="en-US" altLang="ja-JP" sz="2800" b="1" dirty="0">
                  <a:solidFill>
                    <a:srgbClr val="FFFFFF"/>
                  </a:solidFill>
                  <a:effectLst>
                    <a:outerShdw blurRad="38100" dist="38100" dir="2700000" algn="tl">
                      <a:srgbClr val="000000"/>
                    </a:outerShdw>
                  </a:effectLst>
                  <a:latin typeface="Arial" charset="0"/>
                </a:rPr>
                <a:t>(1:9; 2:9-10; 3:10)</a:t>
              </a:r>
              <a:endParaRPr lang="en-US" sz="2800" b="1" dirty="0">
                <a:solidFill>
                  <a:srgbClr val="FFFFFF"/>
                </a:solidFill>
                <a:effectLst>
                  <a:outerShdw blurRad="38100" dist="38100" dir="2700000" algn="tl">
                    <a:srgbClr val="000000"/>
                  </a:outerShdw>
                </a:effectLst>
                <a:latin typeface="26" charset="0"/>
              </a:endParaRP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39151782"/>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zh-CN" altLang="en-US" sz="5400" dirty="0">
                <a:solidFill>
                  <a:srgbClr val="FFFFFF"/>
                </a:solidFill>
                <a:ea typeface="ＭＳ Ｐゴシック" charset="0"/>
              </a:rPr>
              <a:t>我们为什么应当知道耶稣统治这个世界</a:t>
            </a:r>
            <a:r>
              <a:rPr lang="en-US" sz="5400" dirty="0">
                <a:solidFill>
                  <a:srgbClr val="FFFFFF"/>
                </a:solidFill>
                <a:ea typeface="ＭＳ Ｐゴシック" charset="0"/>
              </a:rPr>
              <a:t>?</a:t>
            </a:r>
            <a:endParaRPr lang="en-US" sz="4000" dirty="0">
              <a:solidFill>
                <a:srgbClr val="FFFFFF"/>
              </a:solidFill>
              <a:ea typeface="ＭＳ Ｐゴシック" charset="0"/>
            </a:endParaRPr>
          </a:p>
        </p:txBody>
      </p:sp>
      <p:sp>
        <p:nvSpPr>
          <p:cNvPr id="3075" name="Rectangle 3"/>
          <p:cNvSpPr>
            <a:spLocks noGrp="1" noChangeArrowheads="1"/>
          </p:cNvSpPr>
          <p:nvPr>
            <p:ph type="subTitle" idx="1"/>
          </p:nvPr>
        </p:nvSpPr>
        <p:spPr>
          <a:xfrm>
            <a:off x="76199" y="2421948"/>
            <a:ext cx="9067801" cy="3024188"/>
          </a:xfrm>
          <a:effectLst/>
        </p:spPr>
        <p:txBody>
          <a:bodyPr/>
          <a:lstStyle/>
          <a:p>
            <a:pPr marL="914400" indent="-914400" algn="l">
              <a:buFont typeface="+mj-lt"/>
              <a:buAutoNum type="arabicPeriod"/>
              <a:defRPr/>
            </a:pPr>
            <a:r>
              <a:rPr lang="zh-CN" altLang="en-US" sz="4800" b="1" i="1" dirty="0">
                <a:ln>
                  <a:solidFill>
                    <a:srgbClr val="000000"/>
                  </a:solidFill>
                </a:ln>
                <a:solidFill>
                  <a:srgbClr val="FFFFFF"/>
                </a:solidFill>
                <a:effectLst>
                  <a:glow rad="139700">
                    <a:schemeClr val="accent4">
                      <a:satMod val="175000"/>
                    </a:schemeClr>
                  </a:glow>
                </a:effectLst>
                <a:ea typeface="ＭＳ Ｐゴシック" charset="0"/>
              </a:rPr>
              <a:t>为何读</a:t>
            </a:r>
            <a:r>
              <a:rPr lang="en-US" altLang="zh-CN" sz="4800" b="1" i="1" dirty="0">
                <a:ln>
                  <a:solidFill>
                    <a:srgbClr val="000000"/>
                  </a:solidFill>
                </a:ln>
                <a:solidFill>
                  <a:srgbClr val="FFFFFF"/>
                </a:solidFill>
                <a:effectLst>
                  <a:glow rad="139700">
                    <a:schemeClr val="accent4">
                      <a:satMod val="175000"/>
                    </a:schemeClr>
                  </a:glow>
                </a:effectLst>
                <a:ea typeface="ＭＳ Ｐゴシック" charset="0"/>
              </a:rPr>
              <a:t>《</a:t>
            </a:r>
            <a:r>
              <a:rPr lang="zh-CN" altLang="en-US" sz="4800" b="1" i="1" dirty="0">
                <a:ln>
                  <a:solidFill>
                    <a:srgbClr val="000000"/>
                  </a:solidFill>
                </a:ln>
                <a:solidFill>
                  <a:srgbClr val="FFFFFF"/>
                </a:solidFill>
                <a:effectLst>
                  <a:glow rad="139700">
                    <a:schemeClr val="accent4">
                      <a:satMod val="175000"/>
                    </a:schemeClr>
                  </a:glow>
                </a:effectLst>
                <a:ea typeface="ＭＳ Ｐゴシック" charset="0"/>
              </a:rPr>
              <a:t>启示录</a:t>
            </a:r>
            <a:r>
              <a:rPr lang="en-US" altLang="zh-CN" sz="4800" b="1" i="1" dirty="0">
                <a:ln>
                  <a:solidFill>
                    <a:srgbClr val="000000"/>
                  </a:solidFill>
                </a:ln>
                <a:solidFill>
                  <a:srgbClr val="FFFFFF"/>
                </a:solidFill>
                <a:effectLst>
                  <a:glow rad="139700">
                    <a:schemeClr val="accent4">
                      <a:satMod val="175000"/>
                    </a:schemeClr>
                  </a:glow>
                </a:effectLst>
                <a:ea typeface="ＭＳ Ｐゴシック" charset="0"/>
              </a:rPr>
              <a:t>》</a:t>
            </a:r>
            <a:r>
              <a:rPr lang="en-US" sz="4800" b="1" i="1" dirty="0">
                <a:ln>
                  <a:solidFill>
                    <a:srgbClr val="000000"/>
                  </a:solidFill>
                </a:ln>
                <a:solidFill>
                  <a:srgbClr val="FFFFFF"/>
                </a:solidFill>
                <a:effectLst>
                  <a:glow rad="139700">
                    <a:schemeClr val="accent4">
                      <a:satMod val="175000"/>
                    </a:schemeClr>
                  </a:glow>
                </a:effectLst>
                <a:ea typeface="ＭＳ Ｐゴシック" charset="0"/>
              </a:rPr>
              <a:t>?</a:t>
            </a:r>
          </a:p>
          <a:p>
            <a:pPr marL="914400" indent="-914400" algn="l">
              <a:buFont typeface="+mj-lt"/>
              <a:buAutoNum type="arabicPeriod"/>
              <a:defRPr/>
            </a:pPr>
            <a:r>
              <a:rPr lang="zh-CN" altLang="en-US" sz="4800" b="1" i="1" dirty="0">
                <a:ln>
                  <a:solidFill>
                    <a:srgbClr val="000000"/>
                  </a:solidFill>
                </a:ln>
                <a:solidFill>
                  <a:srgbClr val="FFFFFF"/>
                </a:solidFill>
                <a:effectLst>
                  <a:glow rad="139700">
                    <a:schemeClr val="accent4">
                      <a:satMod val="175000"/>
                    </a:schemeClr>
                  </a:glow>
                </a:effectLst>
                <a:ea typeface="ＭＳ Ｐゴシック" charset="0"/>
              </a:rPr>
              <a:t>为何敬拜耶稣</a:t>
            </a:r>
            <a:r>
              <a:rPr lang="en-US" sz="4800" b="1" i="1" dirty="0">
                <a:ln>
                  <a:solidFill>
                    <a:srgbClr val="000000"/>
                  </a:solidFill>
                </a:ln>
                <a:solidFill>
                  <a:srgbClr val="FFFFFF"/>
                </a:solidFill>
                <a:effectLst>
                  <a:glow rad="139700">
                    <a:schemeClr val="accent4">
                      <a:satMod val="175000"/>
                    </a:schemeClr>
                  </a:glow>
                </a:effectLst>
                <a:ea typeface="ＭＳ Ｐゴシック" charset="0"/>
              </a:rPr>
              <a:t>?</a:t>
            </a:r>
          </a:p>
          <a:p>
            <a:pPr marL="914400" indent="-914400" algn="l">
              <a:buFont typeface="+mj-lt"/>
              <a:buAutoNum type="arabicPeriod"/>
              <a:defRPr/>
            </a:pPr>
            <a:r>
              <a:rPr lang="zh-CN" altLang="en-US" sz="4800" b="1" i="1" dirty="0">
                <a:ln>
                  <a:solidFill>
                    <a:srgbClr val="000000"/>
                  </a:solidFill>
                </a:ln>
                <a:solidFill>
                  <a:srgbClr val="FFFFFF"/>
                </a:solidFill>
                <a:effectLst>
                  <a:glow rad="139700">
                    <a:schemeClr val="accent4">
                      <a:satMod val="175000"/>
                    </a:schemeClr>
                  </a:glow>
                </a:effectLst>
                <a:ea typeface="ＭＳ Ｐゴシック" charset="0"/>
              </a:rPr>
              <a:t>为何需要清楚认识耶稣</a:t>
            </a:r>
            <a:r>
              <a:rPr lang="en-US" sz="4800" b="1" i="1" dirty="0">
                <a:ln>
                  <a:solidFill>
                    <a:srgbClr val="000000"/>
                  </a:solidFill>
                </a:ln>
                <a:solidFill>
                  <a:srgbClr val="FFFFFF"/>
                </a:solidFill>
                <a:effectLst>
                  <a:glow rad="139700">
                    <a:schemeClr val="accent4">
                      <a:satMod val="175000"/>
                    </a:schemeClr>
                  </a:glow>
                </a:effectLst>
                <a:ea typeface="ＭＳ Ｐゴシック" charset="0"/>
              </a:rPr>
              <a:t>?</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318</a:t>
            </a:r>
          </a:p>
        </p:txBody>
      </p:sp>
    </p:spTree>
    <p:extLst>
      <p:ext uri="{BB962C8B-B14F-4D97-AF65-F5344CB8AC3E}">
        <p14:creationId xmlns:p14="http://schemas.microsoft.com/office/powerpoint/2010/main" val="110359984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blinds(horizontal)">
                                      <p:cBhvr>
                                        <p:cTn id="17" dur="500"/>
                                        <p:tgtEl>
                                          <p:spTgt spid="3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2000" fill="hold"/>
                                        <p:tgtEl>
                                          <p:spTgt spid="3075">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19559" y="180481"/>
            <a:ext cx="4592326" cy="6434671"/>
          </a:xfrm>
          <a:solidFill>
            <a:srgbClr val="800000"/>
          </a:solidFill>
        </p:spPr>
        <p:txBody>
          <a:bodyPr/>
          <a:lstStyle/>
          <a:p>
            <a:r>
              <a:rPr lang="en-US" b="1" dirty="0">
                <a:solidFill>
                  <a:srgbClr val="FFFFFF"/>
                </a:solidFill>
                <a:effectLst>
                  <a:outerShdw blurRad="38100" dist="38100" dir="2700000" algn="tl">
                    <a:srgbClr val="000000">
                      <a:alpha val="43137"/>
                    </a:srgbClr>
                  </a:outerShdw>
                </a:effectLst>
                <a:latin typeface="Arial" charset="0"/>
                <a:ea typeface="ＭＳ Ｐゴシック" charset="0"/>
              </a:rPr>
              <a:t>I. </a:t>
            </a: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rPr>
              <a:t>阅读并谨守耶稣统管万有（拥有主权），这个启示带来</a:t>
            </a:r>
            <a:r>
              <a:rPr lang="zh-CN" altLang="en-US" b="1" dirty="0">
                <a:solidFill>
                  <a:srgbClr val="FFFF00"/>
                </a:solidFill>
                <a:effectLst>
                  <a:outerShdw blurRad="38100" dist="38100" dir="2700000" algn="tl">
                    <a:srgbClr val="000000">
                      <a:alpha val="43137"/>
                    </a:srgbClr>
                  </a:outerShdw>
                </a:effectLst>
                <a:latin typeface="Arial" charset="0"/>
                <a:ea typeface="ＭＳ Ｐゴシック" charset="0"/>
              </a:rPr>
              <a:t>祝福</a:t>
            </a:r>
            <a:r>
              <a:rPr lang="en-US" b="1" dirty="0">
                <a:solidFill>
                  <a:srgbClr val="FFFFFF"/>
                </a:solidFill>
                <a:effectLst>
                  <a:outerShdw blurRad="38100" dist="38100" dir="2700000" algn="tl">
                    <a:srgbClr val="000000">
                      <a:alpha val="43137"/>
                    </a:srgbClr>
                  </a:outerShdw>
                </a:effectLst>
                <a:latin typeface="Arial" charset="0"/>
                <a:ea typeface="ＭＳ Ｐゴシック" charset="0"/>
              </a:rPr>
              <a:t>(1:1-3). </a:t>
            </a:r>
          </a:p>
        </p:txBody>
      </p:sp>
      <p:sp>
        <p:nvSpPr>
          <p:cNvPr id="758787" name="Text Box 7"/>
          <p:cNvSpPr txBox="1">
            <a:spLocks noChangeArrowheads="1"/>
          </p:cNvSpPr>
          <p:nvPr/>
        </p:nvSpPr>
        <p:spPr bwMode="auto">
          <a:xfrm>
            <a:off x="8424890" y="3651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343</a:t>
            </a:r>
          </a:p>
        </p:txBody>
      </p:sp>
      <p:pic>
        <p:nvPicPr>
          <p:cNvPr id="3" name="Picture 2"/>
          <p:cNvPicPr>
            <a:picLocks noChangeAspect="1"/>
          </p:cNvPicPr>
          <p:nvPr/>
        </p:nvPicPr>
        <p:blipFill>
          <a:blip r:embed="rId4"/>
          <a:stretch>
            <a:fillRect/>
          </a:stretch>
        </p:blipFill>
        <p:spPr>
          <a:xfrm>
            <a:off x="4572766" y="1839133"/>
            <a:ext cx="4592326" cy="4776019"/>
          </a:xfrm>
          <a:prstGeom prst="rect">
            <a:avLst/>
          </a:prstGeom>
        </p:spPr>
      </p:pic>
    </p:spTree>
    <p:extLst>
      <p:ext uri="{BB962C8B-B14F-4D97-AF65-F5344CB8AC3E}">
        <p14:creationId xmlns:p14="http://schemas.microsoft.com/office/powerpoint/2010/main" val="1513323716"/>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69" name="Picture 4" descr="j02851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576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3" name="Rectangle 5"/>
          <p:cNvSpPr>
            <a:spLocks noChangeArrowheads="1"/>
          </p:cNvSpPr>
          <p:nvPr/>
        </p:nvSpPr>
        <p:spPr bwMode="auto">
          <a:xfrm>
            <a:off x="53975" y="2060575"/>
            <a:ext cx="7261225" cy="2376488"/>
          </a:xfrm>
          <a:prstGeom prst="rect">
            <a:avLst/>
          </a:prstGeom>
          <a:gradFill rotWithShape="1">
            <a:gsLst>
              <a:gs pos="0">
                <a:srgbClr val="2F002F"/>
              </a:gs>
              <a:gs pos="50000">
                <a:srgbClr val="660066"/>
              </a:gs>
              <a:gs pos="100000">
                <a:srgbClr val="2F002F"/>
              </a:gs>
            </a:gsLst>
            <a:lin ang="5400000" scaled="1"/>
          </a:gradFill>
          <a:ln>
            <a:noFill/>
          </a:ln>
        </p:spPr>
        <p:txBody>
          <a:bodyPr/>
          <a:lstStyle/>
          <a:p>
            <a:pPr>
              <a:spcBef>
                <a:spcPct val="20000"/>
              </a:spcBef>
            </a:pPr>
            <a:r>
              <a:rPr lang="zh-CN" altLang="en-US" sz="2800" b="1">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rPr>
              <a:t>“耶稣基督的启示，就是神赐给他以示他的仆人的事情，必须尽快进行。他派遣他的使者，将他的仆人约翰，见证了上帝的话和对耶稣基督的见证，甚至说，他看到的所有“（</a:t>
            </a:r>
            <a:r>
              <a:rPr lang="en-US" altLang="zh-CN" sz="2800" b="1">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rPr>
              <a:t>1:1-2</a:t>
            </a:r>
            <a:r>
              <a:rPr lang="zh-CN" altLang="en-US" sz="2800" b="1">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rPr>
              <a:t>）。</a:t>
            </a:r>
            <a:endParaRPr lang="en-US" sz="2800" b="1">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endParaRPr>
          </a:p>
        </p:txBody>
      </p:sp>
      <p:sp>
        <p:nvSpPr>
          <p:cNvPr id="148484" name="Rectangle 6"/>
          <p:cNvSpPr>
            <a:spLocks noChangeArrowheads="1"/>
          </p:cNvSpPr>
          <p:nvPr/>
        </p:nvSpPr>
        <p:spPr bwMode="auto">
          <a:xfrm>
            <a:off x="34925" y="4546600"/>
            <a:ext cx="7291388" cy="2311400"/>
          </a:xfrm>
          <a:prstGeom prst="rect">
            <a:avLst/>
          </a:prstGeom>
          <a:gradFill rotWithShape="1">
            <a:gsLst>
              <a:gs pos="0">
                <a:srgbClr val="2F002F"/>
              </a:gs>
              <a:gs pos="50000">
                <a:srgbClr val="660066"/>
              </a:gs>
              <a:gs pos="100000">
                <a:srgbClr val="2F002F"/>
              </a:gs>
            </a:gsLst>
            <a:lin ang="5400000" scaled="1"/>
          </a:gradFill>
          <a:ln>
            <a:noFill/>
          </a:ln>
        </p:spPr>
        <p:txBody>
          <a:bodyPr/>
          <a:lstStyle/>
          <a:p>
            <a:pPr>
              <a:spcBef>
                <a:spcPct val="20000"/>
              </a:spcBef>
            </a:pPr>
            <a:r>
              <a:rPr lang="zh-CN" altLang="en-US" sz="3200" b="1" u="sng">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rPr>
              <a:t>关键词：胜利</a:t>
            </a:r>
          </a:p>
          <a:p>
            <a:pPr>
              <a:spcBef>
                <a:spcPct val="20000"/>
              </a:spcBef>
            </a:pPr>
            <a:r>
              <a:rPr lang="zh-CN" altLang="en-US" sz="3200" b="1" u="sng">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rPr>
              <a:t>关键句：“写，因此，你所看到的，什么是现在，以后会发生什么”（</a:t>
            </a:r>
            <a:r>
              <a:rPr lang="en-US" altLang="zh-CN" sz="3200" b="1" u="sng">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rPr>
              <a:t>1:19</a:t>
            </a:r>
            <a:r>
              <a:rPr lang="zh-CN" altLang="en-US" sz="3200" b="1" u="sng">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rPr>
              <a:t>）</a:t>
            </a:r>
            <a:endParaRPr lang="en-US" sz="3200" b="1">
              <a:solidFill>
                <a:srgbClr val="FFFFFF"/>
              </a:solidFill>
              <a:effectLst>
                <a:outerShdw blurRad="38100" dist="38100" dir="2700000" algn="tl">
                  <a:srgbClr val="000000"/>
                </a:outerShdw>
              </a:effectLst>
              <a:latin typeface="Arial" pitchFamily="34" charset="0"/>
              <a:ea typeface="MS PGothic" pitchFamily="34" charset="-128"/>
              <a:cs typeface="Arial" pitchFamily="34" charset="0"/>
            </a:endParaRPr>
          </a:p>
        </p:txBody>
      </p:sp>
      <p:sp>
        <p:nvSpPr>
          <p:cNvPr id="6" name="Rectangle 2"/>
          <p:cNvSpPr txBox="1">
            <a:spLocks noChangeArrowheads="1"/>
          </p:cNvSpPr>
          <p:nvPr/>
        </p:nvSpPr>
        <p:spPr bwMode="auto">
          <a:xfrm>
            <a:off x="7470775" y="1844675"/>
            <a:ext cx="15113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ja-JP" altLang="en-US" sz="3200">
                <a:solidFill>
                  <a:srgbClr val="000000"/>
                </a:solidFill>
              </a:rPr>
              <a:t>上帝</a:t>
            </a:r>
            <a:endParaRPr lang="en-US" sz="3200" b="1">
              <a:solidFill>
                <a:srgbClr val="000000"/>
              </a:solidFill>
              <a:latin typeface="Arial" pitchFamily="34" charset="0"/>
              <a:cs typeface="Arial" pitchFamily="34" charset="0"/>
            </a:endParaRPr>
          </a:p>
        </p:txBody>
      </p:sp>
      <p:sp>
        <p:nvSpPr>
          <p:cNvPr id="7" name="Rectangle 2"/>
          <p:cNvSpPr txBox="1">
            <a:spLocks noChangeArrowheads="1"/>
          </p:cNvSpPr>
          <p:nvPr/>
        </p:nvSpPr>
        <p:spPr bwMode="auto">
          <a:xfrm>
            <a:off x="7470775" y="2757488"/>
            <a:ext cx="15113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ja-JP" altLang="en-US" sz="3200">
                <a:solidFill>
                  <a:srgbClr val="000000"/>
                </a:solidFill>
              </a:rPr>
              <a:t>天使</a:t>
            </a:r>
            <a:endParaRPr lang="en-US" sz="3200" b="1">
              <a:solidFill>
                <a:srgbClr val="000000"/>
              </a:solidFill>
              <a:latin typeface="Arial" pitchFamily="34" charset="0"/>
              <a:cs typeface="Arial" pitchFamily="34" charset="0"/>
            </a:endParaRPr>
          </a:p>
        </p:txBody>
      </p:sp>
      <p:sp>
        <p:nvSpPr>
          <p:cNvPr id="8" name="Rectangle 2"/>
          <p:cNvSpPr txBox="1">
            <a:spLocks noChangeArrowheads="1"/>
          </p:cNvSpPr>
          <p:nvPr/>
        </p:nvSpPr>
        <p:spPr bwMode="auto">
          <a:xfrm>
            <a:off x="7470775" y="3668713"/>
            <a:ext cx="15113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ja-JP" altLang="en-US" sz="3200" b="1">
                <a:solidFill>
                  <a:srgbClr val="000000"/>
                </a:solidFill>
                <a:latin typeface="Arial" pitchFamily="34" charset="0"/>
                <a:cs typeface="Arial" pitchFamily="34" charset="0"/>
              </a:rPr>
              <a:t>约翰</a:t>
            </a:r>
            <a:endParaRPr lang="en-US" sz="3200" b="1">
              <a:solidFill>
                <a:srgbClr val="000000"/>
              </a:solidFill>
              <a:latin typeface="Arial" pitchFamily="34" charset="0"/>
              <a:cs typeface="Arial" pitchFamily="34" charset="0"/>
            </a:endParaRPr>
          </a:p>
        </p:txBody>
      </p:sp>
      <p:sp>
        <p:nvSpPr>
          <p:cNvPr id="9" name="Rectangle 2"/>
          <p:cNvSpPr txBox="1">
            <a:spLocks noChangeArrowheads="1"/>
          </p:cNvSpPr>
          <p:nvPr/>
        </p:nvSpPr>
        <p:spPr bwMode="auto">
          <a:xfrm>
            <a:off x="7345363" y="4729163"/>
            <a:ext cx="1835150" cy="1976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zh-CN" altLang="en-US" sz="3200" b="1">
                <a:solidFill>
                  <a:srgbClr val="000000"/>
                </a:solidFill>
              </a:rPr>
              <a:t>读者</a:t>
            </a:r>
            <a:endParaRPr lang="en-US" altLang="zh-CN" sz="3200" b="1">
              <a:solidFill>
                <a:srgbClr val="000000"/>
              </a:solidFill>
            </a:endParaRPr>
          </a:p>
          <a:p>
            <a:pPr algn="ctr"/>
            <a:r>
              <a:rPr lang="en-US" altLang="zh-CN" sz="3200" b="1">
                <a:solidFill>
                  <a:srgbClr val="000000"/>
                </a:solidFill>
              </a:rPr>
              <a:t>(</a:t>
            </a:r>
            <a:r>
              <a:rPr lang="zh-CN" altLang="en-US" sz="3200" b="1">
                <a:solidFill>
                  <a:srgbClr val="000000"/>
                </a:solidFill>
              </a:rPr>
              <a:t>耶和华的仆人</a:t>
            </a:r>
            <a:r>
              <a:rPr lang="en-US" altLang="zh-CN" sz="3200" b="1">
                <a:solidFill>
                  <a:srgbClr val="000000"/>
                </a:solidFill>
              </a:rPr>
              <a:t>)</a:t>
            </a:r>
          </a:p>
        </p:txBody>
      </p:sp>
      <p:sp>
        <p:nvSpPr>
          <p:cNvPr id="2" name="Down Arrow 1"/>
          <p:cNvSpPr>
            <a:spLocks noChangeArrowheads="1"/>
          </p:cNvSpPr>
          <p:nvPr/>
        </p:nvSpPr>
        <p:spPr bwMode="auto">
          <a:xfrm>
            <a:off x="7956550" y="2492375"/>
            <a:ext cx="576263" cy="360363"/>
          </a:xfrm>
          <a:prstGeom prst="downArrow">
            <a:avLst>
              <a:gd name="adj1" fmla="val 50000"/>
              <a:gd name="adj2" fmla="val 50000"/>
            </a:avLst>
          </a:prstGeom>
          <a:solidFill>
            <a:schemeClr val="accent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pitchFamily="66" charset="0"/>
              <a:ea typeface="MS PGothic" pitchFamily="34" charset="-128"/>
            </a:endParaRPr>
          </a:p>
        </p:txBody>
      </p:sp>
      <p:sp>
        <p:nvSpPr>
          <p:cNvPr id="11" name="Down Arrow 10"/>
          <p:cNvSpPr>
            <a:spLocks noChangeArrowheads="1"/>
          </p:cNvSpPr>
          <p:nvPr/>
        </p:nvSpPr>
        <p:spPr bwMode="auto">
          <a:xfrm>
            <a:off x="7956550" y="3429000"/>
            <a:ext cx="576263" cy="360363"/>
          </a:xfrm>
          <a:prstGeom prst="downArrow">
            <a:avLst>
              <a:gd name="adj1" fmla="val 50000"/>
              <a:gd name="adj2" fmla="val 50000"/>
            </a:avLst>
          </a:prstGeom>
          <a:solidFill>
            <a:schemeClr val="accent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pitchFamily="66" charset="0"/>
              <a:ea typeface="MS PGothic" pitchFamily="34" charset="-128"/>
            </a:endParaRPr>
          </a:p>
        </p:txBody>
      </p:sp>
      <p:sp>
        <p:nvSpPr>
          <p:cNvPr id="12" name="Down Arrow 11"/>
          <p:cNvSpPr>
            <a:spLocks noChangeArrowheads="1"/>
          </p:cNvSpPr>
          <p:nvPr/>
        </p:nvSpPr>
        <p:spPr bwMode="auto">
          <a:xfrm>
            <a:off x="7956550" y="4292600"/>
            <a:ext cx="576263" cy="360363"/>
          </a:xfrm>
          <a:prstGeom prst="downArrow">
            <a:avLst>
              <a:gd name="adj1" fmla="val 50000"/>
              <a:gd name="adj2" fmla="val 50000"/>
            </a:avLst>
          </a:prstGeom>
          <a:solidFill>
            <a:schemeClr val="accent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pitchFamily="66" charset="0"/>
              <a:ea typeface="MS PGothic" pitchFamily="34" charset="-128"/>
            </a:endParaRPr>
          </a:p>
        </p:txBody>
      </p:sp>
      <p:sp>
        <p:nvSpPr>
          <p:cNvPr id="570379" name="Rectangle 2"/>
          <p:cNvSpPr>
            <a:spLocks noGrp="1" noChangeArrowheads="1"/>
          </p:cNvSpPr>
          <p:nvPr>
            <p:ph type="title"/>
          </p:nvPr>
        </p:nvSpPr>
        <p:spPr>
          <a:xfrm>
            <a:off x="3132138" y="404813"/>
            <a:ext cx="4391025" cy="1295400"/>
          </a:xfrm>
          <a:solidFill>
            <a:schemeClr val="bg1"/>
          </a:solidFill>
        </p:spPr>
        <p:txBody>
          <a:bodyPr/>
          <a:lstStyle/>
          <a:p>
            <a:r>
              <a:rPr lang="ja-JP" altLang="en-US" b="1">
                <a:latin typeface="Arial" pitchFamily="34" charset="0"/>
              </a:rPr>
              <a:t>启示</a:t>
            </a:r>
            <a:r>
              <a:rPr lang="zh-CN" altLang="en-US" b="1">
                <a:solidFill>
                  <a:schemeClr val="tx1"/>
                </a:solidFill>
                <a:ea typeface="SimSun" pitchFamily="2" charset="-122"/>
              </a:rPr>
              <a:t>录</a:t>
            </a:r>
            <a:r>
              <a:rPr lang="ja-JP" altLang="en-US" b="1">
                <a:latin typeface="Arial" pitchFamily="34" charset="0"/>
              </a:rPr>
              <a:t>的关键</a:t>
            </a:r>
            <a:endParaRPr lang="en-US" b="1">
              <a:latin typeface="Arial" pitchFamily="34" charset="0"/>
            </a:endParaRPr>
          </a:p>
        </p:txBody>
      </p:sp>
      <p:sp>
        <p:nvSpPr>
          <p:cNvPr id="13" name="Text Box 1034"/>
          <p:cNvSpPr txBox="1">
            <a:spLocks noChangeArrowheads="1"/>
          </p:cNvSpPr>
          <p:nvPr/>
        </p:nvSpPr>
        <p:spPr bwMode="auto">
          <a:xfrm>
            <a:off x="7596188" y="7938"/>
            <a:ext cx="1744662" cy="1201737"/>
          </a:xfrm>
          <a:prstGeom prst="rect">
            <a:avLst/>
          </a:prstGeom>
          <a:noFill/>
          <a:ln>
            <a:noFill/>
          </a:ln>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a:solidFill>
                  <a:srgbClr val="000000"/>
                </a:solidFill>
                <a:effectLst>
                  <a:outerShdw blurRad="38100" dist="38100" dir="2700000" algn="tl">
                    <a:srgbClr val="C0C0C0"/>
                  </a:outerShdw>
                </a:effectLst>
                <a:latin typeface="Arial" pitchFamily="34" charset="0"/>
                <a:cs typeface="Arial" pitchFamily="34" charset="0"/>
              </a:rPr>
              <a:t>320</a:t>
            </a:r>
          </a:p>
          <a:p>
            <a:pPr algn="ctr"/>
            <a:r>
              <a:rPr lang="en-US" b="1">
                <a:solidFill>
                  <a:srgbClr val="000000"/>
                </a:solidFill>
                <a:effectLst>
                  <a:outerShdw blurRad="38100" dist="38100" dir="2700000" algn="tl">
                    <a:srgbClr val="C0C0C0"/>
                  </a:outerShdw>
                </a:effectLst>
                <a:latin typeface="Arial" pitchFamily="34" charset="0"/>
                <a:cs typeface="Arial" pitchFamily="34" charset="0"/>
              </a:rPr>
              <a:t>Points E, F, J, M</a:t>
            </a:r>
          </a:p>
        </p:txBody>
      </p:sp>
    </p:spTree>
    <p:extLst>
      <p:ext uri="{BB962C8B-B14F-4D97-AF65-F5344CB8AC3E}">
        <p14:creationId xmlns:p14="http://schemas.microsoft.com/office/powerpoint/2010/main" val="3126471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par>
                          <p:cTn id="22" fill="hold" nodeType="afterGroup">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childTnLst>
                          </p:cTn>
                        </p:par>
                        <p:par>
                          <p:cTn id="31" fill="hold" nodeType="afterGroup">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 grpId="0" animBg="1"/>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5 Worshi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728" y="44624"/>
            <a:ext cx="9070776" cy="915728"/>
          </a:xfrm>
          <a:noFill/>
          <a:ln>
            <a:noFill/>
          </a:ln>
        </p:spPr>
        <p:txBody>
          <a:bodyPr vert="horz" wrap="square" lIns="91440" tIns="45720" rIns="91440" bIns="45720" numCol="1" anchor="ctr" anchorCtr="0" compatLnSpc="1">
            <a:prstTxWarp prst="textNoShape">
              <a:avLst/>
            </a:prstTxWarp>
          </a:bodyPr>
          <a:lstStyle/>
          <a:p>
            <a:r>
              <a:rPr lang="zh-CN" altLang="en-US" dirty="0">
                <a:effectLst>
                  <a:glow rad="241300">
                    <a:schemeClr val="tx1"/>
                  </a:glow>
                </a:effectLst>
              </a:rPr>
              <a:t>特征</a:t>
            </a:r>
            <a:endParaRPr lang="en-US" dirty="0">
              <a:effectLst>
                <a:glow rad="241300">
                  <a:schemeClr val="tx1"/>
                </a:glow>
              </a:effectLst>
            </a:endParaRPr>
          </a:p>
        </p:txBody>
      </p:sp>
      <p:sp>
        <p:nvSpPr>
          <p:cNvPr id="5" name="Text Box 1034"/>
          <p:cNvSpPr txBox="1">
            <a:spLocks noChangeArrowheads="1"/>
          </p:cNvSpPr>
          <p:nvPr/>
        </p:nvSpPr>
        <p:spPr bwMode="auto">
          <a:xfrm>
            <a:off x="8105915" y="30024"/>
            <a:ext cx="982870" cy="463846"/>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a:defRPr/>
            </a:pPr>
            <a:r>
              <a:rPr lang="en-US" b="1" dirty="0">
                <a:solidFill>
                  <a:srgbClr val="FFFFFF"/>
                </a:solidFill>
                <a:effectLst>
                  <a:outerShdw blurRad="38100" dist="38100" dir="2700000" algn="tl">
                    <a:srgbClr val="4E5B6F"/>
                  </a:outerShdw>
                </a:effectLst>
                <a:latin typeface="Arial" charset="0"/>
                <a:cs typeface="Arial" charset="0"/>
              </a:rPr>
              <a:t>322</a:t>
            </a:r>
          </a:p>
        </p:txBody>
      </p:sp>
      <p:sp>
        <p:nvSpPr>
          <p:cNvPr id="3" name="TextBox 2"/>
          <p:cNvSpPr txBox="1"/>
          <p:nvPr/>
        </p:nvSpPr>
        <p:spPr>
          <a:xfrm>
            <a:off x="185860" y="1027556"/>
            <a:ext cx="8902925" cy="954107"/>
          </a:xfrm>
          <a:prstGeom prst="rect">
            <a:avLst/>
          </a:prstGeom>
          <a:noFill/>
        </p:spPr>
        <p:txBody>
          <a:bodyPr wrap="square" rtlCol="0">
            <a:spAutoFit/>
          </a:bodyPr>
          <a:lstStyle>
            <a:defPPr>
              <a:defRPr lang="en-US"/>
            </a:defPPr>
            <a:lvl1pPr marL="541338" indent="-541338">
              <a:defRPr sz="2800" b="1">
                <a:solidFill>
                  <a:schemeClr val="bg1"/>
                </a:solidFill>
                <a:effectLst>
                  <a:glow rad="241300">
                    <a:schemeClr val="tx1">
                      <a:alpha val="75000"/>
                    </a:schemeClr>
                  </a:glow>
                </a:effectLst>
                <a:latin typeface="Arial"/>
                <a:cs typeface="Arial"/>
              </a:defRPr>
            </a:lvl1pPr>
          </a:lstStyle>
          <a:p>
            <a:r>
              <a:rPr lang="zh-CN" altLang="en-US" dirty="0">
                <a:solidFill>
                  <a:srgbClr val="FFFFFF"/>
                </a:solidFill>
                <a:effectLst>
                  <a:glow rad="241300">
                    <a:srgbClr val="000000">
                      <a:alpha val="75000"/>
                    </a:srgbClr>
                  </a:glow>
                </a:effectLst>
              </a:rPr>
              <a:t>这是</a:t>
            </a:r>
            <a:r>
              <a:rPr lang="en-US" altLang="zh-CN" dirty="0">
                <a:solidFill>
                  <a:srgbClr val="FFFFFF"/>
                </a:solidFill>
                <a:effectLst>
                  <a:glow rad="241300">
                    <a:srgbClr val="000000">
                      <a:alpha val="75000"/>
                    </a:srgbClr>
                  </a:glow>
                </a:effectLst>
              </a:rPr>
              <a:t>《</a:t>
            </a:r>
            <a:r>
              <a:rPr lang="zh-CN" altLang="en-US" dirty="0">
                <a:solidFill>
                  <a:srgbClr val="FFFFFF"/>
                </a:solidFill>
                <a:effectLst>
                  <a:glow rad="241300">
                    <a:srgbClr val="000000">
                      <a:alpha val="75000"/>
                    </a:srgbClr>
                  </a:glow>
                </a:effectLst>
              </a:rPr>
              <a:t>圣经</a:t>
            </a:r>
            <a:r>
              <a:rPr lang="en-US" altLang="zh-CN" dirty="0">
                <a:solidFill>
                  <a:srgbClr val="FFFFFF"/>
                </a:solidFill>
                <a:effectLst>
                  <a:glow rad="241300">
                    <a:srgbClr val="000000">
                      <a:alpha val="75000"/>
                    </a:srgbClr>
                  </a:glow>
                </a:effectLst>
              </a:rPr>
              <a:t>》</a:t>
            </a:r>
            <a:r>
              <a:rPr lang="zh-CN" altLang="en-US" dirty="0">
                <a:solidFill>
                  <a:srgbClr val="FFFFFF"/>
                </a:solidFill>
                <a:effectLst>
                  <a:glow rad="241300">
                    <a:srgbClr val="000000">
                      <a:alpha val="75000"/>
                    </a:srgbClr>
                  </a:glow>
                </a:effectLst>
              </a:rPr>
              <a:t>中唯一的书，明确应许</a:t>
            </a:r>
            <a:r>
              <a:rPr lang="zh-CN" altLang="en-US" dirty="0">
                <a:solidFill>
                  <a:srgbClr val="FFFF00"/>
                </a:solidFill>
                <a:effectLst>
                  <a:glow rad="241300">
                    <a:srgbClr val="000000">
                      <a:alpha val="75000"/>
                    </a:srgbClr>
                  </a:glow>
                </a:effectLst>
              </a:rPr>
              <a:t>读此书会带来特别的祝福</a:t>
            </a:r>
            <a:r>
              <a:rPr lang="en-US" dirty="0">
                <a:solidFill>
                  <a:srgbClr val="FFFF00"/>
                </a:solidFill>
                <a:effectLst>
                  <a:glow rad="241300">
                    <a:srgbClr val="000000">
                      <a:alpha val="75000"/>
                    </a:srgbClr>
                  </a:glow>
                </a:effectLst>
              </a:rPr>
              <a:t> (</a:t>
            </a:r>
            <a:r>
              <a:rPr lang="en-US" dirty="0">
                <a:solidFill>
                  <a:srgbClr val="FFFFFF"/>
                </a:solidFill>
                <a:effectLst>
                  <a:glow rad="241300">
                    <a:srgbClr val="000000">
                      <a:alpha val="75000"/>
                    </a:srgbClr>
                  </a:glow>
                </a:effectLst>
              </a:rPr>
              <a:t>1:3).</a:t>
            </a:r>
          </a:p>
        </p:txBody>
      </p:sp>
      <p:sp>
        <p:nvSpPr>
          <p:cNvPr id="6" name="TextBox 5"/>
          <p:cNvSpPr txBox="1"/>
          <p:nvPr/>
        </p:nvSpPr>
        <p:spPr>
          <a:xfrm>
            <a:off x="1070306" y="2601970"/>
            <a:ext cx="7947123" cy="1384995"/>
          </a:xfrm>
          <a:prstGeom prst="rect">
            <a:avLst/>
          </a:prstGeom>
          <a:noFill/>
        </p:spPr>
        <p:txBody>
          <a:bodyPr wrap="square" rtlCol="0">
            <a:spAutoFit/>
          </a:bodyPr>
          <a:lstStyle>
            <a:defPPr>
              <a:defRPr lang="en-US"/>
            </a:defPPr>
            <a:lvl1pPr marL="541338" indent="-541338">
              <a:defRPr sz="2800" b="1">
                <a:solidFill>
                  <a:schemeClr val="bg1"/>
                </a:solidFill>
                <a:effectLst>
                  <a:glow rad="241300">
                    <a:schemeClr val="tx1">
                      <a:alpha val="75000"/>
                    </a:schemeClr>
                  </a:glow>
                </a:effectLst>
                <a:latin typeface="Arial"/>
                <a:cs typeface="Arial"/>
              </a:defRPr>
            </a:lvl1pPr>
          </a:lstStyle>
          <a:p>
            <a:pPr marL="0" indent="0"/>
            <a:r>
              <a:rPr lang="en-US" dirty="0">
                <a:solidFill>
                  <a:srgbClr val="FFFFFF"/>
                </a:solidFill>
                <a:effectLst>
                  <a:glow rad="241300">
                    <a:srgbClr val="000000">
                      <a:alpha val="75000"/>
                    </a:srgbClr>
                  </a:glow>
                </a:effectLst>
              </a:rPr>
              <a:t>"</a:t>
            </a:r>
            <a:r>
              <a:rPr lang="zh-TW" altLang="en-US" dirty="0">
                <a:solidFill>
                  <a:srgbClr val="FFFFFF"/>
                </a:solidFill>
                <a:effectLst>
                  <a:glow rad="241300">
                    <a:srgbClr val="000000">
                      <a:alpha val="75000"/>
                    </a:srgbClr>
                  </a:glow>
                </a:effectLst>
              </a:rPr>
              <a:t>读这书上预言的人， 和那些听见这预言并且遵守书中记载的人， 都是有福的！ 因为时候近了。</a:t>
            </a:r>
            <a:r>
              <a:rPr lang="en-US" dirty="0">
                <a:solidFill>
                  <a:srgbClr val="FFFFFF"/>
                </a:solidFill>
                <a:effectLst>
                  <a:glow rad="241300">
                    <a:srgbClr val="000000">
                      <a:alpha val="75000"/>
                    </a:srgbClr>
                  </a:glow>
                </a:effectLst>
              </a:rPr>
              <a:t>" (1:3 </a:t>
            </a:r>
            <a:r>
              <a:rPr lang="en-US" sz="2400" dirty="0">
                <a:solidFill>
                  <a:srgbClr val="FFFFFF"/>
                </a:solidFill>
                <a:effectLst>
                  <a:glow rad="241300">
                    <a:srgbClr val="000000">
                      <a:alpha val="75000"/>
                    </a:srgbClr>
                  </a:glow>
                </a:effectLst>
              </a:rPr>
              <a:t>CNV</a:t>
            </a:r>
            <a:r>
              <a:rPr lang="en-US" dirty="0">
                <a:solidFill>
                  <a:srgbClr val="FFFFFF"/>
                </a:solidFill>
                <a:effectLst>
                  <a:glow rad="241300">
                    <a:srgbClr val="000000">
                      <a:alpha val="75000"/>
                    </a:srgbClr>
                  </a:glow>
                </a:effectLst>
              </a:rPr>
              <a:t>)</a:t>
            </a:r>
          </a:p>
        </p:txBody>
      </p:sp>
    </p:spTree>
    <p:extLst>
      <p:ext uri="{BB962C8B-B14F-4D97-AF65-F5344CB8AC3E}">
        <p14:creationId xmlns:p14="http://schemas.microsoft.com/office/powerpoint/2010/main" val="2776454692"/>
      </p:ext>
    </p:extLst>
  </p:cSld>
  <p:clrMapOvr>
    <a:overrideClrMapping bg1="lt1" tx1="dk1" bg2="lt2" tx2="dk2" accent1="accent1" accent2="accent2" accent3="accent3" accent4="accent4" accent5="accent5" accent6="accent6" hlink="hlink" folHlink="folHlink"/>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58786" name="Rectangle 3"/>
          <p:cNvSpPr>
            <a:spLocks noGrp="1" noChangeArrowheads="1"/>
          </p:cNvSpPr>
          <p:nvPr>
            <p:ph type="title"/>
          </p:nvPr>
        </p:nvSpPr>
        <p:spPr>
          <a:xfrm>
            <a:off x="-1" y="68413"/>
            <a:ext cx="8079619" cy="1266825"/>
          </a:xfrm>
          <a:noFill/>
          <a:ln>
            <a:noFill/>
          </a:ln>
        </p:spPr>
        <p:txBody>
          <a:bodyPr vert="horz" wrap="square" lIns="91440" tIns="45720" rIns="91440" bIns="45720" numCol="1" anchor="ctr" anchorCtr="0" compatLnSpc="1">
            <a:prstTxWarp prst="textNoShape">
              <a:avLst/>
            </a:prstTxWarp>
          </a:bodyPr>
          <a:lstStyle/>
          <a:p>
            <a:pPr algn="r"/>
            <a:r>
              <a:rPr lang="zh-TW" altLang="en-US" sz="7200" b="1" dirty="0">
                <a:solidFill>
                  <a:srgbClr val="FFFFFF"/>
                </a:solidFill>
                <a:effectLst>
                  <a:glow rad="165100">
                    <a:schemeClr val="tx1"/>
                  </a:glow>
                </a:effectLst>
                <a:latin typeface="Arial" charset="0"/>
                <a:ea typeface="ＭＳ Ｐゴシック" charset="0"/>
              </a:rPr>
              <a:t>启示录</a:t>
            </a:r>
            <a:r>
              <a:rPr lang="en-US" altLang="zh-TW" sz="7200" b="1" dirty="0">
                <a:solidFill>
                  <a:srgbClr val="FFFFFF"/>
                </a:solidFill>
                <a:effectLst>
                  <a:glow rad="165100">
                    <a:schemeClr val="tx1"/>
                  </a:glow>
                </a:effectLst>
                <a:latin typeface="Arial" charset="0"/>
                <a:ea typeface="ＭＳ Ｐゴシック" charset="0"/>
              </a:rPr>
              <a:t> </a:t>
            </a:r>
            <a:r>
              <a:rPr lang="en-US" sz="7200" b="1" dirty="0">
                <a:solidFill>
                  <a:srgbClr val="FFFFFF"/>
                </a:solidFill>
                <a:effectLst>
                  <a:glow rad="165100">
                    <a:schemeClr val="tx1"/>
                  </a:glow>
                </a:effectLst>
                <a:latin typeface="Arial" charset="0"/>
                <a:ea typeface="ＭＳ Ｐゴシック" charset="0"/>
              </a:rPr>
              <a:t>1</a:t>
            </a:r>
          </a:p>
        </p:txBody>
      </p:sp>
    </p:spTree>
    <p:extLst>
      <p:ext uri="{BB962C8B-B14F-4D97-AF65-F5344CB8AC3E}">
        <p14:creationId xmlns:p14="http://schemas.microsoft.com/office/powerpoint/2010/main" val="63228386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look_down-Asian_woman.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175" y="-26988"/>
            <a:ext cx="9140825" cy="668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2225"/>
            <a:ext cx="9144000" cy="787400"/>
          </a:xfrm>
          <a:solidFill>
            <a:schemeClr val="accent6">
              <a:lumMod val="75000"/>
            </a:schemeClr>
          </a:solidFill>
        </p:spPr>
        <p:txBody>
          <a:bodyPr/>
          <a:lstStyle/>
          <a:p>
            <a:pPr>
              <a:defRPr/>
            </a:pPr>
            <a:r>
              <a:rPr lang="zh-CN" altLang="en-US" dirty="0"/>
              <a:t>我们总是往下看</a:t>
            </a:r>
            <a:r>
              <a:rPr lang="en-US" dirty="0"/>
              <a:t>…</a:t>
            </a:r>
          </a:p>
        </p:txBody>
      </p:sp>
    </p:spTree>
    <p:extLst>
      <p:ext uri="{BB962C8B-B14F-4D97-AF65-F5344CB8AC3E}">
        <p14:creationId xmlns:p14="http://schemas.microsoft.com/office/powerpoint/2010/main" val="77630370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p:cNvSpPr>
            <a:spLocks noGrp="1"/>
          </p:cNvSpPr>
          <p:nvPr>
            <p:ph type="title"/>
          </p:nvPr>
        </p:nvSpPr>
        <p:spPr>
          <a:xfrm>
            <a:off x="5008563" y="609600"/>
            <a:ext cx="3740150" cy="5094482"/>
          </a:xfrm>
        </p:spPr>
        <p:txBody>
          <a:bodyPr/>
          <a:lstStyle/>
          <a:p>
            <a:r>
              <a:rPr lang="en-US" sz="4800" dirty="0">
                <a:solidFill>
                  <a:schemeClr val="bg1"/>
                </a:solidFill>
                <a:latin typeface="Arial" charset="0"/>
              </a:rPr>
              <a:t>…</a:t>
            </a:r>
            <a:r>
              <a:rPr lang="zh-CN" altLang="en-US" sz="4800" dirty="0">
                <a:solidFill>
                  <a:schemeClr val="bg1"/>
                </a:solidFill>
                <a:latin typeface="Arial" charset="0"/>
              </a:rPr>
              <a:t>为什么应当往上看，为什么在我困难、挣扎的时候应该</a:t>
            </a:r>
            <a:r>
              <a:rPr lang="zh-CN" altLang="en-US" sz="4800" dirty="0">
                <a:solidFill>
                  <a:srgbClr val="FFFF00"/>
                </a:solidFill>
                <a:latin typeface="Arial" charset="0"/>
              </a:rPr>
              <a:t>敬拜耶稣</a:t>
            </a:r>
            <a:r>
              <a:rPr lang="en-US" sz="4800" dirty="0">
                <a:solidFill>
                  <a:schemeClr val="bg1"/>
                </a:solidFill>
                <a:latin typeface="Arial" charset="0"/>
              </a:rPr>
              <a:t>?</a:t>
            </a:r>
          </a:p>
        </p:txBody>
      </p:sp>
      <p:pic>
        <p:nvPicPr>
          <p:cNvPr id="181250" name="Picture 2" descr="look_up_woman smil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33338"/>
            <a:ext cx="47069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8806726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seeingfaith.files.wordpress.com/2012/05/holy-spirit.jpg"/>
          <p:cNvPicPr>
            <a:picLocks noChangeAspect="1" noChangeArrowheads="1"/>
          </p:cNvPicPr>
          <p:nvPr/>
        </p:nvPicPr>
        <p:blipFill>
          <a:blip r:embed="rId3"/>
          <a:srcRect/>
          <a:stretch>
            <a:fillRect/>
          </a:stretch>
        </p:blipFill>
        <p:spPr bwMode="auto">
          <a:xfrm>
            <a:off x="-1" y="0"/>
            <a:ext cx="9204429" cy="6858000"/>
          </a:xfrm>
          <a:prstGeom prst="rect">
            <a:avLst/>
          </a:prstGeom>
          <a:noFill/>
        </p:spPr>
      </p:pic>
      <p:sp>
        <p:nvSpPr>
          <p:cNvPr id="2" name="Title 1"/>
          <p:cNvSpPr>
            <a:spLocks noGrp="1"/>
          </p:cNvSpPr>
          <p:nvPr>
            <p:ph type="title"/>
          </p:nvPr>
        </p:nvSpPr>
        <p:spPr>
          <a:xfrm>
            <a:off x="1399063" y="434679"/>
            <a:ext cx="7510603" cy="2749932"/>
          </a:xfrm>
        </p:spPr>
        <p:txBody>
          <a:bodyPr/>
          <a:lstStyle/>
          <a:p>
            <a:r>
              <a:rPr lang="en-US" sz="4800" b="1" dirty="0">
                <a:effectLst>
                  <a:glow rad="228600">
                    <a:schemeClr val="accent4">
                      <a:satMod val="175000"/>
                      <a:alpha val="40000"/>
                    </a:schemeClr>
                  </a:glow>
                </a:effectLst>
              </a:rPr>
              <a:t>II.  </a:t>
            </a:r>
            <a:r>
              <a:rPr lang="zh-CN" altLang="en-US" sz="4800" b="1" dirty="0">
                <a:effectLst>
                  <a:glow rad="228600">
                    <a:schemeClr val="accent4">
                      <a:satMod val="175000"/>
                      <a:alpha val="40000"/>
                    </a:schemeClr>
                  </a:glow>
                </a:effectLst>
              </a:rPr>
              <a:t>我们应该敬拜三一神，因为耶稣很快就要</a:t>
            </a:r>
            <a:r>
              <a:rPr lang="zh-CN" altLang="en-US" sz="4800" b="1" dirty="0">
                <a:solidFill>
                  <a:srgbClr val="FFFF00"/>
                </a:solidFill>
                <a:effectLst>
                  <a:glow rad="228600">
                    <a:schemeClr val="accent4">
                      <a:satMod val="175000"/>
                      <a:alpha val="40000"/>
                    </a:schemeClr>
                  </a:glow>
                </a:effectLst>
              </a:rPr>
              <a:t>回来</a:t>
            </a:r>
            <a:r>
              <a:rPr lang="en-US" sz="4800" b="1" dirty="0">
                <a:effectLst>
                  <a:glow rad="228600">
                    <a:schemeClr val="accent4">
                      <a:satMod val="175000"/>
                      <a:alpha val="40000"/>
                    </a:schemeClr>
                  </a:glow>
                </a:effectLst>
              </a:rPr>
              <a:t> (1:4-8). </a:t>
            </a:r>
            <a:endParaRPr lang="en-US" sz="48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8875773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eaLnBrk="1" hangingPunct="1"/>
            <a:endParaRPr lang="en-US" sz="1800">
              <a:solidFill>
                <a:srgbClr val="000000"/>
              </a:solidFill>
              <a:latin typeface="Arial"/>
            </a:endParaRPr>
          </a:p>
        </p:txBody>
      </p:sp>
      <p:grpSp>
        <p:nvGrpSpPr>
          <p:cNvPr id="23555" name="Group 3"/>
          <p:cNvGrpSpPr>
            <a:grpSpLocks/>
          </p:cNvGrpSpPr>
          <p:nvPr/>
        </p:nvGrpSpPr>
        <p:grpSpPr bwMode="auto">
          <a:xfrm>
            <a:off x="-53975" y="0"/>
            <a:ext cx="9350375" cy="7031038"/>
            <a:chOff x="-34" y="0"/>
            <a:chExt cx="5890" cy="4429"/>
          </a:xfrm>
        </p:grpSpPr>
        <p:sp>
          <p:nvSpPr>
            <p:cNvPr id="2355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eaLnBrk="1" hangingPunct="1"/>
              <a:endParaRPr lang="en-US" sz="1800">
                <a:solidFill>
                  <a:srgbClr val="000000"/>
                </a:solidFill>
                <a:latin typeface="Arial" charset="0"/>
              </a:endParaRPr>
            </a:p>
          </p:txBody>
        </p:sp>
        <p:sp>
          <p:nvSpPr>
            <p:cNvPr id="2355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eaLnBrk="1" hangingPunct="1"/>
              <a:endParaRPr lang="en-US" sz="1800">
                <a:solidFill>
                  <a:srgbClr val="000000"/>
                </a:solidFill>
                <a:latin typeface="Arial" charset="0"/>
              </a:endParaRPr>
            </a:p>
          </p:txBody>
        </p:sp>
      </p:grpSp>
      <p:grpSp>
        <p:nvGrpSpPr>
          <p:cNvPr id="23558" name="Group 6"/>
          <p:cNvGrpSpPr>
            <a:grpSpLocks/>
          </p:cNvGrpSpPr>
          <p:nvPr/>
        </p:nvGrpSpPr>
        <p:grpSpPr bwMode="auto">
          <a:xfrm>
            <a:off x="2033588" y="1181100"/>
            <a:ext cx="5219700" cy="5219700"/>
            <a:chOff x="1200" y="696"/>
            <a:chExt cx="3288" cy="3288"/>
          </a:xfrm>
        </p:grpSpPr>
        <p:sp>
          <p:nvSpPr>
            <p:cNvPr id="23559"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eaLnBrk="1" hangingPunct="1"/>
              <a:endParaRPr lang="en-US" sz="1800">
                <a:solidFill>
                  <a:srgbClr val="000000"/>
                </a:solidFill>
                <a:latin typeface="Arial"/>
              </a:endParaRPr>
            </a:p>
          </p:txBody>
        </p:sp>
        <p:sp>
          <p:nvSpPr>
            <p:cNvPr id="23560"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eaLnBrk="1" hangingPunct="1"/>
              <a:endParaRPr lang="en-US" sz="1800">
                <a:solidFill>
                  <a:srgbClr val="000000"/>
                </a:solidFill>
                <a:latin typeface="Arial"/>
              </a:endParaRPr>
            </a:p>
          </p:txBody>
        </p:sp>
      </p:grpSp>
      <p:sp>
        <p:nvSpPr>
          <p:cNvPr id="23561"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dist="35921" dir="2700000" algn="ctr" rotWithShape="0">
              <a:schemeClr val="tx1"/>
            </a:outerShdw>
          </a:effectLst>
        </p:spPr>
        <p:txBody>
          <a:bodyPr wrap="none" anchor="ctr"/>
          <a:lstStyle/>
          <a:p>
            <a:pPr eaLnBrk="1" hangingPunct="1"/>
            <a:endParaRPr lang="en-US" sz="1800">
              <a:solidFill>
                <a:srgbClr val="000000"/>
              </a:solidFill>
              <a:latin typeface="Arial"/>
            </a:endParaRPr>
          </a:p>
        </p:txBody>
      </p:sp>
      <p:sp>
        <p:nvSpPr>
          <p:cNvPr id="23562"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eaLnBrk="1" hangingPunct="1"/>
            <a:endParaRPr lang="en-US" sz="1800">
              <a:solidFill>
                <a:srgbClr val="000000"/>
              </a:solidFill>
              <a:latin typeface="Arial" charset="0"/>
            </a:endParaRPr>
          </a:p>
        </p:txBody>
      </p:sp>
      <p:sp>
        <p:nvSpPr>
          <p:cNvPr id="23563" name="Rectangle 11"/>
          <p:cNvSpPr>
            <a:spLocks noChangeArrowheads="1"/>
          </p:cNvSpPr>
          <p:nvPr/>
        </p:nvSpPr>
        <p:spPr bwMode="auto">
          <a:xfrm rot="20027317">
            <a:off x="2895600" y="40386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eaLnBrk="1" hangingPunct="1"/>
            <a:endParaRPr lang="en-US" sz="1800">
              <a:solidFill>
                <a:srgbClr val="000000"/>
              </a:solidFill>
              <a:latin typeface="Arial" charset="0"/>
            </a:endParaRPr>
          </a:p>
        </p:txBody>
      </p:sp>
      <p:sp>
        <p:nvSpPr>
          <p:cNvPr id="23564" name="Rectangle 12"/>
          <p:cNvSpPr>
            <a:spLocks noChangeArrowheads="1"/>
          </p:cNvSpPr>
          <p:nvPr/>
        </p:nvSpPr>
        <p:spPr bwMode="auto">
          <a:xfrm rot="5400000">
            <a:off x="3771900" y="23241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eaLnBrk="1" hangingPunct="1"/>
            <a:endParaRPr lang="en-US" sz="1800">
              <a:solidFill>
                <a:srgbClr val="000000"/>
              </a:solidFill>
              <a:latin typeface="Arial" charset="0"/>
            </a:endParaRPr>
          </a:p>
        </p:txBody>
      </p:sp>
      <p:sp>
        <p:nvSpPr>
          <p:cNvPr id="23565" name="AutoShape 13"/>
          <p:cNvSpPr>
            <a:spLocks noChangeArrowheads="1"/>
          </p:cNvSpPr>
          <p:nvPr/>
        </p:nvSpPr>
        <p:spPr bwMode="auto">
          <a:xfrm rot="7150481">
            <a:off x="5657326" y="4298156"/>
            <a:ext cx="1695450" cy="149383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eaLnBrk="1" hangingPunct="1"/>
            <a:endParaRPr lang="en-US" sz="1800">
              <a:solidFill>
                <a:srgbClr val="000000"/>
              </a:solidFill>
              <a:latin typeface="Arial" charset="0"/>
            </a:endParaRPr>
          </a:p>
        </p:txBody>
      </p:sp>
      <p:sp>
        <p:nvSpPr>
          <p:cNvPr id="23566" name="Text Box 14"/>
          <p:cNvSpPr txBox="1">
            <a:spLocks noChangeArrowheads="1"/>
          </p:cNvSpPr>
          <p:nvPr/>
        </p:nvSpPr>
        <p:spPr bwMode="auto">
          <a:xfrm>
            <a:off x="4114800" y="2117725"/>
            <a:ext cx="1066800" cy="70788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r>
              <a:rPr lang="zh-CN" altLang="en-US" sz="4000" b="1" i="1" dirty="0">
                <a:solidFill>
                  <a:srgbClr val="FFFFFF"/>
                </a:solidFill>
                <a:latin typeface="Arial"/>
              </a:rPr>
              <a:t>是</a:t>
            </a:r>
            <a:endParaRPr lang="en-US" sz="4000" b="1" i="1" dirty="0">
              <a:solidFill>
                <a:srgbClr val="FFFFFF"/>
              </a:solidFill>
              <a:latin typeface="Arial"/>
            </a:endParaRPr>
          </a:p>
        </p:txBody>
      </p:sp>
      <p:sp>
        <p:nvSpPr>
          <p:cNvPr id="23567" name="AutoShape 15"/>
          <p:cNvSpPr>
            <a:spLocks noChangeArrowheads="1"/>
          </p:cNvSpPr>
          <p:nvPr/>
        </p:nvSpPr>
        <p:spPr bwMode="auto">
          <a:xfrm rot="14452042">
            <a:off x="1507332" y="4242594"/>
            <a:ext cx="1747837" cy="15716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eaLnBrk="1" hangingPunct="1"/>
            <a:endParaRPr lang="en-US" sz="1800">
              <a:solidFill>
                <a:srgbClr val="000000"/>
              </a:solidFill>
              <a:latin typeface="Arial" charset="0"/>
            </a:endParaRPr>
          </a:p>
        </p:txBody>
      </p:sp>
      <p:sp>
        <p:nvSpPr>
          <p:cNvPr id="23568"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eaLnBrk="1" hangingPunct="1"/>
            <a:r>
              <a:rPr lang="zh-CN" altLang="en-US" sz="4000" b="1" i="1" dirty="0">
                <a:solidFill>
                  <a:srgbClr val="FFFFFF"/>
                </a:solidFill>
                <a:latin typeface="Arial"/>
              </a:rPr>
              <a:t>是</a:t>
            </a:r>
            <a:endParaRPr lang="en-US" sz="4000" b="1" i="1" dirty="0">
              <a:solidFill>
                <a:srgbClr val="FFFFFF"/>
              </a:solidFill>
              <a:latin typeface="Arial"/>
            </a:endParaRPr>
          </a:p>
        </p:txBody>
      </p:sp>
      <p:sp>
        <p:nvSpPr>
          <p:cNvPr id="23569"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eaLnBrk="1" hangingPunct="1"/>
            <a:r>
              <a:rPr lang="zh-CN" altLang="en-US" sz="4000" b="1" i="1" dirty="0">
                <a:solidFill>
                  <a:srgbClr val="FFFFFF"/>
                </a:solidFill>
                <a:latin typeface="Arial"/>
              </a:rPr>
              <a:t>是</a:t>
            </a:r>
            <a:endParaRPr lang="en-US" sz="4000" b="1" i="1" dirty="0">
              <a:solidFill>
                <a:srgbClr val="FFFFFF"/>
              </a:solidFill>
              <a:latin typeface="Arial"/>
            </a:endParaRPr>
          </a:p>
        </p:txBody>
      </p:sp>
      <p:sp>
        <p:nvSpPr>
          <p:cNvPr id="23570"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eaLnBrk="1" hangingPunct="1"/>
            <a:r>
              <a:rPr lang="zh-CN" altLang="en-US" sz="4000" b="1" i="1" dirty="0">
                <a:solidFill>
                  <a:srgbClr val="FFFFFF"/>
                </a:solidFill>
                <a:latin typeface="Arial"/>
              </a:rPr>
              <a:t>圣子</a:t>
            </a:r>
            <a:endParaRPr lang="en-US" sz="4000" b="1" i="1" dirty="0">
              <a:solidFill>
                <a:srgbClr val="FFFFFF"/>
              </a:solidFill>
              <a:latin typeface="Arial"/>
            </a:endParaRPr>
          </a:p>
        </p:txBody>
      </p:sp>
      <p:sp>
        <p:nvSpPr>
          <p:cNvPr id="23571" name="AutoShape 19"/>
          <p:cNvSpPr>
            <a:spLocks noChangeArrowheads="1"/>
          </p:cNvSpPr>
          <p:nvPr/>
        </p:nvSpPr>
        <p:spPr bwMode="auto">
          <a:xfrm>
            <a:off x="3624263" y="615950"/>
            <a:ext cx="2016125" cy="1612900"/>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eaLnBrk="1" hangingPunct="1"/>
            <a:endParaRPr lang="en-US" sz="1800">
              <a:solidFill>
                <a:srgbClr val="000000"/>
              </a:solidFill>
              <a:latin typeface="Arial" charset="0"/>
            </a:endParaRPr>
          </a:p>
        </p:txBody>
      </p:sp>
      <p:grpSp>
        <p:nvGrpSpPr>
          <p:cNvPr id="23572" name="Group 20"/>
          <p:cNvGrpSpPr>
            <a:grpSpLocks/>
          </p:cNvGrpSpPr>
          <p:nvPr/>
        </p:nvGrpSpPr>
        <p:grpSpPr bwMode="auto">
          <a:xfrm>
            <a:off x="3629025" y="2862263"/>
            <a:ext cx="1981200" cy="1752600"/>
            <a:chOff x="2286" y="1803"/>
            <a:chExt cx="1248" cy="1104"/>
          </a:xfrm>
        </p:grpSpPr>
        <p:sp>
          <p:nvSpPr>
            <p:cNvPr id="23573"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dist="35921" dir="2700000" algn="ctr" rotWithShape="0">
                <a:schemeClr val="tx1"/>
              </a:outerShdw>
            </a:effectLst>
          </p:spPr>
          <p:txBody>
            <a:bodyPr wrap="none" anchor="ctr"/>
            <a:lstStyle/>
            <a:p>
              <a:pPr eaLnBrk="1" hangingPunct="1"/>
              <a:endParaRPr lang="en-US" sz="1800">
                <a:solidFill>
                  <a:srgbClr val="000000"/>
                </a:solidFill>
                <a:latin typeface="Arial"/>
              </a:endParaRPr>
            </a:p>
          </p:txBody>
        </p:sp>
        <p:sp>
          <p:nvSpPr>
            <p:cNvPr id="23574" name="Text Box 22"/>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r>
                <a:rPr lang="zh-CN" altLang="en-US" sz="4000" b="1" i="1" dirty="0">
                  <a:solidFill>
                    <a:srgbClr val="FFFFFF"/>
                  </a:solidFill>
                  <a:latin typeface="Arial"/>
                </a:rPr>
                <a:t>神</a:t>
              </a:r>
              <a:endParaRPr lang="en-US" sz="4000" b="1" i="1" dirty="0">
                <a:solidFill>
                  <a:srgbClr val="FFFFFF"/>
                </a:solidFill>
                <a:latin typeface="Arial"/>
              </a:endParaRPr>
            </a:p>
          </p:txBody>
        </p:sp>
      </p:grpSp>
      <p:sp>
        <p:nvSpPr>
          <p:cNvPr id="23575"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r>
              <a:rPr lang="zh-CN" altLang="en-US" sz="4000" b="1" i="1" dirty="0">
                <a:solidFill>
                  <a:srgbClr val="FFFFFF"/>
                </a:solidFill>
                <a:latin typeface="Arial"/>
              </a:rPr>
              <a:t>圣父</a:t>
            </a:r>
            <a:endParaRPr lang="en-US" sz="4000" b="1" i="1" dirty="0">
              <a:solidFill>
                <a:srgbClr val="FFFFFF"/>
              </a:solidFill>
              <a:latin typeface="Arial"/>
            </a:endParaRPr>
          </a:p>
        </p:txBody>
      </p:sp>
      <p:sp>
        <p:nvSpPr>
          <p:cNvPr id="23576" name="Text Box 24"/>
          <p:cNvSpPr txBox="1">
            <a:spLocks noChangeArrowheads="1"/>
          </p:cNvSpPr>
          <p:nvPr/>
        </p:nvSpPr>
        <p:spPr bwMode="auto">
          <a:xfrm>
            <a:off x="54864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eaLnBrk="1" hangingPunct="1"/>
            <a:r>
              <a:rPr lang="zh-CN" altLang="en-US" sz="4000" b="1" i="1" dirty="0">
                <a:solidFill>
                  <a:srgbClr val="FFFFFF"/>
                </a:solidFill>
                <a:latin typeface="Arial"/>
              </a:rPr>
              <a:t>圣灵</a:t>
            </a:r>
            <a:endParaRPr lang="en-US" sz="4000" b="1" i="1" dirty="0">
              <a:solidFill>
                <a:srgbClr val="FFFFFF"/>
              </a:solidFill>
              <a:latin typeface="Arial"/>
            </a:endParaRPr>
          </a:p>
        </p:txBody>
      </p:sp>
      <p:sp>
        <p:nvSpPr>
          <p:cNvPr id="23577"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pPr algn="ctr" eaLnBrk="1" hangingPunct="1"/>
            <a:r>
              <a:rPr lang="zh-CN" altLang="en-US" sz="1800" b="1" kern="10" dirty="0">
                <a:ln w="9525">
                  <a:solidFill>
                    <a:srgbClr val="000000"/>
                  </a:solidFill>
                  <a:round/>
                  <a:headEnd/>
                  <a:tailEnd/>
                </a:ln>
                <a:solidFill>
                  <a:srgbClr val="FFFFFF"/>
                </a:solidFill>
                <a:latin typeface="Arial"/>
                <a:cs typeface="Times New Roman"/>
              </a:rPr>
              <a:t>不是</a:t>
            </a:r>
            <a:endParaRPr lang="en-US" sz="1800" b="1" kern="10" dirty="0">
              <a:ln w="9525">
                <a:solidFill>
                  <a:srgbClr val="000000"/>
                </a:solidFill>
                <a:round/>
                <a:headEnd/>
                <a:tailEnd/>
              </a:ln>
              <a:solidFill>
                <a:srgbClr val="FFFFFF"/>
              </a:solidFill>
              <a:latin typeface="Arial"/>
              <a:cs typeface="Times New Roman"/>
            </a:endParaRPr>
          </a:p>
        </p:txBody>
      </p:sp>
      <p:sp>
        <p:nvSpPr>
          <p:cNvPr id="23578"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pPr algn="ctr" eaLnBrk="1" hangingPunct="1"/>
            <a:r>
              <a:rPr lang="en-US" sz="1800" b="1" kern="10" dirty="0" err="1">
                <a:ln w="9525">
                  <a:solidFill>
                    <a:srgbClr val="000000"/>
                  </a:solidFill>
                  <a:round/>
                  <a:headEnd/>
                  <a:tailEnd/>
                </a:ln>
                <a:solidFill>
                  <a:srgbClr val="FFFFFF"/>
                </a:solidFill>
                <a:latin typeface="Arial"/>
                <a:cs typeface="Times New Roman"/>
              </a:rPr>
              <a:t>i</a:t>
            </a:r>
            <a:r>
              <a:rPr lang="zh-CN" altLang="en-US" sz="1800" b="1" kern="10" dirty="0">
                <a:ln w="9525">
                  <a:solidFill>
                    <a:srgbClr val="000000"/>
                  </a:solidFill>
                  <a:round/>
                  <a:headEnd/>
                  <a:tailEnd/>
                </a:ln>
                <a:solidFill>
                  <a:srgbClr val="FFFFFF"/>
                </a:solidFill>
                <a:latin typeface="Arial"/>
                <a:cs typeface="Times New Roman"/>
              </a:rPr>
              <a:t>不是</a:t>
            </a:r>
            <a:endParaRPr lang="en-US" sz="1800" b="1" kern="10" dirty="0">
              <a:ln w="9525">
                <a:solidFill>
                  <a:srgbClr val="000000"/>
                </a:solidFill>
                <a:round/>
                <a:headEnd/>
                <a:tailEnd/>
              </a:ln>
              <a:solidFill>
                <a:srgbClr val="FFFFFF"/>
              </a:solidFill>
              <a:latin typeface="Arial"/>
              <a:cs typeface="Times New Roman"/>
            </a:endParaRPr>
          </a:p>
        </p:txBody>
      </p:sp>
      <p:sp>
        <p:nvSpPr>
          <p:cNvPr id="23579"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pPr algn="ctr" eaLnBrk="1" hangingPunct="1"/>
            <a:r>
              <a:rPr lang="en-US" sz="1800" b="1" kern="10" dirty="0">
                <a:ln w="9525">
                  <a:solidFill>
                    <a:srgbClr val="000000"/>
                  </a:solidFill>
                  <a:round/>
                  <a:headEnd/>
                  <a:tailEnd/>
                </a:ln>
                <a:solidFill>
                  <a:srgbClr val="FFFFFF"/>
                </a:solidFill>
                <a:latin typeface="Arial"/>
                <a:cs typeface="Times New Roman"/>
              </a:rPr>
              <a:t> </a:t>
            </a:r>
            <a:r>
              <a:rPr lang="zh-CN" altLang="en-US" sz="1800" b="1" kern="10" dirty="0">
                <a:ln w="9525">
                  <a:solidFill>
                    <a:srgbClr val="000000"/>
                  </a:solidFill>
                  <a:round/>
                  <a:headEnd/>
                  <a:tailEnd/>
                </a:ln>
                <a:solidFill>
                  <a:srgbClr val="FFFFFF"/>
                </a:solidFill>
                <a:latin typeface="Arial"/>
                <a:cs typeface="Times New Roman"/>
              </a:rPr>
              <a:t>不是</a:t>
            </a:r>
            <a:endParaRPr lang="en-US" sz="1800" b="1" kern="10" dirty="0">
              <a:ln w="9525">
                <a:solidFill>
                  <a:srgbClr val="000000"/>
                </a:solidFill>
                <a:round/>
                <a:headEnd/>
                <a:tailEnd/>
              </a:ln>
              <a:solidFill>
                <a:srgbClr val="FFFFFF"/>
              </a:solidFill>
              <a:latin typeface="Arial"/>
              <a:cs typeface="Times New Roman"/>
            </a:endParaRPr>
          </a:p>
        </p:txBody>
      </p:sp>
      <p:sp>
        <p:nvSpPr>
          <p:cNvPr id="23580" name="Text Box 28"/>
          <p:cNvSpPr txBox="1">
            <a:spLocks noChangeArrowheads="1"/>
          </p:cNvSpPr>
          <p:nvPr/>
        </p:nvSpPr>
        <p:spPr bwMode="auto">
          <a:xfrm>
            <a:off x="0" y="6553200"/>
            <a:ext cx="5943600" cy="304800"/>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eaLnBrk="1" hangingPunct="1">
              <a:spcBef>
                <a:spcPct val="50000"/>
              </a:spcBef>
            </a:pPr>
            <a:r>
              <a:rPr lang="en-US" sz="1400" b="1">
                <a:solidFill>
                  <a:srgbClr val="FFFFFF"/>
                </a:solidFill>
                <a:latin typeface="Arial"/>
              </a:rPr>
              <a:t>H. Wayne House, </a:t>
            </a:r>
            <a:r>
              <a:rPr lang="en-US" sz="1400" b="1" i="1">
                <a:solidFill>
                  <a:srgbClr val="FFFFFF"/>
                </a:solidFill>
                <a:latin typeface="Arial"/>
              </a:rPr>
              <a:t>Charts of Christian Theology and Doctrine</a:t>
            </a:r>
            <a:r>
              <a:rPr lang="en-US" sz="1400" b="1">
                <a:solidFill>
                  <a:srgbClr val="FFFFFF"/>
                </a:solidFill>
                <a:latin typeface="Arial"/>
              </a:rPr>
              <a:t>, 45</a:t>
            </a:r>
          </a:p>
        </p:txBody>
      </p:sp>
      <p:sp>
        <p:nvSpPr>
          <p:cNvPr id="29" name="Title 1"/>
          <p:cNvSpPr txBox="1">
            <a:spLocks/>
          </p:cNvSpPr>
          <p:nvPr/>
        </p:nvSpPr>
        <p:spPr bwMode="auto">
          <a:xfrm>
            <a:off x="6450063" y="1818874"/>
            <a:ext cx="2846337" cy="5977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zh-CN" altLang="en-US" sz="3200" b="1" dirty="0">
                <a:effectLst>
                  <a:glow rad="165100">
                    <a:srgbClr val="000000"/>
                  </a:glow>
                </a:effectLst>
                <a:latin typeface="Arial" charset="0"/>
              </a:rPr>
              <a:t>启示录</a:t>
            </a:r>
            <a:r>
              <a:rPr lang="en-US" sz="3200" b="1" dirty="0">
                <a:effectLst>
                  <a:glow rad="165100">
                    <a:srgbClr val="000000"/>
                  </a:glow>
                </a:effectLst>
                <a:latin typeface="Arial" charset="0"/>
              </a:rPr>
              <a:t>. 1:4-6</a:t>
            </a:r>
          </a:p>
        </p:txBody>
      </p:sp>
      <p:sp>
        <p:nvSpPr>
          <p:cNvPr id="30" name="Title 1"/>
          <p:cNvSpPr txBox="1">
            <a:spLocks/>
          </p:cNvSpPr>
          <p:nvPr/>
        </p:nvSpPr>
        <p:spPr bwMode="auto">
          <a:xfrm>
            <a:off x="705605" y="120954"/>
            <a:ext cx="7812972" cy="1278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a:effectLst>
                  <a:glow rad="165100">
                    <a:srgbClr val="000000"/>
                  </a:glow>
                </a:effectLst>
                <a:latin typeface="Arial" charset="0"/>
              </a:rPr>
              <a:t>“</a:t>
            </a:r>
            <a:r>
              <a:rPr lang="zh-CN" altLang="en-US" sz="3200" b="1" dirty="0">
                <a:effectLst>
                  <a:glow rad="165100">
                    <a:srgbClr val="000000"/>
                  </a:glow>
                </a:effectLst>
                <a:latin typeface="Arial" charset="0"/>
              </a:rPr>
              <a:t>愿恩惠平安归于你们，从昔在，今在，</a:t>
            </a:r>
            <a:br>
              <a:rPr lang="en-US" altLang="zh-CN" sz="3200" b="1" dirty="0">
                <a:effectLst>
                  <a:glow rad="165100">
                    <a:srgbClr val="000000"/>
                  </a:glow>
                </a:effectLst>
                <a:latin typeface="Arial" charset="0"/>
              </a:rPr>
            </a:br>
            <a:r>
              <a:rPr lang="zh-CN" altLang="en-US" sz="3200" b="1" dirty="0">
                <a:effectLst>
                  <a:glow rad="165100">
                    <a:srgbClr val="000000"/>
                  </a:glow>
                </a:effectLst>
                <a:latin typeface="Arial" charset="0"/>
              </a:rPr>
              <a:t>以后永在的神</a:t>
            </a:r>
            <a:r>
              <a:rPr lang="en-US" sz="3200" b="1" dirty="0">
                <a:effectLst>
                  <a:glow rad="165100">
                    <a:srgbClr val="000000"/>
                  </a:glow>
                </a:effectLst>
                <a:latin typeface="Arial" charset="0"/>
              </a:rPr>
              <a:t>"</a:t>
            </a:r>
          </a:p>
        </p:txBody>
      </p:sp>
      <p:sp>
        <p:nvSpPr>
          <p:cNvPr id="31" name="Title 1"/>
          <p:cNvSpPr txBox="1">
            <a:spLocks/>
          </p:cNvSpPr>
          <p:nvPr/>
        </p:nvSpPr>
        <p:spPr bwMode="auto">
          <a:xfrm>
            <a:off x="5486400" y="5125431"/>
            <a:ext cx="3773575" cy="1715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a:effectLst>
                  <a:glow rad="165100">
                    <a:srgbClr val="000000"/>
                  </a:glow>
                </a:effectLst>
                <a:latin typeface="Arial" charset="0"/>
              </a:rPr>
              <a:t>“…</a:t>
            </a:r>
            <a:r>
              <a:rPr lang="zh-CN" altLang="en-US" sz="3200" b="1" dirty="0">
                <a:effectLst>
                  <a:glow rad="165100">
                    <a:srgbClr val="000000"/>
                  </a:glow>
                </a:effectLst>
                <a:latin typeface="Arial" charset="0"/>
              </a:rPr>
              <a:t>从祂宝座前面的七灵</a:t>
            </a:r>
            <a:r>
              <a:rPr lang="en-US" sz="3200" b="1" dirty="0">
                <a:effectLst>
                  <a:glow rad="165100">
                    <a:srgbClr val="000000"/>
                  </a:glow>
                </a:effectLst>
                <a:latin typeface="Arial" charset="0"/>
              </a:rPr>
              <a:t>"</a:t>
            </a:r>
          </a:p>
        </p:txBody>
      </p:sp>
      <p:sp>
        <p:nvSpPr>
          <p:cNvPr id="32" name="Title 1"/>
          <p:cNvSpPr txBox="1">
            <a:spLocks/>
          </p:cNvSpPr>
          <p:nvPr/>
        </p:nvSpPr>
        <p:spPr bwMode="auto">
          <a:xfrm>
            <a:off x="326570" y="5125431"/>
            <a:ext cx="3559629" cy="17159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sz="3200" b="1" dirty="0">
                <a:effectLst>
                  <a:glow rad="165100">
                    <a:srgbClr val="000000"/>
                  </a:glow>
                </a:effectLst>
                <a:latin typeface="Arial" charset="0"/>
              </a:rPr>
              <a:t>“</a:t>
            </a:r>
            <a:r>
              <a:rPr lang="zh-CN" altLang="en-US" sz="3200" b="1" dirty="0">
                <a:effectLst>
                  <a:glow rad="165100">
                    <a:srgbClr val="000000"/>
                  </a:glow>
                </a:effectLst>
                <a:latin typeface="Arial" charset="0"/>
              </a:rPr>
              <a:t>从耶稣基督</a:t>
            </a:r>
            <a:r>
              <a:rPr lang="en-US" sz="3200" b="1" dirty="0">
                <a:effectLst>
                  <a:glow rad="165100">
                    <a:srgbClr val="000000"/>
                  </a:glow>
                </a:effectLst>
                <a:latin typeface="Arial" charset="0"/>
              </a:rPr>
              <a:t>…"</a:t>
            </a:r>
          </a:p>
        </p:txBody>
      </p:sp>
    </p:spTree>
    <p:extLst>
      <p:ext uri="{BB962C8B-B14F-4D97-AF65-F5344CB8AC3E}">
        <p14:creationId xmlns:p14="http://schemas.microsoft.com/office/powerpoint/2010/main" val="3644448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580"/>
                                        </p:tgtEl>
                                        <p:attrNameLst>
                                          <p:attrName>style.visibility</p:attrName>
                                        </p:attrNameLst>
                                      </p:cBhvr>
                                      <p:to>
                                        <p:strVal val="visible"/>
                                      </p:to>
                                    </p:set>
                                    <p:animEffect transition="in" filter="fade">
                                      <p:cBhvr>
                                        <p:cTn id="7" dur="2000"/>
                                        <p:tgtEl>
                                          <p:spTgt spid="23580"/>
                                        </p:tgtEl>
                                      </p:cBhvr>
                                    </p:animEffect>
                                  </p:childTnLst>
                                </p:cTn>
                              </p:par>
                            </p:childTnLst>
                          </p:cTn>
                        </p:par>
                        <p:par>
                          <p:cTn id="8" fill="hold">
                            <p:stCondLst>
                              <p:cond delay="2000"/>
                            </p:stCondLst>
                            <p:childTnLst>
                              <p:par>
                                <p:cTn id="9" presetID="53" presetClass="entr" presetSubtype="0" fill="hold" nodeType="afterEffect">
                                  <p:stCondLst>
                                    <p:cond delay="0"/>
                                  </p:stCondLst>
                                  <p:childTnLst>
                                    <p:set>
                                      <p:cBhvr>
                                        <p:cTn id="10" dur="1" fill="hold">
                                          <p:stCondLst>
                                            <p:cond delay="0"/>
                                          </p:stCondLst>
                                        </p:cTn>
                                        <p:tgtEl>
                                          <p:spTgt spid="23572"/>
                                        </p:tgtEl>
                                        <p:attrNameLst>
                                          <p:attrName>style.visibility</p:attrName>
                                        </p:attrNameLst>
                                      </p:cBhvr>
                                      <p:to>
                                        <p:strVal val="visible"/>
                                      </p:to>
                                    </p:set>
                                    <p:anim calcmode="lin" valueType="num">
                                      <p:cBhvr>
                                        <p:cTn id="11" dur="2000" fill="hold"/>
                                        <p:tgtEl>
                                          <p:spTgt spid="23572"/>
                                        </p:tgtEl>
                                        <p:attrNameLst>
                                          <p:attrName>ppt_w</p:attrName>
                                        </p:attrNameLst>
                                      </p:cBhvr>
                                      <p:tavLst>
                                        <p:tav tm="0">
                                          <p:val>
                                            <p:fltVal val="0"/>
                                          </p:val>
                                        </p:tav>
                                        <p:tav tm="100000">
                                          <p:val>
                                            <p:strVal val="#ppt_w"/>
                                          </p:val>
                                        </p:tav>
                                      </p:tavLst>
                                    </p:anim>
                                    <p:anim calcmode="lin" valueType="num">
                                      <p:cBhvr>
                                        <p:cTn id="12" dur="2000" fill="hold"/>
                                        <p:tgtEl>
                                          <p:spTgt spid="23572"/>
                                        </p:tgtEl>
                                        <p:attrNameLst>
                                          <p:attrName>ppt_h</p:attrName>
                                        </p:attrNameLst>
                                      </p:cBhvr>
                                      <p:tavLst>
                                        <p:tav tm="0">
                                          <p:val>
                                            <p:fltVal val="0"/>
                                          </p:val>
                                        </p:tav>
                                        <p:tav tm="100000">
                                          <p:val>
                                            <p:strVal val="#ppt_h"/>
                                          </p:val>
                                        </p:tav>
                                      </p:tavLst>
                                    </p:anim>
                                    <p:animEffect transition="in" filter="fade">
                                      <p:cBhvr>
                                        <p:cTn id="13" dur="2000"/>
                                        <p:tgtEl>
                                          <p:spTgt spid="2357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575"/>
                                        </p:tgtEl>
                                        <p:attrNameLst>
                                          <p:attrName>style.visibility</p:attrName>
                                        </p:attrNameLst>
                                      </p:cBhvr>
                                      <p:to>
                                        <p:strVal val="visible"/>
                                      </p:to>
                                    </p:set>
                                    <p:animEffect transition="in" filter="fade">
                                      <p:cBhvr>
                                        <p:cTn id="18" dur="2000"/>
                                        <p:tgtEl>
                                          <p:spTgt spid="23575"/>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23571"/>
                                        </p:tgtEl>
                                        <p:attrNameLst>
                                          <p:attrName>style.visibility</p:attrName>
                                        </p:attrNameLst>
                                      </p:cBhvr>
                                      <p:to>
                                        <p:strVal val="visible"/>
                                      </p:to>
                                    </p:set>
                                    <p:animEffect transition="in" filter="fade">
                                      <p:cBhvr>
                                        <p:cTn id="22" dur="2000"/>
                                        <p:tgtEl>
                                          <p:spTgt spid="23571"/>
                                        </p:tgtEl>
                                      </p:cBhvr>
                                    </p:animEffect>
                                  </p:childTnLst>
                                </p:cTn>
                              </p:par>
                            </p:childTnLst>
                          </p:cTn>
                        </p:par>
                        <p:par>
                          <p:cTn id="23" fill="hold">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23566"/>
                                        </p:tgtEl>
                                        <p:attrNameLst>
                                          <p:attrName>style.visibility</p:attrName>
                                        </p:attrNameLst>
                                      </p:cBhvr>
                                      <p:to>
                                        <p:strVal val="visible"/>
                                      </p:to>
                                    </p:set>
                                    <p:animEffect transition="in" filter="fade">
                                      <p:cBhvr>
                                        <p:cTn id="26" dur="2000"/>
                                        <p:tgtEl>
                                          <p:spTgt spid="23566"/>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3564"/>
                                        </p:tgtEl>
                                        <p:attrNameLst>
                                          <p:attrName>style.visibility</p:attrName>
                                        </p:attrNameLst>
                                      </p:cBhvr>
                                      <p:to>
                                        <p:strVal val="visible"/>
                                      </p:to>
                                    </p:set>
                                    <p:animEffect transition="in" filter="wipe(up)">
                                      <p:cBhvr>
                                        <p:cTn id="29" dur="500"/>
                                        <p:tgtEl>
                                          <p:spTgt spid="2356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570"/>
                                        </p:tgtEl>
                                        <p:attrNameLst>
                                          <p:attrName>style.visibility</p:attrName>
                                        </p:attrNameLst>
                                      </p:cBhvr>
                                      <p:to>
                                        <p:strVal val="visible"/>
                                      </p:to>
                                    </p:set>
                                    <p:animEffect transition="in" filter="fade">
                                      <p:cBhvr>
                                        <p:cTn id="34" dur="2000"/>
                                        <p:tgtEl>
                                          <p:spTgt spid="23570"/>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23567"/>
                                        </p:tgtEl>
                                        <p:attrNameLst>
                                          <p:attrName>style.visibility</p:attrName>
                                        </p:attrNameLst>
                                      </p:cBhvr>
                                      <p:to>
                                        <p:strVal val="visible"/>
                                      </p:to>
                                    </p:set>
                                    <p:animEffect transition="in" filter="fade">
                                      <p:cBhvr>
                                        <p:cTn id="38" dur="2000"/>
                                        <p:tgtEl>
                                          <p:spTgt spid="23567"/>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23569"/>
                                        </p:tgtEl>
                                        <p:attrNameLst>
                                          <p:attrName>style.visibility</p:attrName>
                                        </p:attrNameLst>
                                      </p:cBhvr>
                                      <p:to>
                                        <p:strVal val="visible"/>
                                      </p:to>
                                    </p:set>
                                    <p:animEffect transition="in" filter="fade">
                                      <p:cBhvr>
                                        <p:cTn id="42" dur="2000"/>
                                        <p:tgtEl>
                                          <p:spTgt spid="2356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3563"/>
                                        </p:tgtEl>
                                        <p:attrNameLst>
                                          <p:attrName>style.visibility</p:attrName>
                                        </p:attrNameLst>
                                      </p:cBhvr>
                                      <p:to>
                                        <p:strVal val="visible"/>
                                      </p:to>
                                    </p:set>
                                    <p:animEffect transition="in" filter="wipe(left)">
                                      <p:cBhvr>
                                        <p:cTn id="45" dur="500"/>
                                        <p:tgtEl>
                                          <p:spTgt spid="2356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576"/>
                                        </p:tgtEl>
                                        <p:attrNameLst>
                                          <p:attrName>style.visibility</p:attrName>
                                        </p:attrNameLst>
                                      </p:cBhvr>
                                      <p:to>
                                        <p:strVal val="visible"/>
                                      </p:to>
                                    </p:set>
                                    <p:animEffect transition="in" filter="fade">
                                      <p:cBhvr>
                                        <p:cTn id="50" dur="2000"/>
                                        <p:tgtEl>
                                          <p:spTgt spid="23576"/>
                                        </p:tgtEl>
                                      </p:cBhvr>
                                    </p:animEffect>
                                  </p:childTnLst>
                                </p:cTn>
                              </p:par>
                            </p:childTnLst>
                          </p:cTn>
                        </p:par>
                        <p:par>
                          <p:cTn id="51" fill="hold">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23565"/>
                                        </p:tgtEl>
                                        <p:attrNameLst>
                                          <p:attrName>style.visibility</p:attrName>
                                        </p:attrNameLst>
                                      </p:cBhvr>
                                      <p:to>
                                        <p:strVal val="visible"/>
                                      </p:to>
                                    </p:set>
                                    <p:animEffect transition="in" filter="fade">
                                      <p:cBhvr>
                                        <p:cTn id="54" dur="2000"/>
                                        <p:tgtEl>
                                          <p:spTgt spid="23565"/>
                                        </p:tgtEl>
                                      </p:cBhvr>
                                    </p:animEffect>
                                  </p:childTnLst>
                                </p:cTn>
                              </p:par>
                            </p:childTnLst>
                          </p:cTn>
                        </p:par>
                        <p:par>
                          <p:cTn id="55" fill="hold">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23568"/>
                                        </p:tgtEl>
                                        <p:attrNameLst>
                                          <p:attrName>style.visibility</p:attrName>
                                        </p:attrNameLst>
                                      </p:cBhvr>
                                      <p:to>
                                        <p:strVal val="visible"/>
                                      </p:to>
                                    </p:set>
                                    <p:animEffect transition="in" filter="fade">
                                      <p:cBhvr>
                                        <p:cTn id="58" dur="2000"/>
                                        <p:tgtEl>
                                          <p:spTgt spid="23568"/>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23562"/>
                                        </p:tgtEl>
                                        <p:attrNameLst>
                                          <p:attrName>style.visibility</p:attrName>
                                        </p:attrNameLst>
                                      </p:cBhvr>
                                      <p:to>
                                        <p:strVal val="visible"/>
                                      </p:to>
                                    </p:set>
                                    <p:animEffect transition="in" filter="wipe(right)">
                                      <p:cBhvr>
                                        <p:cTn id="61" dur="500"/>
                                        <p:tgtEl>
                                          <p:spTgt spid="2356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3577"/>
                                        </p:tgtEl>
                                        <p:attrNameLst>
                                          <p:attrName>style.visibility</p:attrName>
                                        </p:attrNameLst>
                                      </p:cBhvr>
                                      <p:to>
                                        <p:strVal val="visible"/>
                                      </p:to>
                                    </p:set>
                                    <p:animEffect transition="in" filter="fade">
                                      <p:cBhvr>
                                        <p:cTn id="66" dur="2000"/>
                                        <p:tgtEl>
                                          <p:spTgt spid="23577"/>
                                        </p:tgtEl>
                                      </p:cBhvr>
                                    </p:animEffect>
                                  </p:childTnLst>
                                </p:cTn>
                              </p:par>
                            </p:childTnLst>
                          </p:cTn>
                        </p:par>
                        <p:par>
                          <p:cTn id="67" fill="hold">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23579"/>
                                        </p:tgtEl>
                                        <p:attrNameLst>
                                          <p:attrName>style.visibility</p:attrName>
                                        </p:attrNameLst>
                                      </p:cBhvr>
                                      <p:to>
                                        <p:strVal val="visible"/>
                                      </p:to>
                                    </p:set>
                                    <p:animEffect transition="in" filter="fade">
                                      <p:cBhvr>
                                        <p:cTn id="70" dur="2000"/>
                                        <p:tgtEl>
                                          <p:spTgt spid="23579"/>
                                        </p:tgtEl>
                                      </p:cBhvr>
                                    </p:animEffect>
                                  </p:childTnLst>
                                </p:cTn>
                              </p:par>
                            </p:childTnLst>
                          </p:cTn>
                        </p:par>
                        <p:par>
                          <p:cTn id="71" fill="hold">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23578"/>
                                        </p:tgtEl>
                                        <p:attrNameLst>
                                          <p:attrName>style.visibility</p:attrName>
                                        </p:attrNameLst>
                                      </p:cBhvr>
                                      <p:to>
                                        <p:strVal val="visible"/>
                                      </p:to>
                                    </p:set>
                                    <p:animEffect transition="in" filter="fade">
                                      <p:cBhvr>
                                        <p:cTn id="74" dur="2000"/>
                                        <p:tgtEl>
                                          <p:spTgt spid="23578"/>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4"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p:tgtEl>
                                          <p:spTgt spid="30"/>
                                        </p:tgtEl>
                                        <p:attrNameLst>
                                          <p:attrName>ppt_y</p:attrName>
                                        </p:attrNameLst>
                                      </p:cBhvr>
                                      <p:tavLst>
                                        <p:tav tm="0">
                                          <p:val>
                                            <p:strVal val="#ppt_y+#ppt_h*1.125000"/>
                                          </p:val>
                                        </p:tav>
                                        <p:tav tm="100000">
                                          <p:val>
                                            <p:strVal val="#ppt_y"/>
                                          </p:val>
                                        </p:tav>
                                      </p:tavLst>
                                    </p:anim>
                                    <p:animEffect transition="in" filter="wipe(up)">
                                      <p:cBhvr>
                                        <p:cTn id="80" dur="5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12" presetClass="entr" presetSubtype="4"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additive="base">
                                        <p:cTn id="85" dur="500"/>
                                        <p:tgtEl>
                                          <p:spTgt spid="31"/>
                                        </p:tgtEl>
                                        <p:attrNameLst>
                                          <p:attrName>ppt_y</p:attrName>
                                        </p:attrNameLst>
                                      </p:cBhvr>
                                      <p:tavLst>
                                        <p:tav tm="0">
                                          <p:val>
                                            <p:strVal val="#ppt_y+#ppt_h*1.125000"/>
                                          </p:val>
                                        </p:tav>
                                        <p:tav tm="100000">
                                          <p:val>
                                            <p:strVal val="#ppt_y"/>
                                          </p:val>
                                        </p:tav>
                                      </p:tavLst>
                                    </p:anim>
                                    <p:animEffect transition="in" filter="wipe(up)">
                                      <p:cBhvr>
                                        <p:cTn id="86" dur="5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12" presetClass="entr" presetSubtype="4"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500"/>
                                        <p:tgtEl>
                                          <p:spTgt spid="32"/>
                                        </p:tgtEl>
                                        <p:attrNameLst>
                                          <p:attrName>ppt_y</p:attrName>
                                        </p:attrNameLst>
                                      </p:cBhvr>
                                      <p:tavLst>
                                        <p:tav tm="0">
                                          <p:val>
                                            <p:strVal val="#ppt_y+#ppt_h*1.125000"/>
                                          </p:val>
                                        </p:tav>
                                        <p:tav tm="100000">
                                          <p:val>
                                            <p:strVal val="#ppt_y"/>
                                          </p:val>
                                        </p:tav>
                                      </p:tavLst>
                                    </p:anim>
                                    <p:animEffect transition="in" filter="wipe(up)">
                                      <p:cBhvr>
                                        <p:cTn id="9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2" grpId="0" animBg="1"/>
      <p:bldP spid="23563" grpId="0" animBg="1"/>
      <p:bldP spid="23564" grpId="0" animBg="1"/>
      <p:bldP spid="23565" grpId="0" animBg="1"/>
      <p:bldP spid="23566" grpId="0"/>
      <p:bldP spid="23567" grpId="0" animBg="1"/>
      <p:bldP spid="23568" grpId="0"/>
      <p:bldP spid="23569" grpId="0"/>
      <p:bldP spid="23570" grpId="0"/>
      <p:bldP spid="23571" grpId="0" animBg="1"/>
      <p:bldP spid="23575" grpId="0"/>
      <p:bldP spid="23576" grpId="0"/>
      <p:bldP spid="23577" grpId="0" animBg="1"/>
      <p:bldP spid="23578" grpId="0" animBg="1"/>
      <p:bldP spid="23579" grpId="0" animBg="1"/>
      <p:bldP spid="30" grpId="0"/>
      <p:bldP spid="31"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zh-CN" altLang="en-US" sz="4000" b="1" dirty="0"/>
              <a:t>基督的救赎</a:t>
            </a:r>
            <a:r>
              <a:rPr lang="en-US" sz="4000" b="1" dirty="0">
                <a:solidFill>
                  <a:schemeClr val="bg1"/>
                </a:solidFill>
              </a:rPr>
              <a:t> (1:5b-6)</a:t>
            </a:r>
          </a:p>
        </p:txBody>
      </p:sp>
      <p:sp>
        <p:nvSpPr>
          <p:cNvPr id="4" name="Title 1"/>
          <p:cNvSpPr txBox="1">
            <a:spLocks/>
          </p:cNvSpPr>
          <p:nvPr/>
        </p:nvSpPr>
        <p:spPr bwMode="auto">
          <a:xfrm>
            <a:off x="0" y="1249658"/>
            <a:ext cx="6793118" cy="56083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3200" b="1" dirty="0">
                <a:solidFill>
                  <a:srgbClr val="FFFFFF"/>
                </a:solidFill>
                <a:latin typeface="Arial"/>
              </a:rPr>
              <a:t>"</a:t>
            </a:r>
            <a:r>
              <a:rPr lang="zh-TW" altLang="en-US" sz="3200" b="1" dirty="0">
                <a:solidFill>
                  <a:srgbClr val="FFFFFF"/>
                </a:solidFill>
                <a:latin typeface="Arial"/>
              </a:rPr>
              <a:t> 死人中首先复生的、 地上众君王的统治者耶稣基督临到你们。 他爱我们， 用自己的血把我们从我们的罪中释放出来， </a:t>
            </a:r>
            <a:r>
              <a:rPr lang="en-US" altLang="zh-TW" sz="3200" b="1" dirty="0">
                <a:solidFill>
                  <a:srgbClr val="FFFFFF"/>
                </a:solidFill>
                <a:latin typeface="Arial"/>
              </a:rPr>
              <a:t>6 </a:t>
            </a:r>
            <a:r>
              <a:rPr lang="zh-TW" altLang="en-US" sz="3200" b="1" dirty="0">
                <a:solidFill>
                  <a:srgbClr val="FFFFFF"/>
                </a:solidFill>
                <a:latin typeface="Arial"/>
              </a:rPr>
              <a:t>又使我们成为国度， 作他父 神的祭司。 愿荣耀权能都归给他， 直到永永远远。 阿们。</a:t>
            </a:r>
            <a:r>
              <a:rPr lang="en-US" altLang="zh-TW" sz="3200" b="1" dirty="0">
                <a:solidFill>
                  <a:srgbClr val="FFFFFF"/>
                </a:solidFill>
                <a:latin typeface="Arial"/>
              </a:rPr>
              <a:t>"</a:t>
            </a:r>
            <a:endParaRPr lang="en-US" sz="3200" b="1" dirty="0">
              <a:solidFill>
                <a:srgbClr val="FFFFFF"/>
              </a:solidFill>
              <a:latin typeface="Arial"/>
            </a:endParaRPr>
          </a:p>
        </p:txBody>
      </p:sp>
    </p:spTree>
    <p:extLst>
      <p:ext uri="{BB962C8B-B14F-4D97-AF65-F5344CB8AC3E}">
        <p14:creationId xmlns:p14="http://schemas.microsoft.com/office/powerpoint/2010/main" val="1183380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4" y="-1"/>
            <a:ext cx="9113716" cy="5437851"/>
          </a:xfrm>
          <a:prstGeom prst="rect">
            <a:avLst/>
          </a:prstGeom>
        </p:spPr>
      </p:pic>
      <p:sp>
        <p:nvSpPr>
          <p:cNvPr id="2" name="Title 1"/>
          <p:cNvSpPr>
            <a:spLocks noGrp="1"/>
          </p:cNvSpPr>
          <p:nvPr>
            <p:ph type="title"/>
          </p:nvPr>
        </p:nvSpPr>
        <p:spPr>
          <a:xfrm>
            <a:off x="16645" y="2813334"/>
            <a:ext cx="9138965" cy="3819460"/>
          </a:xfrm>
          <a:noFill/>
          <a:ln>
            <a:noFill/>
          </a:ln>
        </p:spPr>
        <p:txBody>
          <a:bodyPr vert="horz" wrap="square" lIns="91440" tIns="45720" rIns="91440" bIns="45720" numCol="1" anchor="ctr" anchorCtr="0" compatLnSpc="1">
            <a:prstTxWarp prst="textNoShape">
              <a:avLst/>
            </a:prstTxWarp>
          </a:bodyPr>
          <a:lstStyle/>
          <a:p>
            <a:r>
              <a:rPr lang="en-US" sz="3600" b="1" dirty="0">
                <a:effectLst>
                  <a:glow rad="165100">
                    <a:schemeClr val="tx1"/>
                  </a:glow>
                </a:effectLst>
                <a:latin typeface="Arial" charset="0"/>
                <a:cs typeface="+mj-cs"/>
              </a:rPr>
              <a:t>"</a:t>
            </a:r>
            <a:r>
              <a:rPr lang="zh-TW" altLang="en-US" sz="3600" b="1" dirty="0">
                <a:effectLst>
                  <a:glow rad="165100">
                    <a:schemeClr val="tx1"/>
                  </a:glow>
                </a:effectLst>
                <a:latin typeface="Arial" charset="0"/>
                <a:cs typeface="+mj-cs"/>
              </a:rPr>
              <a:t>看哪， 他驾着云降临， 每一个人都要看见他， </a:t>
            </a:r>
            <a:br>
              <a:rPr lang="zh-TW" altLang="en-US" sz="3600" b="1" dirty="0">
                <a:effectLst>
                  <a:glow rad="165100">
                    <a:schemeClr val="tx1"/>
                  </a:glow>
                </a:effectLst>
                <a:latin typeface="Arial" charset="0"/>
                <a:cs typeface="+mj-cs"/>
              </a:rPr>
            </a:br>
            <a:r>
              <a:rPr lang="zh-TW" altLang="en-US" sz="3600" b="1" dirty="0">
                <a:effectLst>
                  <a:glow rad="165100">
                    <a:schemeClr val="tx1"/>
                  </a:glow>
                </a:effectLst>
                <a:latin typeface="Arial" charset="0"/>
                <a:cs typeface="+mj-cs"/>
              </a:rPr>
              <a:t>	连那些刺过他的人也要看见他， </a:t>
            </a:r>
            <a:br>
              <a:rPr lang="zh-TW" altLang="en-US" sz="3600" b="1" dirty="0">
                <a:effectLst>
                  <a:glow rad="165100">
                    <a:schemeClr val="tx1"/>
                  </a:glow>
                </a:effectLst>
                <a:latin typeface="Arial" charset="0"/>
                <a:cs typeface="+mj-cs"/>
              </a:rPr>
            </a:br>
            <a:r>
              <a:rPr lang="zh-TW" altLang="en-US" sz="3600" b="1" dirty="0">
                <a:effectLst>
                  <a:glow rad="165100">
                    <a:schemeClr val="tx1"/>
                  </a:glow>
                </a:effectLst>
                <a:latin typeface="Arial" charset="0"/>
                <a:cs typeface="+mj-cs"/>
              </a:rPr>
              <a:t>	地上的万族都要因他哀号。 </a:t>
            </a:r>
            <a:br>
              <a:rPr lang="zh-TW" altLang="en-US" sz="3600" b="1" dirty="0">
                <a:effectLst>
                  <a:glow rad="165100">
                    <a:schemeClr val="tx1"/>
                  </a:glow>
                </a:effectLst>
                <a:latin typeface="Arial" charset="0"/>
                <a:cs typeface="+mj-cs"/>
              </a:rPr>
            </a:br>
            <a:r>
              <a:rPr lang="zh-TW" altLang="en-US" sz="3600" b="1" dirty="0">
                <a:effectLst>
                  <a:glow rad="165100">
                    <a:schemeClr val="tx1"/>
                  </a:glow>
                </a:effectLst>
                <a:latin typeface="Arial" charset="0"/>
                <a:cs typeface="+mj-cs"/>
              </a:rPr>
              <a:t>	这是必定的， 阿们。</a:t>
            </a:r>
            <a:r>
              <a:rPr lang="en-US" altLang="zh-TW" sz="3600" b="1" dirty="0">
                <a:effectLst>
                  <a:glow rad="165100">
                    <a:schemeClr val="tx1"/>
                  </a:glow>
                </a:effectLst>
                <a:latin typeface="Arial" charset="0"/>
                <a:cs typeface="+mj-cs"/>
              </a:rPr>
              <a:t>"</a:t>
            </a:r>
            <a:endParaRPr lang="en-US" sz="36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altLang="zh-CN" sz="3600" b="1" dirty="0">
                <a:effectLst>
                  <a:glow rad="165100">
                    <a:srgbClr val="000000"/>
                  </a:glow>
                </a:effectLst>
                <a:latin typeface="Arial" charset="0"/>
                <a:cs typeface="Geneva"/>
              </a:rPr>
              <a:t>《</a:t>
            </a:r>
            <a:r>
              <a:rPr lang="zh-CN" altLang="en-US" sz="3600" b="1" dirty="0">
                <a:effectLst>
                  <a:glow rad="165100">
                    <a:srgbClr val="000000"/>
                  </a:glow>
                </a:effectLst>
                <a:latin typeface="Arial" charset="0"/>
                <a:cs typeface="Geneva"/>
              </a:rPr>
              <a:t>启示录</a:t>
            </a:r>
            <a:r>
              <a:rPr lang="en-US" altLang="zh-CN" sz="3600" b="1" dirty="0">
                <a:effectLst>
                  <a:glow rad="165100">
                    <a:srgbClr val="000000"/>
                  </a:glow>
                </a:effectLst>
                <a:latin typeface="Arial" charset="0"/>
                <a:cs typeface="Geneva"/>
              </a:rPr>
              <a:t>》</a:t>
            </a:r>
            <a:r>
              <a:rPr lang="en-US" sz="3600" b="1" dirty="0">
                <a:effectLst>
                  <a:glow rad="165100">
                    <a:srgbClr val="000000"/>
                  </a:glow>
                </a:effectLst>
                <a:latin typeface="Arial" charset="0"/>
                <a:cs typeface="Geneva"/>
              </a:rPr>
              <a:t> 1:7 </a:t>
            </a:r>
            <a:r>
              <a:rPr lang="en-US" sz="3200" b="1" dirty="0">
                <a:effectLst>
                  <a:glow rad="165100">
                    <a:srgbClr val="000000"/>
                  </a:glow>
                </a:effectLst>
                <a:latin typeface="Arial" charset="0"/>
                <a:cs typeface="Geneva"/>
              </a:rPr>
              <a:t>NLT</a:t>
            </a:r>
          </a:p>
          <a:p>
            <a:r>
              <a:rPr lang="zh-CN" altLang="en-US" sz="3200" b="1" dirty="0">
                <a:effectLst>
                  <a:glow rad="165100">
                    <a:srgbClr val="000000"/>
                  </a:glow>
                </a:effectLst>
                <a:latin typeface="Arial" charset="0"/>
                <a:cs typeface="Geneva"/>
              </a:rPr>
              <a:t>参见</a:t>
            </a:r>
            <a:r>
              <a:rPr lang="en-US" altLang="zh-CN" sz="3200" b="1" dirty="0">
                <a:effectLst>
                  <a:glow rad="165100">
                    <a:srgbClr val="000000"/>
                  </a:glow>
                </a:effectLst>
                <a:latin typeface="Arial" charset="0"/>
                <a:cs typeface="Geneva"/>
              </a:rPr>
              <a:t>《</a:t>
            </a:r>
            <a:r>
              <a:rPr lang="en-US" sz="3200" b="1" dirty="0">
                <a:effectLst>
                  <a:glow rad="165100">
                    <a:srgbClr val="000000"/>
                  </a:glow>
                </a:effectLst>
                <a:latin typeface="Arial" charset="0"/>
                <a:cs typeface="Geneva"/>
              </a:rPr>
              <a:t> </a:t>
            </a:r>
            <a:r>
              <a:rPr lang="zh-CN" altLang="en-US" sz="3200" b="1" dirty="0">
                <a:effectLst>
                  <a:glow rad="165100">
                    <a:srgbClr val="000000"/>
                  </a:glow>
                </a:effectLst>
                <a:latin typeface="Arial" charset="0"/>
                <a:cs typeface="Geneva"/>
              </a:rPr>
              <a:t>撒迦利亚书</a:t>
            </a:r>
            <a:r>
              <a:rPr lang="en-US" altLang="zh-CN" sz="3200" b="1" dirty="0">
                <a:effectLst>
                  <a:glow rad="165100">
                    <a:srgbClr val="000000"/>
                  </a:glow>
                </a:effectLst>
                <a:latin typeface="Arial" charset="0"/>
                <a:cs typeface="Geneva"/>
              </a:rPr>
              <a:t>》</a:t>
            </a:r>
            <a:r>
              <a:rPr lang="en-US" sz="3200" b="1" dirty="0">
                <a:effectLst>
                  <a:glow rad="165100">
                    <a:srgbClr val="000000"/>
                  </a:glow>
                </a:effectLst>
                <a:latin typeface="Arial" charset="0"/>
                <a:cs typeface="Geneva"/>
              </a:rPr>
              <a:t> 12:10</a:t>
            </a:r>
            <a:endParaRPr lang="en-US" sz="3600" b="1" dirty="0">
              <a:effectLst>
                <a:glow rad="165100">
                  <a:srgbClr val="000000"/>
                </a:glow>
              </a:effectLst>
              <a:latin typeface="Arial" charset="0"/>
              <a:cs typeface="Geneva"/>
            </a:endParaRPr>
          </a:p>
        </p:txBody>
      </p:sp>
    </p:spTree>
    <p:extLst>
      <p:ext uri="{BB962C8B-B14F-4D97-AF65-F5344CB8AC3E}">
        <p14:creationId xmlns:p14="http://schemas.microsoft.com/office/powerpoint/2010/main" val="30066604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64704"/>
            <a:ext cx="9139944" cy="6093296"/>
          </a:xfrm>
          <a:prstGeom prst="rect">
            <a:avLst/>
          </a:prstGeom>
        </p:spPr>
      </p:pic>
      <p:sp>
        <p:nvSpPr>
          <p:cNvPr id="3" name="Title 2"/>
          <p:cNvSpPr>
            <a:spLocks noGrp="1"/>
          </p:cNvSpPr>
          <p:nvPr>
            <p:ph type="title" idx="4294967295"/>
          </p:nvPr>
        </p:nvSpPr>
        <p:spPr>
          <a:xfrm>
            <a:off x="228600" y="0"/>
            <a:ext cx="8915400" cy="838200"/>
          </a:xfrm>
        </p:spPr>
        <p:txBody>
          <a:bodyPr/>
          <a:lstStyle/>
          <a:p>
            <a:pPr algn="l">
              <a:defRPr/>
            </a:pPr>
            <a:r>
              <a:rPr lang="zh-CN" alt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以色列的悔改</a:t>
            </a:r>
            <a:endPar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144387" name="Title 2"/>
          <p:cNvSpPr txBox="1">
            <a:spLocks/>
          </p:cNvSpPr>
          <p:nvPr/>
        </p:nvSpPr>
        <p:spPr bwMode="auto">
          <a:xfrm>
            <a:off x="0" y="4077072"/>
            <a:ext cx="9144000" cy="263691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ja-JP" sz="2800" b="1" dirty="0">
                <a:solidFill>
                  <a:srgbClr val="FFFFFF"/>
                </a:solidFill>
                <a:effectLst>
                  <a:glow rad="101600">
                    <a:srgbClr val="000000"/>
                  </a:glow>
                </a:effectLst>
                <a:latin typeface="Arial" charset="0"/>
                <a:cs typeface="Arial" charset="0"/>
              </a:rPr>
              <a:t>“</a:t>
            </a:r>
            <a:r>
              <a:rPr lang="zh-TW" altLang="en-US" sz="2800" b="1" dirty="0">
                <a:solidFill>
                  <a:srgbClr val="FFFFFF"/>
                </a:solidFill>
                <a:effectLst>
                  <a:glow rad="101600">
                    <a:srgbClr val="000000"/>
                  </a:glow>
                </a:effectLst>
                <a:latin typeface="Arial" charset="0"/>
                <a:cs typeface="Arial" charset="0"/>
              </a:rPr>
              <a:t>“我必把那恩慈与恳求的灵倾注在大卫家和耶路撒冷居民的身上。 他们必仰望我， 就是他们所刺的； 他们要为他哀哭， 好像丧独生子； 他们必为他悲痛， 好像丧长子</a:t>
            </a:r>
            <a:r>
              <a:rPr lang="en-US" altLang="ja-JP" sz="2800" b="1" dirty="0">
                <a:solidFill>
                  <a:srgbClr val="FFFFFF"/>
                </a:solidFill>
                <a:effectLst>
                  <a:glow rad="101600">
                    <a:srgbClr val="000000"/>
                  </a:glow>
                </a:effectLst>
                <a:latin typeface="Arial" charset="0"/>
                <a:cs typeface="Arial" charset="0"/>
              </a:rPr>
              <a:t>” </a:t>
            </a:r>
            <a:br>
              <a:rPr lang="en-US" altLang="ja-JP" sz="2800" b="1" dirty="0">
                <a:solidFill>
                  <a:srgbClr val="FFFFFF"/>
                </a:solidFill>
                <a:effectLst>
                  <a:glow rad="101600">
                    <a:srgbClr val="000000"/>
                  </a:glow>
                </a:effectLst>
                <a:latin typeface="Arial" charset="0"/>
                <a:cs typeface="Arial" charset="0"/>
              </a:rPr>
            </a:br>
            <a:r>
              <a:rPr lang="en-US" altLang="ja-JP" sz="2800" b="1" dirty="0">
                <a:solidFill>
                  <a:srgbClr val="FFFFFF"/>
                </a:solidFill>
                <a:effectLst>
                  <a:glow rad="101600">
                    <a:srgbClr val="000000"/>
                  </a:glow>
                </a:effectLst>
                <a:latin typeface="Arial" charset="0"/>
                <a:cs typeface="Arial" charset="0"/>
              </a:rPr>
              <a:t>(</a:t>
            </a:r>
            <a:r>
              <a:rPr lang="zh-CN" altLang="en-US" sz="2800" b="1" dirty="0">
                <a:solidFill>
                  <a:srgbClr val="FFFFFF"/>
                </a:solidFill>
                <a:effectLst>
                  <a:glow rad="101600">
                    <a:srgbClr val="000000"/>
                  </a:glow>
                </a:effectLst>
                <a:latin typeface="Arial" charset="0"/>
                <a:cs typeface="Arial" charset="0"/>
              </a:rPr>
              <a:t>撒加利亚书</a:t>
            </a:r>
            <a:r>
              <a:rPr lang="en-US" altLang="ja-JP" sz="2800" b="1" dirty="0">
                <a:solidFill>
                  <a:srgbClr val="FFFFFF"/>
                </a:solidFill>
                <a:effectLst>
                  <a:glow rad="101600">
                    <a:srgbClr val="000000"/>
                  </a:glow>
                </a:effectLst>
                <a:latin typeface="Arial" charset="0"/>
                <a:cs typeface="Arial" charset="0"/>
              </a:rPr>
              <a:t> 12:10 </a:t>
            </a:r>
            <a:r>
              <a:rPr lang="en-US" altLang="ja-JP" b="1" dirty="0">
                <a:solidFill>
                  <a:srgbClr val="FFFFFF"/>
                </a:solidFill>
                <a:effectLst>
                  <a:glow rad="101600">
                    <a:srgbClr val="000000"/>
                  </a:glow>
                </a:effectLst>
                <a:latin typeface="Arial" charset="0"/>
                <a:cs typeface="Arial" charset="0"/>
              </a:rPr>
              <a:t>NLT</a:t>
            </a:r>
            <a:r>
              <a:rPr lang="en-US" altLang="ja-JP" sz="2800" b="1" dirty="0">
                <a:solidFill>
                  <a:srgbClr val="FFFFFF"/>
                </a:solidFill>
                <a:effectLst>
                  <a:glow rad="101600">
                    <a:srgbClr val="000000"/>
                  </a:glow>
                </a:effectLst>
                <a:latin typeface="Arial" charset="0"/>
                <a:cs typeface="Arial" charset="0"/>
              </a:rPr>
              <a:t>).</a:t>
            </a:r>
            <a:endParaRPr lang="en-US" sz="2800" b="1" dirty="0">
              <a:solidFill>
                <a:srgbClr val="FFFFFF"/>
              </a:solidFill>
              <a:effectLst>
                <a:glow rad="101600">
                  <a:srgbClr val="000000"/>
                </a:glow>
              </a:effectLst>
              <a:latin typeface="Arial" charset="0"/>
              <a:cs typeface="Arial" charset="0"/>
            </a:endParaRPr>
          </a:p>
        </p:txBody>
      </p:sp>
    </p:spTree>
    <p:extLst>
      <p:ext uri="{BB962C8B-B14F-4D97-AF65-F5344CB8AC3E}">
        <p14:creationId xmlns:p14="http://schemas.microsoft.com/office/powerpoint/2010/main" val="2402609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4" y="-1"/>
            <a:ext cx="9113716" cy="5437851"/>
          </a:xfrm>
          <a:prstGeom prst="rect">
            <a:avLst/>
          </a:prstGeom>
        </p:spPr>
      </p:pic>
      <p:sp>
        <p:nvSpPr>
          <p:cNvPr id="2" name="Title 1"/>
          <p:cNvSpPr>
            <a:spLocks noGrp="1"/>
          </p:cNvSpPr>
          <p:nvPr>
            <p:ph type="title"/>
          </p:nvPr>
        </p:nvSpPr>
        <p:spPr>
          <a:xfrm>
            <a:off x="16645" y="2813334"/>
            <a:ext cx="9138965" cy="3819460"/>
          </a:xfrm>
          <a:noFill/>
          <a:ln>
            <a:noFill/>
          </a:ln>
        </p:spPr>
        <p:txBody>
          <a:bodyPr vert="horz" wrap="square" lIns="91440" tIns="45720" rIns="91440" bIns="45720" numCol="1" anchor="ctr" anchorCtr="0" compatLnSpc="1">
            <a:prstTxWarp prst="textNoShape">
              <a:avLst/>
            </a:prstTxWarp>
          </a:bodyPr>
          <a:lstStyle/>
          <a:p>
            <a:r>
              <a:rPr lang="en-US" sz="3600" b="1" dirty="0">
                <a:effectLst>
                  <a:glow rad="165100">
                    <a:schemeClr val="tx1"/>
                  </a:glow>
                </a:effectLst>
                <a:latin typeface="Arial" charset="0"/>
                <a:cs typeface="+mj-cs"/>
              </a:rPr>
              <a:t>"</a:t>
            </a:r>
            <a:r>
              <a:rPr lang="zh-TW" altLang="en-US" sz="3600" b="1" dirty="0">
                <a:effectLst>
                  <a:glow rad="165100">
                    <a:schemeClr val="tx1"/>
                  </a:glow>
                </a:effectLst>
                <a:latin typeface="Arial" charset="0"/>
                <a:cs typeface="+mj-cs"/>
              </a:rPr>
              <a:t>看哪， 他驾着云降临， 每一个人都要看见他， </a:t>
            </a:r>
            <a:br>
              <a:rPr lang="zh-TW" altLang="en-US" sz="3600" b="1" dirty="0">
                <a:effectLst>
                  <a:glow rad="165100">
                    <a:schemeClr val="tx1"/>
                  </a:glow>
                </a:effectLst>
                <a:latin typeface="Arial" charset="0"/>
                <a:cs typeface="+mj-cs"/>
              </a:rPr>
            </a:br>
            <a:r>
              <a:rPr lang="zh-TW" altLang="en-US" sz="3600" b="1" dirty="0">
                <a:effectLst>
                  <a:glow rad="165100">
                    <a:schemeClr val="tx1"/>
                  </a:glow>
                </a:effectLst>
                <a:latin typeface="Arial" charset="0"/>
                <a:cs typeface="+mj-cs"/>
              </a:rPr>
              <a:t>	连那些刺过他的人也要看见他， </a:t>
            </a:r>
            <a:br>
              <a:rPr lang="zh-TW" altLang="en-US" sz="3600" b="1" dirty="0">
                <a:effectLst>
                  <a:glow rad="165100">
                    <a:schemeClr val="tx1"/>
                  </a:glow>
                </a:effectLst>
                <a:latin typeface="Arial" charset="0"/>
                <a:cs typeface="+mj-cs"/>
              </a:rPr>
            </a:br>
            <a:r>
              <a:rPr lang="zh-TW" altLang="en-US" sz="3600" b="1" dirty="0">
                <a:effectLst>
                  <a:glow rad="165100">
                    <a:schemeClr val="tx1"/>
                  </a:glow>
                </a:effectLst>
                <a:latin typeface="Arial" charset="0"/>
                <a:cs typeface="+mj-cs"/>
              </a:rPr>
              <a:t>	地上的万族都要因他哀号。 </a:t>
            </a:r>
            <a:br>
              <a:rPr lang="zh-TW" altLang="en-US" sz="3600" b="1" dirty="0">
                <a:effectLst>
                  <a:glow rad="165100">
                    <a:schemeClr val="tx1"/>
                  </a:glow>
                </a:effectLst>
                <a:latin typeface="Arial" charset="0"/>
                <a:cs typeface="+mj-cs"/>
              </a:rPr>
            </a:br>
            <a:r>
              <a:rPr lang="zh-TW" altLang="en-US" sz="3600" b="1" dirty="0">
                <a:effectLst>
                  <a:glow rad="165100">
                    <a:schemeClr val="tx1"/>
                  </a:glow>
                </a:effectLst>
                <a:latin typeface="Arial" charset="0"/>
                <a:cs typeface="+mj-cs"/>
              </a:rPr>
              <a:t>	这是必定的， 阿们。</a:t>
            </a:r>
            <a:r>
              <a:rPr lang="en-US" altLang="zh-TW" sz="3600" b="1" dirty="0">
                <a:effectLst>
                  <a:glow rad="165100">
                    <a:schemeClr val="tx1"/>
                  </a:glow>
                </a:effectLst>
                <a:latin typeface="Arial" charset="0"/>
                <a:cs typeface="+mj-cs"/>
              </a:rPr>
              <a:t>"</a:t>
            </a:r>
            <a:endParaRPr lang="en-US" sz="36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r>
              <a:rPr lang="en-US" altLang="zh-CN" sz="3200" b="1" dirty="0">
                <a:effectLst>
                  <a:glow rad="165100">
                    <a:srgbClr val="000000"/>
                  </a:glow>
                </a:effectLst>
                <a:latin typeface="Arial" charset="0"/>
                <a:cs typeface="Geneva"/>
              </a:rPr>
              <a:t>《</a:t>
            </a:r>
            <a:r>
              <a:rPr lang="zh-CN" altLang="en-US" sz="3200" b="1" dirty="0">
                <a:effectLst>
                  <a:glow rad="165100">
                    <a:srgbClr val="000000"/>
                  </a:glow>
                </a:effectLst>
                <a:latin typeface="Arial" charset="0"/>
                <a:cs typeface="Geneva"/>
              </a:rPr>
              <a:t>启示录</a:t>
            </a:r>
            <a:r>
              <a:rPr lang="en-US" altLang="zh-CN" sz="3200" b="1" dirty="0">
                <a:effectLst>
                  <a:glow rad="165100">
                    <a:srgbClr val="000000"/>
                  </a:glow>
                </a:effectLst>
                <a:latin typeface="Arial" charset="0"/>
                <a:cs typeface="Geneva"/>
              </a:rPr>
              <a:t>》</a:t>
            </a:r>
            <a:r>
              <a:rPr lang="en-US" sz="3200" b="1" dirty="0">
                <a:effectLst>
                  <a:glow rad="165100">
                    <a:srgbClr val="000000"/>
                  </a:glow>
                </a:effectLst>
                <a:latin typeface="Arial" charset="0"/>
                <a:cs typeface="Geneva"/>
              </a:rPr>
              <a:t> 1:7 </a:t>
            </a:r>
            <a:r>
              <a:rPr lang="en-US" sz="2800" b="1" dirty="0">
                <a:effectLst>
                  <a:glow rad="165100">
                    <a:srgbClr val="000000"/>
                  </a:glow>
                </a:effectLst>
                <a:latin typeface="Arial" charset="0"/>
                <a:cs typeface="Geneva"/>
              </a:rPr>
              <a:t>NLT</a:t>
            </a:r>
          </a:p>
          <a:p>
            <a:r>
              <a:rPr lang="zh-CN" altLang="en-US" sz="2800" b="1" dirty="0">
                <a:effectLst>
                  <a:glow rad="165100">
                    <a:srgbClr val="000000"/>
                  </a:glow>
                </a:effectLst>
                <a:latin typeface="Arial" charset="0"/>
                <a:cs typeface="Geneva"/>
              </a:rPr>
              <a:t>参见</a:t>
            </a:r>
            <a:r>
              <a:rPr lang="en-US" altLang="zh-CN" sz="2800" b="1" dirty="0">
                <a:effectLst>
                  <a:glow rad="165100">
                    <a:srgbClr val="000000"/>
                  </a:glow>
                </a:effectLst>
                <a:latin typeface="Arial" charset="0"/>
                <a:cs typeface="Geneva"/>
              </a:rPr>
              <a:t>《</a:t>
            </a:r>
            <a:r>
              <a:rPr lang="en-US" sz="2800" b="1" dirty="0">
                <a:effectLst>
                  <a:glow rad="165100">
                    <a:srgbClr val="000000"/>
                  </a:glow>
                </a:effectLst>
                <a:latin typeface="Arial" charset="0"/>
                <a:cs typeface="Geneva"/>
              </a:rPr>
              <a:t> </a:t>
            </a:r>
            <a:r>
              <a:rPr lang="zh-CN" altLang="en-US" sz="2800" b="1" dirty="0">
                <a:effectLst>
                  <a:glow rad="165100">
                    <a:srgbClr val="000000"/>
                  </a:glow>
                </a:effectLst>
                <a:latin typeface="Arial" charset="0"/>
                <a:cs typeface="Geneva"/>
              </a:rPr>
              <a:t>撒迦利亚书</a:t>
            </a:r>
            <a:r>
              <a:rPr lang="en-US" altLang="zh-CN" sz="2800" b="1" dirty="0">
                <a:effectLst>
                  <a:glow rad="165100">
                    <a:srgbClr val="000000"/>
                  </a:glow>
                </a:effectLst>
                <a:latin typeface="Arial" charset="0"/>
                <a:cs typeface="Geneva"/>
              </a:rPr>
              <a:t>》</a:t>
            </a:r>
            <a:r>
              <a:rPr lang="en-US" sz="2800" b="1" dirty="0">
                <a:effectLst>
                  <a:glow rad="165100">
                    <a:srgbClr val="000000"/>
                  </a:glow>
                </a:effectLst>
                <a:latin typeface="Arial" charset="0"/>
                <a:cs typeface="Geneva"/>
              </a:rPr>
              <a:t> 12:10</a:t>
            </a:r>
            <a:endParaRPr lang="en-US" sz="3200" b="1" dirty="0">
              <a:effectLst>
                <a:glow rad="165100">
                  <a:srgbClr val="000000"/>
                </a:glow>
              </a:effectLst>
              <a:latin typeface="Arial" charset="0"/>
              <a:cs typeface="Geneva"/>
            </a:endParaRPr>
          </a:p>
        </p:txBody>
      </p:sp>
    </p:spTree>
    <p:extLst>
      <p:ext uri="{BB962C8B-B14F-4D97-AF65-F5344CB8AC3E}">
        <p14:creationId xmlns:p14="http://schemas.microsoft.com/office/powerpoint/2010/main" val="406184673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756015" y="475424"/>
            <a:ext cx="7371985" cy="3298296"/>
          </a:xfrm>
          <a:noFill/>
          <a:ln>
            <a:noFill/>
          </a:ln>
        </p:spPr>
        <p:txBody>
          <a:bodyPr vert="horz" wrap="square" lIns="91440" tIns="45720" rIns="91440" bIns="45720" numCol="1" anchor="ctr" anchorCtr="0" compatLnSpc="1">
            <a:prstTxWarp prst="textNoShape">
              <a:avLst/>
            </a:prstTxWarp>
          </a:bodyPr>
          <a:lstStyle/>
          <a:p>
            <a:pPr eaLnBrk="0" hangingPunct="0"/>
            <a:r>
              <a:rPr lang="en-US" sz="4000" b="1" dirty="0">
                <a:effectLst>
                  <a:glow rad="139700">
                    <a:schemeClr val="tx1"/>
                  </a:glow>
                </a:effectLst>
                <a:latin typeface="Arial" charset="0"/>
                <a:ea typeface="ＭＳ Ｐゴシック" charset="0"/>
                <a:cs typeface="Arial"/>
              </a:rPr>
              <a:t>"</a:t>
            </a:r>
            <a:r>
              <a:rPr lang="zh-TW" altLang="en-US" sz="4000" b="1" dirty="0">
                <a:effectLst>
                  <a:glow rad="139700">
                    <a:schemeClr val="tx1"/>
                  </a:glow>
                </a:effectLst>
                <a:latin typeface="Arial" charset="0"/>
                <a:ea typeface="ＭＳ Ｐゴシック" charset="0"/>
                <a:cs typeface="Arial"/>
              </a:rPr>
              <a:t> 主 神说： “我是阿拉法， 我是俄梅格； 我是今在、 昔在、 以后要来， 全能的 神</a:t>
            </a:r>
            <a:r>
              <a:rPr lang="en-US" sz="4000" b="1" dirty="0">
                <a:effectLst>
                  <a:glow rad="139700">
                    <a:schemeClr val="tx1"/>
                  </a:glow>
                </a:effectLst>
                <a:latin typeface="Arial" charset="0"/>
                <a:ea typeface="ＭＳ Ｐゴシック" charset="0"/>
                <a:cs typeface="Arial"/>
              </a:rPr>
              <a:t>" </a:t>
            </a:r>
            <a:br>
              <a:rPr lang="en-US" sz="4000" b="1" dirty="0">
                <a:effectLst>
                  <a:glow rad="139700">
                    <a:schemeClr val="tx1"/>
                  </a:glow>
                </a:effectLst>
                <a:latin typeface="Arial" charset="0"/>
                <a:ea typeface="ＭＳ Ｐゴシック" charset="0"/>
                <a:cs typeface="Arial"/>
              </a:rPr>
            </a:br>
            <a:r>
              <a:rPr lang="en-US" sz="4000" b="1" dirty="0">
                <a:effectLst>
                  <a:glow rad="139700">
                    <a:schemeClr val="tx1"/>
                  </a:glow>
                </a:effectLst>
                <a:latin typeface="Arial" charset="0"/>
                <a:ea typeface="ＭＳ Ｐゴシック" charset="0"/>
                <a:cs typeface="Arial"/>
              </a:rPr>
              <a:t>(1:8 </a:t>
            </a:r>
            <a:r>
              <a:rPr lang="en-US" sz="3600" b="1" dirty="0">
                <a:effectLst>
                  <a:glow rad="139700">
                    <a:schemeClr val="tx1"/>
                  </a:glow>
                </a:effectLst>
                <a:latin typeface="Arial" charset="0"/>
                <a:ea typeface="ＭＳ Ｐゴシック" charset="0"/>
                <a:cs typeface="Arial"/>
              </a:rPr>
              <a:t>CNV</a:t>
            </a:r>
            <a:r>
              <a:rPr lang="en-US" sz="4000" b="1" dirty="0">
                <a:effectLst>
                  <a:glow rad="139700">
                    <a:schemeClr val="tx1"/>
                  </a:glow>
                </a:effectLst>
                <a:latin typeface="Arial" charset="0"/>
                <a:ea typeface="ＭＳ Ｐゴシック" charset="0"/>
                <a:cs typeface="Arial"/>
              </a:rPr>
              <a:t>).</a:t>
            </a:r>
          </a:p>
        </p:txBody>
      </p:sp>
      <p:sp>
        <p:nvSpPr>
          <p:cNvPr id="4" name="TextBox 3"/>
          <p:cNvSpPr txBox="1"/>
          <p:nvPr/>
        </p:nvSpPr>
        <p:spPr>
          <a:xfrm>
            <a:off x="8702803" y="0"/>
            <a:ext cx="441197" cy="461665"/>
          </a:xfrm>
          <a:prstGeom prst="rect">
            <a:avLst/>
          </a:prstGeom>
          <a:noFill/>
        </p:spPr>
        <p:txBody>
          <a:bodyPr wrap="none" rtlCol="0">
            <a:spAutoFit/>
          </a:bodyPr>
          <a:lstStyle/>
          <a:p>
            <a:pPr eaLnBrk="1" hangingPunct="1"/>
            <a:r>
              <a:rPr lang="en-US" b="1" dirty="0">
                <a:solidFill>
                  <a:srgbClr val="FFFFFF"/>
                </a:solidFill>
                <a:effectLst>
                  <a:outerShdw blurRad="38100" dist="38100" dir="2700000" algn="tl">
                    <a:srgbClr val="000000">
                      <a:alpha val="43137"/>
                    </a:srgbClr>
                  </a:outerShdw>
                </a:effectLst>
                <a:latin typeface="Arial" charset="0"/>
              </a:rPr>
              <a:t>iii</a:t>
            </a:r>
          </a:p>
        </p:txBody>
      </p:sp>
    </p:spTree>
    <p:extLst>
      <p:ext uri="{BB962C8B-B14F-4D97-AF65-F5344CB8AC3E}">
        <p14:creationId xmlns:p14="http://schemas.microsoft.com/office/powerpoint/2010/main" val="993502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5" name="Picture 2" descr="Rev 1 Patmo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8786" name="Rectangle 3"/>
          <p:cNvSpPr>
            <a:spLocks noGrp="1" noChangeArrowheads="1"/>
          </p:cNvSpPr>
          <p:nvPr>
            <p:ph type="title"/>
          </p:nvPr>
        </p:nvSpPr>
        <p:spPr>
          <a:xfrm>
            <a:off x="2825750" y="2257424"/>
            <a:ext cx="6069012" cy="1266825"/>
          </a:xfrm>
        </p:spPr>
        <p:txBody>
          <a:bodyPr/>
          <a:lstStyle/>
          <a:p>
            <a:pPr algn="r"/>
            <a:r>
              <a:rPr lang="zh-CN" altLang="en-US" sz="4800" b="1" dirty="0">
                <a:solidFill>
                  <a:srgbClr val="FFFF00"/>
                </a:solidFill>
                <a:effectLst>
                  <a:glow rad="165100">
                    <a:schemeClr val="tx1"/>
                  </a:glow>
                </a:effectLst>
                <a:latin typeface="Arial" charset="0"/>
                <a:ea typeface="ＭＳ Ｐゴシック" charset="0"/>
              </a:rPr>
              <a:t>为什么要清楚认识耶稣</a:t>
            </a:r>
            <a:r>
              <a:rPr lang="en-US" sz="4800" b="1" dirty="0">
                <a:solidFill>
                  <a:srgbClr val="FFFF00"/>
                </a:solidFill>
                <a:effectLst>
                  <a:glow rad="165100">
                    <a:schemeClr val="tx1"/>
                  </a:glow>
                </a:effectLst>
                <a:latin typeface="Arial" charset="0"/>
                <a:ea typeface="ＭＳ Ｐゴシック" charset="0"/>
              </a:rPr>
              <a:t>?</a:t>
            </a:r>
          </a:p>
        </p:txBody>
      </p:sp>
      <p:sp>
        <p:nvSpPr>
          <p:cNvPr id="758787" name="Text Box 7"/>
          <p:cNvSpPr txBox="1">
            <a:spLocks noChangeArrowheads="1"/>
          </p:cNvSpPr>
          <p:nvPr/>
        </p:nvSpPr>
        <p:spPr bwMode="auto">
          <a:xfrm>
            <a:off x="8424890" y="3651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343</a:t>
            </a:r>
          </a:p>
        </p:txBody>
      </p:sp>
    </p:spTree>
    <p:extLst>
      <p:ext uri="{BB962C8B-B14F-4D97-AF65-F5344CB8AC3E}">
        <p14:creationId xmlns:p14="http://schemas.microsoft.com/office/powerpoint/2010/main" val="423067914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7106" y="13940"/>
            <a:ext cx="9176545" cy="690806"/>
          </a:xfrm>
          <a:effectLst>
            <a:outerShdw blurRad="63500" dist="35921" dir="2700000" algn="ctr" rotWithShape="0">
              <a:srgbClr val="FF0000">
                <a:alpha val="74998"/>
              </a:srgbClr>
            </a:outerShdw>
          </a:effectLst>
        </p:spPr>
        <p:txBody>
          <a:bodyPr/>
          <a:lstStyle/>
          <a:p>
            <a:pPr>
              <a:defRPr/>
            </a:pPr>
            <a:r>
              <a:rPr lang="zh-CN" altLang="en-US" sz="4800" b="1" dirty="0">
                <a:solidFill>
                  <a:srgbClr val="FFFFFF"/>
                </a:solidFill>
                <a:ea typeface="ＭＳ Ｐゴシック" charset="0"/>
              </a:rPr>
              <a:t>在神之下的一个国家</a:t>
            </a:r>
            <a:endParaRPr lang="en-US" sz="3600" b="1" dirty="0">
              <a:solidFill>
                <a:srgbClr val="FFFFFF"/>
              </a:solidFill>
              <a:ea typeface="ＭＳ Ｐゴシック" charset="0"/>
            </a:endParaRPr>
          </a:p>
        </p:txBody>
      </p:sp>
      <p:pic>
        <p:nvPicPr>
          <p:cNvPr id="2" name="Picture 1" descr="Rev 1 CapturePaintingOneNationUnderGo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67006"/>
            <a:ext cx="9144000" cy="6092161"/>
          </a:xfrm>
          <a:prstGeom prst="rect">
            <a:avLst/>
          </a:prstGeom>
        </p:spPr>
      </p:pic>
      <p:sp>
        <p:nvSpPr>
          <p:cNvPr id="6" name="Rectangle 2"/>
          <p:cNvSpPr txBox="1">
            <a:spLocks noChangeArrowheads="1"/>
          </p:cNvSpPr>
          <p:nvPr/>
        </p:nvSpPr>
        <p:spPr bwMode="auto">
          <a:xfrm>
            <a:off x="228600" y="6399219"/>
            <a:ext cx="8915400" cy="4587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ＭＳ Ｐゴシック" charset="0"/>
              </a:rPr>
              <a:t>http://</a:t>
            </a:r>
            <a:r>
              <a:rPr kumimoji="0" lang="en-US" sz="1400" b="1" i="0" u="none" strike="noStrike" kern="1200" cap="none" spc="0" normalizeH="0" baseline="0" noProof="0" dirty="0" err="1">
                <a:ln>
                  <a:noFill/>
                </a:ln>
                <a:solidFill>
                  <a:srgbClr val="FFFFFF"/>
                </a:solidFill>
                <a:effectLst/>
                <a:uLnTx/>
                <a:uFillTx/>
                <a:latin typeface="Arial"/>
                <a:ea typeface="ＭＳ Ｐゴシック" charset="0"/>
              </a:rPr>
              <a:t>jonmcnaughton.com</a:t>
            </a:r>
            <a:r>
              <a:rPr kumimoji="0" lang="en-US" sz="1400" b="1" i="0" u="none" strike="noStrike" kern="1200" cap="none" spc="0" normalizeH="0" baseline="0" noProof="0" dirty="0">
                <a:ln>
                  <a:noFill/>
                </a:ln>
                <a:solidFill>
                  <a:srgbClr val="FFFFFF"/>
                </a:solidFill>
                <a:effectLst/>
                <a:uLnTx/>
                <a:uFillTx/>
                <a:latin typeface="Arial"/>
                <a:ea typeface="ＭＳ Ｐゴシック" charset="0"/>
              </a:rPr>
              <a:t>/content/</a:t>
            </a:r>
            <a:r>
              <a:rPr kumimoji="0" lang="en-US" sz="1400" b="1" i="0" u="none" strike="noStrike" kern="1200" cap="none" spc="0" normalizeH="0" baseline="0" noProof="0" dirty="0" err="1">
                <a:ln>
                  <a:noFill/>
                </a:ln>
                <a:solidFill>
                  <a:srgbClr val="FFFFFF"/>
                </a:solidFill>
                <a:effectLst/>
                <a:uLnTx/>
                <a:uFillTx/>
                <a:latin typeface="Arial"/>
                <a:ea typeface="ＭＳ Ｐゴシック" charset="0"/>
              </a:rPr>
              <a:t>ZoomDetailPages</a:t>
            </a:r>
            <a:r>
              <a:rPr kumimoji="0" lang="en-US" sz="1400" b="1" i="0" u="none" strike="noStrike" kern="1200" cap="none" spc="0" normalizeH="0" baseline="0" noProof="0" dirty="0">
                <a:ln>
                  <a:noFill/>
                </a:ln>
                <a:solidFill>
                  <a:srgbClr val="FFFFFF"/>
                </a:solidFill>
                <a:effectLst/>
                <a:uLnTx/>
                <a:uFillTx/>
                <a:latin typeface="Arial"/>
                <a:ea typeface="ＭＳ Ｐゴシック" charset="0"/>
              </a:rPr>
              <a:t>/</a:t>
            </a:r>
            <a:r>
              <a:rPr kumimoji="0" lang="en-US" sz="1400" b="1" i="0" u="none" strike="noStrike" kern="1200" cap="none" spc="0" normalizeH="0" baseline="0" noProof="0" dirty="0" err="1">
                <a:ln>
                  <a:noFill/>
                </a:ln>
                <a:solidFill>
                  <a:srgbClr val="FFFFFF"/>
                </a:solidFill>
                <a:effectLst/>
                <a:uLnTx/>
                <a:uFillTx/>
                <a:latin typeface="Arial"/>
                <a:ea typeface="ＭＳ Ｐゴシック" charset="0"/>
              </a:rPr>
              <a:t>OneNationUnderGod.html</a:t>
            </a:r>
            <a:endParaRPr kumimoji="0" lang="en-US" sz="1050" b="1" i="0" u="none" strike="noStrike" kern="1200" cap="none" spc="0" normalizeH="0" baseline="0" noProof="0" dirty="0">
              <a:ln>
                <a:noFill/>
              </a:ln>
              <a:solidFill>
                <a:srgbClr val="FFFFFF"/>
              </a:solidFill>
              <a:effectLst/>
              <a:uLnTx/>
              <a:uFillTx/>
              <a:latin typeface="Arial"/>
              <a:ea typeface="ＭＳ Ｐゴシック" charset="0"/>
            </a:endParaRPr>
          </a:p>
        </p:txBody>
      </p:sp>
      <p:sp>
        <p:nvSpPr>
          <p:cNvPr id="7" name="Rectangle 2"/>
          <p:cNvSpPr txBox="1">
            <a:spLocks noChangeArrowheads="1"/>
          </p:cNvSpPr>
          <p:nvPr/>
        </p:nvSpPr>
        <p:spPr bwMode="auto">
          <a:xfrm>
            <a:off x="-44996" y="704746"/>
            <a:ext cx="9176545" cy="465753"/>
          </a:xfrm>
          <a:prstGeom prst="rect">
            <a:avLst/>
          </a:prstGeom>
          <a:noFill/>
          <a:ln>
            <a:noFill/>
          </a:ln>
          <a:effectLst>
            <a:outerShdw blurRad="63500" dist="35921" dir="2700000" algn="ctr" rotWithShape="0">
              <a:srgbClr val="FF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rPr>
              <a:t>By Jon McNaughton (2012)</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endParaRPr>
          </a:p>
        </p:txBody>
      </p:sp>
    </p:spTree>
    <p:extLst>
      <p:ext uri="{BB962C8B-B14F-4D97-AF65-F5344CB8AC3E}">
        <p14:creationId xmlns:p14="http://schemas.microsoft.com/office/powerpoint/2010/main" val="358330452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1 amidst-the-lampstand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638"/>
            <a:ext cx="9116483" cy="6837362"/>
          </a:xfrm>
          <a:prstGeom prst="rect">
            <a:avLst/>
          </a:prstGeom>
        </p:spPr>
      </p:pic>
      <p:sp>
        <p:nvSpPr>
          <p:cNvPr id="760835" name="Rectangle 2"/>
          <p:cNvSpPr>
            <a:spLocks noGrp="1" noChangeArrowheads="1"/>
          </p:cNvSpPr>
          <p:nvPr>
            <p:ph type="ctrTitle"/>
          </p:nvPr>
        </p:nvSpPr>
        <p:spPr>
          <a:xfrm>
            <a:off x="0" y="0"/>
            <a:ext cx="8135628" cy="1773238"/>
          </a:xfrm>
        </p:spPr>
        <p:txBody>
          <a:bodyPr/>
          <a:lstStyle/>
          <a:p>
            <a:r>
              <a:rPr lang="en-US" sz="4000" b="1" dirty="0">
                <a:effectLst>
                  <a:glow rad="101600">
                    <a:schemeClr val="tx1">
                      <a:alpha val="75000"/>
                    </a:schemeClr>
                  </a:glow>
                </a:effectLst>
                <a:latin typeface="Arial" charset="0"/>
                <a:ea typeface="ＭＳ Ｐゴシック" charset="0"/>
              </a:rPr>
              <a:t>III.  </a:t>
            </a:r>
            <a:r>
              <a:rPr lang="zh-CN" altLang="en-US" sz="4000" b="1" dirty="0">
                <a:effectLst>
                  <a:glow rad="101600">
                    <a:schemeClr val="tx1">
                      <a:alpha val="75000"/>
                    </a:schemeClr>
                  </a:glow>
                </a:effectLst>
                <a:latin typeface="Arial" charset="0"/>
                <a:ea typeface="ＭＳ Ｐゴシック" charset="0"/>
              </a:rPr>
              <a:t>荣耀的基督必能解决你的问题</a:t>
            </a:r>
            <a:r>
              <a:rPr lang="en-US" sz="4000" b="1" dirty="0">
                <a:effectLst>
                  <a:glow rad="101600">
                    <a:schemeClr val="tx1">
                      <a:alpha val="75000"/>
                    </a:schemeClr>
                  </a:glow>
                </a:effectLst>
                <a:latin typeface="Arial" charset="0"/>
                <a:ea typeface="ＭＳ Ｐゴシック" charset="0"/>
              </a:rPr>
              <a:t> (1:9-20). </a:t>
            </a: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343</a:t>
            </a:r>
          </a:p>
        </p:txBody>
      </p:sp>
    </p:spTree>
    <p:extLst>
      <p:ext uri="{BB962C8B-B14F-4D97-AF65-F5344CB8AC3E}">
        <p14:creationId xmlns:p14="http://schemas.microsoft.com/office/powerpoint/2010/main" val="3345145860"/>
      </p:ext>
    </p:extLst>
  </p:cSld>
  <p:clrMapOvr>
    <a:overrideClrMapping bg1="lt1" tx1="dk1" bg2="lt2" tx2="dk2" accent1="accent1" accent2="accent2" accent3="accent3" accent4="accent4" accent5="accent5" accent6="accent6" hlink="hlink" folHlink="folHlink"/>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grpSp>
        <p:nvGrpSpPr>
          <p:cNvPr id="86" name="Group 85"/>
          <p:cNvGrpSpPr>
            <a:grpSpLocks/>
          </p:cNvGrpSpPr>
          <p:nvPr/>
        </p:nvGrpSpPr>
        <p:grpSpPr bwMode="auto">
          <a:xfrm>
            <a:off x="4140200" y="2781300"/>
            <a:ext cx="793750" cy="808038"/>
            <a:chOff x="2696978" y="1221096"/>
            <a:chExt cx="793670" cy="808522"/>
          </a:xfrm>
        </p:grpSpPr>
        <p:sp>
          <p:nvSpPr>
            <p:cNvPr id="756838" name="Right Arrow 86"/>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39" name="Right Arrow 87"/>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40" name="Right Arrow 88"/>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41" name="Right Arrow 89"/>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42" name="Right Arrow 90"/>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43" name="Right Arrow 91"/>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grpSp>
      <p:grpSp>
        <p:nvGrpSpPr>
          <p:cNvPr id="79" name="Group 78"/>
          <p:cNvGrpSpPr>
            <a:grpSpLocks/>
          </p:cNvGrpSpPr>
          <p:nvPr/>
        </p:nvGrpSpPr>
        <p:grpSpPr bwMode="auto">
          <a:xfrm>
            <a:off x="8101013" y="3068638"/>
            <a:ext cx="793750" cy="809625"/>
            <a:chOff x="2696978" y="1221096"/>
            <a:chExt cx="793670" cy="808522"/>
          </a:xfrm>
        </p:grpSpPr>
        <p:sp>
          <p:nvSpPr>
            <p:cNvPr id="756832" name="Right Arrow 79"/>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33" name="Right Arrow 80"/>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34" name="Right Arrow 81"/>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35" name="Right Arrow 82"/>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36" name="Right Arrow 83"/>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37" name="Right Arrow 84"/>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grpSp>
      <p:grpSp>
        <p:nvGrpSpPr>
          <p:cNvPr id="71" name="Group 70"/>
          <p:cNvGrpSpPr>
            <a:grpSpLocks/>
          </p:cNvGrpSpPr>
          <p:nvPr/>
        </p:nvGrpSpPr>
        <p:grpSpPr bwMode="auto">
          <a:xfrm>
            <a:off x="3633788" y="476250"/>
            <a:ext cx="793750" cy="809625"/>
            <a:chOff x="2696978" y="1221096"/>
            <a:chExt cx="793670" cy="808522"/>
          </a:xfrm>
        </p:grpSpPr>
        <p:sp>
          <p:nvSpPr>
            <p:cNvPr id="756826" name="Right Arrow 71"/>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27" name="Right Arrow 72"/>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28" name="Right Arrow 73"/>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29" name="Right Arrow 74"/>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30" name="Right Arrow 75"/>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31" name="Right Arrow 76"/>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grpSp>
      <p:grpSp>
        <p:nvGrpSpPr>
          <p:cNvPr id="64" name="Group 63"/>
          <p:cNvGrpSpPr>
            <a:grpSpLocks/>
          </p:cNvGrpSpPr>
          <p:nvPr/>
        </p:nvGrpSpPr>
        <p:grpSpPr bwMode="auto">
          <a:xfrm>
            <a:off x="6948488" y="1196975"/>
            <a:ext cx="793750" cy="808038"/>
            <a:chOff x="2696978" y="1221096"/>
            <a:chExt cx="793670" cy="808522"/>
          </a:xfrm>
        </p:grpSpPr>
        <p:sp>
          <p:nvSpPr>
            <p:cNvPr id="756820" name="Right Arrow 64"/>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21" name="Right Arrow 65"/>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22" name="Right Arrow 66"/>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23" name="Right Arrow 67"/>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24" name="Right Arrow 68"/>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25" name="Right Arrow 69"/>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grpSp>
      <p:grpSp>
        <p:nvGrpSpPr>
          <p:cNvPr id="57" name="Group 56"/>
          <p:cNvGrpSpPr>
            <a:grpSpLocks/>
          </p:cNvGrpSpPr>
          <p:nvPr/>
        </p:nvGrpSpPr>
        <p:grpSpPr bwMode="auto">
          <a:xfrm>
            <a:off x="5076825" y="1341438"/>
            <a:ext cx="792163" cy="808037"/>
            <a:chOff x="2696978" y="1221096"/>
            <a:chExt cx="793670" cy="808522"/>
          </a:xfrm>
        </p:grpSpPr>
        <p:sp>
          <p:nvSpPr>
            <p:cNvPr id="756814" name="Right Arrow 57"/>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15" name="Right Arrow 58"/>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16" name="Right Arrow 59"/>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17" name="Right Arrow 60"/>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18" name="Right Arrow 61"/>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19" name="Right Arrow 62"/>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grpSp>
      <p:grpSp>
        <p:nvGrpSpPr>
          <p:cNvPr id="5" name="Group 4"/>
          <p:cNvGrpSpPr>
            <a:grpSpLocks/>
          </p:cNvGrpSpPr>
          <p:nvPr/>
        </p:nvGrpSpPr>
        <p:grpSpPr bwMode="auto">
          <a:xfrm>
            <a:off x="3851275" y="1557338"/>
            <a:ext cx="793750" cy="808037"/>
            <a:chOff x="2696978" y="1221096"/>
            <a:chExt cx="793670" cy="808522"/>
          </a:xfrm>
        </p:grpSpPr>
        <p:sp>
          <p:nvSpPr>
            <p:cNvPr id="756808" name="Right Arrow 2"/>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09" name="Right Arrow 49"/>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10" name="Right Arrow 50"/>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11" name="Right Arrow 51"/>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12" name="Right Arrow 52"/>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13" name="Right Arrow 53"/>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grpSp>
      <p:sp>
        <p:nvSpPr>
          <p:cNvPr id="173059" name="Oval 3"/>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2" name="Oval 6"/>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3" name="Oval 7"/>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4" name="Oval 8"/>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5" name="Oval 9"/>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6" name="Oval 10"/>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8" name="Oval 12"/>
          <p:cNvSpPr>
            <a:spLocks noChangeArrowheads="1"/>
          </p:cNvSpPr>
          <p:nvPr/>
        </p:nvSpPr>
        <p:spPr bwMode="auto">
          <a:xfrm>
            <a:off x="6011863" y="19716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9" name="Rectangle 13"/>
          <p:cNvSpPr>
            <a:spLocks noGrp="1" noChangeArrowheads="1"/>
          </p:cNvSpPr>
          <p:nvPr>
            <p:ph type="title" idx="4294967295"/>
          </p:nvPr>
        </p:nvSpPr>
        <p:spPr>
          <a:xfrm>
            <a:off x="5867400" y="4797425"/>
            <a:ext cx="3276600" cy="1305445"/>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spcBef>
                <a:spcPct val="50000"/>
              </a:spcBef>
              <a:defRPr/>
            </a:pPr>
            <a:r>
              <a:rPr lang="zh-CN" altLang="en-US" sz="4000" b="1" dirty="0">
                <a:solidFill>
                  <a:srgbClr val="FFEA18"/>
                </a:solidFill>
                <a:latin typeface="Comic Sans MS" charset="0"/>
                <a:ea typeface="ＭＳ Ｐゴシック" charset="0"/>
              </a:rPr>
              <a:t>约翰看见了什么？</a:t>
            </a:r>
            <a:endParaRPr lang="en-US" sz="3900" b="1" dirty="0">
              <a:solidFill>
                <a:srgbClr val="FFEA18"/>
              </a:solidFill>
              <a:latin typeface="Comic Sans MS" charset="0"/>
              <a:ea typeface="ＭＳ Ｐゴシック" charset="0"/>
            </a:endParaRPr>
          </a:p>
        </p:txBody>
      </p:sp>
      <p:sp>
        <p:nvSpPr>
          <p:cNvPr id="75675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latin typeface="Arial" charset="0"/>
            </a:endParaRPr>
          </a:p>
        </p:txBody>
      </p:sp>
      <p:sp>
        <p:nvSpPr>
          <p:cNvPr id="173071" name="Text Box 15"/>
          <p:cNvSpPr txBox="1">
            <a:spLocks noChangeArrowheads="1"/>
          </p:cNvSpPr>
          <p:nvPr/>
        </p:nvSpPr>
        <p:spPr bwMode="auto">
          <a:xfrm>
            <a:off x="-30163" y="3644900"/>
            <a:ext cx="5410201" cy="1938992"/>
          </a:xfrm>
          <a:prstGeom prst="rect">
            <a:avLst/>
          </a:prstGeom>
          <a:solidFill>
            <a:srgbClr val="800000"/>
          </a:solid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a:defRPr/>
            </a:pPr>
            <a:r>
              <a:rPr lang="en-US" altLang="ja-JP" b="1" dirty="0">
                <a:solidFill>
                  <a:srgbClr val="FFFFFF"/>
                </a:solidFill>
                <a:effectLst>
                  <a:outerShdw blurRad="38100" dist="38100" dir="2700000" algn="tl">
                    <a:srgbClr val="000000"/>
                  </a:outerShdw>
                </a:effectLst>
                <a:latin typeface="Arial" charset="0"/>
              </a:rPr>
              <a:t>"</a:t>
            </a:r>
            <a:r>
              <a:rPr lang="zh-TW" altLang="en-US" b="1" dirty="0">
                <a:solidFill>
                  <a:srgbClr val="FFFFFF"/>
                </a:solidFill>
                <a:effectLst>
                  <a:outerShdw blurRad="38100" dist="38100" dir="2700000" algn="tl">
                    <a:srgbClr val="000000"/>
                  </a:outerShdw>
                </a:effectLst>
                <a:latin typeface="Arial" charset="0"/>
              </a:rPr>
              <a:t> 我约翰， 就是你们的弟兄， 在耶稣里跟你们一同分享患难、 国度和忍耐的， 为了 神的道和耶稣的见证， 曾经在那名叫拔摩的海岛上。</a:t>
            </a:r>
            <a:r>
              <a:rPr lang="en-US" altLang="ja-JP" b="1" dirty="0">
                <a:solidFill>
                  <a:srgbClr val="FFFFFF"/>
                </a:solidFill>
                <a:effectLst>
                  <a:outerShdw blurRad="38100" dist="38100" dir="2700000" algn="tl">
                    <a:srgbClr val="000000"/>
                  </a:outerShdw>
                </a:effectLst>
                <a:latin typeface="Arial" charset="0"/>
              </a:rPr>
              <a:t>"</a:t>
            </a:r>
            <a:br>
              <a:rPr lang="en-US" altLang="ja-JP" b="1" dirty="0">
                <a:solidFill>
                  <a:srgbClr val="FFFFFF"/>
                </a:solidFill>
                <a:effectLst>
                  <a:outerShdw blurRad="38100" dist="38100" dir="2700000" algn="tl">
                    <a:srgbClr val="000000"/>
                  </a:outerShdw>
                </a:effectLst>
                <a:latin typeface="Arial" charset="0"/>
              </a:rPr>
            </a:br>
            <a:r>
              <a:rPr lang="en-US" altLang="ja-JP" b="1" dirty="0">
                <a:solidFill>
                  <a:srgbClr val="FFFFFF"/>
                </a:solidFill>
                <a:effectLst>
                  <a:outerShdw blurRad="38100" dist="38100" dir="2700000" algn="tl">
                    <a:srgbClr val="000000"/>
                  </a:outerShdw>
                </a:effectLst>
                <a:latin typeface="Arial" charset="0"/>
              </a:rPr>
              <a:t>(Rev. 1:9 </a:t>
            </a:r>
            <a:r>
              <a:rPr lang="en-US" altLang="ja-JP" sz="1800" b="1" dirty="0">
                <a:solidFill>
                  <a:srgbClr val="FFFFFF"/>
                </a:solidFill>
                <a:effectLst>
                  <a:outerShdw blurRad="38100" dist="38100" dir="2700000" algn="tl">
                    <a:srgbClr val="000000"/>
                  </a:outerShdw>
                </a:effectLst>
                <a:latin typeface="Arial" charset="0"/>
              </a:rPr>
              <a:t>NLT</a:t>
            </a:r>
            <a:r>
              <a:rPr lang="en-US" altLang="ja-JP" b="1" dirty="0">
                <a:solidFill>
                  <a:srgbClr val="FFFFFF"/>
                </a:solidFill>
                <a:effectLst>
                  <a:outerShdw blurRad="38100" dist="38100" dir="2700000" algn="tl">
                    <a:srgbClr val="000000"/>
                  </a:outerShdw>
                </a:effectLst>
                <a:latin typeface="Arial" charset="0"/>
              </a:rPr>
              <a:t>)</a:t>
            </a:r>
            <a:endParaRPr lang="en-US" b="1" dirty="0">
              <a:solidFill>
                <a:srgbClr val="FFFFFF"/>
              </a:solidFill>
              <a:effectLst>
                <a:outerShdw blurRad="38100" dist="38100" dir="2700000" algn="tl">
                  <a:srgbClr val="000000"/>
                </a:outerShdw>
              </a:effectLst>
              <a:latin typeface="26" charset="0"/>
            </a:endParaRPr>
          </a:p>
        </p:txBody>
      </p:sp>
      <p:sp>
        <p:nvSpPr>
          <p:cNvPr id="16" name="Oval 7"/>
          <p:cNvSpPr>
            <a:spLocks noChangeArrowheads="1"/>
          </p:cNvSpPr>
          <p:nvPr/>
        </p:nvSpPr>
        <p:spPr bwMode="auto">
          <a:xfrm>
            <a:off x="5254625" y="1201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 name="Oval 8"/>
          <p:cNvSpPr>
            <a:spLocks noChangeArrowheads="1"/>
          </p:cNvSpPr>
          <p:nvPr/>
        </p:nvSpPr>
        <p:spPr bwMode="auto">
          <a:xfrm>
            <a:off x="5940425"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8" name="Oval 12"/>
          <p:cNvSpPr>
            <a:spLocks noChangeArrowheads="1"/>
          </p:cNvSpPr>
          <p:nvPr/>
        </p:nvSpPr>
        <p:spPr bwMode="auto">
          <a:xfrm>
            <a:off x="5651500" y="1277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9" name="Oval 7"/>
          <p:cNvSpPr>
            <a:spLocks noChangeArrowheads="1"/>
          </p:cNvSpPr>
          <p:nvPr/>
        </p:nvSpPr>
        <p:spPr bwMode="auto">
          <a:xfrm>
            <a:off x="1293813" y="7683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20" name="Oval 8"/>
          <p:cNvSpPr>
            <a:spLocks noChangeArrowheads="1"/>
          </p:cNvSpPr>
          <p:nvPr/>
        </p:nvSpPr>
        <p:spPr bwMode="auto">
          <a:xfrm>
            <a:off x="1979613" y="6921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21" name="Oval 12"/>
          <p:cNvSpPr>
            <a:spLocks noChangeArrowheads="1"/>
          </p:cNvSpPr>
          <p:nvPr/>
        </p:nvSpPr>
        <p:spPr bwMode="auto">
          <a:xfrm>
            <a:off x="1835150"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22" name="Oval 7"/>
          <p:cNvSpPr>
            <a:spLocks noChangeArrowheads="1"/>
          </p:cNvSpPr>
          <p:nvPr/>
        </p:nvSpPr>
        <p:spPr bwMode="auto">
          <a:xfrm>
            <a:off x="2987675" y="104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23" name="Oval 8"/>
          <p:cNvSpPr>
            <a:spLocks noChangeArrowheads="1"/>
          </p:cNvSpPr>
          <p:nvPr/>
        </p:nvSpPr>
        <p:spPr bwMode="auto">
          <a:xfrm>
            <a:off x="3673475" y="28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24" name="Oval 12"/>
          <p:cNvSpPr>
            <a:spLocks noChangeArrowheads="1"/>
          </p:cNvSpPr>
          <p:nvPr/>
        </p:nvSpPr>
        <p:spPr bwMode="auto">
          <a:xfrm>
            <a:off x="3749675" y="1809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25" name="Oval 12"/>
          <p:cNvSpPr>
            <a:spLocks noChangeArrowheads="1"/>
          </p:cNvSpPr>
          <p:nvPr/>
        </p:nvSpPr>
        <p:spPr bwMode="auto">
          <a:xfrm>
            <a:off x="5435600"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26" name="Oval 12"/>
          <p:cNvSpPr>
            <a:spLocks noChangeArrowheads="1"/>
          </p:cNvSpPr>
          <p:nvPr/>
        </p:nvSpPr>
        <p:spPr bwMode="auto">
          <a:xfrm>
            <a:off x="4787900" y="3141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27" name="Oval 12"/>
          <p:cNvSpPr>
            <a:spLocks noChangeArrowheads="1"/>
          </p:cNvSpPr>
          <p:nvPr/>
        </p:nvSpPr>
        <p:spPr bwMode="auto">
          <a:xfrm>
            <a:off x="4427538" y="30686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28" name="Oval 7"/>
          <p:cNvSpPr>
            <a:spLocks noChangeArrowheads="1"/>
          </p:cNvSpPr>
          <p:nvPr/>
        </p:nvSpPr>
        <p:spPr bwMode="auto">
          <a:xfrm>
            <a:off x="8286750" y="2971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29" name="Oval 7"/>
          <p:cNvSpPr>
            <a:spLocks noChangeArrowheads="1"/>
          </p:cNvSpPr>
          <p:nvPr/>
        </p:nvSpPr>
        <p:spPr bwMode="auto">
          <a:xfrm>
            <a:off x="8207375" y="2497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30" name="Oval 12"/>
          <p:cNvSpPr>
            <a:spLocks noChangeArrowheads="1"/>
          </p:cNvSpPr>
          <p:nvPr/>
        </p:nvSpPr>
        <p:spPr bwMode="auto">
          <a:xfrm>
            <a:off x="8388350" y="33575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31" name="Oval 7"/>
          <p:cNvSpPr>
            <a:spLocks noChangeArrowheads="1"/>
          </p:cNvSpPr>
          <p:nvPr/>
        </p:nvSpPr>
        <p:spPr bwMode="auto">
          <a:xfrm>
            <a:off x="8101013" y="37893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32" name="Oval 7"/>
          <p:cNvSpPr>
            <a:spLocks noChangeArrowheads="1"/>
          </p:cNvSpPr>
          <p:nvPr/>
        </p:nvSpPr>
        <p:spPr bwMode="auto">
          <a:xfrm>
            <a:off x="7866063" y="44910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33" name="Oval 12"/>
          <p:cNvSpPr>
            <a:spLocks noChangeArrowheads="1"/>
          </p:cNvSpPr>
          <p:nvPr/>
        </p:nvSpPr>
        <p:spPr bwMode="auto">
          <a:xfrm>
            <a:off x="7812088" y="40767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34" name="Oval 7"/>
          <p:cNvSpPr>
            <a:spLocks noChangeArrowheads="1"/>
          </p:cNvSpPr>
          <p:nvPr/>
        </p:nvSpPr>
        <p:spPr bwMode="auto">
          <a:xfrm>
            <a:off x="5364163" y="494188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35" name="Oval 7"/>
          <p:cNvSpPr>
            <a:spLocks noChangeArrowheads="1"/>
          </p:cNvSpPr>
          <p:nvPr/>
        </p:nvSpPr>
        <p:spPr bwMode="auto">
          <a:xfrm>
            <a:off x="6227763"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dirty="0">
              <a:solidFill>
                <a:srgbClr val="FFFFFF"/>
              </a:solidFill>
              <a:latin typeface="Arial" charset="0"/>
            </a:endParaRPr>
          </a:p>
        </p:txBody>
      </p:sp>
      <p:sp>
        <p:nvSpPr>
          <p:cNvPr id="36" name="Oval 8"/>
          <p:cNvSpPr>
            <a:spLocks noChangeArrowheads="1"/>
          </p:cNvSpPr>
          <p:nvPr/>
        </p:nvSpPr>
        <p:spPr bwMode="auto">
          <a:xfrm>
            <a:off x="7820025" y="1041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37" name="Oval 12"/>
          <p:cNvSpPr>
            <a:spLocks noChangeArrowheads="1"/>
          </p:cNvSpPr>
          <p:nvPr/>
        </p:nvSpPr>
        <p:spPr bwMode="auto">
          <a:xfrm>
            <a:off x="7812088" y="14128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38" name="Oval 7"/>
          <p:cNvSpPr>
            <a:spLocks noChangeArrowheads="1"/>
          </p:cNvSpPr>
          <p:nvPr/>
        </p:nvSpPr>
        <p:spPr bwMode="auto">
          <a:xfrm>
            <a:off x="7054850" y="642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39" name="Oval 8"/>
          <p:cNvSpPr>
            <a:spLocks noChangeArrowheads="1"/>
          </p:cNvSpPr>
          <p:nvPr/>
        </p:nvSpPr>
        <p:spPr bwMode="auto">
          <a:xfrm>
            <a:off x="7740650" y="566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40" name="Oval 12"/>
          <p:cNvSpPr>
            <a:spLocks noChangeArrowheads="1"/>
          </p:cNvSpPr>
          <p:nvPr/>
        </p:nvSpPr>
        <p:spPr bwMode="auto">
          <a:xfrm>
            <a:off x="7451725" y="719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41" name="Oval 12"/>
          <p:cNvSpPr>
            <a:spLocks noChangeArrowheads="1"/>
          </p:cNvSpPr>
          <p:nvPr/>
        </p:nvSpPr>
        <p:spPr bwMode="auto">
          <a:xfrm>
            <a:off x="7235825" y="1501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42" name="Oval 7"/>
          <p:cNvSpPr>
            <a:spLocks noChangeArrowheads="1"/>
          </p:cNvSpPr>
          <p:nvPr/>
        </p:nvSpPr>
        <p:spPr bwMode="auto">
          <a:xfrm>
            <a:off x="6659563" y="13414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dirty="0">
              <a:solidFill>
                <a:srgbClr val="FFFFFF"/>
              </a:solidFill>
              <a:latin typeface="Arial" charset="0"/>
            </a:endParaRPr>
          </a:p>
        </p:txBody>
      </p:sp>
      <p:sp>
        <p:nvSpPr>
          <p:cNvPr id="43" name="Oval 12"/>
          <p:cNvSpPr>
            <a:spLocks noChangeArrowheads="1"/>
          </p:cNvSpPr>
          <p:nvPr/>
        </p:nvSpPr>
        <p:spPr bwMode="auto">
          <a:xfrm>
            <a:off x="7235825" y="19002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44" name="Oval 12"/>
          <p:cNvSpPr>
            <a:spLocks noChangeArrowheads="1"/>
          </p:cNvSpPr>
          <p:nvPr/>
        </p:nvSpPr>
        <p:spPr bwMode="auto">
          <a:xfrm>
            <a:off x="8388350" y="170021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45" name="Oval 7"/>
          <p:cNvSpPr>
            <a:spLocks noChangeArrowheads="1"/>
          </p:cNvSpPr>
          <p:nvPr/>
        </p:nvSpPr>
        <p:spPr bwMode="auto">
          <a:xfrm>
            <a:off x="5003800" y="2133600"/>
            <a:ext cx="234950" cy="233363"/>
          </a:xfrm>
          <a:prstGeom prst="ellipse">
            <a:avLst/>
          </a:prstGeom>
          <a:solidFill>
            <a:schemeClr val="tx1"/>
          </a:solidFill>
          <a:ln w="38100">
            <a:solidFill>
              <a:srgbClr val="FF0000"/>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n w="57150" cmpd="sng">
                <a:solidFill>
                  <a:srgbClr val="FF0000"/>
                </a:solidFill>
              </a:ln>
              <a:solidFill>
                <a:srgbClr val="FFFFFF"/>
              </a:solidFill>
              <a:latin typeface="Arial" charset="0"/>
            </a:endParaRPr>
          </a:p>
        </p:txBody>
      </p:sp>
      <p:sp>
        <p:nvSpPr>
          <p:cNvPr id="46" name="Oval 7"/>
          <p:cNvSpPr>
            <a:spLocks noChangeArrowheads="1"/>
          </p:cNvSpPr>
          <p:nvPr/>
        </p:nvSpPr>
        <p:spPr bwMode="auto">
          <a:xfrm>
            <a:off x="1116013"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1" name="Text Box 5"/>
          <p:cNvSpPr txBox="1">
            <a:spLocks noChangeArrowheads="1"/>
          </p:cNvSpPr>
          <p:nvPr/>
        </p:nvSpPr>
        <p:spPr bwMode="auto">
          <a:xfrm>
            <a:off x="0" y="1125538"/>
            <a:ext cx="3057525" cy="584776"/>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zh-CN" altLang="en-US" sz="3200" b="1" dirty="0">
                <a:solidFill>
                  <a:srgbClr val="FFFFFF"/>
                </a:solidFill>
                <a:effectLst>
                  <a:outerShdw blurRad="38100" dist="38100" dir="2700000" algn="tl">
                    <a:srgbClr val="000000"/>
                  </a:outerShdw>
                </a:effectLst>
                <a:latin typeface="26" charset="0"/>
              </a:rPr>
              <a:t>罗马</a:t>
            </a:r>
            <a:endParaRPr lang="en-US" sz="3200" b="1" dirty="0">
              <a:solidFill>
                <a:srgbClr val="FFFFFF"/>
              </a:solidFill>
              <a:effectLst>
                <a:outerShdw blurRad="38100" dist="38100" dir="2700000" algn="tl">
                  <a:srgbClr val="000000"/>
                </a:outerShdw>
              </a:effectLst>
              <a:latin typeface="26" charset="0"/>
            </a:endParaRPr>
          </a:p>
        </p:txBody>
      </p:sp>
      <p:sp>
        <p:nvSpPr>
          <p:cNvPr id="4" name="Lightning Bolt 3"/>
          <p:cNvSpPr>
            <a:spLocks noChangeArrowheads="1"/>
          </p:cNvSpPr>
          <p:nvPr/>
        </p:nvSpPr>
        <p:spPr bwMode="auto">
          <a:xfrm>
            <a:off x="1042988" y="260350"/>
            <a:ext cx="1008062"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56" name="Oval 6"/>
          <p:cNvSpPr>
            <a:spLocks noChangeArrowheads="1"/>
          </p:cNvSpPr>
          <p:nvPr/>
        </p:nvSpPr>
        <p:spPr bwMode="auto">
          <a:xfrm>
            <a:off x="3779838"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93" name="Lightning Bolt 92"/>
          <p:cNvSpPr>
            <a:spLocks noChangeArrowheads="1"/>
          </p:cNvSpPr>
          <p:nvPr/>
        </p:nvSpPr>
        <p:spPr bwMode="auto">
          <a:xfrm>
            <a:off x="1692275" y="981075"/>
            <a:ext cx="1008063"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grpSp>
        <p:nvGrpSpPr>
          <p:cNvPr id="7" name="Group 6"/>
          <p:cNvGrpSpPr>
            <a:grpSpLocks/>
          </p:cNvGrpSpPr>
          <p:nvPr/>
        </p:nvGrpSpPr>
        <p:grpSpPr bwMode="auto">
          <a:xfrm>
            <a:off x="4427538" y="333375"/>
            <a:ext cx="1152525" cy="2016125"/>
            <a:chOff x="4427984" y="332656"/>
            <a:chExt cx="1152128" cy="2016224"/>
          </a:xfrm>
        </p:grpSpPr>
        <p:sp>
          <p:nvSpPr>
            <p:cNvPr id="756805" name="Lightning Bolt 96"/>
            <p:cNvSpPr>
              <a:spLocks noChangeArrowheads="1"/>
            </p:cNvSpPr>
            <p:nvPr/>
          </p:nvSpPr>
          <p:spPr bwMode="auto">
            <a:xfrm>
              <a:off x="4427984" y="33265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06" name="Lightning Bolt 97"/>
            <p:cNvSpPr>
              <a:spLocks noChangeArrowheads="1"/>
            </p:cNvSpPr>
            <p:nvPr/>
          </p:nvSpPr>
          <p:spPr bwMode="auto">
            <a:xfrm>
              <a:off x="4572000" y="105273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07" name="Lightning Bolt 98"/>
            <p:cNvSpPr>
              <a:spLocks noChangeArrowheads="1"/>
            </p:cNvSpPr>
            <p:nvPr/>
          </p:nvSpPr>
          <p:spPr bwMode="auto">
            <a:xfrm>
              <a:off x="4572000" y="19168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grpSp>
      <p:grpSp>
        <p:nvGrpSpPr>
          <p:cNvPr id="6" name="Group 5"/>
          <p:cNvGrpSpPr>
            <a:grpSpLocks/>
          </p:cNvGrpSpPr>
          <p:nvPr/>
        </p:nvGrpSpPr>
        <p:grpSpPr bwMode="auto">
          <a:xfrm>
            <a:off x="2627313" y="260350"/>
            <a:ext cx="1873250" cy="3097213"/>
            <a:chOff x="2627784" y="260648"/>
            <a:chExt cx="1872208" cy="3096344"/>
          </a:xfrm>
        </p:grpSpPr>
        <p:sp>
          <p:nvSpPr>
            <p:cNvPr id="756801" name="Lightning Bolt 93"/>
            <p:cNvSpPr>
              <a:spLocks noChangeArrowheads="1"/>
            </p:cNvSpPr>
            <p:nvPr/>
          </p:nvSpPr>
          <p:spPr bwMode="auto">
            <a:xfrm>
              <a:off x="2627784" y="170080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02" name="Lightning Bolt 94"/>
            <p:cNvSpPr>
              <a:spLocks noChangeArrowheads="1"/>
            </p:cNvSpPr>
            <p:nvPr/>
          </p:nvSpPr>
          <p:spPr bwMode="auto">
            <a:xfrm>
              <a:off x="2771800" y="98072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03" name="Lightning Bolt 95"/>
            <p:cNvSpPr>
              <a:spLocks noChangeArrowheads="1"/>
            </p:cNvSpPr>
            <p:nvPr/>
          </p:nvSpPr>
          <p:spPr bwMode="auto">
            <a:xfrm>
              <a:off x="3131840" y="26064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04" name="Lightning Bolt 99"/>
            <p:cNvSpPr>
              <a:spLocks noChangeArrowheads="1"/>
            </p:cNvSpPr>
            <p:nvPr/>
          </p:nvSpPr>
          <p:spPr bwMode="auto">
            <a:xfrm>
              <a:off x="3491880" y="2924944"/>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grpSp>
      <p:grpSp>
        <p:nvGrpSpPr>
          <p:cNvPr id="8" name="Group 7"/>
          <p:cNvGrpSpPr>
            <a:grpSpLocks/>
          </p:cNvGrpSpPr>
          <p:nvPr/>
        </p:nvGrpSpPr>
        <p:grpSpPr bwMode="auto">
          <a:xfrm>
            <a:off x="5940425" y="908050"/>
            <a:ext cx="2592388" cy="3241675"/>
            <a:chOff x="5940152" y="908720"/>
            <a:chExt cx="2592288" cy="3240360"/>
          </a:xfrm>
        </p:grpSpPr>
        <p:sp>
          <p:nvSpPr>
            <p:cNvPr id="756796" name="Lightning Bolt 100"/>
            <p:cNvSpPr>
              <a:spLocks noChangeArrowheads="1"/>
            </p:cNvSpPr>
            <p:nvPr/>
          </p:nvSpPr>
          <p:spPr bwMode="auto">
            <a:xfrm>
              <a:off x="5940152" y="198884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797" name="Lightning Bolt 101"/>
            <p:cNvSpPr>
              <a:spLocks noChangeArrowheads="1"/>
            </p:cNvSpPr>
            <p:nvPr/>
          </p:nvSpPr>
          <p:spPr bwMode="auto">
            <a:xfrm>
              <a:off x="6372200" y="9087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798" name="Lightning Bolt 103"/>
            <p:cNvSpPr>
              <a:spLocks noChangeArrowheads="1"/>
            </p:cNvSpPr>
            <p:nvPr/>
          </p:nvSpPr>
          <p:spPr bwMode="auto">
            <a:xfrm>
              <a:off x="7452320" y="177281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799" name="Lightning Bolt 104"/>
            <p:cNvSpPr>
              <a:spLocks noChangeArrowheads="1"/>
            </p:cNvSpPr>
            <p:nvPr/>
          </p:nvSpPr>
          <p:spPr bwMode="auto">
            <a:xfrm>
              <a:off x="7524328" y="27089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756800" name="Lightning Bolt 105"/>
            <p:cNvSpPr>
              <a:spLocks noChangeArrowheads="1"/>
            </p:cNvSpPr>
            <p:nvPr/>
          </p:nvSpPr>
          <p:spPr bwMode="auto">
            <a:xfrm>
              <a:off x="7524328" y="37170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grpSp>
      <p:sp>
        <p:nvSpPr>
          <p:cNvPr id="173060" name="Text Box 4"/>
          <p:cNvSpPr txBox="1">
            <a:spLocks noChangeArrowheads="1"/>
          </p:cNvSpPr>
          <p:nvPr/>
        </p:nvSpPr>
        <p:spPr bwMode="auto">
          <a:xfrm>
            <a:off x="5233988" y="0"/>
            <a:ext cx="3514725" cy="584776"/>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zh-SG" altLang="en-US" sz="3200" b="1" dirty="0">
                <a:solidFill>
                  <a:srgbClr val="FFFFFF"/>
                </a:solidFill>
                <a:effectLst>
                  <a:outerShdw blurRad="38100" dist="38100" dir="2700000" algn="tl">
                    <a:srgbClr val="000000"/>
                  </a:outerShdw>
                </a:effectLst>
                <a:latin typeface="26" charset="0"/>
              </a:rPr>
              <a:t>亚洲的</a:t>
            </a:r>
            <a:r>
              <a:rPr lang="zh-CN" altLang="en-US" sz="3200" b="1" dirty="0">
                <a:solidFill>
                  <a:srgbClr val="FFFFFF"/>
                </a:solidFill>
                <a:effectLst>
                  <a:outerShdw blurRad="38100" dist="38100" dir="2700000" algn="tl">
                    <a:srgbClr val="000000"/>
                  </a:outerShdw>
                </a:effectLst>
                <a:latin typeface="26" charset="0"/>
              </a:rPr>
              <a:t>教会</a:t>
            </a:r>
            <a:endParaRPr lang="en-US" sz="3200" dirty="0">
              <a:solidFill>
                <a:srgbClr val="FFFFFF"/>
              </a:solidFill>
              <a:effectLst>
                <a:outerShdw blurRad="38100" dist="38100" dir="2700000" algn="tl">
                  <a:srgbClr val="000000"/>
                </a:outerShdw>
              </a:effectLst>
              <a:latin typeface="26" charset="0"/>
            </a:endParaRPr>
          </a:p>
        </p:txBody>
      </p:sp>
      <p:sp>
        <p:nvSpPr>
          <p:cNvPr id="110" name="Text Box 5"/>
          <p:cNvSpPr txBox="1">
            <a:spLocks noChangeArrowheads="1"/>
          </p:cNvSpPr>
          <p:nvPr/>
        </p:nvSpPr>
        <p:spPr bwMode="auto">
          <a:xfrm>
            <a:off x="4211638" y="2276475"/>
            <a:ext cx="1944687" cy="461963"/>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zh-TW" altLang="en-US" b="1" dirty="0">
                <a:solidFill>
                  <a:srgbClr val="FFFFFF"/>
                </a:solidFill>
                <a:effectLst>
                  <a:outerShdw blurRad="38100" dist="38100" dir="2700000" algn="tl">
                    <a:srgbClr val="000000"/>
                  </a:outerShdw>
                </a:effectLst>
                <a:latin typeface="Arial" charset="0"/>
              </a:rPr>
              <a:t>拔摩</a:t>
            </a:r>
            <a:r>
              <a:rPr lang="zh-CN" altLang="en-US" b="1" dirty="0">
                <a:solidFill>
                  <a:srgbClr val="FFFFFF"/>
                </a:solidFill>
                <a:effectLst>
                  <a:outerShdw blurRad="38100" dist="38100" dir="2700000" algn="tl">
                    <a:srgbClr val="000000"/>
                  </a:outerShdw>
                </a:effectLst>
                <a:latin typeface="Arial" charset="0"/>
              </a:rPr>
              <a:t>海岛</a:t>
            </a:r>
            <a:endParaRPr lang="en-US" dirty="0">
              <a:solidFill>
                <a:srgbClr val="FFFFFF"/>
              </a:solidFill>
              <a:effectLst>
                <a:outerShdw blurRad="38100" dist="38100" dir="2700000" algn="tl">
                  <a:srgbClr val="000000"/>
                </a:outerShdw>
              </a:effectLst>
              <a:latin typeface="26" charset="0"/>
            </a:endParaRPr>
          </a:p>
        </p:txBody>
      </p:sp>
      <p:sp>
        <p:nvSpPr>
          <p:cNvPr id="756795" name="Text Box 7"/>
          <p:cNvSpPr txBox="1">
            <a:spLocks noChangeArrowheads="1"/>
          </p:cNvSpPr>
          <p:nvPr/>
        </p:nvSpPr>
        <p:spPr bwMode="auto">
          <a:xfrm>
            <a:off x="8570871" y="-26988"/>
            <a:ext cx="609684" cy="40229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2000" b="1" dirty="0">
                <a:solidFill>
                  <a:srgbClr val="FFFFFF"/>
                </a:solidFill>
                <a:latin typeface="Arial" charset="0"/>
                <a:cs typeface="Arial" charset="0"/>
              </a:rPr>
              <a:t>321</a:t>
            </a:r>
          </a:p>
        </p:txBody>
      </p:sp>
    </p:spTree>
    <p:extLst>
      <p:ext uri="{BB962C8B-B14F-4D97-AF65-F5344CB8AC3E}">
        <p14:creationId xmlns:p14="http://schemas.microsoft.com/office/powerpoint/2010/main" val="24007529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0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3061"/>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699"/>
                                          </p:stCondLst>
                                        </p:cTn>
                                        <p:tgtEl>
                                          <p:spTgt spid="173071"/>
                                        </p:tgtEl>
                                        <p:attrNameLst>
                                          <p:attrName>style.visibility</p:attrName>
                                        </p:attrNameLst>
                                      </p:cBhvr>
                                      <p:to>
                                        <p:strVal val="visible"/>
                                      </p:to>
                                    </p:set>
                                  </p:childTnLst>
                                </p:cTn>
                              </p:par>
                            </p:childTnLst>
                          </p:cTn>
                        </p:par>
                        <p:par>
                          <p:cTn id="14" fill="hold" nodeType="afterGroup">
                            <p:stCondLst>
                              <p:cond delay="700"/>
                            </p:stCondLst>
                            <p:childTnLst>
                              <p:par>
                                <p:cTn id="15" presetID="1" presetClass="entr" presetSubtype="0" fill="hold" grpId="0" nodeType="after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nodeType="afterGroup">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wipe(left)">
                                      <p:cBhvr>
                                        <p:cTn id="25" dur="500"/>
                                        <p:tgtEl>
                                          <p:spTgt spid="93"/>
                                        </p:tgtEl>
                                      </p:cBhvr>
                                    </p:animEffect>
                                  </p:childTnLst>
                                </p:cTn>
                              </p:par>
                            </p:childTnLst>
                          </p:cTn>
                        </p:par>
                        <p:par>
                          <p:cTn id="26" fill="hold" nodeType="afterGroup">
                            <p:stCondLst>
                              <p:cond delay="1000"/>
                            </p:stCondLst>
                            <p:childTnLst>
                              <p:par>
                                <p:cTn id="27" presetID="22"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nodeType="afterGroup">
                            <p:stCondLst>
                              <p:cond delay="1500"/>
                            </p:stCondLst>
                            <p:childTnLst>
                              <p:par>
                                <p:cTn id="31" presetID="2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nodeType="afterGroup">
                            <p:stCondLst>
                              <p:cond delay="200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3060"/>
                                        </p:tgtEl>
                                        <p:attrNameLst>
                                          <p:attrName>style.visibility</p:attrName>
                                        </p:attrNameLst>
                                      </p:cBhvr>
                                      <p:to>
                                        <p:strVal val="visible"/>
                                      </p:to>
                                    </p:set>
                                  </p:childTnLst>
                                </p:cTn>
                              </p:par>
                            </p:childTnLst>
                          </p:cTn>
                        </p:par>
                        <p:par>
                          <p:cTn id="42" fill="hold" nodeType="afterGroup">
                            <p:stCondLst>
                              <p:cond delay="0"/>
                            </p:stCondLst>
                            <p:childTnLst>
                              <p:par>
                                <p:cTn id="43" presetID="53" presetClass="entr" presetSubtype="16"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par>
                          <p:cTn id="48" fill="hold" nodeType="afterGroup">
                            <p:stCondLst>
                              <p:cond delay="500"/>
                            </p:stCondLst>
                            <p:childTnLst>
                              <p:par>
                                <p:cTn id="49" presetID="53" presetClass="entr" presetSubtype="16" fill="hold" nodeType="afterEffect">
                                  <p:stCondLst>
                                    <p:cond delay="0"/>
                                  </p:stCondLst>
                                  <p:childTnLst>
                                    <p:set>
                                      <p:cBhvr>
                                        <p:cTn id="50" dur="1" fill="hold">
                                          <p:stCondLst>
                                            <p:cond delay="0"/>
                                          </p:stCondLst>
                                        </p:cTn>
                                        <p:tgtEl>
                                          <p:spTgt spid="57"/>
                                        </p:tgtEl>
                                        <p:attrNameLst>
                                          <p:attrName>style.visibility</p:attrName>
                                        </p:attrNameLst>
                                      </p:cBhvr>
                                      <p:to>
                                        <p:strVal val="visible"/>
                                      </p:to>
                                    </p:set>
                                    <p:anim calcmode="lin" valueType="num">
                                      <p:cBhvr>
                                        <p:cTn id="51" dur="500" fill="hold"/>
                                        <p:tgtEl>
                                          <p:spTgt spid="57"/>
                                        </p:tgtEl>
                                        <p:attrNameLst>
                                          <p:attrName>ppt_w</p:attrName>
                                        </p:attrNameLst>
                                      </p:cBhvr>
                                      <p:tavLst>
                                        <p:tav tm="0">
                                          <p:val>
                                            <p:fltVal val="0"/>
                                          </p:val>
                                        </p:tav>
                                        <p:tav tm="100000">
                                          <p:val>
                                            <p:strVal val="#ppt_w"/>
                                          </p:val>
                                        </p:tav>
                                      </p:tavLst>
                                    </p:anim>
                                    <p:anim calcmode="lin" valueType="num">
                                      <p:cBhvr>
                                        <p:cTn id="52" dur="500" fill="hold"/>
                                        <p:tgtEl>
                                          <p:spTgt spid="57"/>
                                        </p:tgtEl>
                                        <p:attrNameLst>
                                          <p:attrName>ppt_h</p:attrName>
                                        </p:attrNameLst>
                                      </p:cBhvr>
                                      <p:tavLst>
                                        <p:tav tm="0">
                                          <p:val>
                                            <p:fltVal val="0"/>
                                          </p:val>
                                        </p:tav>
                                        <p:tav tm="100000">
                                          <p:val>
                                            <p:strVal val="#ppt_h"/>
                                          </p:val>
                                        </p:tav>
                                      </p:tavLst>
                                    </p:anim>
                                    <p:animEffect transition="in" filter="fade">
                                      <p:cBhvr>
                                        <p:cTn id="53" dur="500"/>
                                        <p:tgtEl>
                                          <p:spTgt spid="57"/>
                                        </p:tgtEl>
                                      </p:cBhvr>
                                    </p:animEffect>
                                  </p:childTnLst>
                                </p:cTn>
                              </p:par>
                            </p:childTnLst>
                          </p:cTn>
                        </p:par>
                        <p:par>
                          <p:cTn id="54" fill="hold" nodeType="afterGroup">
                            <p:stCondLst>
                              <p:cond delay="1000"/>
                            </p:stCondLst>
                            <p:childTnLst>
                              <p:par>
                                <p:cTn id="55" presetID="53" presetClass="entr" presetSubtype="16" fill="hold" nodeType="afterEffect">
                                  <p:stCondLst>
                                    <p:cond delay="0"/>
                                  </p:stCondLst>
                                  <p:childTnLst>
                                    <p:set>
                                      <p:cBhvr>
                                        <p:cTn id="56" dur="1" fill="hold">
                                          <p:stCondLst>
                                            <p:cond delay="0"/>
                                          </p:stCondLst>
                                        </p:cTn>
                                        <p:tgtEl>
                                          <p:spTgt spid="64"/>
                                        </p:tgtEl>
                                        <p:attrNameLst>
                                          <p:attrName>style.visibility</p:attrName>
                                        </p:attrNameLst>
                                      </p:cBhvr>
                                      <p:to>
                                        <p:strVal val="visible"/>
                                      </p:to>
                                    </p:set>
                                    <p:anim calcmode="lin" valueType="num">
                                      <p:cBhvr>
                                        <p:cTn id="57" dur="500" fill="hold"/>
                                        <p:tgtEl>
                                          <p:spTgt spid="64"/>
                                        </p:tgtEl>
                                        <p:attrNameLst>
                                          <p:attrName>ppt_w</p:attrName>
                                        </p:attrNameLst>
                                      </p:cBhvr>
                                      <p:tavLst>
                                        <p:tav tm="0">
                                          <p:val>
                                            <p:fltVal val="0"/>
                                          </p:val>
                                        </p:tav>
                                        <p:tav tm="100000">
                                          <p:val>
                                            <p:strVal val="#ppt_w"/>
                                          </p:val>
                                        </p:tav>
                                      </p:tavLst>
                                    </p:anim>
                                    <p:anim calcmode="lin" valueType="num">
                                      <p:cBhvr>
                                        <p:cTn id="58" dur="500" fill="hold"/>
                                        <p:tgtEl>
                                          <p:spTgt spid="64"/>
                                        </p:tgtEl>
                                        <p:attrNameLst>
                                          <p:attrName>ppt_h</p:attrName>
                                        </p:attrNameLst>
                                      </p:cBhvr>
                                      <p:tavLst>
                                        <p:tav tm="0">
                                          <p:val>
                                            <p:fltVal val="0"/>
                                          </p:val>
                                        </p:tav>
                                        <p:tav tm="100000">
                                          <p:val>
                                            <p:strVal val="#ppt_h"/>
                                          </p:val>
                                        </p:tav>
                                      </p:tavLst>
                                    </p:anim>
                                    <p:animEffect transition="in" filter="fade">
                                      <p:cBhvr>
                                        <p:cTn id="59" dur="500"/>
                                        <p:tgtEl>
                                          <p:spTgt spid="64"/>
                                        </p:tgtEl>
                                      </p:cBhvr>
                                    </p:animEffect>
                                  </p:childTnLst>
                                </p:cTn>
                              </p:par>
                            </p:childTnLst>
                          </p:cTn>
                        </p:par>
                        <p:par>
                          <p:cTn id="60" fill="hold" nodeType="afterGroup">
                            <p:stCondLst>
                              <p:cond delay="1500"/>
                            </p:stCondLst>
                            <p:childTnLst>
                              <p:par>
                                <p:cTn id="61" presetID="53" presetClass="entr" presetSubtype="16" fill="hold" nodeType="afterEffect">
                                  <p:stCondLst>
                                    <p:cond delay="0"/>
                                  </p:stCondLst>
                                  <p:childTnLst>
                                    <p:set>
                                      <p:cBhvr>
                                        <p:cTn id="62" dur="1" fill="hold">
                                          <p:stCondLst>
                                            <p:cond delay="0"/>
                                          </p:stCondLst>
                                        </p:cTn>
                                        <p:tgtEl>
                                          <p:spTgt spid="71"/>
                                        </p:tgtEl>
                                        <p:attrNameLst>
                                          <p:attrName>style.visibility</p:attrName>
                                        </p:attrNameLst>
                                      </p:cBhvr>
                                      <p:to>
                                        <p:strVal val="visible"/>
                                      </p:to>
                                    </p:set>
                                    <p:anim calcmode="lin" valueType="num">
                                      <p:cBhvr>
                                        <p:cTn id="63" dur="500" fill="hold"/>
                                        <p:tgtEl>
                                          <p:spTgt spid="71"/>
                                        </p:tgtEl>
                                        <p:attrNameLst>
                                          <p:attrName>ppt_w</p:attrName>
                                        </p:attrNameLst>
                                      </p:cBhvr>
                                      <p:tavLst>
                                        <p:tav tm="0">
                                          <p:val>
                                            <p:fltVal val="0"/>
                                          </p:val>
                                        </p:tav>
                                        <p:tav tm="100000">
                                          <p:val>
                                            <p:strVal val="#ppt_w"/>
                                          </p:val>
                                        </p:tav>
                                      </p:tavLst>
                                    </p:anim>
                                    <p:anim calcmode="lin" valueType="num">
                                      <p:cBhvr>
                                        <p:cTn id="64" dur="500" fill="hold"/>
                                        <p:tgtEl>
                                          <p:spTgt spid="71"/>
                                        </p:tgtEl>
                                        <p:attrNameLst>
                                          <p:attrName>ppt_h</p:attrName>
                                        </p:attrNameLst>
                                      </p:cBhvr>
                                      <p:tavLst>
                                        <p:tav tm="0">
                                          <p:val>
                                            <p:fltVal val="0"/>
                                          </p:val>
                                        </p:tav>
                                        <p:tav tm="100000">
                                          <p:val>
                                            <p:strVal val="#ppt_h"/>
                                          </p:val>
                                        </p:tav>
                                      </p:tavLst>
                                    </p:anim>
                                    <p:animEffect transition="in" filter="fade">
                                      <p:cBhvr>
                                        <p:cTn id="65" dur="500"/>
                                        <p:tgtEl>
                                          <p:spTgt spid="71"/>
                                        </p:tgtEl>
                                      </p:cBhvr>
                                    </p:animEffect>
                                  </p:childTnLst>
                                </p:cTn>
                              </p:par>
                            </p:childTnLst>
                          </p:cTn>
                        </p:par>
                        <p:par>
                          <p:cTn id="66" fill="hold" nodeType="afterGroup">
                            <p:stCondLst>
                              <p:cond delay="2000"/>
                            </p:stCondLst>
                            <p:childTnLst>
                              <p:par>
                                <p:cTn id="67" presetID="53" presetClass="entr" presetSubtype="16" fill="hold" nodeType="afterEffect">
                                  <p:stCondLst>
                                    <p:cond delay="0"/>
                                  </p:stCondLst>
                                  <p:childTnLst>
                                    <p:set>
                                      <p:cBhvr>
                                        <p:cTn id="68" dur="1" fill="hold">
                                          <p:stCondLst>
                                            <p:cond delay="0"/>
                                          </p:stCondLst>
                                        </p:cTn>
                                        <p:tgtEl>
                                          <p:spTgt spid="79"/>
                                        </p:tgtEl>
                                        <p:attrNameLst>
                                          <p:attrName>style.visibility</p:attrName>
                                        </p:attrNameLst>
                                      </p:cBhvr>
                                      <p:to>
                                        <p:strVal val="visible"/>
                                      </p:to>
                                    </p:set>
                                    <p:anim calcmode="lin" valueType="num">
                                      <p:cBhvr>
                                        <p:cTn id="69" dur="500" fill="hold"/>
                                        <p:tgtEl>
                                          <p:spTgt spid="79"/>
                                        </p:tgtEl>
                                        <p:attrNameLst>
                                          <p:attrName>ppt_w</p:attrName>
                                        </p:attrNameLst>
                                      </p:cBhvr>
                                      <p:tavLst>
                                        <p:tav tm="0">
                                          <p:val>
                                            <p:fltVal val="0"/>
                                          </p:val>
                                        </p:tav>
                                        <p:tav tm="100000">
                                          <p:val>
                                            <p:strVal val="#ppt_w"/>
                                          </p:val>
                                        </p:tav>
                                      </p:tavLst>
                                    </p:anim>
                                    <p:anim calcmode="lin" valueType="num">
                                      <p:cBhvr>
                                        <p:cTn id="70" dur="500" fill="hold"/>
                                        <p:tgtEl>
                                          <p:spTgt spid="79"/>
                                        </p:tgtEl>
                                        <p:attrNameLst>
                                          <p:attrName>ppt_h</p:attrName>
                                        </p:attrNameLst>
                                      </p:cBhvr>
                                      <p:tavLst>
                                        <p:tav tm="0">
                                          <p:val>
                                            <p:fltVal val="0"/>
                                          </p:val>
                                        </p:tav>
                                        <p:tav tm="100000">
                                          <p:val>
                                            <p:strVal val="#ppt_h"/>
                                          </p:val>
                                        </p:tav>
                                      </p:tavLst>
                                    </p:anim>
                                    <p:animEffect transition="in" filter="fade">
                                      <p:cBhvr>
                                        <p:cTn id="71" dur="500"/>
                                        <p:tgtEl>
                                          <p:spTgt spid="79"/>
                                        </p:tgtEl>
                                      </p:cBhvr>
                                    </p:animEffect>
                                  </p:childTnLst>
                                </p:cTn>
                              </p:par>
                            </p:childTnLst>
                          </p:cTn>
                        </p:par>
                        <p:par>
                          <p:cTn id="72" fill="hold" nodeType="afterGroup">
                            <p:stCondLst>
                              <p:cond delay="2500"/>
                            </p:stCondLst>
                            <p:childTnLst>
                              <p:par>
                                <p:cTn id="73" presetID="53" presetClass="entr" presetSubtype="16" fill="hold" nodeType="afterEffect">
                                  <p:stCondLst>
                                    <p:cond delay="0"/>
                                  </p:stCondLst>
                                  <p:childTnLst>
                                    <p:set>
                                      <p:cBhvr>
                                        <p:cTn id="74" dur="1" fill="hold">
                                          <p:stCondLst>
                                            <p:cond delay="0"/>
                                          </p:stCondLst>
                                        </p:cTn>
                                        <p:tgtEl>
                                          <p:spTgt spid="86"/>
                                        </p:tgtEl>
                                        <p:attrNameLst>
                                          <p:attrName>style.visibility</p:attrName>
                                        </p:attrNameLst>
                                      </p:cBhvr>
                                      <p:to>
                                        <p:strVal val="visible"/>
                                      </p:to>
                                    </p:set>
                                    <p:anim calcmode="lin" valueType="num">
                                      <p:cBhvr>
                                        <p:cTn id="75" dur="500" fill="hold"/>
                                        <p:tgtEl>
                                          <p:spTgt spid="86"/>
                                        </p:tgtEl>
                                        <p:attrNameLst>
                                          <p:attrName>ppt_w</p:attrName>
                                        </p:attrNameLst>
                                      </p:cBhvr>
                                      <p:tavLst>
                                        <p:tav tm="0">
                                          <p:val>
                                            <p:fltVal val="0"/>
                                          </p:val>
                                        </p:tav>
                                        <p:tav tm="100000">
                                          <p:val>
                                            <p:strVal val="#ppt_w"/>
                                          </p:val>
                                        </p:tav>
                                      </p:tavLst>
                                    </p:anim>
                                    <p:anim calcmode="lin" valueType="num">
                                      <p:cBhvr>
                                        <p:cTn id="76" dur="500" fill="hold"/>
                                        <p:tgtEl>
                                          <p:spTgt spid="86"/>
                                        </p:tgtEl>
                                        <p:attrNameLst>
                                          <p:attrName>ppt_h</p:attrName>
                                        </p:attrNameLst>
                                      </p:cBhvr>
                                      <p:tavLst>
                                        <p:tav tm="0">
                                          <p:val>
                                            <p:fltVal val="0"/>
                                          </p:val>
                                        </p:tav>
                                        <p:tav tm="100000">
                                          <p:val>
                                            <p:strVal val="#ppt_h"/>
                                          </p:val>
                                        </p:tav>
                                      </p:tavLst>
                                    </p:anim>
                                    <p:animEffect transition="in" filter="fade">
                                      <p:cBhvr>
                                        <p:cTn id="7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P spid="173071" grpId="0" animBg="1"/>
      <p:bldP spid="173061" grpId="0"/>
      <p:bldP spid="4" grpId="0" animBg="1"/>
      <p:bldP spid="93" grpId="0" animBg="1"/>
      <p:bldP spid="173060" grpId="0"/>
      <p:bldP spid="1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43000" y="0"/>
            <a:ext cx="6858000" cy="6858000"/>
          </a:xfrm>
          <a:prstGeom prst="rect">
            <a:avLst/>
          </a:prstGeom>
        </p:spPr>
      </p:pic>
      <p:sp>
        <p:nvSpPr>
          <p:cNvPr id="758786" name="Rectangle 3"/>
          <p:cNvSpPr>
            <a:spLocks noGrp="1" noChangeArrowheads="1"/>
          </p:cNvSpPr>
          <p:nvPr>
            <p:ph type="title"/>
          </p:nvPr>
        </p:nvSpPr>
        <p:spPr>
          <a:xfrm>
            <a:off x="0" y="65853"/>
            <a:ext cx="9144000" cy="1017481"/>
          </a:xfrm>
          <a:noFill/>
          <a:ln>
            <a:noFill/>
          </a:ln>
        </p:spPr>
        <p:txBody>
          <a:bodyPr vert="horz" wrap="square" lIns="91440" tIns="45720" rIns="91440" bIns="45720" numCol="1" anchor="ctr" anchorCtr="0" compatLnSpc="1">
            <a:prstTxWarp prst="textNoShape">
              <a:avLst/>
            </a:prstTxWarp>
          </a:bodyPr>
          <a:lstStyle/>
          <a:p>
            <a:r>
              <a:rPr lang="zh-CN" altLang="en-US" b="1" dirty="0">
                <a:effectLst>
                  <a:glow rad="165100">
                    <a:schemeClr val="tx1"/>
                  </a:glow>
                </a:effectLst>
                <a:latin typeface="Arial" charset="0"/>
                <a:cs typeface="+mj-cs"/>
              </a:rPr>
              <a:t>拔摩岛</a:t>
            </a:r>
            <a:endParaRPr lang="en-US" b="1" dirty="0">
              <a:effectLst>
                <a:glow rad="165100">
                  <a:schemeClr val="tx1"/>
                </a:glow>
              </a:effectLst>
              <a:latin typeface="Arial" charset="0"/>
              <a:cs typeface="+mj-cs"/>
            </a:endParaRPr>
          </a:p>
        </p:txBody>
      </p:sp>
    </p:spTree>
    <p:extLst>
      <p:ext uri="{BB962C8B-B14F-4D97-AF65-F5344CB8AC3E}">
        <p14:creationId xmlns:p14="http://schemas.microsoft.com/office/powerpoint/2010/main" val="2193932885"/>
      </p:ext>
    </p:extLst>
  </p:cSld>
  <p:clrMapOvr>
    <a:overrideClrMapping bg1="lt1" tx1="dk1" bg2="lt2" tx2="dk2" accent1="accent1" accent2="accent2" accent3="accent3" accent4="accent4" accent5="accent5" accent6="accent6" hlink="hlink" folHlink="folHlink"/>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254000"/>
            <a:ext cx="9144000" cy="6349008"/>
          </a:xfrm>
          <a:prstGeom prst="rect">
            <a:avLst/>
          </a:prstGeom>
        </p:spPr>
      </p:pic>
      <p:sp>
        <p:nvSpPr>
          <p:cNvPr id="758786" name="Rectangle 3"/>
          <p:cNvSpPr>
            <a:spLocks noGrp="1" noChangeArrowheads="1"/>
          </p:cNvSpPr>
          <p:nvPr>
            <p:ph type="title"/>
          </p:nvPr>
        </p:nvSpPr>
        <p:spPr>
          <a:xfrm>
            <a:off x="-1" y="278905"/>
            <a:ext cx="9144001" cy="1108238"/>
          </a:xfrm>
          <a:noFill/>
          <a:ln>
            <a:noFill/>
          </a:ln>
        </p:spPr>
        <p:txBody>
          <a:bodyPr vert="horz" wrap="square" lIns="91440" tIns="45720" rIns="91440" bIns="45720" numCol="1" anchor="ctr" anchorCtr="0" compatLnSpc="1">
            <a:prstTxWarp prst="textNoShape">
              <a:avLst/>
            </a:prstTxWarp>
          </a:bodyPr>
          <a:lstStyle/>
          <a:p>
            <a:br>
              <a:rPr lang="en-US" altLang="zh-CN" b="1" dirty="0">
                <a:effectLst>
                  <a:glow rad="165100">
                    <a:schemeClr val="tx1"/>
                  </a:glow>
                </a:effectLst>
                <a:latin typeface="Arial" charset="0"/>
                <a:cs typeface="+mj-cs"/>
              </a:rPr>
            </a:br>
            <a:r>
              <a:rPr lang="zh-CN" altLang="en-US" b="1" dirty="0">
                <a:effectLst>
                  <a:glow rad="165100">
                    <a:schemeClr val="tx1"/>
                  </a:glow>
                </a:effectLst>
                <a:latin typeface="Arial" charset="0"/>
                <a:cs typeface="+mj-cs"/>
              </a:rPr>
              <a:t>卫星图片：比较新加坡和</a:t>
            </a:r>
            <a:r>
              <a:rPr lang="zh-CN" altLang="en-US" b="1" dirty="0">
                <a:effectLst>
                  <a:glow rad="165100">
                    <a:srgbClr val="000000"/>
                  </a:glow>
                </a:effectLst>
                <a:latin typeface="Arial" charset="0"/>
                <a:cs typeface="Geneva"/>
              </a:rPr>
              <a:t>拔摩岛</a:t>
            </a:r>
            <a:br>
              <a:rPr lang="en-US" b="1" dirty="0">
                <a:effectLst>
                  <a:glow rad="165100">
                    <a:srgbClr val="000000"/>
                  </a:glow>
                </a:effectLst>
                <a:latin typeface="Arial" charset="0"/>
                <a:cs typeface="Geneva"/>
              </a:rPr>
            </a:br>
            <a:endParaRPr lang="en-US" b="1" dirty="0">
              <a:effectLst>
                <a:glow rad="165100">
                  <a:schemeClr val="tx1"/>
                </a:glow>
              </a:effectLst>
              <a:latin typeface="Arial" charset="0"/>
              <a:cs typeface="+mj-cs"/>
            </a:endParaRPr>
          </a:p>
        </p:txBody>
      </p:sp>
      <p:grpSp>
        <p:nvGrpSpPr>
          <p:cNvPr id="5" name="Group 4"/>
          <p:cNvGrpSpPr/>
          <p:nvPr/>
        </p:nvGrpSpPr>
        <p:grpSpPr>
          <a:xfrm>
            <a:off x="4016618" y="3386974"/>
            <a:ext cx="4681566" cy="2168428"/>
            <a:chOff x="4016618" y="3386974"/>
            <a:chExt cx="4681566" cy="2168428"/>
          </a:xfrm>
        </p:grpSpPr>
        <p:pic>
          <p:nvPicPr>
            <p:cNvPr id="3" name="Picture 2"/>
            <p:cNvPicPr>
              <a:picLocks noChangeAspect="1"/>
            </p:cNvPicPr>
            <p:nvPr/>
          </p:nvPicPr>
          <p:blipFill rotWithShape="1">
            <a:blip r:embed="rId5"/>
            <a:srcRect l="22795" r="12119"/>
            <a:stretch/>
          </p:blipFill>
          <p:spPr>
            <a:xfrm>
              <a:off x="4016618" y="3386974"/>
              <a:ext cx="1636319" cy="2168428"/>
            </a:xfrm>
            <a:prstGeom prst="rect">
              <a:avLst/>
            </a:prstGeom>
          </p:spPr>
        </p:pic>
        <p:sp>
          <p:nvSpPr>
            <p:cNvPr id="6" name="Rectangle 3"/>
            <p:cNvSpPr txBox="1">
              <a:spLocks noChangeArrowheads="1"/>
            </p:cNvSpPr>
            <p:nvPr/>
          </p:nvSpPr>
          <p:spPr bwMode="auto">
            <a:xfrm>
              <a:off x="4810942" y="4361410"/>
              <a:ext cx="3887242" cy="916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lgn="l"/>
              <a:r>
                <a:rPr lang="zh-CN" altLang="en-US" b="1" dirty="0">
                  <a:effectLst>
                    <a:glow rad="165100">
                      <a:srgbClr val="000000"/>
                    </a:glow>
                  </a:effectLst>
                  <a:latin typeface="Arial" charset="0"/>
                  <a:cs typeface="Geneva"/>
                </a:rPr>
                <a:t>拔摩岛</a:t>
              </a:r>
              <a:endParaRPr lang="en-US" b="1" dirty="0">
                <a:effectLst>
                  <a:glow rad="165100">
                    <a:srgbClr val="000000"/>
                  </a:glow>
                </a:effectLst>
                <a:latin typeface="Arial" charset="0"/>
                <a:cs typeface="Geneva"/>
              </a:endParaRPr>
            </a:p>
          </p:txBody>
        </p:sp>
      </p:grpSp>
    </p:spTree>
    <p:extLst>
      <p:ext uri="{BB962C8B-B14F-4D97-AF65-F5344CB8AC3E}">
        <p14:creationId xmlns:p14="http://schemas.microsoft.com/office/powerpoint/2010/main" val="424766281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0" y="6101534"/>
            <a:ext cx="9144001" cy="719110"/>
          </a:xfrm>
          <a:noFill/>
          <a:ln>
            <a:noFill/>
          </a:ln>
        </p:spPr>
        <p:txBody>
          <a:bodyPr vert="horz" wrap="square" lIns="91440" tIns="45720" rIns="91440" bIns="45720" numCol="1" anchor="ctr" anchorCtr="0" compatLnSpc="1">
            <a:prstTxWarp prst="textNoShape">
              <a:avLst/>
            </a:prstTxWarp>
          </a:bodyPr>
          <a:lstStyle/>
          <a:p>
            <a:r>
              <a:rPr lang="zh-CN" altLang="en-US" b="1" dirty="0">
                <a:effectLst>
                  <a:glow rad="165100">
                    <a:srgbClr val="000000"/>
                  </a:glow>
                </a:effectLst>
                <a:latin typeface="Arial" charset="0"/>
                <a:cs typeface="Geneva"/>
              </a:rPr>
              <a:t>拔摩岛的旅行者们</a:t>
            </a:r>
            <a:endParaRPr lang="en-US" b="1" dirty="0">
              <a:effectLst>
                <a:glow rad="165100">
                  <a:schemeClr val="tx1"/>
                </a:glow>
              </a:effectLst>
              <a:latin typeface="Arial" charset="0"/>
              <a:cs typeface="+mj-cs"/>
            </a:endParaRPr>
          </a:p>
        </p:txBody>
      </p:sp>
      <p:pic>
        <p:nvPicPr>
          <p:cNvPr id="4" name="Picture 3"/>
          <p:cNvPicPr>
            <a:picLocks noChangeAspect="1"/>
          </p:cNvPicPr>
          <p:nvPr/>
        </p:nvPicPr>
        <p:blipFill>
          <a:blip r:embed="rId4"/>
          <a:stretch>
            <a:fillRect/>
          </a:stretch>
        </p:blipFill>
        <p:spPr>
          <a:xfrm>
            <a:off x="0" y="-1"/>
            <a:ext cx="9144000" cy="6038491"/>
          </a:xfrm>
          <a:prstGeom prst="rect">
            <a:avLst/>
          </a:prstGeom>
        </p:spPr>
      </p:pic>
      <p:sp>
        <p:nvSpPr>
          <p:cNvPr id="5" name="Rectangle 3"/>
          <p:cNvSpPr txBox="1">
            <a:spLocks noChangeArrowheads="1"/>
          </p:cNvSpPr>
          <p:nvPr/>
        </p:nvSpPr>
        <p:spPr bwMode="auto">
          <a:xfrm>
            <a:off x="-16932" y="-1879"/>
            <a:ext cx="2878666" cy="1644414"/>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lgn="l"/>
            <a:r>
              <a:rPr lang="zh-CN" altLang="en-US" sz="5400" b="1" dirty="0">
                <a:effectLst>
                  <a:glow rad="165100">
                    <a:srgbClr val="000000"/>
                  </a:glow>
                </a:effectLst>
                <a:latin typeface="Arial" charset="0"/>
                <a:cs typeface="Geneva"/>
              </a:rPr>
              <a:t>拔摩岛</a:t>
            </a:r>
            <a:endParaRPr lang="en-US" sz="5400" b="1" dirty="0">
              <a:effectLst>
                <a:glow rad="165100">
                  <a:srgbClr val="000000"/>
                </a:glow>
              </a:effectLst>
              <a:latin typeface="Arial" charset="0"/>
              <a:cs typeface="Geneva"/>
            </a:endParaRPr>
          </a:p>
        </p:txBody>
      </p:sp>
    </p:spTree>
    <p:extLst>
      <p:ext uri="{BB962C8B-B14F-4D97-AF65-F5344CB8AC3E}">
        <p14:creationId xmlns:p14="http://schemas.microsoft.com/office/powerpoint/2010/main" val="3219038270"/>
      </p:ext>
    </p:extLst>
  </p:cSld>
  <p:clrMapOvr>
    <a:overrideClrMapping bg1="lt1" tx1="dk1" bg2="lt2" tx2="dk2" accent1="accent1" accent2="accent2" accent3="accent3" accent4="accent4" accent5="accent5" accent6="accent6" hlink="hlink" folHlink="folHlink"/>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221510" cy="6138891"/>
          </a:xfrm>
          <a:prstGeom prst="rect">
            <a:avLst/>
          </a:prstGeom>
        </p:spPr>
      </p:pic>
      <p:sp>
        <p:nvSpPr>
          <p:cNvPr id="758786" name="Rectangle 3"/>
          <p:cNvSpPr>
            <a:spLocks noGrp="1" noChangeArrowheads="1"/>
          </p:cNvSpPr>
          <p:nvPr>
            <p:ph type="title"/>
          </p:nvPr>
        </p:nvSpPr>
        <p:spPr>
          <a:xfrm>
            <a:off x="0" y="6138890"/>
            <a:ext cx="9144001" cy="719110"/>
          </a:xfrm>
          <a:noFill/>
          <a:ln>
            <a:noFill/>
          </a:ln>
        </p:spPr>
        <p:txBody>
          <a:bodyPr vert="horz" wrap="square" lIns="91440" tIns="45720" rIns="91440" bIns="45720" numCol="1" anchor="ctr" anchorCtr="0" compatLnSpc="1">
            <a:prstTxWarp prst="textNoShape">
              <a:avLst/>
            </a:prstTxWarp>
          </a:bodyPr>
          <a:lstStyle/>
          <a:p>
            <a:r>
              <a:rPr lang="zh-CN" altLang="en-US" b="1" dirty="0">
                <a:effectLst>
                  <a:glow rad="165100">
                    <a:srgbClr val="000000"/>
                  </a:glow>
                </a:effectLst>
                <a:latin typeface="Arial" charset="0"/>
                <a:cs typeface="Geneva"/>
              </a:rPr>
              <a:t>拔摩岛豪华旅馆</a:t>
            </a:r>
            <a:endParaRPr lang="en-US" b="1" dirty="0">
              <a:effectLst>
                <a:glow rad="165100">
                  <a:schemeClr val="tx1"/>
                </a:glow>
              </a:effectLst>
              <a:latin typeface="Arial" charset="0"/>
              <a:cs typeface="+mj-cs"/>
            </a:endParaRPr>
          </a:p>
        </p:txBody>
      </p:sp>
    </p:spTree>
    <p:extLst>
      <p:ext uri="{BB962C8B-B14F-4D97-AF65-F5344CB8AC3E}">
        <p14:creationId xmlns:p14="http://schemas.microsoft.com/office/powerpoint/2010/main" val="86278674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0" y="0"/>
            <a:ext cx="9144000" cy="1017481"/>
          </a:xfrm>
        </p:spPr>
        <p:txBody>
          <a:bodyPr/>
          <a:lstStyle/>
          <a:p>
            <a:r>
              <a:rPr lang="zh-CN" altLang="en-US" b="1" dirty="0">
                <a:effectLst>
                  <a:glow rad="165100">
                    <a:srgbClr val="000000"/>
                  </a:glow>
                </a:effectLst>
                <a:latin typeface="Arial" charset="0"/>
                <a:cs typeface="Geneva"/>
              </a:rPr>
              <a:t>拔摩岛的圣约翰修道院</a:t>
            </a:r>
            <a:endParaRPr lang="en-US" b="1" dirty="0">
              <a:solidFill>
                <a:srgbClr val="FFFFFF"/>
              </a:solidFill>
              <a:effectLst>
                <a:glow rad="165100">
                  <a:schemeClr val="tx1"/>
                </a:glow>
              </a:effectLst>
              <a:latin typeface="Arial" charset="0"/>
              <a:ea typeface="ＭＳ Ｐゴシック" charset="0"/>
            </a:endParaRPr>
          </a:p>
        </p:txBody>
      </p:sp>
      <p:pic>
        <p:nvPicPr>
          <p:cNvPr id="4" name="Picture 3"/>
          <p:cNvPicPr>
            <a:picLocks noChangeAspect="1"/>
          </p:cNvPicPr>
          <p:nvPr/>
        </p:nvPicPr>
        <p:blipFill>
          <a:blip r:embed="rId4"/>
          <a:stretch>
            <a:fillRect/>
          </a:stretch>
        </p:blipFill>
        <p:spPr>
          <a:xfrm>
            <a:off x="-12829" y="1141664"/>
            <a:ext cx="9187268" cy="5267367"/>
          </a:xfrm>
          <a:prstGeom prst="rect">
            <a:avLst/>
          </a:prstGeom>
        </p:spPr>
      </p:pic>
    </p:spTree>
    <p:extLst>
      <p:ext uri="{BB962C8B-B14F-4D97-AF65-F5344CB8AC3E}">
        <p14:creationId xmlns:p14="http://schemas.microsoft.com/office/powerpoint/2010/main" val="443330147"/>
      </p:ext>
    </p:extLst>
  </p:cSld>
  <p:clrMapOvr>
    <a:overrideClrMapping bg1="lt1" tx1="dk1" bg2="lt2" tx2="dk2" accent1="accent1" accent2="accent2" accent3="accent3" accent4="accent4" accent5="accent5" accent6="accent6" hlink="hlink" folHlink="folHlink"/>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mos view of harbor from Monastery of St John, wk030401202.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829" y="-89793"/>
            <a:ext cx="9274034" cy="6960621"/>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zh-CN" altLang="en-US" b="1" dirty="0">
                <a:solidFill>
                  <a:srgbClr val="FFFFFF"/>
                </a:solidFill>
                <a:effectLst>
                  <a:glow rad="165100">
                    <a:schemeClr val="tx1"/>
                  </a:glow>
                </a:effectLst>
                <a:latin typeface="Arial" charset="0"/>
                <a:ea typeface="ＭＳ Ｐゴシック" charset="0"/>
              </a:rPr>
              <a:t>约翰从上看下来</a:t>
            </a:r>
            <a:endParaRPr lang="en-US" b="1" dirty="0">
              <a:solidFill>
                <a:srgbClr val="FFFFFF"/>
              </a:solidFill>
              <a:effectLst>
                <a:glow rad="165100">
                  <a:schemeClr val="tx1"/>
                </a:glow>
              </a:effectLst>
              <a:latin typeface="Arial" charset="0"/>
              <a:ea typeface="ＭＳ Ｐゴシック" charset="0"/>
            </a:endParaRPr>
          </a:p>
        </p:txBody>
      </p:sp>
    </p:spTree>
    <p:extLst>
      <p:ext uri="{BB962C8B-B14F-4D97-AF65-F5344CB8AC3E}">
        <p14:creationId xmlns:p14="http://schemas.microsoft.com/office/powerpoint/2010/main" val="116960754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mos view of harbor fr Monastery of St John, wk030401201.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830" y="-12828"/>
            <a:ext cx="9314179" cy="6985634"/>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zh-CN" altLang="en-US" b="1" dirty="0">
                <a:solidFill>
                  <a:srgbClr val="FFFFFF"/>
                </a:solidFill>
                <a:effectLst>
                  <a:glow rad="165100">
                    <a:schemeClr val="tx1"/>
                  </a:glow>
                </a:effectLst>
                <a:latin typeface="Arial" charset="0"/>
                <a:ea typeface="ＭＳ Ｐゴシック" charset="0"/>
              </a:rPr>
              <a:t>约翰自上而观</a:t>
            </a:r>
            <a:endParaRPr lang="en-US" b="1" dirty="0">
              <a:solidFill>
                <a:srgbClr val="FFFFFF"/>
              </a:solidFill>
              <a:effectLst>
                <a:glow rad="165100">
                  <a:schemeClr val="tx1"/>
                </a:glow>
              </a:effectLst>
              <a:latin typeface="Arial" charset="0"/>
              <a:ea typeface="ＭＳ Ｐゴシック" charset="0"/>
            </a:endParaRPr>
          </a:p>
        </p:txBody>
      </p:sp>
    </p:spTree>
    <p:extLst>
      <p:ext uri="{BB962C8B-B14F-4D97-AF65-F5344CB8AC3E}">
        <p14:creationId xmlns:p14="http://schemas.microsoft.com/office/powerpoint/2010/main" val="869602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02 Apostle John on the Isle of Patmo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008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5" name="Rectangle 3"/>
          <p:cNvSpPr>
            <a:spLocks noGrp="1" noChangeArrowheads="1"/>
          </p:cNvSpPr>
          <p:nvPr>
            <p:ph type="title"/>
          </p:nvPr>
        </p:nvSpPr>
        <p:spPr>
          <a:xfrm>
            <a:off x="0" y="107577"/>
            <a:ext cx="8372806" cy="1533654"/>
          </a:xfrm>
          <a:effectLst/>
        </p:spPr>
        <p:txBody>
          <a:bodyPr lIns="91440" tIns="45720" rIns="91440" bIns="45720"/>
          <a:lstStyle/>
          <a:p>
            <a:pPr algn="ctr" eaLnBrk="1" hangingPunct="1">
              <a:defRPr/>
            </a:pPr>
            <a:r>
              <a:rPr lang="en-US" sz="4800" b="1" dirty="0">
                <a:solidFill>
                  <a:srgbClr val="FFFFFF"/>
                </a:solidFill>
                <a:effectLst>
                  <a:glow rad="266700">
                    <a:srgbClr val="000000"/>
                  </a:glow>
                </a:effectLst>
                <a:latin typeface="Arial" charset="0"/>
                <a:ea typeface="ＭＳ Ｐゴシック"/>
                <a:cs typeface="ＭＳ Ｐゴシック" charset="0"/>
              </a:rPr>
              <a:t>“…</a:t>
            </a:r>
            <a:r>
              <a:rPr lang="zh-CN" altLang="en-US" sz="4800" b="1" dirty="0">
                <a:solidFill>
                  <a:srgbClr val="FFFFFF"/>
                </a:solidFill>
                <a:effectLst>
                  <a:glow rad="266700">
                    <a:srgbClr val="000000"/>
                  </a:glow>
                </a:effectLst>
                <a:latin typeface="Arial" charset="0"/>
                <a:ea typeface="ＭＳ Ｐゴシック"/>
                <a:cs typeface="ＭＳ Ｐゴシック" charset="0"/>
              </a:rPr>
              <a:t>在一个主日</a:t>
            </a:r>
            <a:r>
              <a:rPr lang="en-US" sz="4800" b="1" dirty="0">
                <a:solidFill>
                  <a:srgbClr val="FFFFFF"/>
                </a:solidFill>
                <a:effectLst>
                  <a:glow rad="266700">
                    <a:srgbClr val="000000"/>
                  </a:glow>
                </a:effectLst>
                <a:latin typeface="Arial" charset="0"/>
                <a:ea typeface="ＭＳ Ｐゴシック"/>
                <a:cs typeface="ＭＳ Ｐゴシック" charset="0"/>
              </a:rPr>
              <a:t>…" </a:t>
            </a:r>
            <a:br>
              <a:rPr lang="en-US" sz="4800" b="1" dirty="0">
                <a:solidFill>
                  <a:srgbClr val="FFFFFF"/>
                </a:solidFill>
                <a:effectLst>
                  <a:glow rad="266700">
                    <a:srgbClr val="000000"/>
                  </a:glow>
                </a:effectLst>
                <a:latin typeface="Arial" charset="0"/>
                <a:ea typeface="ＭＳ Ｐゴシック"/>
                <a:cs typeface="ＭＳ Ｐゴシック" charset="0"/>
              </a:rPr>
            </a:br>
            <a:r>
              <a:rPr lang="en-US" sz="4800" b="1" dirty="0">
                <a:solidFill>
                  <a:srgbClr val="FFFFFF"/>
                </a:solidFill>
                <a:effectLst>
                  <a:glow rad="266700">
                    <a:srgbClr val="000000"/>
                  </a:glow>
                </a:effectLst>
                <a:latin typeface="Arial" charset="0"/>
                <a:ea typeface="ＭＳ Ｐゴシック"/>
                <a:cs typeface="ＭＳ Ｐゴシック" charset="0"/>
              </a:rPr>
              <a:t>(1:10)</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319</a:t>
            </a:r>
          </a:p>
        </p:txBody>
      </p:sp>
      <p:sp>
        <p:nvSpPr>
          <p:cNvPr id="6" name="Rectangle 3"/>
          <p:cNvSpPr txBox="1">
            <a:spLocks noChangeArrowheads="1"/>
          </p:cNvSpPr>
          <p:nvPr/>
        </p:nvSpPr>
        <p:spPr bwMode="auto">
          <a:xfrm>
            <a:off x="756351" y="2149231"/>
            <a:ext cx="8387649" cy="1484923"/>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marL="357188" indent="-357188" defTabSz="457200" eaLnBrk="1" hangingPunct="1">
              <a:buFont typeface="Arial"/>
              <a:buChar char="•"/>
              <a:defRPr/>
            </a:pPr>
            <a:r>
              <a:rPr lang="zh-CN" altLang="en-US" sz="3600" b="1" dirty="0">
                <a:solidFill>
                  <a:srgbClr val="FFFFFF"/>
                </a:solidFill>
                <a:effectLst>
                  <a:glow rad="266700">
                    <a:srgbClr val="000000"/>
                  </a:glow>
                </a:effectLst>
                <a:latin typeface="Arial" charset="0"/>
                <a:ea typeface="ＭＳ Ｐゴシック"/>
                <a:cs typeface="ＭＳ Ｐゴシック" charset="0"/>
              </a:rPr>
              <a:t>星期天</a:t>
            </a:r>
            <a:r>
              <a:rPr lang="en-US" sz="3600" b="1" dirty="0">
                <a:solidFill>
                  <a:srgbClr val="FFFFFF"/>
                </a:solidFill>
                <a:effectLst>
                  <a:glow rad="266700">
                    <a:srgbClr val="000000"/>
                  </a:glow>
                </a:effectLst>
                <a:latin typeface="Arial" charset="0"/>
                <a:ea typeface="ＭＳ Ｐゴシック"/>
                <a:cs typeface="ＭＳ Ｐゴシック" charset="0"/>
              </a:rPr>
              <a:t>?</a:t>
            </a:r>
          </a:p>
          <a:p>
            <a:pPr marL="357188" indent="-357188" defTabSz="457200" eaLnBrk="1" hangingPunct="1">
              <a:buFont typeface="Arial"/>
              <a:buChar char="•"/>
              <a:defRPr/>
            </a:pPr>
            <a:r>
              <a:rPr lang="zh-CN" altLang="en-US" sz="3600" b="1" dirty="0">
                <a:solidFill>
                  <a:srgbClr val="FFFFFF"/>
                </a:solidFill>
                <a:effectLst>
                  <a:glow rad="266700">
                    <a:srgbClr val="000000"/>
                  </a:glow>
                </a:effectLst>
                <a:latin typeface="Arial" charset="0"/>
                <a:ea typeface="ＭＳ Ｐゴシック"/>
                <a:cs typeface="ＭＳ Ｐゴシック" charset="0"/>
              </a:rPr>
              <a:t>神的日子（</a:t>
            </a:r>
            <a:r>
              <a:rPr lang="en-US" sz="3600" b="1" dirty="0">
                <a:solidFill>
                  <a:srgbClr val="FFFFFF"/>
                </a:solidFill>
                <a:effectLst>
                  <a:glow rad="266700">
                    <a:srgbClr val="000000"/>
                  </a:glow>
                </a:effectLst>
                <a:latin typeface="Arial" charset="0"/>
                <a:ea typeface="ＭＳ Ｐゴシック"/>
                <a:cs typeface="ＭＳ Ｐゴシック" charset="0"/>
              </a:rPr>
              <a:t>“Day of the L</a:t>
            </a:r>
            <a:r>
              <a:rPr lang="en-US" sz="3200" b="1" dirty="0">
                <a:solidFill>
                  <a:srgbClr val="FFFFFF"/>
                </a:solidFill>
                <a:effectLst>
                  <a:glow rad="266700">
                    <a:srgbClr val="000000"/>
                  </a:glow>
                </a:effectLst>
                <a:latin typeface="Arial" charset="0"/>
                <a:ea typeface="ＭＳ Ｐゴシック"/>
                <a:cs typeface="ＭＳ Ｐゴシック" charset="0"/>
              </a:rPr>
              <a:t>ORD</a:t>
            </a:r>
            <a:r>
              <a:rPr lang="en-US" sz="3600" b="1" dirty="0">
                <a:solidFill>
                  <a:srgbClr val="FFFFFF"/>
                </a:solidFill>
                <a:effectLst>
                  <a:glow rad="266700">
                    <a:srgbClr val="000000"/>
                  </a:glow>
                </a:effectLst>
                <a:latin typeface="Arial" charset="0"/>
                <a:ea typeface="ＭＳ Ｐゴシック"/>
                <a:cs typeface="ＭＳ Ｐゴシック" charset="0"/>
              </a:rPr>
              <a:t>”</a:t>
            </a:r>
            <a:r>
              <a:rPr lang="zh-CN" altLang="en-US" sz="3600" b="1" dirty="0">
                <a:solidFill>
                  <a:srgbClr val="FFFFFF"/>
                </a:solidFill>
                <a:effectLst>
                  <a:glow rad="266700">
                    <a:srgbClr val="000000"/>
                  </a:glow>
                </a:effectLst>
                <a:latin typeface="Arial" charset="0"/>
                <a:ea typeface="ＭＳ Ｐゴシック"/>
                <a:cs typeface="ＭＳ Ｐゴシック" charset="0"/>
              </a:rPr>
              <a:t>）</a:t>
            </a:r>
            <a:r>
              <a:rPr lang="en-US" sz="3600" b="1" dirty="0">
                <a:solidFill>
                  <a:srgbClr val="FFFFFF"/>
                </a:solidFill>
                <a:effectLst>
                  <a:glow rad="266700">
                    <a:srgbClr val="000000"/>
                  </a:glow>
                </a:effectLst>
                <a:latin typeface="Arial" charset="0"/>
                <a:ea typeface="ＭＳ Ｐゴシック"/>
                <a:cs typeface="ＭＳ Ｐゴシック" charset="0"/>
              </a:rPr>
              <a:t>?</a:t>
            </a:r>
          </a:p>
        </p:txBody>
      </p:sp>
    </p:spTree>
    <p:extLst>
      <p:ext uri="{BB962C8B-B14F-4D97-AF65-F5344CB8AC3E}">
        <p14:creationId xmlns:p14="http://schemas.microsoft.com/office/powerpoint/2010/main" val="277527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4655" y="76200"/>
            <a:ext cx="9176545" cy="690806"/>
          </a:xfrm>
          <a:effectLst>
            <a:outerShdw blurRad="63500" dist="35921" dir="2700000" algn="ctr" rotWithShape="0">
              <a:srgbClr val="FF0000">
                <a:alpha val="74998"/>
              </a:srgbClr>
            </a:outerShdw>
          </a:effectLst>
        </p:spPr>
        <p:txBody>
          <a:bodyPr/>
          <a:lstStyle/>
          <a:p>
            <a:pPr>
              <a:defRPr/>
            </a:pPr>
            <a:r>
              <a:rPr lang="zh-CN" altLang="en-US" sz="3200" b="1" dirty="0">
                <a:solidFill>
                  <a:srgbClr val="FFFFFF"/>
                </a:solidFill>
                <a:ea typeface="ＭＳ Ｐゴシック" charset="0"/>
              </a:rPr>
              <a:t>耶稣基督，最具争议的人物</a:t>
            </a:r>
            <a:endParaRPr lang="en-US" sz="2000" b="1" dirty="0">
              <a:solidFill>
                <a:srgbClr val="FFFFFF"/>
              </a:solidFill>
              <a:ea typeface="ＭＳ Ｐゴシック" charset="0"/>
            </a:endParaRPr>
          </a:p>
        </p:txBody>
      </p:sp>
      <p:sp>
        <p:nvSpPr>
          <p:cNvPr id="6" name="Rectangle 2"/>
          <p:cNvSpPr txBox="1">
            <a:spLocks noChangeArrowheads="1"/>
          </p:cNvSpPr>
          <p:nvPr/>
        </p:nvSpPr>
        <p:spPr bwMode="auto">
          <a:xfrm>
            <a:off x="228600" y="6399219"/>
            <a:ext cx="8915400" cy="45878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ＭＳ Ｐゴシック" charset="0"/>
              </a:rPr>
              <a:t>http://</a:t>
            </a:r>
            <a:r>
              <a:rPr kumimoji="0" lang="en-US" sz="1400" b="1" i="0" u="none" strike="noStrike" kern="1200" cap="none" spc="0" normalizeH="0" baseline="0" noProof="0" dirty="0" err="1">
                <a:ln>
                  <a:noFill/>
                </a:ln>
                <a:solidFill>
                  <a:srgbClr val="FFFFFF"/>
                </a:solidFill>
                <a:effectLst/>
                <a:uLnTx/>
                <a:uFillTx/>
                <a:latin typeface="Arial"/>
                <a:ea typeface="ＭＳ Ｐゴシック" charset="0"/>
              </a:rPr>
              <a:t>jonmcnaughton.com</a:t>
            </a:r>
            <a:r>
              <a:rPr kumimoji="0" lang="en-US" sz="1400" b="1" i="0" u="none" strike="noStrike" kern="1200" cap="none" spc="0" normalizeH="0" baseline="0" noProof="0" dirty="0">
                <a:ln>
                  <a:noFill/>
                </a:ln>
                <a:solidFill>
                  <a:srgbClr val="FFFFFF"/>
                </a:solidFill>
                <a:effectLst/>
                <a:uLnTx/>
                <a:uFillTx/>
                <a:latin typeface="Arial"/>
                <a:ea typeface="ＭＳ Ｐゴシック" charset="0"/>
              </a:rPr>
              <a:t>/content/</a:t>
            </a:r>
            <a:r>
              <a:rPr kumimoji="0" lang="en-US" sz="1400" b="1" i="0" u="none" strike="noStrike" kern="1200" cap="none" spc="0" normalizeH="0" baseline="0" noProof="0" dirty="0" err="1">
                <a:ln>
                  <a:noFill/>
                </a:ln>
                <a:solidFill>
                  <a:srgbClr val="FFFFFF"/>
                </a:solidFill>
                <a:effectLst/>
                <a:uLnTx/>
                <a:uFillTx/>
                <a:latin typeface="Arial"/>
                <a:ea typeface="ＭＳ Ｐゴシック" charset="0"/>
              </a:rPr>
              <a:t>ZoomDetailPages</a:t>
            </a:r>
            <a:r>
              <a:rPr kumimoji="0" lang="en-US" sz="1400" b="1" i="0" u="none" strike="noStrike" kern="1200" cap="none" spc="0" normalizeH="0" baseline="0" noProof="0" dirty="0">
                <a:ln>
                  <a:noFill/>
                </a:ln>
                <a:solidFill>
                  <a:srgbClr val="FFFFFF"/>
                </a:solidFill>
                <a:effectLst/>
                <a:uLnTx/>
                <a:uFillTx/>
                <a:latin typeface="Arial"/>
                <a:ea typeface="ＭＳ Ｐゴシック" charset="0"/>
              </a:rPr>
              <a:t>/</a:t>
            </a:r>
            <a:r>
              <a:rPr kumimoji="0" lang="en-US" sz="1400" b="1" i="0" u="none" strike="noStrike" kern="1200" cap="none" spc="0" normalizeH="0" baseline="0" noProof="0" dirty="0" err="1">
                <a:ln>
                  <a:noFill/>
                </a:ln>
                <a:solidFill>
                  <a:srgbClr val="FFFFFF"/>
                </a:solidFill>
                <a:effectLst/>
                <a:uLnTx/>
                <a:uFillTx/>
                <a:latin typeface="Arial"/>
                <a:ea typeface="ＭＳ Ｐゴシック" charset="0"/>
              </a:rPr>
              <a:t>OneNationUnderGod.html</a:t>
            </a:r>
            <a:endParaRPr kumimoji="0" lang="en-US" sz="1050" b="1" i="0" u="none" strike="noStrike" kern="1200" cap="none" spc="0" normalizeH="0" baseline="0" noProof="0" dirty="0">
              <a:ln>
                <a:noFill/>
              </a:ln>
              <a:solidFill>
                <a:srgbClr val="FFFFFF"/>
              </a:solidFill>
              <a:effectLst/>
              <a:uLnTx/>
              <a:uFillTx/>
              <a:latin typeface="Arial"/>
              <a:ea typeface="ＭＳ Ｐゴシック" charset="0"/>
            </a:endParaRPr>
          </a:p>
        </p:txBody>
      </p:sp>
      <p:pic>
        <p:nvPicPr>
          <p:cNvPr id="3" name="Picture 2"/>
          <p:cNvPicPr>
            <a:picLocks noChangeAspect="1"/>
          </p:cNvPicPr>
          <p:nvPr/>
        </p:nvPicPr>
        <p:blipFill>
          <a:blip r:embed="rId3"/>
          <a:stretch>
            <a:fillRect/>
          </a:stretch>
        </p:blipFill>
        <p:spPr>
          <a:xfrm>
            <a:off x="863077" y="782147"/>
            <a:ext cx="7644402" cy="5580413"/>
          </a:xfrm>
          <a:prstGeom prst="rect">
            <a:avLst/>
          </a:prstGeom>
        </p:spPr>
      </p:pic>
    </p:spTree>
    <p:extLst>
      <p:ext uri="{BB962C8B-B14F-4D97-AF65-F5344CB8AC3E}">
        <p14:creationId xmlns:p14="http://schemas.microsoft.com/office/powerpoint/2010/main" val="20598496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cstate="screen">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2290" name="Picture 2"/>
          <p:cNvPicPr>
            <a:picLocks noChangeAspect="1" noChangeArrowheads="1"/>
          </p:cNvPicPr>
          <p:nvPr/>
        </p:nvPicPr>
        <p:blipFill>
          <a:blip r:embed="rId4" cstate="screen">
            <a:lum bright="-12000"/>
            <a:extLst>
              <a:ext uri="{28A0092B-C50C-407E-A947-70E740481C1C}">
                <a14:useLocalDpi xmlns:a14="http://schemas.microsoft.com/office/drawing/2010/main" val="0"/>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48132" name="Text Box 3"/>
          <p:cNvSpPr txBox="1">
            <a:spLocks noChangeArrowheads="1"/>
          </p:cNvSpPr>
          <p:nvPr/>
        </p:nvSpPr>
        <p:spPr bwMode="auto">
          <a:xfrm>
            <a:off x="838200" y="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9pPr>
          </a:lstStyle>
          <a:p>
            <a:pPr algn="ctr" eaLnBrk="1" hangingPunct="1"/>
            <a:r>
              <a:rPr lang="en-US" sz="4800" b="1">
                <a:solidFill>
                  <a:srgbClr val="FFFFFF"/>
                </a:solidFill>
                <a:effectLst>
                  <a:glow rad="215900">
                    <a:srgbClr val="000000"/>
                  </a:glow>
                </a:effectLst>
                <a:latin typeface="Arial"/>
                <a:cs typeface="Arial"/>
              </a:rPr>
              <a:t>上帝的日子</a:t>
            </a:r>
          </a:p>
        </p:txBody>
      </p:sp>
      <p:sp>
        <p:nvSpPr>
          <p:cNvPr id="12292" name="Text Box 4"/>
          <p:cNvSpPr txBox="1">
            <a:spLocks noChangeArrowheads="1"/>
          </p:cNvSpPr>
          <p:nvPr/>
        </p:nvSpPr>
        <p:spPr bwMode="auto">
          <a:xfrm>
            <a:off x="1463675" y="1295400"/>
            <a:ext cx="140335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9pPr>
          </a:lstStyle>
          <a:p>
            <a:pPr eaLnBrk="1" hangingPunct="1"/>
            <a:r>
              <a:rPr lang="en-US" sz="4800" b="1">
                <a:solidFill>
                  <a:srgbClr val="EAEAEA"/>
                </a:solidFill>
                <a:effectLst>
                  <a:glow rad="215900">
                    <a:srgbClr val="000000"/>
                  </a:glow>
                </a:effectLst>
                <a:latin typeface="Arial"/>
                <a:cs typeface="Arial"/>
              </a:rPr>
              <a:t>审判</a:t>
            </a:r>
          </a:p>
        </p:txBody>
      </p:sp>
      <p:sp>
        <p:nvSpPr>
          <p:cNvPr id="12293" name="Text Box 5"/>
          <p:cNvSpPr txBox="1">
            <a:spLocks noChangeArrowheads="1"/>
          </p:cNvSpPr>
          <p:nvPr/>
        </p:nvSpPr>
        <p:spPr bwMode="auto">
          <a:xfrm>
            <a:off x="6082816" y="1295400"/>
            <a:ext cx="1412864"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9pPr>
          </a:lstStyle>
          <a:p>
            <a:pPr eaLnBrk="1" hangingPunct="1"/>
            <a:r>
              <a:rPr lang="en-US" sz="4800" b="1">
                <a:solidFill>
                  <a:srgbClr val="EAEAEA"/>
                </a:solidFill>
                <a:effectLst>
                  <a:glow rad="215900">
                    <a:srgbClr val="000000"/>
                  </a:glow>
                </a:effectLst>
                <a:latin typeface="Arial"/>
                <a:cs typeface="Arial"/>
              </a:rPr>
              <a:t>祝福</a:t>
            </a:r>
          </a:p>
        </p:txBody>
      </p:sp>
      <p:sp>
        <p:nvSpPr>
          <p:cNvPr id="12294" name="Text Box 6"/>
          <p:cNvSpPr txBox="1">
            <a:spLocks noChangeArrowheads="1"/>
          </p:cNvSpPr>
          <p:nvPr/>
        </p:nvSpPr>
        <p:spPr bwMode="auto">
          <a:xfrm>
            <a:off x="4194175" y="1295400"/>
            <a:ext cx="541231"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9pPr>
          </a:lstStyle>
          <a:p>
            <a:pPr eaLnBrk="1" hangingPunct="1"/>
            <a:r>
              <a:rPr lang="en-US" sz="4800" b="1">
                <a:solidFill>
                  <a:srgbClr val="EAEAEA"/>
                </a:solidFill>
                <a:effectLst>
                  <a:glow rad="215900">
                    <a:srgbClr val="000000"/>
                  </a:glow>
                </a:effectLst>
                <a:latin typeface="Arial"/>
                <a:cs typeface="Arial"/>
              </a:rPr>
              <a:t>+</a:t>
            </a:r>
          </a:p>
        </p:txBody>
      </p:sp>
      <p:sp>
        <p:nvSpPr>
          <p:cNvPr id="12295" name="Text Box 7"/>
          <p:cNvSpPr txBox="1">
            <a:spLocks noChangeArrowheads="1"/>
          </p:cNvSpPr>
          <p:nvPr/>
        </p:nvSpPr>
        <p:spPr bwMode="auto">
          <a:xfrm>
            <a:off x="1463675" y="2825367"/>
            <a:ext cx="140335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9pPr>
          </a:lstStyle>
          <a:p>
            <a:pPr eaLnBrk="1" hangingPunct="1"/>
            <a:r>
              <a:rPr lang="en-US" sz="4800" b="1">
                <a:solidFill>
                  <a:srgbClr val="EAEAEA"/>
                </a:solidFill>
                <a:effectLst>
                  <a:glow rad="215900">
                    <a:srgbClr val="000000"/>
                  </a:glow>
                </a:effectLst>
                <a:latin typeface="Arial"/>
                <a:cs typeface="Arial"/>
              </a:rPr>
              <a:t>磨难</a:t>
            </a:r>
          </a:p>
        </p:txBody>
      </p:sp>
      <p:sp>
        <p:nvSpPr>
          <p:cNvPr id="12296" name="Text Box 8"/>
          <p:cNvSpPr txBox="1">
            <a:spLocks noChangeArrowheads="1"/>
          </p:cNvSpPr>
          <p:nvPr/>
        </p:nvSpPr>
        <p:spPr bwMode="auto">
          <a:xfrm>
            <a:off x="6087573" y="2830486"/>
            <a:ext cx="140335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9pPr>
          </a:lstStyle>
          <a:p>
            <a:pPr eaLnBrk="1" hangingPunct="1"/>
            <a:r>
              <a:rPr lang="en-US" sz="4800" b="1" dirty="0">
                <a:solidFill>
                  <a:srgbClr val="EAEAEA"/>
                </a:solidFill>
                <a:effectLst>
                  <a:glow rad="215900">
                    <a:srgbClr val="000000"/>
                  </a:glow>
                </a:effectLst>
                <a:latin typeface="Arial"/>
                <a:cs typeface="Arial"/>
              </a:rPr>
              <a:t>千年</a:t>
            </a:r>
          </a:p>
        </p:txBody>
      </p:sp>
      <p:sp>
        <p:nvSpPr>
          <p:cNvPr id="12297" name="Text Box 9"/>
          <p:cNvSpPr txBox="1">
            <a:spLocks noChangeArrowheads="1"/>
          </p:cNvSpPr>
          <p:nvPr/>
        </p:nvSpPr>
        <p:spPr bwMode="auto">
          <a:xfrm>
            <a:off x="373063" y="4355334"/>
            <a:ext cx="3431446"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9pPr>
          </a:lstStyle>
          <a:p>
            <a:pPr eaLnBrk="1" hangingPunct="1"/>
            <a:r>
              <a:rPr lang="en-US" sz="4800" b="1">
                <a:solidFill>
                  <a:srgbClr val="EAEAEA"/>
                </a:solidFill>
                <a:effectLst>
                  <a:glow rad="215900">
                    <a:srgbClr val="000000"/>
                  </a:glow>
                </a:effectLst>
                <a:latin typeface="Arial"/>
                <a:cs typeface="Arial"/>
              </a:rPr>
              <a:t>创世记 6-19</a:t>
            </a:r>
          </a:p>
        </p:txBody>
      </p:sp>
      <p:sp>
        <p:nvSpPr>
          <p:cNvPr id="12298" name="Text Box 10"/>
          <p:cNvSpPr txBox="1">
            <a:spLocks noChangeArrowheads="1"/>
          </p:cNvSpPr>
          <p:nvPr/>
        </p:nvSpPr>
        <p:spPr bwMode="auto">
          <a:xfrm>
            <a:off x="5347188" y="4357894"/>
            <a:ext cx="288412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9pPr>
          </a:lstStyle>
          <a:p>
            <a:pPr eaLnBrk="1" hangingPunct="1"/>
            <a:r>
              <a:rPr lang="en-US" sz="4800" b="1" dirty="0">
                <a:solidFill>
                  <a:srgbClr val="EAEAEA"/>
                </a:solidFill>
                <a:effectLst>
                  <a:glow rad="215900">
                    <a:srgbClr val="000000"/>
                  </a:glow>
                </a:effectLst>
                <a:latin typeface="Arial"/>
                <a:cs typeface="Arial"/>
              </a:rPr>
              <a:t>创世记 20</a:t>
            </a:r>
          </a:p>
        </p:txBody>
      </p:sp>
      <p:sp>
        <p:nvSpPr>
          <p:cNvPr id="48140" name="Text Box 11"/>
          <p:cNvSpPr txBox="1">
            <a:spLocks noChangeArrowheads="1"/>
          </p:cNvSpPr>
          <p:nvPr/>
        </p:nvSpPr>
        <p:spPr bwMode="auto">
          <a:xfrm>
            <a:off x="7945438" y="-449748"/>
            <a:ext cx="2029469"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Times New Roman" charset="0"/>
                <a:ea typeface="SimSun" charset="0"/>
                <a:cs typeface="SimSun" charset="0"/>
              </a:defRPr>
            </a:lvl9pPr>
          </a:lstStyle>
          <a:p>
            <a:pPr eaLnBrk="1" hangingPunct="1"/>
            <a:r>
              <a:rPr lang="en-US" b="1" dirty="0">
                <a:solidFill>
                  <a:srgbClr val="EAEAEA"/>
                </a:solidFill>
                <a:effectLst>
                  <a:glow rad="215900">
                    <a:srgbClr val="000000"/>
                  </a:glow>
                </a:effectLst>
                <a:latin typeface="Arial"/>
                <a:cs typeface="Arial"/>
              </a:rPr>
              <a:t>OTS 638-639</a:t>
            </a:r>
          </a:p>
        </p:txBody>
      </p:sp>
      <p:sp>
        <p:nvSpPr>
          <p:cNvPr id="13" name="Text Box 10"/>
          <p:cNvSpPr txBox="1">
            <a:spLocks noChangeArrowheads="1"/>
          </p:cNvSpPr>
          <p:nvPr/>
        </p:nvSpPr>
        <p:spPr bwMode="auto">
          <a:xfrm>
            <a:off x="1534408" y="5892980"/>
            <a:ext cx="131358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800" b="1" dirty="0">
                <a:solidFill>
                  <a:srgbClr val="EAEAEA"/>
                </a:solidFill>
                <a:effectLst>
                  <a:glow rad="215900">
                    <a:srgbClr val="000000"/>
                  </a:glow>
                </a:effectLst>
                <a:latin typeface="Arial"/>
                <a:cs typeface="Arial"/>
              </a:rPr>
              <a:t>7 年</a:t>
            </a:r>
          </a:p>
        </p:txBody>
      </p:sp>
      <p:sp>
        <p:nvSpPr>
          <p:cNvPr id="14" name="Text Box 11"/>
          <p:cNvSpPr txBox="1">
            <a:spLocks noChangeArrowheads="1"/>
          </p:cNvSpPr>
          <p:nvPr/>
        </p:nvSpPr>
        <p:spPr bwMode="auto">
          <a:xfrm>
            <a:off x="5618946" y="5892980"/>
            <a:ext cx="234060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800" b="1" dirty="0">
                <a:solidFill>
                  <a:srgbClr val="EAEAEA"/>
                </a:solidFill>
                <a:effectLst>
                  <a:glow rad="215900">
                    <a:srgbClr val="000000"/>
                  </a:glow>
                </a:effectLst>
                <a:latin typeface="Arial"/>
                <a:cs typeface="Arial"/>
              </a:rPr>
              <a:t>1000 年</a:t>
            </a:r>
          </a:p>
        </p:txBody>
      </p:sp>
    </p:spTree>
    <p:extLst>
      <p:ext uri="{BB962C8B-B14F-4D97-AF65-F5344CB8AC3E}">
        <p14:creationId xmlns:p14="http://schemas.microsoft.com/office/powerpoint/2010/main" val="319455680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fill="hold" nodeType="clickEffect">
                                  <p:stCondLst>
                                    <p:cond delay="0"/>
                                  </p:stCondLst>
                                  <p:childTnLst>
                                    <p:set>
                                      <p:cBhvr additive="repl">
                                        <p:cTn id="6" dur="1" fill="hold">
                                          <p:stCondLst>
                                            <p:cond delay="0"/>
                                          </p:stCondLst>
                                        </p:cTn>
                                        <p:tgtEl>
                                          <p:spTgt spid="12292"/>
                                        </p:tgtEl>
                                        <p:attrNameLst>
                                          <p:attrName>style.visibility</p:attrName>
                                        </p:attrNameLst>
                                      </p:cBhvr>
                                      <p:to>
                                        <p:strVal val="visible"/>
                                      </p:to>
                                    </p:set>
                                    <p:anim calcmode="lin" valueType="num">
                                      <p:cBhvr additive="repl">
                                        <p:cTn id="7" dur="1000" fill="hold"/>
                                        <p:tgtEl>
                                          <p:spTgt spid="12292"/>
                                        </p:tgtEl>
                                        <p:attrNameLst>
                                          <p:attrName>ppt_w</p:attrName>
                                        </p:attrNameLst>
                                      </p:cBhvr>
                                      <p:tavLst>
                                        <p:tav tm="100000">
                                          <p:val>
                                            <p:fltVal val="0"/>
                                          </p:val>
                                        </p:tav>
                                        <p:tav>
                                          <p:val>
                                            <p:strVal val="#ppt_w"/>
                                          </p:val>
                                        </p:tav>
                                      </p:tavLst>
                                    </p:anim>
                                    <p:anim calcmode="lin" valueType="num">
                                      <p:cBhvr additive="repl">
                                        <p:cTn id="8" dur="1000" fill="hold"/>
                                        <p:tgtEl>
                                          <p:spTgt spid="12292"/>
                                        </p:tgtEl>
                                        <p:attrNameLst>
                                          <p:attrName>ppt_h</p:attrName>
                                        </p:attrNameLst>
                                      </p:cBhvr>
                                      <p:tavLst>
                                        <p:tav tm="100000">
                                          <p:val>
                                            <p:fltVal val="0"/>
                                          </p:val>
                                        </p:tav>
                                        <p:tav>
                                          <p:val>
                                            <p:strVal val="#ppt_h"/>
                                          </p:val>
                                        </p:tav>
                                      </p:tavLst>
                                    </p:anim>
                                    <p:anim calcmode="lin" valueType="num">
                                      <p:cBhvr additive="repl">
                                        <p:cTn id="9" dur="1000" fill="hold"/>
                                        <p:tgtEl>
                                          <p:spTgt spid="12292"/>
                                        </p:tgtEl>
                                        <p:attrNameLst>
                                          <p:attrName>ppt_x</p:attrName>
                                        </p:attrNameLst>
                                      </p:cBhvr>
                                      <p:tavLst>
                                        <p:tav tm="0" fmla="#ppt_x+(cos(-2*pi*(1-$))*-#ppt_x-sin(-2*pi*(1-$))*(1-#ppt_y))*(1-$)">
                                          <p:val>
                                            <p:fltVal val="0"/>
                                          </p:val>
                                        </p:tav>
                                        <p:tav tm="100000">
                                          <p:val>
                                            <p:fltVal val="1"/>
                                          </p:val>
                                        </p:tav>
                                      </p:tavLst>
                                    </p:anim>
                                    <p:anim calcmode="lin" valueType="num">
                                      <p:cBhvr additive="repl">
                                        <p:cTn id="10" dur="1000" fill="hold"/>
                                        <p:tgtEl>
                                          <p:spTgt spid="122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fill="hold" nodeType="clickEffect">
                                  <p:stCondLst>
                                    <p:cond delay="0"/>
                                  </p:stCondLst>
                                  <p:childTnLst>
                                    <p:set>
                                      <p:cBhvr additive="repl">
                                        <p:cTn id="14" dur="1" fill="hold">
                                          <p:stCondLst>
                                            <p:cond delay="0"/>
                                          </p:stCondLst>
                                        </p:cTn>
                                        <p:tgtEl>
                                          <p:spTgt spid="12294"/>
                                        </p:tgtEl>
                                        <p:attrNameLst>
                                          <p:attrName>style.visibility</p:attrName>
                                        </p:attrNameLst>
                                      </p:cBhvr>
                                      <p:to>
                                        <p:strVal val="visible"/>
                                      </p:to>
                                    </p:set>
                                    <p:anim calcmode="lin" valueType="num">
                                      <p:cBhvr additive="repl">
                                        <p:cTn id="15" dur="1000" fill="hold"/>
                                        <p:tgtEl>
                                          <p:spTgt spid="12294"/>
                                        </p:tgtEl>
                                        <p:attrNameLst>
                                          <p:attrName>ppt_w</p:attrName>
                                        </p:attrNameLst>
                                      </p:cBhvr>
                                      <p:tavLst>
                                        <p:tav tm="100000">
                                          <p:val>
                                            <p:fltVal val="0"/>
                                          </p:val>
                                        </p:tav>
                                        <p:tav>
                                          <p:val>
                                            <p:strVal val="#ppt_w"/>
                                          </p:val>
                                        </p:tav>
                                      </p:tavLst>
                                    </p:anim>
                                    <p:anim calcmode="lin" valueType="num">
                                      <p:cBhvr additive="repl">
                                        <p:cTn id="16" dur="1000" fill="hold"/>
                                        <p:tgtEl>
                                          <p:spTgt spid="12294"/>
                                        </p:tgtEl>
                                        <p:attrNameLst>
                                          <p:attrName>ppt_h</p:attrName>
                                        </p:attrNameLst>
                                      </p:cBhvr>
                                      <p:tavLst>
                                        <p:tav tm="100000">
                                          <p:val>
                                            <p:fltVal val="0"/>
                                          </p:val>
                                        </p:tav>
                                        <p:tav>
                                          <p:val>
                                            <p:strVal val="#ppt_h"/>
                                          </p:val>
                                        </p:tav>
                                      </p:tavLst>
                                    </p:anim>
                                    <p:anim calcmode="lin" valueType="num">
                                      <p:cBhvr additive="repl">
                                        <p:cTn id="17" dur="1000" fill="hold"/>
                                        <p:tgtEl>
                                          <p:spTgt spid="12294"/>
                                        </p:tgtEl>
                                        <p:attrNameLst>
                                          <p:attrName>ppt_x</p:attrName>
                                        </p:attrNameLst>
                                      </p:cBhvr>
                                      <p:tavLst>
                                        <p:tav tm="0" fmla="#ppt_x+(cos(-2*pi*(1-$))*-#ppt_x-sin(-2*pi*(1-$))*(1-#ppt_y))*(1-$)">
                                          <p:val>
                                            <p:fltVal val="0"/>
                                          </p:val>
                                        </p:tav>
                                        <p:tav tm="100000">
                                          <p:val>
                                            <p:fltVal val="1"/>
                                          </p:val>
                                        </p:tav>
                                      </p:tavLst>
                                    </p:anim>
                                    <p:anim calcmode="lin" valueType="num">
                                      <p:cBhvr additive="repl">
                                        <p:cTn id="18" dur="1000" fill="hold"/>
                                        <p:tgtEl>
                                          <p:spTgt spid="122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fill="hold" nodeType="clickEffect">
                                  <p:stCondLst>
                                    <p:cond delay="0"/>
                                  </p:stCondLst>
                                  <p:childTnLst>
                                    <p:set>
                                      <p:cBhvr additive="repl">
                                        <p:cTn id="22" dur="1" fill="hold">
                                          <p:stCondLst>
                                            <p:cond delay="0"/>
                                          </p:stCondLst>
                                        </p:cTn>
                                        <p:tgtEl>
                                          <p:spTgt spid="12290"/>
                                        </p:tgtEl>
                                        <p:attrNameLst>
                                          <p:attrName>style.visibility</p:attrName>
                                        </p:attrNameLst>
                                      </p:cBhvr>
                                      <p:to>
                                        <p:strVal val="visible"/>
                                      </p:to>
                                    </p:set>
                                    <p:anim calcmode="lin" valueType="num">
                                      <p:cBhvr additive="repl">
                                        <p:cTn id="23" dur="1000" fill="hold"/>
                                        <p:tgtEl>
                                          <p:spTgt spid="12290"/>
                                        </p:tgtEl>
                                        <p:attrNameLst>
                                          <p:attrName>ppt_w</p:attrName>
                                        </p:attrNameLst>
                                      </p:cBhvr>
                                      <p:tavLst>
                                        <p:tav tm="100000">
                                          <p:val>
                                            <p:fltVal val="0"/>
                                          </p:val>
                                        </p:tav>
                                        <p:tav>
                                          <p:val>
                                            <p:strVal val="#ppt_w"/>
                                          </p:val>
                                        </p:tav>
                                      </p:tavLst>
                                    </p:anim>
                                    <p:anim calcmode="lin" valueType="num">
                                      <p:cBhvr additive="repl">
                                        <p:cTn id="24" dur="1000" fill="hold"/>
                                        <p:tgtEl>
                                          <p:spTgt spid="12290"/>
                                        </p:tgtEl>
                                        <p:attrNameLst>
                                          <p:attrName>ppt_h</p:attrName>
                                        </p:attrNameLst>
                                      </p:cBhvr>
                                      <p:tavLst>
                                        <p:tav tm="100000">
                                          <p:val>
                                            <p:fltVal val="0"/>
                                          </p:val>
                                        </p:tav>
                                        <p:tav>
                                          <p:val>
                                            <p:strVal val="#ppt_h"/>
                                          </p:val>
                                        </p:tav>
                                      </p:tavLst>
                                    </p:anim>
                                    <p:anim calcmode="lin" valueType="num">
                                      <p:cBhvr additive="repl">
                                        <p:cTn id="25" dur="1000" fill="hold"/>
                                        <p:tgtEl>
                                          <p:spTgt spid="12290"/>
                                        </p:tgtEl>
                                        <p:attrNameLst>
                                          <p:attrName>ppt_x</p:attrName>
                                        </p:attrNameLst>
                                      </p:cBhvr>
                                      <p:tavLst>
                                        <p:tav tm="0" fmla="#ppt_x+(cos(-2*pi*(1-$))*-#ppt_x-sin(-2*pi*(1-$))*(1-#ppt_y))*(1-$)">
                                          <p:val>
                                            <p:fltVal val="0"/>
                                          </p:val>
                                        </p:tav>
                                        <p:tav tm="100000">
                                          <p:val>
                                            <p:fltVal val="1"/>
                                          </p:val>
                                        </p:tav>
                                      </p:tavLst>
                                    </p:anim>
                                    <p:anim calcmode="lin" valueType="num">
                                      <p:cBhvr additive="repl">
                                        <p:cTn id="26" dur="1000" fill="hold"/>
                                        <p:tgtEl>
                                          <p:spTgt spid="12290"/>
                                        </p:tgtEl>
                                        <p:attrNameLst>
                                          <p:attrName>ppt_y</p:attrName>
                                        </p:attrNameLst>
                                      </p:cBhvr>
                                      <p:tavLst>
                                        <p:tav tm="0" fmla="#ppt_y+(sin(-2*pi*(1-$))*-#ppt_x+cos(-2*pi*(1-$))*(1-#ppt_y))*(1-$)">
                                          <p:val>
                                            <p:fltVal val="0"/>
                                          </p:val>
                                        </p:tav>
                                        <p:tav tm="100000">
                                          <p:val>
                                            <p:fltVal val="1"/>
                                          </p:val>
                                        </p:tav>
                                      </p:tavLst>
                                    </p:anim>
                                  </p:childTnLst>
                                </p:cTn>
                              </p:par>
                              <p:par>
                                <p:cTn id="27" presetID="15" presetClass="entr" fill="hold" nodeType="withEffect">
                                  <p:stCondLst>
                                    <p:cond delay="0"/>
                                  </p:stCondLst>
                                  <p:childTnLst>
                                    <p:set>
                                      <p:cBhvr additive="repl">
                                        <p:cTn id="28" dur="1" fill="hold">
                                          <p:stCondLst>
                                            <p:cond delay="0"/>
                                          </p:stCondLst>
                                        </p:cTn>
                                        <p:tgtEl>
                                          <p:spTgt spid="12293"/>
                                        </p:tgtEl>
                                        <p:attrNameLst>
                                          <p:attrName>style.visibility</p:attrName>
                                        </p:attrNameLst>
                                      </p:cBhvr>
                                      <p:to>
                                        <p:strVal val="visible"/>
                                      </p:to>
                                    </p:set>
                                    <p:anim calcmode="lin" valueType="num">
                                      <p:cBhvr additive="repl">
                                        <p:cTn id="29" dur="1000" fill="hold"/>
                                        <p:tgtEl>
                                          <p:spTgt spid="12293"/>
                                        </p:tgtEl>
                                        <p:attrNameLst>
                                          <p:attrName>ppt_w</p:attrName>
                                        </p:attrNameLst>
                                      </p:cBhvr>
                                      <p:tavLst>
                                        <p:tav tm="100000">
                                          <p:val>
                                            <p:fltVal val="0"/>
                                          </p:val>
                                        </p:tav>
                                        <p:tav>
                                          <p:val>
                                            <p:strVal val="#ppt_w"/>
                                          </p:val>
                                        </p:tav>
                                      </p:tavLst>
                                    </p:anim>
                                    <p:anim calcmode="lin" valueType="num">
                                      <p:cBhvr additive="repl">
                                        <p:cTn id="30" dur="1000" fill="hold"/>
                                        <p:tgtEl>
                                          <p:spTgt spid="12293"/>
                                        </p:tgtEl>
                                        <p:attrNameLst>
                                          <p:attrName>ppt_h</p:attrName>
                                        </p:attrNameLst>
                                      </p:cBhvr>
                                      <p:tavLst>
                                        <p:tav tm="100000">
                                          <p:val>
                                            <p:fltVal val="0"/>
                                          </p:val>
                                        </p:tav>
                                        <p:tav>
                                          <p:val>
                                            <p:strVal val="#ppt_h"/>
                                          </p:val>
                                        </p:tav>
                                      </p:tavLst>
                                    </p:anim>
                                    <p:anim calcmode="lin" valueType="num">
                                      <p:cBhvr additive="repl">
                                        <p:cTn id="31" dur="1000" fill="hold"/>
                                        <p:tgtEl>
                                          <p:spTgt spid="12293"/>
                                        </p:tgtEl>
                                        <p:attrNameLst>
                                          <p:attrName>ppt_x</p:attrName>
                                        </p:attrNameLst>
                                      </p:cBhvr>
                                      <p:tavLst>
                                        <p:tav tm="0" fmla="#ppt_x+(cos(-2*pi*(1-$))*-#ppt_x-sin(-2*pi*(1-$))*(1-#ppt_y))*(1-$)">
                                          <p:val>
                                            <p:fltVal val="0"/>
                                          </p:val>
                                        </p:tav>
                                        <p:tav tm="100000">
                                          <p:val>
                                            <p:fltVal val="1"/>
                                          </p:val>
                                        </p:tav>
                                      </p:tavLst>
                                    </p:anim>
                                    <p:anim calcmode="lin" valueType="num">
                                      <p:cBhvr additive="repl">
                                        <p:cTn id="32" dur="1000" fill="hold"/>
                                        <p:tgtEl>
                                          <p:spTgt spid="122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fill="hold" nodeType="clickEffect">
                                  <p:stCondLst>
                                    <p:cond delay="0"/>
                                  </p:stCondLst>
                                  <p:childTnLst>
                                    <p:set>
                                      <p:cBhvr additive="repl">
                                        <p:cTn id="36" dur="1" fill="hold">
                                          <p:stCondLst>
                                            <p:cond delay="0"/>
                                          </p:stCondLst>
                                        </p:cTn>
                                        <p:tgtEl>
                                          <p:spTgt spid="12295"/>
                                        </p:tgtEl>
                                        <p:attrNameLst>
                                          <p:attrName>style.visibility</p:attrName>
                                        </p:attrNameLst>
                                      </p:cBhvr>
                                      <p:to>
                                        <p:strVal val="visible"/>
                                      </p:to>
                                    </p:set>
                                    <p:anim calcmode="lin" valueType="num">
                                      <p:cBhvr additive="repl">
                                        <p:cTn id="37" dur="1000" fill="hold"/>
                                        <p:tgtEl>
                                          <p:spTgt spid="12295"/>
                                        </p:tgtEl>
                                        <p:attrNameLst>
                                          <p:attrName>ppt_w</p:attrName>
                                        </p:attrNameLst>
                                      </p:cBhvr>
                                      <p:tavLst>
                                        <p:tav tm="100000">
                                          <p:val>
                                            <p:fltVal val="0"/>
                                          </p:val>
                                        </p:tav>
                                        <p:tav>
                                          <p:val>
                                            <p:strVal val="#ppt_w"/>
                                          </p:val>
                                        </p:tav>
                                      </p:tavLst>
                                    </p:anim>
                                    <p:anim calcmode="lin" valueType="num">
                                      <p:cBhvr additive="repl">
                                        <p:cTn id="38" dur="1000" fill="hold"/>
                                        <p:tgtEl>
                                          <p:spTgt spid="12295"/>
                                        </p:tgtEl>
                                        <p:attrNameLst>
                                          <p:attrName>ppt_h</p:attrName>
                                        </p:attrNameLst>
                                      </p:cBhvr>
                                      <p:tavLst>
                                        <p:tav tm="100000">
                                          <p:val>
                                            <p:fltVal val="0"/>
                                          </p:val>
                                        </p:tav>
                                        <p:tav>
                                          <p:val>
                                            <p:strVal val="#ppt_h"/>
                                          </p:val>
                                        </p:tav>
                                      </p:tavLst>
                                    </p:anim>
                                    <p:anim calcmode="lin" valueType="num">
                                      <p:cBhvr additive="repl">
                                        <p:cTn id="39" dur="1000" fill="hold"/>
                                        <p:tgtEl>
                                          <p:spTgt spid="12295"/>
                                        </p:tgtEl>
                                        <p:attrNameLst>
                                          <p:attrName>ppt_x</p:attrName>
                                        </p:attrNameLst>
                                      </p:cBhvr>
                                      <p:tavLst>
                                        <p:tav tm="0" fmla="#ppt_x+(cos(-2*pi*(1-$))*-#ppt_x-sin(-2*pi*(1-$))*(1-#ppt_y))*(1-$)">
                                          <p:val>
                                            <p:fltVal val="0"/>
                                          </p:val>
                                        </p:tav>
                                        <p:tav tm="100000">
                                          <p:val>
                                            <p:fltVal val="1"/>
                                          </p:val>
                                        </p:tav>
                                      </p:tavLst>
                                    </p:anim>
                                    <p:anim calcmode="lin" valueType="num">
                                      <p:cBhvr additive="repl">
                                        <p:cTn id="40" dur="1000" fill="hold"/>
                                        <p:tgtEl>
                                          <p:spTgt spid="122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fill="hold" nodeType="clickEffect">
                                  <p:stCondLst>
                                    <p:cond delay="0"/>
                                  </p:stCondLst>
                                  <p:childTnLst>
                                    <p:set>
                                      <p:cBhvr additive="repl">
                                        <p:cTn id="44" dur="1" fill="hold">
                                          <p:stCondLst>
                                            <p:cond delay="0"/>
                                          </p:stCondLst>
                                        </p:cTn>
                                        <p:tgtEl>
                                          <p:spTgt spid="12296"/>
                                        </p:tgtEl>
                                        <p:attrNameLst>
                                          <p:attrName>style.visibility</p:attrName>
                                        </p:attrNameLst>
                                      </p:cBhvr>
                                      <p:to>
                                        <p:strVal val="visible"/>
                                      </p:to>
                                    </p:set>
                                    <p:anim calcmode="lin" valueType="num">
                                      <p:cBhvr additive="repl">
                                        <p:cTn id="45" dur="1000" fill="hold"/>
                                        <p:tgtEl>
                                          <p:spTgt spid="12296"/>
                                        </p:tgtEl>
                                        <p:attrNameLst>
                                          <p:attrName>ppt_w</p:attrName>
                                        </p:attrNameLst>
                                      </p:cBhvr>
                                      <p:tavLst>
                                        <p:tav tm="100000">
                                          <p:val>
                                            <p:fltVal val="0"/>
                                          </p:val>
                                        </p:tav>
                                        <p:tav>
                                          <p:val>
                                            <p:strVal val="#ppt_w"/>
                                          </p:val>
                                        </p:tav>
                                      </p:tavLst>
                                    </p:anim>
                                    <p:anim calcmode="lin" valueType="num">
                                      <p:cBhvr additive="repl">
                                        <p:cTn id="46" dur="1000" fill="hold"/>
                                        <p:tgtEl>
                                          <p:spTgt spid="12296"/>
                                        </p:tgtEl>
                                        <p:attrNameLst>
                                          <p:attrName>ppt_h</p:attrName>
                                        </p:attrNameLst>
                                      </p:cBhvr>
                                      <p:tavLst>
                                        <p:tav tm="100000">
                                          <p:val>
                                            <p:fltVal val="0"/>
                                          </p:val>
                                        </p:tav>
                                        <p:tav>
                                          <p:val>
                                            <p:strVal val="#ppt_h"/>
                                          </p:val>
                                        </p:tav>
                                      </p:tavLst>
                                    </p:anim>
                                    <p:anim calcmode="lin" valueType="num">
                                      <p:cBhvr additive="repl">
                                        <p:cTn id="47" dur="1000" fill="hold"/>
                                        <p:tgtEl>
                                          <p:spTgt spid="12296"/>
                                        </p:tgtEl>
                                        <p:attrNameLst>
                                          <p:attrName>ppt_x</p:attrName>
                                        </p:attrNameLst>
                                      </p:cBhvr>
                                      <p:tavLst>
                                        <p:tav tm="0" fmla="#ppt_x+(cos(-2*pi*(1-$))*-#ppt_x-sin(-2*pi*(1-$))*(1-#ppt_y))*(1-$)">
                                          <p:val>
                                            <p:fltVal val="0"/>
                                          </p:val>
                                        </p:tav>
                                        <p:tav tm="100000">
                                          <p:val>
                                            <p:fltVal val="1"/>
                                          </p:val>
                                        </p:tav>
                                      </p:tavLst>
                                    </p:anim>
                                    <p:anim calcmode="lin" valueType="num">
                                      <p:cBhvr additive="repl">
                                        <p:cTn id="48" dur="1000" fill="hold"/>
                                        <p:tgtEl>
                                          <p:spTgt spid="122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fill="hold" nodeType="clickEffect">
                                  <p:stCondLst>
                                    <p:cond delay="0"/>
                                  </p:stCondLst>
                                  <p:childTnLst>
                                    <p:set>
                                      <p:cBhvr additive="repl">
                                        <p:cTn id="52" dur="1" fill="hold">
                                          <p:stCondLst>
                                            <p:cond delay="0"/>
                                          </p:stCondLst>
                                        </p:cTn>
                                        <p:tgtEl>
                                          <p:spTgt spid="12297"/>
                                        </p:tgtEl>
                                        <p:attrNameLst>
                                          <p:attrName>style.visibility</p:attrName>
                                        </p:attrNameLst>
                                      </p:cBhvr>
                                      <p:to>
                                        <p:strVal val="visible"/>
                                      </p:to>
                                    </p:set>
                                    <p:anim calcmode="lin" valueType="num">
                                      <p:cBhvr additive="repl">
                                        <p:cTn id="53" dur="1000" fill="hold"/>
                                        <p:tgtEl>
                                          <p:spTgt spid="12297"/>
                                        </p:tgtEl>
                                        <p:attrNameLst>
                                          <p:attrName>ppt_w</p:attrName>
                                        </p:attrNameLst>
                                      </p:cBhvr>
                                      <p:tavLst>
                                        <p:tav tm="100000">
                                          <p:val>
                                            <p:fltVal val="0"/>
                                          </p:val>
                                        </p:tav>
                                        <p:tav>
                                          <p:val>
                                            <p:strVal val="#ppt_w"/>
                                          </p:val>
                                        </p:tav>
                                      </p:tavLst>
                                    </p:anim>
                                    <p:anim calcmode="lin" valueType="num">
                                      <p:cBhvr additive="repl">
                                        <p:cTn id="54" dur="1000" fill="hold"/>
                                        <p:tgtEl>
                                          <p:spTgt spid="12297"/>
                                        </p:tgtEl>
                                        <p:attrNameLst>
                                          <p:attrName>ppt_h</p:attrName>
                                        </p:attrNameLst>
                                      </p:cBhvr>
                                      <p:tavLst>
                                        <p:tav tm="100000">
                                          <p:val>
                                            <p:fltVal val="0"/>
                                          </p:val>
                                        </p:tav>
                                        <p:tav>
                                          <p:val>
                                            <p:strVal val="#ppt_h"/>
                                          </p:val>
                                        </p:tav>
                                      </p:tavLst>
                                    </p:anim>
                                    <p:anim calcmode="lin" valueType="num">
                                      <p:cBhvr additive="repl">
                                        <p:cTn id="55" dur="1000" fill="hold"/>
                                        <p:tgtEl>
                                          <p:spTgt spid="12297"/>
                                        </p:tgtEl>
                                        <p:attrNameLst>
                                          <p:attrName>ppt_x</p:attrName>
                                        </p:attrNameLst>
                                      </p:cBhvr>
                                      <p:tavLst>
                                        <p:tav tm="0" fmla="#ppt_x+(cos(-2*pi*(1-$))*-#ppt_x-sin(-2*pi*(1-$))*(1-#ppt_y))*(1-$)">
                                          <p:val>
                                            <p:fltVal val="0"/>
                                          </p:val>
                                        </p:tav>
                                        <p:tav tm="100000">
                                          <p:val>
                                            <p:fltVal val="1"/>
                                          </p:val>
                                        </p:tav>
                                      </p:tavLst>
                                    </p:anim>
                                    <p:anim calcmode="lin" valueType="num">
                                      <p:cBhvr additive="repl">
                                        <p:cTn id="56" dur="1000" fill="hold"/>
                                        <p:tgtEl>
                                          <p:spTgt spid="122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fill="hold" nodeType="clickEffect">
                                  <p:stCondLst>
                                    <p:cond delay="0"/>
                                  </p:stCondLst>
                                  <p:childTnLst>
                                    <p:set>
                                      <p:cBhvr additive="repl">
                                        <p:cTn id="60" dur="1" fill="hold">
                                          <p:stCondLst>
                                            <p:cond delay="0"/>
                                          </p:stCondLst>
                                        </p:cTn>
                                        <p:tgtEl>
                                          <p:spTgt spid="12298"/>
                                        </p:tgtEl>
                                        <p:attrNameLst>
                                          <p:attrName>style.visibility</p:attrName>
                                        </p:attrNameLst>
                                      </p:cBhvr>
                                      <p:to>
                                        <p:strVal val="visible"/>
                                      </p:to>
                                    </p:set>
                                    <p:anim calcmode="lin" valueType="num">
                                      <p:cBhvr additive="repl">
                                        <p:cTn id="61" dur="1000" fill="hold"/>
                                        <p:tgtEl>
                                          <p:spTgt spid="12298"/>
                                        </p:tgtEl>
                                        <p:attrNameLst>
                                          <p:attrName>ppt_w</p:attrName>
                                        </p:attrNameLst>
                                      </p:cBhvr>
                                      <p:tavLst>
                                        <p:tav tm="100000">
                                          <p:val>
                                            <p:fltVal val="0"/>
                                          </p:val>
                                        </p:tav>
                                        <p:tav>
                                          <p:val>
                                            <p:strVal val="#ppt_w"/>
                                          </p:val>
                                        </p:tav>
                                      </p:tavLst>
                                    </p:anim>
                                    <p:anim calcmode="lin" valueType="num">
                                      <p:cBhvr additive="repl">
                                        <p:cTn id="62" dur="1000" fill="hold"/>
                                        <p:tgtEl>
                                          <p:spTgt spid="12298"/>
                                        </p:tgtEl>
                                        <p:attrNameLst>
                                          <p:attrName>ppt_h</p:attrName>
                                        </p:attrNameLst>
                                      </p:cBhvr>
                                      <p:tavLst>
                                        <p:tav tm="100000">
                                          <p:val>
                                            <p:fltVal val="0"/>
                                          </p:val>
                                        </p:tav>
                                        <p:tav>
                                          <p:val>
                                            <p:strVal val="#ppt_h"/>
                                          </p:val>
                                        </p:tav>
                                      </p:tavLst>
                                    </p:anim>
                                    <p:anim calcmode="lin" valueType="num">
                                      <p:cBhvr additive="repl">
                                        <p:cTn id="63" dur="1000" fill="hold"/>
                                        <p:tgtEl>
                                          <p:spTgt spid="12298"/>
                                        </p:tgtEl>
                                        <p:attrNameLst>
                                          <p:attrName>ppt_x</p:attrName>
                                        </p:attrNameLst>
                                      </p:cBhvr>
                                      <p:tavLst>
                                        <p:tav tm="0" fmla="#ppt_x+(cos(-2*pi*(1-$))*-#ppt_x-sin(-2*pi*(1-$))*(1-#ppt_y))*(1-$)">
                                          <p:val>
                                            <p:fltVal val="0"/>
                                          </p:val>
                                        </p:tav>
                                        <p:tav tm="100000">
                                          <p:val>
                                            <p:fltVal val="1"/>
                                          </p:val>
                                        </p:tav>
                                      </p:tavLst>
                                    </p:anim>
                                    <p:anim calcmode="lin" valueType="num">
                                      <p:cBhvr additive="repl">
                                        <p:cTn id="64" dur="1000" fill="hold"/>
                                        <p:tgtEl>
                                          <p:spTgt spid="122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p:stCondLst>
                        <p:cond delay="indefinite"/>
                      </p:stCondLst>
                      <p:childTnLst>
                        <p:par>
                          <p:cTn id="66" fill="hold">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p:stCondLst>
                        <p:cond delay="indefinite"/>
                      </p:stCondLst>
                      <p:childTnLst>
                        <p:par>
                          <p:cTn id="74" fill="hold">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60835" name="Rectangle 2"/>
          <p:cNvSpPr>
            <a:spLocks noGrp="1" noChangeArrowheads="1"/>
          </p:cNvSpPr>
          <p:nvPr>
            <p:ph type="ctrTitle"/>
          </p:nvPr>
        </p:nvSpPr>
        <p:spPr>
          <a:xfrm>
            <a:off x="0" y="0"/>
            <a:ext cx="4510820" cy="1773238"/>
          </a:xfrm>
        </p:spPr>
        <p:txBody>
          <a:bodyPr/>
          <a:lstStyle/>
          <a:p>
            <a:r>
              <a:rPr lang="zh-TW" altLang="en-US" sz="4000" b="1" dirty="0">
                <a:effectLst>
                  <a:glow rad="101600">
                    <a:schemeClr val="tx1">
                      <a:alpha val="75000"/>
                    </a:schemeClr>
                  </a:glow>
                </a:effectLst>
                <a:latin typeface="Arial" charset="0"/>
                <a:ea typeface="ＭＳ Ｐゴシック" charset="0"/>
              </a:rPr>
              <a:t>基 督 在 燈 台 中  </a:t>
            </a:r>
            <a:r>
              <a:rPr lang="en-US" altLang="zh-TW" sz="4000" b="1" dirty="0">
                <a:effectLst>
                  <a:glow rad="101600">
                    <a:schemeClr val="tx1">
                      <a:alpha val="75000"/>
                    </a:schemeClr>
                  </a:glow>
                </a:effectLst>
                <a:latin typeface="Arial" charset="0"/>
                <a:ea typeface="ＭＳ Ｐゴシック" charset="0"/>
              </a:rPr>
              <a:t>(</a:t>
            </a:r>
            <a:r>
              <a:rPr lang="zh-TW" altLang="en-US" sz="4000" b="1" dirty="0">
                <a:effectLst>
                  <a:glow rad="101600">
                    <a:schemeClr val="tx1">
                      <a:alpha val="75000"/>
                    </a:schemeClr>
                  </a:glow>
                </a:effectLst>
                <a:latin typeface="Arial" charset="0"/>
                <a:ea typeface="ＭＳ Ｐゴシック" charset="0"/>
              </a:rPr>
              <a:t>启 示 录 </a:t>
            </a:r>
            <a:r>
              <a:rPr lang="en-US" altLang="zh-TW" sz="4000" b="1" dirty="0">
                <a:effectLst>
                  <a:glow rad="101600">
                    <a:schemeClr val="tx1">
                      <a:alpha val="75000"/>
                    </a:schemeClr>
                  </a:glow>
                </a:effectLst>
                <a:latin typeface="Arial" charset="0"/>
                <a:ea typeface="ＭＳ Ｐゴシック" charset="0"/>
              </a:rPr>
              <a:t>1 </a:t>
            </a:r>
            <a:r>
              <a:rPr lang="zh-TW" altLang="en-US" sz="4000" b="1" dirty="0">
                <a:effectLst>
                  <a:glow rad="101600">
                    <a:schemeClr val="tx1">
                      <a:alpha val="75000"/>
                    </a:schemeClr>
                  </a:glow>
                </a:effectLst>
                <a:latin typeface="Arial" charset="0"/>
                <a:ea typeface="ＭＳ Ｐゴシック" charset="0"/>
              </a:rPr>
              <a:t>章 </a:t>
            </a:r>
            <a:r>
              <a:rPr lang="en-US" altLang="zh-TW" sz="4000" b="1" dirty="0">
                <a:effectLst>
                  <a:glow rad="101600">
                    <a:schemeClr val="tx1">
                      <a:alpha val="75000"/>
                    </a:schemeClr>
                  </a:glow>
                </a:effectLst>
                <a:latin typeface="Arial" charset="0"/>
                <a:ea typeface="ＭＳ Ｐゴシック" charset="0"/>
              </a:rPr>
              <a:t>)</a:t>
            </a:r>
            <a:endParaRPr lang="en-US" sz="4000" b="1" dirty="0">
              <a:effectLst>
                <a:glow rad="101600">
                  <a:schemeClr val="tx1">
                    <a:alpha val="75000"/>
                  </a:schemeClr>
                </a:glow>
              </a:effectLst>
              <a:latin typeface="Arial" charset="0"/>
              <a:ea typeface="ＭＳ Ｐゴシック" charset="0"/>
            </a:endParaRP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343</a:t>
            </a:r>
          </a:p>
        </p:txBody>
      </p:sp>
    </p:spTree>
    <p:extLst>
      <p:ext uri="{BB962C8B-B14F-4D97-AF65-F5344CB8AC3E}">
        <p14:creationId xmlns:p14="http://schemas.microsoft.com/office/powerpoint/2010/main" val="4515168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95234" name="Picture 2" descr="02b John Turn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78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2" name="Rectangle 2"/>
          <p:cNvSpPr>
            <a:spLocks noGrp="1" noChangeArrowheads="1"/>
          </p:cNvSpPr>
          <p:nvPr>
            <p:ph type="ctrTitle"/>
          </p:nvPr>
        </p:nvSpPr>
        <p:spPr>
          <a:xfrm>
            <a:off x="4849813" y="195377"/>
            <a:ext cx="4114800" cy="6408615"/>
          </a:xfrm>
        </p:spPr>
        <p:txBody>
          <a:bodyPr/>
          <a:lstStyle/>
          <a:p>
            <a:pPr>
              <a:defRPr/>
            </a:pPr>
            <a:r>
              <a:rPr lang="en-US" sz="4000" b="1" dirty="0">
                <a:effectLst>
                  <a:outerShdw blurRad="38100" dist="38100" dir="2700000" algn="tl">
                    <a:srgbClr val="000000">
                      <a:alpha val="43137"/>
                    </a:srgbClr>
                  </a:outerShdw>
                </a:effectLst>
                <a:latin typeface="Arial" charset="0"/>
                <a:ea typeface="ＭＳ Ｐゴシック" charset="0"/>
              </a:rPr>
              <a:t>"</a:t>
            </a:r>
            <a:r>
              <a:rPr lang="zh-TW" altLang="en-US" sz="4000" b="1" dirty="0">
                <a:effectLst>
                  <a:outerShdw blurRad="38100" dist="38100" dir="2700000" algn="tl">
                    <a:srgbClr val="000000">
                      <a:alpha val="43137"/>
                    </a:srgbClr>
                  </a:outerShdw>
                </a:effectLst>
                <a:latin typeface="Arial" charset="0"/>
                <a:ea typeface="ＭＳ Ｐゴシック" charset="0"/>
              </a:rPr>
              <a:t>有一个主日，我在灵里，听见在我后边有一个大声音，好像号筒的响声</a:t>
            </a:r>
            <a:r>
              <a:rPr lang="en-US" sz="4000" b="1" dirty="0">
                <a:effectLst>
                  <a:outerShdw blurRad="38100" dist="38100" dir="2700000" algn="tl">
                    <a:srgbClr val="000000">
                      <a:alpha val="43137"/>
                    </a:srgbClr>
                  </a:outerShdw>
                </a:effectLst>
                <a:latin typeface="Arial" charset="0"/>
                <a:ea typeface="ＭＳ Ｐゴシック" charset="0"/>
              </a:rPr>
              <a:t>" </a:t>
            </a:r>
            <a:br>
              <a:rPr lang="en-US" sz="4000" b="1" dirty="0">
                <a:effectLst>
                  <a:outerShdw blurRad="38100" dist="38100" dir="2700000" algn="tl">
                    <a:srgbClr val="000000">
                      <a:alpha val="43137"/>
                    </a:srgbClr>
                  </a:outerShdw>
                </a:effectLst>
                <a:latin typeface="Arial" charset="0"/>
                <a:ea typeface="ＭＳ Ｐゴシック" charset="0"/>
              </a:rPr>
            </a:br>
            <a:r>
              <a:rPr lang="en-US" sz="4000" b="1" dirty="0">
                <a:effectLst>
                  <a:outerShdw blurRad="38100" dist="38100" dir="2700000" algn="tl">
                    <a:srgbClr val="000000">
                      <a:alpha val="43137"/>
                    </a:srgbClr>
                  </a:outerShdw>
                </a:effectLst>
                <a:latin typeface="Arial" charset="0"/>
                <a:ea typeface="ＭＳ Ｐゴシック" charset="0"/>
              </a:rPr>
              <a:t>(1:10 </a:t>
            </a:r>
            <a:r>
              <a:rPr lang="en-US" sz="3600" b="1" dirty="0">
                <a:effectLst>
                  <a:outerShdw blurRad="38100" dist="38100" dir="2700000" algn="tl">
                    <a:srgbClr val="000000">
                      <a:alpha val="43137"/>
                    </a:srgbClr>
                  </a:outerShdw>
                </a:effectLst>
                <a:latin typeface="Arial" charset="0"/>
                <a:ea typeface="ＭＳ Ｐゴシック" charset="0"/>
              </a:rPr>
              <a:t>CNV</a:t>
            </a:r>
            <a:r>
              <a:rPr lang="en-US" sz="4000" b="1" dirty="0">
                <a:effectLst>
                  <a:outerShdw blurRad="38100" dist="38100" dir="2700000" algn="tl">
                    <a:srgbClr val="000000">
                      <a:alpha val="43137"/>
                    </a:srgbClr>
                  </a:outerShdw>
                </a:effectLst>
                <a:latin typeface="Arial" charset="0"/>
                <a:ea typeface="ＭＳ Ｐゴシック" charset="0"/>
              </a:rPr>
              <a:t>). </a:t>
            </a:r>
          </a:p>
        </p:txBody>
      </p:sp>
    </p:spTree>
    <p:extLst>
      <p:ext uri="{BB962C8B-B14F-4D97-AF65-F5344CB8AC3E}">
        <p14:creationId xmlns:p14="http://schemas.microsoft.com/office/powerpoint/2010/main" val="14183380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793" name="Picture 3" descr="Rev 1 John Writes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3794" name="TextBox 4"/>
          <p:cNvSpPr txBox="1">
            <a:spLocks noChangeArrowheads="1"/>
          </p:cNvSpPr>
          <p:nvPr/>
        </p:nvSpPr>
        <p:spPr bwMode="auto">
          <a:xfrm>
            <a:off x="1692275" y="5589588"/>
            <a:ext cx="1938338"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5400" b="1">
                <a:solidFill>
                  <a:srgbClr val="000000"/>
                </a:solidFill>
                <a:latin typeface="Bwgrki" charset="0"/>
                <a:cs typeface="Bwgrki" charset="0"/>
              </a:rPr>
              <a:t>ei=don</a:t>
            </a:r>
            <a:endParaRPr lang="en-US" sz="3600" b="1">
              <a:solidFill>
                <a:srgbClr val="000000"/>
              </a:solidFill>
            </a:endParaRPr>
          </a:p>
        </p:txBody>
      </p:sp>
      <p:pic>
        <p:nvPicPr>
          <p:cNvPr id="673795" name="Picture 5" descr="REv 1v12 And I sa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9144000" cy="6843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348038" y="209550"/>
            <a:ext cx="4572000" cy="1490663"/>
          </a:xfrm>
        </p:spPr>
        <p:txBody>
          <a:bodyPr/>
          <a:lstStyle/>
          <a:p>
            <a:r>
              <a:rPr lang="en-US" b="1" dirty="0">
                <a:latin typeface="Arial" charset="0"/>
                <a:ea typeface="ＭＳ Ｐゴシック" charset="0"/>
              </a:rPr>
              <a:t>“</a:t>
            </a:r>
            <a:r>
              <a:rPr lang="zh-CN" altLang="en-US" b="1" dirty="0">
                <a:latin typeface="Arial" charset="0"/>
                <a:ea typeface="ＭＳ Ｐゴシック" charset="0"/>
              </a:rPr>
              <a:t>我看见</a:t>
            </a:r>
            <a:r>
              <a:rPr lang="en-US" b="1" dirty="0">
                <a:latin typeface="Arial" charset="0"/>
                <a:ea typeface="ＭＳ Ｐゴシック" charset="0"/>
              </a:rPr>
              <a:t>…" </a:t>
            </a:r>
            <a:br>
              <a:rPr lang="en-US" b="1" dirty="0">
                <a:latin typeface="Arial" charset="0"/>
                <a:ea typeface="ＭＳ Ｐゴシック" charset="0"/>
              </a:rPr>
            </a:br>
            <a:r>
              <a:rPr lang="en-US" b="1" dirty="0">
                <a:latin typeface="Arial" charset="0"/>
                <a:ea typeface="ＭＳ Ｐゴシック" charset="0"/>
              </a:rPr>
              <a:t>(1:12)</a:t>
            </a:r>
          </a:p>
        </p:txBody>
      </p:sp>
      <p:sp>
        <p:nvSpPr>
          <p:cNvPr id="3" name="Title 1"/>
          <p:cNvSpPr txBox="1">
            <a:spLocks/>
          </p:cNvSpPr>
          <p:nvPr/>
        </p:nvSpPr>
        <p:spPr bwMode="auto">
          <a:xfrm>
            <a:off x="5292725" y="1773238"/>
            <a:ext cx="3779838" cy="338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sz="4000" b="1" dirty="0">
                <a:solidFill>
                  <a:srgbClr val="FFFFFF"/>
                </a:solidFill>
                <a:latin typeface="Arial" charset="0"/>
                <a:cs typeface="Arial" charset="0"/>
              </a:rPr>
              <a:t>这个短语在</a:t>
            </a:r>
            <a:r>
              <a:rPr lang="en-US" altLang="zh-CN" sz="4000" b="1" dirty="0">
                <a:solidFill>
                  <a:srgbClr val="FFFFFF"/>
                </a:solidFill>
                <a:latin typeface="Arial" charset="0"/>
                <a:cs typeface="Arial" charset="0"/>
              </a:rPr>
              <a:t>《</a:t>
            </a:r>
            <a:r>
              <a:rPr lang="zh-CN" altLang="en-US" sz="4000" b="1" dirty="0">
                <a:solidFill>
                  <a:srgbClr val="FFFFFF"/>
                </a:solidFill>
                <a:latin typeface="Arial" charset="0"/>
                <a:cs typeface="Arial" charset="0"/>
              </a:rPr>
              <a:t>启示录</a:t>
            </a:r>
            <a:r>
              <a:rPr lang="en-US" altLang="zh-CN" sz="4000" b="1" dirty="0">
                <a:solidFill>
                  <a:srgbClr val="FFFFFF"/>
                </a:solidFill>
                <a:latin typeface="Arial" charset="0"/>
                <a:cs typeface="Arial" charset="0"/>
              </a:rPr>
              <a:t>》</a:t>
            </a:r>
            <a:r>
              <a:rPr lang="zh-CN" altLang="en-US" sz="4000" b="1" dirty="0">
                <a:solidFill>
                  <a:srgbClr val="FFFFFF"/>
                </a:solidFill>
                <a:latin typeface="Arial" charset="0"/>
                <a:cs typeface="Arial" charset="0"/>
              </a:rPr>
              <a:t>中用了</a:t>
            </a:r>
            <a:r>
              <a:rPr lang="en-US" altLang="zh-CN" sz="4000" b="1" dirty="0">
                <a:solidFill>
                  <a:srgbClr val="FFFFFF"/>
                </a:solidFill>
                <a:latin typeface="Arial" charset="0"/>
                <a:cs typeface="Arial" charset="0"/>
              </a:rPr>
              <a:t>45</a:t>
            </a:r>
            <a:r>
              <a:rPr lang="zh-CN" altLang="en-US" sz="4000" b="1" dirty="0">
                <a:solidFill>
                  <a:srgbClr val="FFFFFF"/>
                </a:solidFill>
                <a:latin typeface="Arial" charset="0"/>
                <a:cs typeface="Arial" charset="0"/>
              </a:rPr>
              <a:t>次</a:t>
            </a:r>
            <a:r>
              <a:rPr lang="en-US" sz="4000" b="1" dirty="0">
                <a:solidFill>
                  <a:srgbClr val="FFFFFF"/>
                </a:solidFill>
                <a:latin typeface="Arial" charset="0"/>
                <a:cs typeface="Arial" charset="0"/>
              </a:rPr>
              <a:t>!</a:t>
            </a:r>
          </a:p>
        </p:txBody>
      </p:sp>
      <p:sp>
        <p:nvSpPr>
          <p:cNvPr id="7" name="TextBox 6"/>
          <p:cNvSpPr txBox="1">
            <a:spLocks noChangeArrowheads="1"/>
          </p:cNvSpPr>
          <p:nvPr/>
        </p:nvSpPr>
        <p:spPr bwMode="auto">
          <a:xfrm>
            <a:off x="33338" y="0"/>
            <a:ext cx="766762"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2000" b="1">
                <a:solidFill>
                  <a:srgbClr val="FFFFFF"/>
                </a:solidFill>
              </a:rPr>
              <a:t>1:12 </a:t>
            </a:r>
          </a:p>
          <a:p>
            <a:r>
              <a:rPr lang="en-US" sz="2000" b="1">
                <a:solidFill>
                  <a:srgbClr val="FFFFFF"/>
                </a:solidFill>
              </a:rPr>
              <a:t>1:17 </a:t>
            </a:r>
          </a:p>
          <a:p>
            <a:r>
              <a:rPr lang="en-US" sz="2000" b="1">
                <a:solidFill>
                  <a:srgbClr val="FFFFFF"/>
                </a:solidFill>
              </a:rPr>
              <a:t>4:1 </a:t>
            </a:r>
          </a:p>
          <a:p>
            <a:r>
              <a:rPr lang="en-US" sz="2000" b="1">
                <a:solidFill>
                  <a:srgbClr val="FFFFFF"/>
                </a:solidFill>
              </a:rPr>
              <a:t>5:1 </a:t>
            </a:r>
          </a:p>
          <a:p>
            <a:r>
              <a:rPr lang="en-US" sz="2000" b="1">
                <a:solidFill>
                  <a:srgbClr val="FFFFFF"/>
                </a:solidFill>
              </a:rPr>
              <a:t>5:2 </a:t>
            </a:r>
          </a:p>
          <a:p>
            <a:r>
              <a:rPr lang="en-US" sz="2000" b="1">
                <a:solidFill>
                  <a:srgbClr val="FFFFFF"/>
                </a:solidFill>
              </a:rPr>
              <a:t>5:6 </a:t>
            </a:r>
          </a:p>
          <a:p>
            <a:r>
              <a:rPr lang="en-US" sz="2000" b="1">
                <a:solidFill>
                  <a:srgbClr val="FFFFFF"/>
                </a:solidFill>
              </a:rPr>
              <a:t>5:11 </a:t>
            </a:r>
          </a:p>
          <a:p>
            <a:r>
              <a:rPr lang="en-US" sz="2000" b="1">
                <a:solidFill>
                  <a:srgbClr val="FFFFFF"/>
                </a:solidFill>
              </a:rPr>
              <a:t>6:1 </a:t>
            </a:r>
          </a:p>
          <a:p>
            <a:r>
              <a:rPr lang="en-US" sz="2000" b="1">
                <a:solidFill>
                  <a:srgbClr val="FFFFFF"/>
                </a:solidFill>
              </a:rPr>
              <a:t>6:2 </a:t>
            </a:r>
          </a:p>
          <a:p>
            <a:r>
              <a:rPr lang="en-US" sz="2000" b="1">
                <a:solidFill>
                  <a:srgbClr val="FFFFFF"/>
                </a:solidFill>
              </a:rPr>
              <a:t>6:5 </a:t>
            </a:r>
          </a:p>
          <a:p>
            <a:r>
              <a:rPr lang="en-US" sz="2000" b="1">
                <a:solidFill>
                  <a:srgbClr val="FFFFFF"/>
                </a:solidFill>
              </a:rPr>
              <a:t>6:8 </a:t>
            </a:r>
          </a:p>
          <a:p>
            <a:r>
              <a:rPr lang="en-US" sz="2000" b="1">
                <a:solidFill>
                  <a:srgbClr val="FFFFFF"/>
                </a:solidFill>
              </a:rPr>
              <a:t>6:9 </a:t>
            </a:r>
          </a:p>
          <a:p>
            <a:r>
              <a:rPr lang="en-US" sz="2000" b="1">
                <a:solidFill>
                  <a:srgbClr val="FFFFFF"/>
                </a:solidFill>
              </a:rPr>
              <a:t>6:12 </a:t>
            </a:r>
          </a:p>
          <a:p>
            <a:r>
              <a:rPr lang="en-US" sz="2000" b="1">
                <a:solidFill>
                  <a:srgbClr val="FFFFFF"/>
                </a:solidFill>
              </a:rPr>
              <a:t>7:1 </a:t>
            </a:r>
          </a:p>
          <a:p>
            <a:r>
              <a:rPr lang="en-US" sz="2000" b="1">
                <a:solidFill>
                  <a:srgbClr val="FFFFFF"/>
                </a:solidFill>
              </a:rPr>
              <a:t>7:2 </a:t>
            </a:r>
          </a:p>
          <a:p>
            <a:r>
              <a:rPr lang="en-US" sz="2000" b="1">
                <a:solidFill>
                  <a:srgbClr val="FFFFFF"/>
                </a:solidFill>
              </a:rPr>
              <a:t>7:9 </a:t>
            </a:r>
          </a:p>
          <a:p>
            <a:r>
              <a:rPr lang="en-US" sz="2000" b="1">
                <a:solidFill>
                  <a:srgbClr val="FFFFFF"/>
                </a:solidFill>
              </a:rPr>
              <a:t>8:2 </a:t>
            </a:r>
          </a:p>
          <a:p>
            <a:r>
              <a:rPr lang="en-US" sz="2000" b="1">
                <a:solidFill>
                  <a:srgbClr val="FFFFFF"/>
                </a:solidFill>
              </a:rPr>
              <a:t>8:13 </a:t>
            </a:r>
          </a:p>
          <a:p>
            <a:r>
              <a:rPr lang="en-US" sz="2000" b="1">
                <a:solidFill>
                  <a:srgbClr val="FFFFFF"/>
                </a:solidFill>
              </a:rPr>
              <a:t>9:1 </a:t>
            </a:r>
          </a:p>
          <a:p>
            <a:r>
              <a:rPr lang="en-US" sz="2000" b="1">
                <a:solidFill>
                  <a:srgbClr val="FFFFFF"/>
                </a:solidFill>
              </a:rPr>
              <a:t>9:17 </a:t>
            </a:r>
          </a:p>
          <a:p>
            <a:r>
              <a:rPr lang="en-US" sz="2000" b="1">
                <a:solidFill>
                  <a:srgbClr val="FFFFFF"/>
                </a:solidFill>
              </a:rPr>
              <a:t>10:1 </a:t>
            </a:r>
          </a:p>
          <a:p>
            <a:r>
              <a:rPr lang="en-US" sz="2000" b="1">
                <a:solidFill>
                  <a:srgbClr val="FFFFFF"/>
                </a:solidFill>
              </a:rPr>
              <a:t>10:5 </a:t>
            </a:r>
          </a:p>
        </p:txBody>
      </p:sp>
      <p:sp>
        <p:nvSpPr>
          <p:cNvPr id="8" name="TextBox 7"/>
          <p:cNvSpPr txBox="1">
            <a:spLocks noChangeArrowheads="1"/>
          </p:cNvSpPr>
          <p:nvPr/>
        </p:nvSpPr>
        <p:spPr bwMode="auto">
          <a:xfrm>
            <a:off x="792163" y="0"/>
            <a:ext cx="922337" cy="4094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2000" b="1">
                <a:solidFill>
                  <a:srgbClr val="FFFFFF"/>
                </a:solidFill>
              </a:rPr>
              <a:t>13:1 </a:t>
            </a:r>
          </a:p>
          <a:p>
            <a:r>
              <a:rPr lang="en-US" sz="2000" b="1">
                <a:solidFill>
                  <a:srgbClr val="FFFFFF"/>
                </a:solidFill>
              </a:rPr>
              <a:t>13:2 </a:t>
            </a:r>
          </a:p>
          <a:p>
            <a:r>
              <a:rPr lang="en-US" sz="2000" b="1">
                <a:solidFill>
                  <a:srgbClr val="FFFFFF"/>
                </a:solidFill>
              </a:rPr>
              <a:t>13:11 </a:t>
            </a:r>
          </a:p>
          <a:p>
            <a:r>
              <a:rPr lang="en-US" sz="2000" b="1">
                <a:solidFill>
                  <a:srgbClr val="FFFFFF"/>
                </a:solidFill>
              </a:rPr>
              <a:t>14:1 </a:t>
            </a:r>
          </a:p>
          <a:p>
            <a:r>
              <a:rPr lang="en-US" sz="2000" b="1">
                <a:solidFill>
                  <a:srgbClr val="FFFFFF"/>
                </a:solidFill>
              </a:rPr>
              <a:t>14:6 </a:t>
            </a:r>
          </a:p>
          <a:p>
            <a:r>
              <a:rPr lang="en-US" sz="2000" b="1">
                <a:solidFill>
                  <a:srgbClr val="FFFFFF"/>
                </a:solidFill>
              </a:rPr>
              <a:t>14:14 </a:t>
            </a:r>
          </a:p>
          <a:p>
            <a:r>
              <a:rPr lang="en-US" sz="2000" b="1">
                <a:solidFill>
                  <a:srgbClr val="FFFFFF"/>
                </a:solidFill>
              </a:rPr>
              <a:t>15:1 </a:t>
            </a:r>
          </a:p>
          <a:p>
            <a:r>
              <a:rPr lang="en-US" sz="2000" b="1">
                <a:solidFill>
                  <a:srgbClr val="FFFFFF"/>
                </a:solidFill>
              </a:rPr>
              <a:t>15:2 </a:t>
            </a:r>
          </a:p>
          <a:p>
            <a:r>
              <a:rPr lang="en-US" sz="2000" b="1">
                <a:solidFill>
                  <a:srgbClr val="FFFFFF"/>
                </a:solidFill>
              </a:rPr>
              <a:t>15:5 </a:t>
            </a:r>
          </a:p>
          <a:p>
            <a:r>
              <a:rPr lang="en-US" sz="2000" b="1">
                <a:solidFill>
                  <a:srgbClr val="FFFFFF"/>
                </a:solidFill>
              </a:rPr>
              <a:t>16:13 </a:t>
            </a:r>
          </a:p>
          <a:p>
            <a:r>
              <a:rPr lang="en-US" sz="2000" b="1">
                <a:solidFill>
                  <a:srgbClr val="FFFFFF"/>
                </a:solidFill>
              </a:rPr>
              <a:t>17:3 </a:t>
            </a:r>
          </a:p>
          <a:p>
            <a:r>
              <a:rPr lang="en-US" sz="2000" b="1">
                <a:solidFill>
                  <a:srgbClr val="FFFFFF"/>
                </a:solidFill>
              </a:rPr>
              <a:t>17:6 </a:t>
            </a:r>
          </a:p>
          <a:p>
            <a:r>
              <a:rPr lang="en-US" sz="2000" b="1">
                <a:solidFill>
                  <a:srgbClr val="FFFFFF"/>
                </a:solidFill>
              </a:rPr>
              <a:t>18:1 </a:t>
            </a:r>
          </a:p>
        </p:txBody>
      </p:sp>
      <p:sp>
        <p:nvSpPr>
          <p:cNvPr id="9" name="TextBox 8"/>
          <p:cNvSpPr txBox="1">
            <a:spLocks noChangeArrowheads="1"/>
          </p:cNvSpPr>
          <p:nvPr/>
        </p:nvSpPr>
        <p:spPr bwMode="auto">
          <a:xfrm>
            <a:off x="1704975" y="0"/>
            <a:ext cx="922338" cy="317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2000" b="1">
                <a:solidFill>
                  <a:srgbClr val="FFFFFF"/>
                </a:solidFill>
              </a:rPr>
              <a:t>19:11 </a:t>
            </a:r>
          </a:p>
          <a:p>
            <a:r>
              <a:rPr lang="en-US" sz="2000" b="1">
                <a:solidFill>
                  <a:srgbClr val="FFFFFF"/>
                </a:solidFill>
              </a:rPr>
              <a:t>19:17 </a:t>
            </a:r>
          </a:p>
          <a:p>
            <a:r>
              <a:rPr lang="en-US" sz="2000" b="1">
                <a:solidFill>
                  <a:srgbClr val="FFFFFF"/>
                </a:solidFill>
              </a:rPr>
              <a:t>19:19 </a:t>
            </a:r>
          </a:p>
          <a:p>
            <a:r>
              <a:rPr lang="en-US" sz="2000" b="1">
                <a:solidFill>
                  <a:srgbClr val="FFFFFF"/>
                </a:solidFill>
              </a:rPr>
              <a:t>20:1 </a:t>
            </a:r>
          </a:p>
          <a:p>
            <a:r>
              <a:rPr lang="en-US" sz="2000" b="1">
                <a:solidFill>
                  <a:srgbClr val="FFFFFF"/>
                </a:solidFill>
              </a:rPr>
              <a:t>20:4 </a:t>
            </a:r>
          </a:p>
          <a:p>
            <a:r>
              <a:rPr lang="en-US" sz="2000" b="1">
                <a:solidFill>
                  <a:srgbClr val="FFFFFF"/>
                </a:solidFill>
              </a:rPr>
              <a:t>20:11 </a:t>
            </a:r>
          </a:p>
          <a:p>
            <a:r>
              <a:rPr lang="en-US" sz="2000" b="1">
                <a:solidFill>
                  <a:srgbClr val="FFFFFF"/>
                </a:solidFill>
              </a:rPr>
              <a:t>20:12 </a:t>
            </a:r>
          </a:p>
          <a:p>
            <a:r>
              <a:rPr lang="en-US" sz="2000" b="1">
                <a:solidFill>
                  <a:srgbClr val="FFFFFF"/>
                </a:solidFill>
              </a:rPr>
              <a:t>21:1 </a:t>
            </a:r>
          </a:p>
          <a:p>
            <a:r>
              <a:rPr lang="en-US" sz="2000" b="1">
                <a:solidFill>
                  <a:srgbClr val="FFFFFF"/>
                </a:solidFill>
              </a:rPr>
              <a:t>21:2 </a:t>
            </a:r>
          </a:p>
          <a:p>
            <a:r>
              <a:rPr lang="en-US" sz="2000" b="1">
                <a:solidFill>
                  <a:srgbClr val="FFFFFF"/>
                </a:solidFill>
              </a:rPr>
              <a:t>21:22 </a:t>
            </a:r>
          </a:p>
        </p:txBody>
      </p:sp>
      <p:sp>
        <p:nvSpPr>
          <p:cNvPr id="10" name="Text Box 1034"/>
          <p:cNvSpPr txBox="1">
            <a:spLocks noChangeArrowheads="1"/>
          </p:cNvSpPr>
          <p:nvPr/>
        </p:nvSpPr>
        <p:spPr bwMode="auto">
          <a:xfrm>
            <a:off x="7387996" y="7938"/>
            <a:ext cx="1756004" cy="833437"/>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r">
              <a:defRPr/>
            </a:pPr>
            <a:r>
              <a:rPr lang="en-US" b="1" dirty="0">
                <a:solidFill>
                  <a:srgbClr val="000000"/>
                </a:solidFill>
                <a:latin typeface="Arial" charset="0"/>
                <a:cs typeface="Arial" charset="0"/>
              </a:rPr>
              <a:t>p. 322 </a:t>
            </a:r>
            <a:br>
              <a:rPr lang="en-US" b="1" dirty="0">
                <a:solidFill>
                  <a:srgbClr val="000000"/>
                </a:solidFill>
                <a:latin typeface="Arial" charset="0"/>
                <a:cs typeface="Arial" charset="0"/>
              </a:rPr>
            </a:br>
            <a:r>
              <a:rPr lang="en-US" b="1" dirty="0">
                <a:solidFill>
                  <a:srgbClr val="000000"/>
                </a:solidFill>
                <a:latin typeface="Arial" charset="0"/>
                <a:cs typeface="Arial" charset="0"/>
              </a:rPr>
              <a:t>Point B</a:t>
            </a:r>
          </a:p>
        </p:txBody>
      </p:sp>
    </p:spTree>
    <p:extLst>
      <p:ext uri="{BB962C8B-B14F-4D97-AF65-F5344CB8AC3E}">
        <p14:creationId xmlns:p14="http://schemas.microsoft.com/office/powerpoint/2010/main" val="29193032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par>
                          <p:cTn id="13" fill="hold" nodeType="afterGroup">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1000"/>
                                        <p:tgtEl>
                                          <p:spTgt spid="7"/>
                                        </p:tgtEl>
                                      </p:cBhvr>
                                    </p:animEffect>
                                  </p:childTnLst>
                                </p:cTn>
                              </p:par>
                            </p:childTnLst>
                          </p:cTn>
                        </p:par>
                        <p:par>
                          <p:cTn id="17" fill="hold" nodeType="afterGroup">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1000"/>
                                        <p:tgtEl>
                                          <p:spTgt spid="8"/>
                                        </p:tgtEl>
                                      </p:cBhvr>
                                    </p:animEffect>
                                  </p:childTnLst>
                                </p:cTn>
                              </p:par>
                            </p:childTnLst>
                          </p:cTn>
                        </p:par>
                        <p:par>
                          <p:cTn id="21" fill="hold" nodeType="afterGroup">
                            <p:stCondLst>
                              <p:cond delay="2500"/>
                            </p:stCondLst>
                            <p:childTnLst>
                              <p:par>
                                <p:cTn id="22" presetID="22" presetClass="entr" presetSubtype="1"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8914" name="Picture 2"/>
          <p:cNvPicPr>
            <a:picLocks noChangeArrowheads="1"/>
          </p:cNvPicPr>
          <p:nvPr/>
        </p:nvPicPr>
        <p:blipFill>
          <a:blip r:embed="rId2" cstate="screen">
            <a:extLst>
              <a:ext uri="{28A0092B-C50C-407E-A947-70E740481C1C}">
                <a14:useLocalDpi xmlns:a14="http://schemas.microsoft.com/office/drawing/2010/main" val="0"/>
              </a:ext>
            </a:extLst>
          </a:blip>
          <a:srcRect l="6856" r="8611" b="1953"/>
          <a:stretch>
            <a:fillRect/>
          </a:stretch>
        </p:blipFill>
        <p:spPr bwMode="auto">
          <a:xfrm>
            <a:off x="2111375" y="1216025"/>
            <a:ext cx="4751388" cy="443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627714" name="Picture 3" descr="Purple me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627715" name="Rectangle 4"/>
          <p:cNvSpPr>
            <a:spLocks noChangeArrowheads="1"/>
          </p:cNvSpPr>
          <p:nvPr/>
        </p:nvSpPr>
        <p:spPr bwMode="auto">
          <a:xfrm>
            <a:off x="153988" y="6554788"/>
            <a:ext cx="1322387"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81110" tIns="39844" rIns="81110" bIns="39844">
            <a:spAutoFit/>
          </a:bodyPr>
          <a:lstStyle/>
          <a:p>
            <a:pPr>
              <a:spcBef>
                <a:spcPct val="50000"/>
              </a:spcBef>
            </a:pPr>
            <a:endParaRPr lang="zh-CN" altLang="en-US" sz="900">
              <a:solidFill>
                <a:srgbClr val="FFFFFF"/>
              </a:solidFill>
              <a:latin typeface="Helvetica" pitchFamily="1" charset="0"/>
              <a:ea typeface="SimSun" pitchFamily="2" charset="-122"/>
              <a:cs typeface="Arial"/>
            </a:endParaRPr>
          </a:p>
        </p:txBody>
      </p:sp>
      <p:sp>
        <p:nvSpPr>
          <p:cNvPr id="627716" name="Rectangle 5"/>
          <p:cNvSpPr>
            <a:spLocks noChangeArrowheads="1"/>
          </p:cNvSpPr>
          <p:nvPr/>
        </p:nvSpPr>
        <p:spPr bwMode="auto">
          <a:xfrm>
            <a:off x="1150938" y="755650"/>
            <a:ext cx="6802437" cy="5453063"/>
          </a:xfrm>
          <a:prstGeom prst="rect">
            <a:avLst/>
          </a:prstGeom>
          <a:gradFill rotWithShape="0">
            <a:gsLst>
              <a:gs pos="0">
                <a:srgbClr val="000000"/>
              </a:gs>
              <a:gs pos="50000">
                <a:srgbClr val="00279F"/>
              </a:gs>
              <a:gs pos="100000">
                <a:srgbClr val="000000"/>
              </a:gs>
            </a:gsLst>
            <a:lin ang="5400000" scaled="1"/>
          </a:gradFill>
          <a:ln w="12700">
            <a:solidFill>
              <a:schemeClr val="tx1"/>
            </a:solidFill>
            <a:miter lim="800000"/>
            <a:headEnd/>
            <a:tailEnd/>
          </a:ln>
        </p:spPr>
        <p:txBody>
          <a:bodyPr wrap="none" lIns="82048" tIns="41025" rIns="82048" bIns="41025" anchor="ctr"/>
          <a:lstStyle/>
          <a:p>
            <a:pPr algn="ctr"/>
            <a:endParaRPr lang="en-US" sz="3600" b="1">
              <a:solidFill>
                <a:srgbClr val="000000"/>
              </a:solidFill>
              <a:latin typeface="Comic Sans MS" pitchFamily="66" charset="0"/>
              <a:ea typeface="MS PGothic" pitchFamily="34" charset="-128"/>
              <a:cs typeface="Arial"/>
            </a:endParaRPr>
          </a:p>
        </p:txBody>
      </p:sp>
      <p:sp>
        <p:nvSpPr>
          <p:cNvPr id="627717" name="AutoShape 6"/>
          <p:cNvSpPr>
            <a:spLocks noChangeArrowheads="1"/>
          </p:cNvSpPr>
          <p:nvPr/>
        </p:nvSpPr>
        <p:spPr bwMode="auto">
          <a:xfrm>
            <a:off x="4725988" y="889000"/>
            <a:ext cx="3003550" cy="2486025"/>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p:spPr>
        <p:txBody>
          <a:bodyPr wrap="none" lIns="82048" tIns="41025" rIns="82048" bIns="41025" anchor="ctr"/>
          <a:lstStyle/>
          <a:p>
            <a:pPr algn="ctr"/>
            <a:endParaRPr lang="en-US" sz="3600" b="1">
              <a:solidFill>
                <a:srgbClr val="000000"/>
              </a:solidFill>
              <a:latin typeface="Comic Sans MS" pitchFamily="66" charset="0"/>
              <a:ea typeface="MS PGothic" pitchFamily="34" charset="-128"/>
              <a:cs typeface="Arial"/>
            </a:endParaRPr>
          </a:p>
        </p:txBody>
      </p:sp>
      <p:sp>
        <p:nvSpPr>
          <p:cNvPr id="627718" name="AutoShape 7"/>
          <p:cNvSpPr>
            <a:spLocks noChangeArrowheads="1"/>
          </p:cNvSpPr>
          <p:nvPr/>
        </p:nvSpPr>
        <p:spPr bwMode="auto">
          <a:xfrm>
            <a:off x="1339850" y="3565525"/>
            <a:ext cx="3001963" cy="2486025"/>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p:spPr>
        <p:txBody>
          <a:bodyPr wrap="none" lIns="82048" tIns="41025" rIns="82048" bIns="41025" anchor="ctr"/>
          <a:lstStyle/>
          <a:p>
            <a:pPr algn="ctr"/>
            <a:endParaRPr lang="en-US" sz="3600" b="1">
              <a:solidFill>
                <a:srgbClr val="000000"/>
              </a:solidFill>
              <a:latin typeface="Comic Sans MS" pitchFamily="66" charset="0"/>
              <a:ea typeface="MS PGothic" pitchFamily="34" charset="-128"/>
              <a:cs typeface="Arial"/>
            </a:endParaRPr>
          </a:p>
        </p:txBody>
      </p:sp>
      <p:sp>
        <p:nvSpPr>
          <p:cNvPr id="627719" name="AutoShape 8"/>
          <p:cNvSpPr>
            <a:spLocks noChangeArrowheads="1"/>
          </p:cNvSpPr>
          <p:nvPr/>
        </p:nvSpPr>
        <p:spPr bwMode="auto">
          <a:xfrm>
            <a:off x="4724400" y="3544888"/>
            <a:ext cx="3003550" cy="2486025"/>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p:spPr>
        <p:txBody>
          <a:bodyPr wrap="none" lIns="81967" tIns="40982" rIns="81967" bIns="40982" anchor="ctr"/>
          <a:lstStyle/>
          <a:p>
            <a:pPr algn="ctr"/>
            <a:endParaRPr lang="zh-CN" altLang="en-US" sz="1100">
              <a:solidFill>
                <a:srgbClr val="FFFFFF"/>
              </a:solidFill>
              <a:latin typeface="Engravers MT" pitchFamily="18" charset="0"/>
              <a:ea typeface="SimSun" pitchFamily="2" charset="-122"/>
              <a:cs typeface="Arial"/>
            </a:endParaRPr>
          </a:p>
        </p:txBody>
      </p:sp>
      <p:sp>
        <p:nvSpPr>
          <p:cNvPr id="627720" name="AutoShape 9"/>
          <p:cNvSpPr>
            <a:spLocks noChangeArrowheads="1"/>
          </p:cNvSpPr>
          <p:nvPr/>
        </p:nvSpPr>
        <p:spPr bwMode="auto">
          <a:xfrm>
            <a:off x="1338263" y="882650"/>
            <a:ext cx="3003550" cy="2486025"/>
          </a:xfrm>
          <a:prstGeom prst="roundRect">
            <a:avLst>
              <a:gd name="adj" fmla="val 16667"/>
            </a:avLst>
          </a:prstGeom>
          <a:gradFill rotWithShape="0">
            <a:gsLst>
              <a:gs pos="0">
                <a:srgbClr val="00122E"/>
              </a:gs>
              <a:gs pos="50000">
                <a:srgbClr val="0066FF"/>
              </a:gs>
              <a:gs pos="100000">
                <a:srgbClr val="00122E"/>
              </a:gs>
            </a:gsLst>
            <a:lin ang="18900000" scaled="1"/>
          </a:gradFill>
          <a:ln w="76200">
            <a:solidFill>
              <a:srgbClr val="00279F"/>
            </a:solidFill>
            <a:round/>
            <a:headEnd/>
            <a:tailEnd/>
          </a:ln>
        </p:spPr>
        <p:txBody>
          <a:bodyPr wrap="none" lIns="82048" tIns="41025" rIns="82048" bIns="41025" anchor="ctr"/>
          <a:lstStyle/>
          <a:p>
            <a:pPr algn="ctr"/>
            <a:endParaRPr lang="en-US" sz="3600" b="1">
              <a:solidFill>
                <a:srgbClr val="000000"/>
              </a:solidFill>
              <a:latin typeface="Comic Sans MS" pitchFamily="66" charset="0"/>
              <a:ea typeface="MS PGothic" pitchFamily="34" charset="-128"/>
              <a:cs typeface="Arial"/>
            </a:endParaRPr>
          </a:p>
        </p:txBody>
      </p:sp>
      <p:sp>
        <p:nvSpPr>
          <p:cNvPr id="1958922" name="Rectangle 10"/>
          <p:cNvSpPr>
            <a:spLocks noChangeArrowheads="1"/>
          </p:cNvSpPr>
          <p:nvPr/>
        </p:nvSpPr>
        <p:spPr bwMode="auto">
          <a:xfrm>
            <a:off x="1331913" y="1525588"/>
            <a:ext cx="2843212" cy="1081087"/>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81110" tIns="39844" rIns="81110" bIns="39844">
            <a:spAutoFit/>
          </a:bodyPr>
          <a:lstStyle/>
          <a:p>
            <a:pPr algn="ctr">
              <a:spcBef>
                <a:spcPct val="50000"/>
              </a:spcBef>
            </a:pPr>
            <a:r>
              <a:rPr lang="zh-CN" altLang="en-US" sz="6500" b="1" i="1">
                <a:solidFill>
                  <a:srgbClr val="5CF5F0"/>
                </a:solidFill>
                <a:latin typeface="Kosher-Normal" pitchFamily="1" charset="0"/>
                <a:ea typeface="SimSun" pitchFamily="2" charset="-122"/>
                <a:cs typeface="Arial"/>
              </a:rPr>
              <a:t>马太</a:t>
            </a:r>
          </a:p>
        </p:txBody>
      </p:sp>
      <p:sp>
        <p:nvSpPr>
          <p:cNvPr id="1958923" name="Rectangle 11"/>
          <p:cNvSpPr>
            <a:spLocks noChangeArrowheads="1"/>
          </p:cNvSpPr>
          <p:nvPr/>
        </p:nvSpPr>
        <p:spPr bwMode="auto">
          <a:xfrm>
            <a:off x="5160963" y="1519238"/>
            <a:ext cx="2036762" cy="1081087"/>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81110" tIns="39844" rIns="81110" bIns="39844">
            <a:spAutoFit/>
          </a:bodyPr>
          <a:lstStyle/>
          <a:p>
            <a:pPr algn="ctr">
              <a:spcBef>
                <a:spcPct val="50000"/>
              </a:spcBef>
            </a:pPr>
            <a:r>
              <a:rPr lang="zh-CN" altLang="en-US" sz="6500" b="1" i="1">
                <a:solidFill>
                  <a:srgbClr val="F65B7D"/>
                </a:solidFill>
                <a:latin typeface="Kosher-Normal" pitchFamily="1" charset="0"/>
                <a:ea typeface="SimSun" pitchFamily="2" charset="-122"/>
                <a:cs typeface="Arial"/>
              </a:rPr>
              <a:t>马可</a:t>
            </a:r>
          </a:p>
        </p:txBody>
      </p:sp>
      <p:sp>
        <p:nvSpPr>
          <p:cNvPr id="1958924" name="Rectangle 12"/>
          <p:cNvSpPr>
            <a:spLocks noChangeArrowheads="1"/>
          </p:cNvSpPr>
          <p:nvPr/>
        </p:nvSpPr>
        <p:spPr bwMode="auto">
          <a:xfrm>
            <a:off x="1682750" y="4237038"/>
            <a:ext cx="2300288" cy="1081087"/>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81110" tIns="39844" rIns="81110" bIns="39844">
            <a:spAutoFit/>
          </a:bodyPr>
          <a:lstStyle/>
          <a:p>
            <a:pPr algn="ctr">
              <a:spcBef>
                <a:spcPct val="50000"/>
              </a:spcBef>
            </a:pPr>
            <a:r>
              <a:rPr lang="zh-CN" altLang="en-US" sz="6500" b="1" i="1">
                <a:solidFill>
                  <a:srgbClr val="76F774"/>
                </a:solidFill>
                <a:latin typeface="Kosher-Normal" pitchFamily="1" charset="0"/>
                <a:ea typeface="SimSun" pitchFamily="2" charset="-122"/>
                <a:cs typeface="Arial"/>
              </a:rPr>
              <a:t>路加</a:t>
            </a:r>
          </a:p>
        </p:txBody>
      </p:sp>
      <p:sp>
        <p:nvSpPr>
          <p:cNvPr id="1958925" name="Rectangle 13"/>
          <p:cNvSpPr>
            <a:spLocks noChangeArrowheads="1"/>
          </p:cNvSpPr>
          <p:nvPr/>
        </p:nvSpPr>
        <p:spPr bwMode="auto">
          <a:xfrm>
            <a:off x="5332413" y="4243388"/>
            <a:ext cx="2082800" cy="10795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81110" tIns="39844" rIns="81110" bIns="39844">
            <a:spAutoFit/>
          </a:bodyPr>
          <a:lstStyle/>
          <a:p>
            <a:pPr algn="ctr">
              <a:spcBef>
                <a:spcPct val="50000"/>
              </a:spcBef>
            </a:pPr>
            <a:r>
              <a:rPr lang="zh-CN" altLang="en-US" sz="6500" b="1" i="1">
                <a:solidFill>
                  <a:srgbClr val="FFFFFF"/>
                </a:solidFill>
                <a:latin typeface="Kosher-Normal" pitchFamily="1" charset="0"/>
                <a:ea typeface="SimSun" pitchFamily="2" charset="-122"/>
                <a:cs typeface="Arial"/>
              </a:rPr>
              <a:t>约翰</a:t>
            </a:r>
          </a:p>
        </p:txBody>
      </p:sp>
      <p:sp>
        <p:nvSpPr>
          <p:cNvPr id="627725" name="Text Box 14"/>
          <p:cNvSpPr txBox="1">
            <a:spLocks noChangeArrowheads="1"/>
          </p:cNvSpPr>
          <p:nvPr/>
        </p:nvSpPr>
        <p:spPr bwMode="auto">
          <a:xfrm>
            <a:off x="8812213" y="1588"/>
            <a:ext cx="166687" cy="36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81967" tIns="40982" rIns="81967" bIns="40982" anchor="ct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1800">
                <a:solidFill>
                  <a:srgbClr val="FFFFFF"/>
                </a:solidFill>
                <a:ea typeface="SimSun" pitchFamily="2" charset="-122"/>
                <a:cs typeface="Arial"/>
              </a:rPr>
              <a:t> </a:t>
            </a:r>
          </a:p>
        </p:txBody>
      </p:sp>
      <p:sp>
        <p:nvSpPr>
          <p:cNvPr id="627726" name="Text Box 15"/>
          <p:cNvSpPr txBox="1">
            <a:spLocks noChangeArrowheads="1"/>
          </p:cNvSpPr>
          <p:nvPr/>
        </p:nvSpPr>
        <p:spPr bwMode="auto">
          <a:xfrm>
            <a:off x="8020050" y="6535738"/>
            <a:ext cx="166688" cy="220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81967" tIns="40982" rIns="81967" bIns="40982" anchor="ct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endParaRPr lang="zh-CN" altLang="en-US" sz="900" b="1">
              <a:solidFill>
                <a:srgbClr val="FFFFFF"/>
              </a:solidFill>
              <a:ea typeface="SimSun" pitchFamily="2" charset="-122"/>
              <a:cs typeface="Arial"/>
            </a:endParaRPr>
          </a:p>
        </p:txBody>
      </p:sp>
      <p:sp>
        <p:nvSpPr>
          <p:cNvPr id="627727" name="Text Box 16"/>
          <p:cNvSpPr txBox="1">
            <a:spLocks noChangeArrowheads="1"/>
          </p:cNvSpPr>
          <p:nvPr/>
        </p:nvSpPr>
        <p:spPr bwMode="auto">
          <a:xfrm>
            <a:off x="8355013" y="6538913"/>
            <a:ext cx="307975" cy="22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81967" tIns="40982" rIns="81967" bIns="40982" anchor="ct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zh-CN" sz="900" b="1">
                <a:solidFill>
                  <a:srgbClr val="FFFFFF"/>
                </a:solidFill>
                <a:cs typeface="Arial"/>
              </a:rPr>
              <a:t>28</a:t>
            </a:r>
          </a:p>
        </p:txBody>
      </p:sp>
      <p:sp>
        <p:nvSpPr>
          <p:cNvPr id="627728" name="Text Box 17"/>
          <p:cNvSpPr txBox="1">
            <a:spLocks noChangeArrowheads="1"/>
          </p:cNvSpPr>
          <p:nvPr/>
        </p:nvSpPr>
        <p:spPr bwMode="auto">
          <a:xfrm>
            <a:off x="8718550" y="6488113"/>
            <a:ext cx="346075" cy="28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81967" tIns="40982" rIns="81967" bIns="40982" anchor="ct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zh-CN" sz="1300" b="1">
                <a:solidFill>
                  <a:srgbClr val="FFFFFF"/>
                </a:solidFill>
                <a:cs typeface="Arial"/>
              </a:rPr>
              <a:t>10</a:t>
            </a:r>
          </a:p>
        </p:txBody>
      </p:sp>
      <p:sp>
        <p:nvSpPr>
          <p:cNvPr id="1958930" name="Rectangle 18"/>
          <p:cNvSpPr>
            <a:spLocks noChangeArrowheads="1"/>
          </p:cNvSpPr>
          <p:nvPr/>
        </p:nvSpPr>
        <p:spPr bwMode="auto">
          <a:xfrm>
            <a:off x="1138238" y="666750"/>
            <a:ext cx="6824662" cy="5457825"/>
          </a:xfrm>
          <a:prstGeom prst="rect">
            <a:avLst/>
          </a:prstGeom>
          <a:solidFill>
            <a:srgbClr val="040404"/>
          </a:solidFill>
          <a:ln w="12700">
            <a:solidFill>
              <a:schemeClr val="tx1"/>
            </a:solidFill>
            <a:miter lim="800000"/>
            <a:headEnd/>
            <a:tailEnd/>
          </a:ln>
        </p:spPr>
        <p:txBody>
          <a:bodyPr wrap="none" lIns="82048" tIns="41025" rIns="82048" bIns="41025" anchor="ctr"/>
          <a:lstStyle/>
          <a:p>
            <a:pPr algn="ctr"/>
            <a:endParaRPr lang="en-US" sz="3600" b="1">
              <a:solidFill>
                <a:srgbClr val="000000"/>
              </a:solidFill>
              <a:latin typeface="Comic Sans MS" pitchFamily="66" charset="0"/>
              <a:ea typeface="MS PGothic" pitchFamily="34" charset="-128"/>
              <a:cs typeface="Arial"/>
            </a:endParaRPr>
          </a:p>
        </p:txBody>
      </p:sp>
      <p:sp>
        <p:nvSpPr>
          <p:cNvPr id="1958931" name="Text Box 19"/>
          <p:cNvSpPr txBox="1">
            <a:spLocks noChangeArrowheads="1"/>
          </p:cNvSpPr>
          <p:nvPr/>
        </p:nvSpPr>
        <p:spPr bwMode="auto">
          <a:xfrm>
            <a:off x="1682750" y="206375"/>
            <a:ext cx="6199188" cy="636588"/>
          </a:xfrm>
          <a:prstGeom prst="rect">
            <a:avLst/>
          </a:prstGeom>
          <a:noFill/>
          <a:ln w="12700">
            <a:noFill/>
            <a:miter lim="800000"/>
            <a:headEnd/>
            <a:tailEnd/>
          </a:ln>
          <a:effectLst>
            <a:outerShdw blurRad="63500" dist="81320" dir="3080412" algn="ctr" rotWithShape="0">
              <a:schemeClr val="tx1">
                <a:alpha val="74998"/>
              </a:schemeClr>
            </a:outerShdw>
          </a:effectLst>
        </p:spPr>
        <p:txBody>
          <a:bodyPr lIns="81967" tIns="40982" rIns="81967" bIns="40982">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3600" b="1">
                <a:solidFill>
                  <a:srgbClr val="5CF5F0"/>
                </a:solidFill>
                <a:latin typeface="SimSun" pitchFamily="2" charset="-122"/>
                <a:ea typeface="SimSun" pitchFamily="2" charset="-122"/>
                <a:cs typeface="Arial"/>
              </a:rPr>
              <a:t>现在</a:t>
            </a:r>
            <a:r>
              <a:rPr lang="en-US" altLang="zh-CN" sz="3600" b="1">
                <a:solidFill>
                  <a:srgbClr val="5CF5F0"/>
                </a:solidFill>
                <a:latin typeface="SimSun" pitchFamily="2" charset="-122"/>
                <a:cs typeface="Arial"/>
              </a:rPr>
              <a:t>…</a:t>
            </a:r>
            <a:r>
              <a:rPr lang="zh-CN" altLang="en-US" sz="3600" b="1">
                <a:solidFill>
                  <a:srgbClr val="5CF5F0"/>
                </a:solidFill>
                <a:latin typeface="SimSun" pitchFamily="2" charset="-122"/>
                <a:ea typeface="SimSun" pitchFamily="2" charset="-122"/>
                <a:cs typeface="Arial"/>
              </a:rPr>
              <a:t>完成主的形象描述</a:t>
            </a:r>
            <a:r>
              <a:rPr lang="en-US" altLang="zh-CN" sz="3600" b="1">
                <a:solidFill>
                  <a:srgbClr val="5CF5F0"/>
                </a:solidFill>
                <a:latin typeface="SimSun" pitchFamily="2" charset="-122"/>
                <a:cs typeface="Arial"/>
              </a:rPr>
              <a:t>…</a:t>
            </a:r>
          </a:p>
        </p:txBody>
      </p:sp>
      <p:pic>
        <p:nvPicPr>
          <p:cNvPr id="1958932" name="Picture 20"/>
          <p:cNvPicPr>
            <a:picLocks noChangeArrowheads="1"/>
          </p:cNvPicPr>
          <p:nvPr/>
        </p:nvPicPr>
        <p:blipFill>
          <a:blip r:embed="rId2" cstate="screen">
            <a:lum bright="-18000"/>
            <a:extLst>
              <a:ext uri="{28A0092B-C50C-407E-A947-70E740481C1C}">
                <a14:useLocalDpi xmlns:a14="http://schemas.microsoft.com/office/drawing/2010/main" val="0"/>
              </a:ext>
            </a:extLst>
          </a:blip>
          <a:srcRect l="6856" r="8611" b="1953"/>
          <a:stretch>
            <a:fillRect/>
          </a:stretch>
        </p:blipFill>
        <p:spPr bwMode="auto">
          <a:xfrm>
            <a:off x="2111375" y="1327150"/>
            <a:ext cx="4751388" cy="443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958944" name="Rectangle 32"/>
          <p:cNvSpPr>
            <a:spLocks noChangeArrowheads="1"/>
          </p:cNvSpPr>
          <p:nvPr/>
        </p:nvSpPr>
        <p:spPr bwMode="auto">
          <a:xfrm>
            <a:off x="1258888" y="889000"/>
            <a:ext cx="6643687" cy="5273675"/>
          </a:xfrm>
          <a:prstGeom prst="rect">
            <a:avLst/>
          </a:prstGeom>
          <a:solidFill>
            <a:srgbClr val="080808">
              <a:alpha val="83136"/>
            </a:srgbClr>
          </a:solidFill>
          <a:ln w="12700">
            <a:solidFill>
              <a:schemeClr val="tx1"/>
            </a:solidFill>
            <a:miter lim="800000"/>
            <a:headEnd/>
            <a:tailEnd/>
          </a:ln>
        </p:spPr>
        <p:txBody>
          <a:bodyPr wrap="none" lIns="82048" tIns="41025" rIns="82048" bIns="41025" anchor="ctr"/>
          <a:lstStyle/>
          <a:p>
            <a:pPr algn="ctr"/>
            <a:endParaRPr lang="en-US" sz="3600" b="1">
              <a:solidFill>
                <a:srgbClr val="000000"/>
              </a:solidFill>
              <a:latin typeface="Comic Sans MS" pitchFamily="66" charset="0"/>
              <a:ea typeface="MS PGothic" pitchFamily="34" charset="-128"/>
              <a:cs typeface="Arial"/>
            </a:endParaRPr>
          </a:p>
        </p:txBody>
      </p:sp>
      <p:sp>
        <p:nvSpPr>
          <p:cNvPr id="1958954" name="Text Box 42"/>
          <p:cNvSpPr txBox="1">
            <a:spLocks noChangeArrowheads="1"/>
          </p:cNvSpPr>
          <p:nvPr/>
        </p:nvSpPr>
        <p:spPr bwMode="auto">
          <a:xfrm>
            <a:off x="1150938" y="2247900"/>
            <a:ext cx="6869112" cy="760413"/>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81967" tIns="40982" rIns="81967" bIns="40982">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zh-CN" altLang="en-US" sz="2200" b="1">
                <a:solidFill>
                  <a:srgbClr val="FFFFFF"/>
                </a:solidFill>
                <a:latin typeface="SimSun" pitchFamily="2" charset="-122"/>
                <a:ea typeface="SimSun" pitchFamily="2" charset="-122"/>
                <a:cs typeface="Arial"/>
              </a:rPr>
              <a:t>                      </a:t>
            </a:r>
            <a:r>
              <a:rPr lang="en-US" altLang="zh-CN" sz="2200" b="1">
                <a:solidFill>
                  <a:srgbClr val="FFFFFF"/>
                </a:solidFill>
                <a:latin typeface="SimSun" pitchFamily="2" charset="-122"/>
                <a:cs typeface="Arial"/>
              </a:rPr>
              <a:t> </a:t>
            </a:r>
            <a:r>
              <a:rPr lang="zh-CN" altLang="en-US" sz="2200" b="1">
                <a:solidFill>
                  <a:srgbClr val="FFFFFF"/>
                </a:solidFill>
                <a:latin typeface="SimSun" pitchFamily="2" charset="-122"/>
                <a:ea typeface="SimSun" pitchFamily="2" charset="-122"/>
                <a:cs typeface="Arial"/>
              </a:rPr>
              <a:t>      </a:t>
            </a:r>
            <a:r>
              <a:rPr lang="en-US" altLang="zh-CN" sz="2200" b="1" baseline="40000">
                <a:solidFill>
                  <a:srgbClr val="FFFFFF"/>
                </a:solidFill>
                <a:latin typeface="SimSun" pitchFamily="2" charset="-122"/>
                <a:cs typeface="Arial"/>
              </a:rPr>
              <a:t>14</a:t>
            </a:r>
            <a:r>
              <a:rPr lang="zh-CN" altLang="en-US" sz="2200" b="1">
                <a:solidFill>
                  <a:srgbClr val="FFFFFF"/>
                </a:solidFill>
                <a:latin typeface="SimSun" pitchFamily="2" charset="-122"/>
                <a:ea typeface="SimSun" pitchFamily="2" charset="-122"/>
                <a:cs typeface="Arial"/>
              </a:rPr>
              <a:t>他的头与发皆白，如白羊毛、如雪，眼目如同火焰，</a:t>
            </a:r>
            <a:r>
              <a:rPr lang="zh-CN" altLang="en-US" sz="2200" b="1" baseline="40000">
                <a:solidFill>
                  <a:srgbClr val="FFFFFF"/>
                </a:solidFill>
                <a:latin typeface="SimSun" pitchFamily="2" charset="-122"/>
                <a:ea typeface="SimSun" pitchFamily="2" charset="-122"/>
                <a:cs typeface="Arial"/>
              </a:rPr>
              <a:t> </a:t>
            </a:r>
          </a:p>
        </p:txBody>
      </p:sp>
      <p:sp>
        <p:nvSpPr>
          <p:cNvPr id="1958955" name="Text Box 43"/>
          <p:cNvSpPr txBox="1">
            <a:spLocks noChangeArrowheads="1"/>
          </p:cNvSpPr>
          <p:nvPr/>
        </p:nvSpPr>
        <p:spPr bwMode="auto">
          <a:xfrm>
            <a:off x="1138238" y="2940050"/>
            <a:ext cx="6881812" cy="10985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81967" tIns="40982" rIns="81967" bIns="40982">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zh-CN" altLang="en-US" sz="2200" b="1">
                <a:solidFill>
                  <a:srgbClr val="FFFFFF"/>
                </a:solidFill>
                <a:latin typeface="SimSun" pitchFamily="2" charset="-122"/>
                <a:ea typeface="SimSun" pitchFamily="2" charset="-122"/>
                <a:cs typeface="Arial"/>
              </a:rPr>
              <a:t>                                  </a:t>
            </a:r>
            <a:r>
              <a:rPr lang="en-US" altLang="zh-CN" sz="2200" b="1" baseline="40000">
                <a:solidFill>
                  <a:srgbClr val="FFFFFF"/>
                </a:solidFill>
                <a:latin typeface="SimSun" pitchFamily="2" charset="-122"/>
                <a:cs typeface="Arial"/>
              </a:rPr>
              <a:t>16</a:t>
            </a:r>
            <a:r>
              <a:rPr lang="zh-CN" altLang="en-US" sz="2200" b="1">
                <a:solidFill>
                  <a:srgbClr val="FFFFFF"/>
                </a:solidFill>
                <a:latin typeface="SimSun" pitchFamily="2" charset="-122"/>
                <a:ea typeface="SimSun" pitchFamily="2" charset="-122"/>
                <a:cs typeface="Arial"/>
              </a:rPr>
              <a:t>他右手拿着七星，从他口中出来一把两刃的利剑，面貌如同烈日放光。</a:t>
            </a:r>
            <a:r>
              <a:rPr lang="zh-CN" altLang="en-US" sz="2200" b="1" baseline="40000">
                <a:solidFill>
                  <a:srgbClr val="FFFFFF"/>
                </a:solidFill>
                <a:latin typeface="SimSun" pitchFamily="2" charset="-122"/>
                <a:ea typeface="SimSun" pitchFamily="2" charset="-122"/>
                <a:cs typeface="Arial"/>
              </a:rPr>
              <a:t> </a:t>
            </a:r>
          </a:p>
        </p:txBody>
      </p:sp>
      <p:sp>
        <p:nvSpPr>
          <p:cNvPr id="1958956" name="Text Box 44"/>
          <p:cNvSpPr txBox="1">
            <a:spLocks noChangeArrowheads="1"/>
          </p:cNvSpPr>
          <p:nvPr/>
        </p:nvSpPr>
        <p:spPr bwMode="auto">
          <a:xfrm>
            <a:off x="1145849" y="3633232"/>
            <a:ext cx="6842125" cy="109855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81967" tIns="40982" rIns="81967" bIns="40982">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en-US" altLang="zh-CN" sz="2200" b="1" baseline="40000" dirty="0">
                <a:solidFill>
                  <a:srgbClr val="FFFFFF"/>
                </a:solidFill>
                <a:latin typeface="SimSun" pitchFamily="2" charset="-122"/>
                <a:cs typeface="Arial"/>
              </a:rPr>
              <a:t>                          17 </a:t>
            </a:r>
            <a:r>
              <a:rPr lang="zh-CN" altLang="en-US" sz="2200" b="1" dirty="0">
                <a:solidFill>
                  <a:srgbClr val="FFFFFF"/>
                </a:solidFill>
                <a:latin typeface="SimSun" pitchFamily="2" charset="-122"/>
                <a:ea typeface="SimSun" pitchFamily="2" charset="-122"/>
                <a:cs typeface="Arial"/>
              </a:rPr>
              <a:t>我一看见，就仆倒在他脚前，像死了一样。他用右手按着我说：“不要惧怕！我是首先的，我是末后的，</a:t>
            </a:r>
          </a:p>
        </p:txBody>
      </p:sp>
      <p:sp>
        <p:nvSpPr>
          <p:cNvPr id="1958957" name="Text Box 45"/>
          <p:cNvSpPr txBox="1">
            <a:spLocks noChangeArrowheads="1"/>
          </p:cNvSpPr>
          <p:nvPr/>
        </p:nvSpPr>
        <p:spPr bwMode="auto">
          <a:xfrm>
            <a:off x="1145849" y="4331732"/>
            <a:ext cx="6811962" cy="1098427"/>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81967" tIns="40982" rIns="81967" bIns="40982">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en-US" altLang="zh-CN" sz="2200" b="1" baseline="40000" dirty="0">
                <a:solidFill>
                  <a:srgbClr val="FFFFFF"/>
                </a:solidFill>
                <a:latin typeface="SimSun" pitchFamily="2" charset="-122"/>
                <a:ea typeface="SimSun" pitchFamily="2" charset="-122"/>
                <a:cs typeface="Arial"/>
              </a:rPr>
              <a:t>                                  18</a:t>
            </a:r>
            <a:r>
              <a:rPr lang="zh-CN" altLang="en-US" sz="2200" b="1" dirty="0">
                <a:solidFill>
                  <a:srgbClr val="FFFFFF"/>
                </a:solidFill>
                <a:latin typeface="SimSun" pitchFamily="2" charset="-122"/>
                <a:ea typeface="SimSun" pitchFamily="2" charset="-122"/>
                <a:cs typeface="Arial"/>
              </a:rPr>
              <a:t>又是那存活的；我曾死过，现在又活了，直活到永永远远，并且拿着死亡和阴间的钥匙。 </a:t>
            </a:r>
          </a:p>
        </p:txBody>
      </p:sp>
      <p:sp>
        <p:nvSpPr>
          <p:cNvPr id="1958958" name="Text Box 46"/>
          <p:cNvSpPr txBox="1">
            <a:spLocks noChangeArrowheads="1"/>
          </p:cNvSpPr>
          <p:nvPr/>
        </p:nvSpPr>
        <p:spPr bwMode="auto">
          <a:xfrm>
            <a:off x="1145849" y="1898650"/>
            <a:ext cx="6951663" cy="758825"/>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81967" tIns="40982" rIns="81967" bIns="40982">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en-US" altLang="zh-CN" sz="2200" b="1" baseline="40000">
                <a:solidFill>
                  <a:srgbClr val="FFFFFF"/>
                </a:solidFill>
                <a:latin typeface="SimSun" pitchFamily="2" charset="-122"/>
                <a:cs typeface="Arial"/>
              </a:rPr>
              <a:t>                         13</a:t>
            </a:r>
            <a:r>
              <a:rPr lang="zh-CN" altLang="en-US" sz="2200" b="1">
                <a:solidFill>
                  <a:srgbClr val="FFFFFF"/>
                </a:solidFill>
                <a:latin typeface="SimSun" pitchFamily="2" charset="-122"/>
                <a:ea typeface="SimSun" pitchFamily="2" charset="-122"/>
                <a:cs typeface="Arial"/>
              </a:rPr>
              <a:t>灯台中间有一位好像人子，身穿长衣，直垂到脚，胸间束着金带。</a:t>
            </a:r>
          </a:p>
        </p:txBody>
      </p:sp>
      <p:sp>
        <p:nvSpPr>
          <p:cNvPr id="1958959" name="Text Box 47"/>
          <p:cNvSpPr txBox="1">
            <a:spLocks noChangeArrowheads="1"/>
          </p:cNvSpPr>
          <p:nvPr/>
        </p:nvSpPr>
        <p:spPr bwMode="auto">
          <a:xfrm>
            <a:off x="1145849" y="2748142"/>
            <a:ext cx="6811962" cy="760412"/>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81967" tIns="40982" rIns="81967" bIns="40982">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zh-CN" altLang="en-US" sz="2200" b="1" baseline="40000" dirty="0">
                <a:solidFill>
                  <a:srgbClr val="FFFFFF"/>
                </a:solidFill>
                <a:latin typeface="SimSun" pitchFamily="2" charset="-122"/>
                <a:ea typeface="SimSun" pitchFamily="2" charset="-122"/>
                <a:cs typeface="Arial"/>
              </a:rPr>
              <a:t>                                              </a:t>
            </a:r>
            <a:r>
              <a:rPr lang="en-US" altLang="zh-CN" sz="2200" b="1" baseline="40000" dirty="0">
                <a:solidFill>
                  <a:srgbClr val="FFFFFF"/>
                </a:solidFill>
                <a:latin typeface="SimSun" pitchFamily="2" charset="-122"/>
                <a:cs typeface="Arial"/>
              </a:rPr>
              <a:t>15</a:t>
            </a:r>
            <a:r>
              <a:rPr lang="zh-CN" altLang="en-US" sz="2200" b="1" dirty="0">
                <a:solidFill>
                  <a:srgbClr val="FFFFFF"/>
                </a:solidFill>
                <a:latin typeface="SimSun" pitchFamily="2" charset="-122"/>
                <a:ea typeface="SimSun" pitchFamily="2" charset="-122"/>
                <a:cs typeface="Arial"/>
              </a:rPr>
              <a:t>脚好像在炉中锻炼光明的铜，声音如同众水的声音。 </a:t>
            </a:r>
          </a:p>
        </p:txBody>
      </p:sp>
      <p:grpSp>
        <p:nvGrpSpPr>
          <p:cNvPr id="2" name="Group 48"/>
          <p:cNvGrpSpPr>
            <a:grpSpLocks/>
          </p:cNvGrpSpPr>
          <p:nvPr/>
        </p:nvGrpSpPr>
        <p:grpSpPr bwMode="auto">
          <a:xfrm>
            <a:off x="1145849" y="939800"/>
            <a:ext cx="7016750" cy="1382713"/>
            <a:chOff x="695" y="671"/>
            <a:chExt cx="4862" cy="987"/>
          </a:xfrm>
        </p:grpSpPr>
        <p:sp>
          <p:nvSpPr>
            <p:cNvPr id="1958961" name="Text Box 49"/>
            <p:cNvSpPr txBox="1">
              <a:spLocks noChangeArrowheads="1"/>
            </p:cNvSpPr>
            <p:nvPr/>
          </p:nvSpPr>
          <p:spPr bwMode="auto">
            <a:xfrm>
              <a:off x="695" y="1110"/>
              <a:ext cx="4862" cy="548"/>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1348" tIns="45672" rIns="91348" bIns="45672">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50000"/>
                </a:spcBef>
              </a:pPr>
              <a:r>
                <a:rPr lang="en-US" altLang="zh-CN" sz="2200" b="1" baseline="40000">
                  <a:solidFill>
                    <a:srgbClr val="FFFFFF"/>
                  </a:solidFill>
                  <a:latin typeface="SimSun" pitchFamily="2" charset="-122"/>
                  <a:ea typeface="SimSun" pitchFamily="2" charset="-122"/>
                  <a:cs typeface="Arial"/>
                </a:rPr>
                <a:t>12</a:t>
              </a:r>
              <a:r>
                <a:rPr lang="zh-CN" altLang="en-US" sz="2200" b="1">
                  <a:solidFill>
                    <a:srgbClr val="FFFFFF"/>
                  </a:solidFill>
                  <a:latin typeface="SimSun" pitchFamily="2" charset="-122"/>
                  <a:ea typeface="SimSun" pitchFamily="2" charset="-122"/>
                  <a:cs typeface="Arial"/>
                </a:rPr>
                <a:t>我转过身来，要看是谁发声与我说话。既转过来，就看见七个金灯台。 </a:t>
              </a:r>
            </a:p>
          </p:txBody>
        </p:sp>
        <p:sp>
          <p:nvSpPr>
            <p:cNvPr id="627743" name="Text Box 50"/>
            <p:cNvSpPr txBox="1">
              <a:spLocks noChangeArrowheads="1"/>
            </p:cNvSpPr>
            <p:nvPr/>
          </p:nvSpPr>
          <p:spPr bwMode="auto">
            <a:xfrm>
              <a:off x="1463" y="671"/>
              <a:ext cx="3292" cy="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418" tIns="45710" rIns="91418" bIns="4571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2600" b="1">
                  <a:solidFill>
                    <a:srgbClr val="FFFFFF"/>
                  </a:solidFill>
                  <a:latin typeface="SimSun" pitchFamily="2" charset="-122"/>
                  <a:ea typeface="SimSun" pitchFamily="2" charset="-122"/>
                  <a:cs typeface="Arial"/>
                </a:rPr>
                <a:t>启示录 </a:t>
              </a:r>
              <a:r>
                <a:rPr lang="en-US" altLang="zh-CN" sz="2600" b="1">
                  <a:solidFill>
                    <a:srgbClr val="FFFFFF"/>
                  </a:solidFill>
                  <a:latin typeface="SimSun" pitchFamily="2" charset="-122"/>
                  <a:cs typeface="Arial"/>
                </a:rPr>
                <a:t>1:12-18 (</a:t>
              </a:r>
              <a:r>
                <a:rPr lang="zh-CN" altLang="en-US" sz="2600" b="1">
                  <a:solidFill>
                    <a:srgbClr val="FFFFFF"/>
                  </a:solidFill>
                  <a:latin typeface="SimSun" pitchFamily="2" charset="-122"/>
                  <a:ea typeface="SimSun" pitchFamily="2" charset="-122"/>
                  <a:cs typeface="Arial"/>
                </a:rPr>
                <a:t>和合本</a:t>
              </a:r>
              <a:r>
                <a:rPr lang="en-US" altLang="zh-CN" sz="2600" b="1">
                  <a:solidFill>
                    <a:srgbClr val="FFFFFF"/>
                  </a:solidFill>
                  <a:latin typeface="SimSun" pitchFamily="2" charset="-122"/>
                  <a:cs typeface="Arial"/>
                </a:rPr>
                <a:t>)</a:t>
              </a:r>
              <a:endParaRPr lang="zh-CN" altLang="en-US" sz="2600" b="1">
                <a:solidFill>
                  <a:srgbClr val="FFFFFF"/>
                </a:solidFill>
                <a:latin typeface="SimSun" pitchFamily="2" charset="-122"/>
                <a:ea typeface="SimSun" pitchFamily="2" charset="-122"/>
                <a:cs typeface="Arial"/>
              </a:endParaRPr>
            </a:p>
          </p:txBody>
        </p:sp>
      </p:grpSp>
      <p:sp>
        <p:nvSpPr>
          <p:cNvPr id="627741" name="Text Box 51"/>
          <p:cNvSpPr txBox="1">
            <a:spLocks noChangeArrowheads="1"/>
          </p:cNvSpPr>
          <p:nvPr/>
        </p:nvSpPr>
        <p:spPr bwMode="auto">
          <a:xfrm>
            <a:off x="515938" y="6542088"/>
            <a:ext cx="904875" cy="220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82048" tIns="41025" rIns="82048" bIns="41025" anchor="ctr">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en-US" altLang="zh-CN" sz="900" b="1">
                <a:solidFill>
                  <a:srgbClr val="FFFFFF"/>
                </a:solidFill>
                <a:latin typeface="Arial" pitchFamily="34" charset="0"/>
                <a:cs typeface="Arial"/>
              </a:rPr>
              <a:t>©2006 TBBMI</a:t>
            </a:r>
          </a:p>
        </p:txBody>
      </p:sp>
      <p:sp>
        <p:nvSpPr>
          <p:cNvPr id="1958953" name="Text Box 41"/>
          <p:cNvSpPr txBox="1">
            <a:spLocks noChangeArrowheads="1"/>
          </p:cNvSpPr>
          <p:nvPr/>
        </p:nvSpPr>
        <p:spPr bwMode="auto">
          <a:xfrm>
            <a:off x="824499" y="924166"/>
            <a:ext cx="7324725" cy="5238750"/>
          </a:xfrm>
          <a:prstGeom prst="rect">
            <a:avLst/>
          </a:prstGeom>
          <a:noFill/>
          <a:ln w="12700">
            <a:noFill/>
            <a:miter lim="800000"/>
            <a:headEnd/>
            <a:tailEnd/>
          </a:ln>
          <a:effectLst>
            <a:outerShdw blurRad="63500" dist="46662" dir="3284183" algn="ctr" rotWithShape="0">
              <a:schemeClr val="tx1">
                <a:alpha val="74997"/>
              </a:schemeClr>
            </a:outerShdw>
          </a:effectLst>
        </p:spPr>
        <p:txBody>
          <a:bodyPr lIns="81967" tIns="40982" rIns="81967" bIns="40982">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50000"/>
              </a:spcBef>
            </a:pPr>
            <a:r>
              <a:rPr lang="zh-CN" altLang="en-US" sz="5900" b="1" dirty="0">
                <a:solidFill>
                  <a:srgbClr val="FC0128"/>
                </a:solidFill>
                <a:effectLst>
                  <a:glow rad="139700">
                    <a:srgbClr val="FFFFFF"/>
                  </a:glow>
                </a:effectLst>
                <a:latin typeface="Kosher-Normal" pitchFamily="1" charset="0"/>
                <a:ea typeface="SimSun" pitchFamily="2" charset="-122"/>
                <a:cs typeface="Arial"/>
              </a:rPr>
              <a:t>启示给</a:t>
            </a:r>
          </a:p>
          <a:p>
            <a:pPr algn="ctr">
              <a:spcBef>
                <a:spcPct val="50000"/>
              </a:spcBef>
            </a:pPr>
            <a:r>
              <a:rPr lang="zh-CN" altLang="en-US" sz="5900" b="1" dirty="0">
                <a:solidFill>
                  <a:srgbClr val="FC0128"/>
                </a:solidFill>
                <a:effectLst>
                  <a:glow rad="139700">
                    <a:srgbClr val="FFFFFF"/>
                  </a:glow>
                </a:effectLst>
                <a:latin typeface="Kosher-Normal" pitchFamily="1" charset="0"/>
                <a:ea typeface="SimSun" pitchFamily="2" charset="-122"/>
                <a:cs typeface="Arial"/>
              </a:rPr>
              <a:t>使徒约翰</a:t>
            </a:r>
          </a:p>
          <a:p>
            <a:pPr algn="ctr">
              <a:spcBef>
                <a:spcPct val="50000"/>
              </a:spcBef>
            </a:pPr>
            <a:r>
              <a:rPr lang="zh-CN" altLang="en-US" sz="5900" b="1" dirty="0">
                <a:solidFill>
                  <a:srgbClr val="FC0128"/>
                </a:solidFill>
                <a:effectLst>
                  <a:glow rad="139700">
                    <a:srgbClr val="FFFFFF"/>
                  </a:glow>
                </a:effectLst>
                <a:latin typeface="Kosher-Normal" pitchFamily="1" charset="0"/>
                <a:ea typeface="SimSun" pitchFamily="2" charset="-122"/>
                <a:cs typeface="Arial"/>
              </a:rPr>
              <a:t>关于主耶稣基督</a:t>
            </a:r>
          </a:p>
          <a:p>
            <a:pPr algn="ctr">
              <a:spcBef>
                <a:spcPct val="50000"/>
              </a:spcBef>
            </a:pPr>
            <a:r>
              <a:rPr lang="zh-CN" altLang="en-US" sz="5900" b="1" dirty="0">
                <a:solidFill>
                  <a:srgbClr val="FC0128"/>
                </a:solidFill>
                <a:effectLst>
                  <a:glow rad="139700">
                    <a:srgbClr val="FFFFFF"/>
                  </a:glow>
                </a:effectLst>
                <a:latin typeface="Kosher-Normal" pitchFamily="1" charset="0"/>
                <a:ea typeface="SimSun" pitchFamily="2" charset="-122"/>
                <a:cs typeface="Arial"/>
              </a:rPr>
              <a:t>的启示录</a:t>
            </a:r>
          </a:p>
        </p:txBody>
      </p:sp>
    </p:spTree>
    <p:extLst>
      <p:ext uri="{BB962C8B-B14F-4D97-AF65-F5344CB8AC3E}">
        <p14:creationId xmlns:p14="http://schemas.microsoft.com/office/powerpoint/2010/main" val="23939895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58931"/>
                                        </p:tgtEl>
                                        <p:attrNameLst>
                                          <p:attrName>style.visibility</p:attrName>
                                        </p:attrNameLst>
                                      </p:cBhvr>
                                      <p:to>
                                        <p:strVal val="visible"/>
                                      </p:to>
                                    </p:set>
                                    <p:animEffect transition="in" filter="wipe(left)">
                                      <p:cBhvr>
                                        <p:cTn id="7" dur="500"/>
                                        <p:tgtEl>
                                          <p:spTgt spid="19589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1958922"/>
                                        </p:tgtEl>
                                        <p:attrNameLst>
                                          <p:attrName>style.visibility</p:attrName>
                                        </p:attrNameLst>
                                      </p:cBhvr>
                                      <p:to>
                                        <p:strVal val="visible"/>
                                      </p:to>
                                    </p:set>
                                    <p:anim calcmode="lin" valueType="num">
                                      <p:cBhvr>
                                        <p:cTn id="12" dur="500" fill="hold"/>
                                        <p:tgtEl>
                                          <p:spTgt spid="1958922"/>
                                        </p:tgtEl>
                                        <p:attrNameLst>
                                          <p:attrName>ppt_w</p:attrName>
                                        </p:attrNameLst>
                                      </p:cBhvr>
                                      <p:tavLst>
                                        <p:tav tm="0">
                                          <p:val>
                                            <p:fltVal val="0"/>
                                          </p:val>
                                        </p:tav>
                                        <p:tav tm="100000">
                                          <p:val>
                                            <p:strVal val="#ppt_w"/>
                                          </p:val>
                                        </p:tav>
                                      </p:tavLst>
                                    </p:anim>
                                    <p:anim calcmode="lin" valueType="num">
                                      <p:cBhvr>
                                        <p:cTn id="13" dur="500" fill="hold"/>
                                        <p:tgtEl>
                                          <p:spTgt spid="1958922"/>
                                        </p:tgtEl>
                                        <p:attrNameLst>
                                          <p:attrName>ppt_h</p:attrName>
                                        </p:attrNameLst>
                                      </p:cBhvr>
                                      <p:tavLst>
                                        <p:tav tm="0">
                                          <p:val>
                                            <p:fltVal val="0"/>
                                          </p:val>
                                        </p:tav>
                                        <p:tav tm="100000">
                                          <p:val>
                                            <p:strVal val="#ppt_h"/>
                                          </p:val>
                                        </p:tav>
                                      </p:tavLst>
                                    </p:anim>
                                    <p:anim calcmode="lin" valueType="num">
                                      <p:cBhvr>
                                        <p:cTn id="14" dur="500" fill="hold"/>
                                        <p:tgtEl>
                                          <p:spTgt spid="1958922"/>
                                        </p:tgtEl>
                                        <p:attrNameLst>
                                          <p:attrName>ppt_x</p:attrName>
                                        </p:attrNameLst>
                                      </p:cBhvr>
                                      <p:tavLst>
                                        <p:tav tm="0">
                                          <p:val>
                                            <p:fltVal val="0.5"/>
                                          </p:val>
                                        </p:tav>
                                        <p:tav tm="100000">
                                          <p:val>
                                            <p:strVal val="#ppt_x"/>
                                          </p:val>
                                        </p:tav>
                                      </p:tavLst>
                                    </p:anim>
                                    <p:anim calcmode="lin" valueType="num">
                                      <p:cBhvr>
                                        <p:cTn id="15" dur="500" fill="hold"/>
                                        <p:tgtEl>
                                          <p:spTgt spid="1958922"/>
                                        </p:tgtEl>
                                        <p:attrNameLst>
                                          <p:attrName>ppt_y</p:attrName>
                                        </p:attrNameLst>
                                      </p:cBhvr>
                                      <p:tavLst>
                                        <p:tav tm="0">
                                          <p:val>
                                            <p:fltVal val="0.5"/>
                                          </p:val>
                                        </p:tav>
                                        <p:tav tm="100000">
                                          <p:val>
                                            <p:strVal val="#ppt_y"/>
                                          </p:val>
                                        </p:tav>
                                      </p:tavLst>
                                    </p:anim>
                                  </p:childTnLst>
                                </p:cTn>
                              </p:par>
                            </p:childTnLst>
                          </p:cTn>
                        </p:par>
                        <p:par>
                          <p:cTn id="16" fill="hold" nodeType="afterGroup">
                            <p:stCondLst>
                              <p:cond delay="500"/>
                            </p:stCondLst>
                            <p:childTnLst>
                              <p:par>
                                <p:cTn id="17" presetID="23" presetClass="entr" presetSubtype="528" fill="hold" grpId="0" nodeType="afterEffect">
                                  <p:stCondLst>
                                    <p:cond delay="0"/>
                                  </p:stCondLst>
                                  <p:childTnLst>
                                    <p:set>
                                      <p:cBhvr>
                                        <p:cTn id="18" dur="1" fill="hold">
                                          <p:stCondLst>
                                            <p:cond delay="0"/>
                                          </p:stCondLst>
                                        </p:cTn>
                                        <p:tgtEl>
                                          <p:spTgt spid="1958923"/>
                                        </p:tgtEl>
                                        <p:attrNameLst>
                                          <p:attrName>style.visibility</p:attrName>
                                        </p:attrNameLst>
                                      </p:cBhvr>
                                      <p:to>
                                        <p:strVal val="visible"/>
                                      </p:to>
                                    </p:set>
                                    <p:anim calcmode="lin" valueType="num">
                                      <p:cBhvr>
                                        <p:cTn id="19" dur="500" fill="hold"/>
                                        <p:tgtEl>
                                          <p:spTgt spid="1958923"/>
                                        </p:tgtEl>
                                        <p:attrNameLst>
                                          <p:attrName>ppt_w</p:attrName>
                                        </p:attrNameLst>
                                      </p:cBhvr>
                                      <p:tavLst>
                                        <p:tav tm="0">
                                          <p:val>
                                            <p:fltVal val="0"/>
                                          </p:val>
                                        </p:tav>
                                        <p:tav tm="100000">
                                          <p:val>
                                            <p:strVal val="#ppt_w"/>
                                          </p:val>
                                        </p:tav>
                                      </p:tavLst>
                                    </p:anim>
                                    <p:anim calcmode="lin" valueType="num">
                                      <p:cBhvr>
                                        <p:cTn id="20" dur="500" fill="hold"/>
                                        <p:tgtEl>
                                          <p:spTgt spid="1958923"/>
                                        </p:tgtEl>
                                        <p:attrNameLst>
                                          <p:attrName>ppt_h</p:attrName>
                                        </p:attrNameLst>
                                      </p:cBhvr>
                                      <p:tavLst>
                                        <p:tav tm="0">
                                          <p:val>
                                            <p:fltVal val="0"/>
                                          </p:val>
                                        </p:tav>
                                        <p:tav tm="100000">
                                          <p:val>
                                            <p:strVal val="#ppt_h"/>
                                          </p:val>
                                        </p:tav>
                                      </p:tavLst>
                                    </p:anim>
                                    <p:anim calcmode="lin" valueType="num">
                                      <p:cBhvr>
                                        <p:cTn id="21" dur="500" fill="hold"/>
                                        <p:tgtEl>
                                          <p:spTgt spid="1958923"/>
                                        </p:tgtEl>
                                        <p:attrNameLst>
                                          <p:attrName>ppt_x</p:attrName>
                                        </p:attrNameLst>
                                      </p:cBhvr>
                                      <p:tavLst>
                                        <p:tav tm="0">
                                          <p:val>
                                            <p:fltVal val="0.5"/>
                                          </p:val>
                                        </p:tav>
                                        <p:tav tm="100000">
                                          <p:val>
                                            <p:strVal val="#ppt_x"/>
                                          </p:val>
                                        </p:tav>
                                      </p:tavLst>
                                    </p:anim>
                                    <p:anim calcmode="lin" valueType="num">
                                      <p:cBhvr>
                                        <p:cTn id="22" dur="500" fill="hold"/>
                                        <p:tgtEl>
                                          <p:spTgt spid="1958923"/>
                                        </p:tgtEl>
                                        <p:attrNameLst>
                                          <p:attrName>ppt_y</p:attrName>
                                        </p:attrNameLst>
                                      </p:cBhvr>
                                      <p:tavLst>
                                        <p:tav tm="0">
                                          <p:val>
                                            <p:fltVal val="0.5"/>
                                          </p:val>
                                        </p:tav>
                                        <p:tav tm="100000">
                                          <p:val>
                                            <p:strVal val="#ppt_y"/>
                                          </p:val>
                                        </p:tav>
                                      </p:tavLst>
                                    </p:anim>
                                  </p:childTnLst>
                                </p:cTn>
                              </p:par>
                            </p:childTnLst>
                          </p:cTn>
                        </p:par>
                        <p:par>
                          <p:cTn id="23" fill="hold" nodeType="afterGroup">
                            <p:stCondLst>
                              <p:cond delay="1000"/>
                            </p:stCondLst>
                            <p:childTnLst>
                              <p:par>
                                <p:cTn id="24" presetID="23" presetClass="entr" presetSubtype="528" fill="hold" grpId="0" nodeType="afterEffect">
                                  <p:stCondLst>
                                    <p:cond delay="0"/>
                                  </p:stCondLst>
                                  <p:childTnLst>
                                    <p:set>
                                      <p:cBhvr>
                                        <p:cTn id="25" dur="1" fill="hold">
                                          <p:stCondLst>
                                            <p:cond delay="0"/>
                                          </p:stCondLst>
                                        </p:cTn>
                                        <p:tgtEl>
                                          <p:spTgt spid="1958924"/>
                                        </p:tgtEl>
                                        <p:attrNameLst>
                                          <p:attrName>style.visibility</p:attrName>
                                        </p:attrNameLst>
                                      </p:cBhvr>
                                      <p:to>
                                        <p:strVal val="visible"/>
                                      </p:to>
                                    </p:set>
                                    <p:anim calcmode="lin" valueType="num">
                                      <p:cBhvr>
                                        <p:cTn id="26" dur="500" fill="hold"/>
                                        <p:tgtEl>
                                          <p:spTgt spid="1958924"/>
                                        </p:tgtEl>
                                        <p:attrNameLst>
                                          <p:attrName>ppt_w</p:attrName>
                                        </p:attrNameLst>
                                      </p:cBhvr>
                                      <p:tavLst>
                                        <p:tav tm="0">
                                          <p:val>
                                            <p:fltVal val="0"/>
                                          </p:val>
                                        </p:tav>
                                        <p:tav tm="100000">
                                          <p:val>
                                            <p:strVal val="#ppt_w"/>
                                          </p:val>
                                        </p:tav>
                                      </p:tavLst>
                                    </p:anim>
                                    <p:anim calcmode="lin" valueType="num">
                                      <p:cBhvr>
                                        <p:cTn id="27" dur="500" fill="hold"/>
                                        <p:tgtEl>
                                          <p:spTgt spid="1958924"/>
                                        </p:tgtEl>
                                        <p:attrNameLst>
                                          <p:attrName>ppt_h</p:attrName>
                                        </p:attrNameLst>
                                      </p:cBhvr>
                                      <p:tavLst>
                                        <p:tav tm="0">
                                          <p:val>
                                            <p:fltVal val="0"/>
                                          </p:val>
                                        </p:tav>
                                        <p:tav tm="100000">
                                          <p:val>
                                            <p:strVal val="#ppt_h"/>
                                          </p:val>
                                        </p:tav>
                                      </p:tavLst>
                                    </p:anim>
                                    <p:anim calcmode="lin" valueType="num">
                                      <p:cBhvr>
                                        <p:cTn id="28" dur="500" fill="hold"/>
                                        <p:tgtEl>
                                          <p:spTgt spid="1958924"/>
                                        </p:tgtEl>
                                        <p:attrNameLst>
                                          <p:attrName>ppt_x</p:attrName>
                                        </p:attrNameLst>
                                      </p:cBhvr>
                                      <p:tavLst>
                                        <p:tav tm="0">
                                          <p:val>
                                            <p:fltVal val="0.5"/>
                                          </p:val>
                                        </p:tav>
                                        <p:tav tm="100000">
                                          <p:val>
                                            <p:strVal val="#ppt_x"/>
                                          </p:val>
                                        </p:tav>
                                      </p:tavLst>
                                    </p:anim>
                                    <p:anim calcmode="lin" valueType="num">
                                      <p:cBhvr>
                                        <p:cTn id="29" dur="500" fill="hold"/>
                                        <p:tgtEl>
                                          <p:spTgt spid="1958924"/>
                                        </p:tgtEl>
                                        <p:attrNameLst>
                                          <p:attrName>ppt_y</p:attrName>
                                        </p:attrNameLst>
                                      </p:cBhvr>
                                      <p:tavLst>
                                        <p:tav tm="0">
                                          <p:val>
                                            <p:fltVal val="0.5"/>
                                          </p:val>
                                        </p:tav>
                                        <p:tav tm="100000">
                                          <p:val>
                                            <p:strVal val="#ppt_y"/>
                                          </p:val>
                                        </p:tav>
                                      </p:tavLst>
                                    </p:anim>
                                  </p:childTnLst>
                                </p:cTn>
                              </p:par>
                            </p:childTnLst>
                          </p:cTn>
                        </p:par>
                        <p:par>
                          <p:cTn id="30" fill="hold" nodeType="afterGroup">
                            <p:stCondLst>
                              <p:cond delay="1500"/>
                            </p:stCondLst>
                            <p:childTnLst>
                              <p:par>
                                <p:cTn id="31" presetID="23" presetClass="entr" presetSubtype="528" fill="hold" grpId="0" nodeType="afterEffect">
                                  <p:stCondLst>
                                    <p:cond delay="0"/>
                                  </p:stCondLst>
                                  <p:childTnLst>
                                    <p:set>
                                      <p:cBhvr>
                                        <p:cTn id="32" dur="1" fill="hold">
                                          <p:stCondLst>
                                            <p:cond delay="0"/>
                                          </p:stCondLst>
                                        </p:cTn>
                                        <p:tgtEl>
                                          <p:spTgt spid="1958925"/>
                                        </p:tgtEl>
                                        <p:attrNameLst>
                                          <p:attrName>style.visibility</p:attrName>
                                        </p:attrNameLst>
                                      </p:cBhvr>
                                      <p:to>
                                        <p:strVal val="visible"/>
                                      </p:to>
                                    </p:set>
                                    <p:anim calcmode="lin" valueType="num">
                                      <p:cBhvr>
                                        <p:cTn id="33" dur="500" fill="hold"/>
                                        <p:tgtEl>
                                          <p:spTgt spid="1958925"/>
                                        </p:tgtEl>
                                        <p:attrNameLst>
                                          <p:attrName>ppt_w</p:attrName>
                                        </p:attrNameLst>
                                      </p:cBhvr>
                                      <p:tavLst>
                                        <p:tav tm="0">
                                          <p:val>
                                            <p:fltVal val="0"/>
                                          </p:val>
                                        </p:tav>
                                        <p:tav tm="100000">
                                          <p:val>
                                            <p:strVal val="#ppt_w"/>
                                          </p:val>
                                        </p:tav>
                                      </p:tavLst>
                                    </p:anim>
                                    <p:anim calcmode="lin" valueType="num">
                                      <p:cBhvr>
                                        <p:cTn id="34" dur="500" fill="hold"/>
                                        <p:tgtEl>
                                          <p:spTgt spid="1958925"/>
                                        </p:tgtEl>
                                        <p:attrNameLst>
                                          <p:attrName>ppt_h</p:attrName>
                                        </p:attrNameLst>
                                      </p:cBhvr>
                                      <p:tavLst>
                                        <p:tav tm="0">
                                          <p:val>
                                            <p:fltVal val="0"/>
                                          </p:val>
                                        </p:tav>
                                        <p:tav tm="100000">
                                          <p:val>
                                            <p:strVal val="#ppt_h"/>
                                          </p:val>
                                        </p:tav>
                                      </p:tavLst>
                                    </p:anim>
                                    <p:anim calcmode="lin" valueType="num">
                                      <p:cBhvr>
                                        <p:cTn id="35" dur="500" fill="hold"/>
                                        <p:tgtEl>
                                          <p:spTgt spid="1958925"/>
                                        </p:tgtEl>
                                        <p:attrNameLst>
                                          <p:attrName>ppt_x</p:attrName>
                                        </p:attrNameLst>
                                      </p:cBhvr>
                                      <p:tavLst>
                                        <p:tav tm="0">
                                          <p:val>
                                            <p:fltVal val="0.5"/>
                                          </p:val>
                                        </p:tav>
                                        <p:tav tm="100000">
                                          <p:val>
                                            <p:strVal val="#ppt_x"/>
                                          </p:val>
                                        </p:tav>
                                      </p:tavLst>
                                    </p:anim>
                                    <p:anim calcmode="lin" valueType="num">
                                      <p:cBhvr>
                                        <p:cTn id="36" dur="500" fill="hold"/>
                                        <p:tgtEl>
                                          <p:spTgt spid="1958925"/>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32" fill="hold" grpId="0" nodeType="clickEffect">
                                  <p:stCondLst>
                                    <p:cond delay="0"/>
                                  </p:stCondLst>
                                  <p:childTnLst>
                                    <p:set>
                                      <p:cBhvr>
                                        <p:cTn id="40" dur="1" fill="hold">
                                          <p:stCondLst>
                                            <p:cond delay="0"/>
                                          </p:stCondLst>
                                        </p:cTn>
                                        <p:tgtEl>
                                          <p:spTgt spid="1958930"/>
                                        </p:tgtEl>
                                        <p:attrNameLst>
                                          <p:attrName>style.visibility</p:attrName>
                                        </p:attrNameLst>
                                      </p:cBhvr>
                                      <p:to>
                                        <p:strVal val="visible"/>
                                      </p:to>
                                    </p:set>
                                    <p:animEffect transition="in" filter="box(out)">
                                      <p:cBhvr>
                                        <p:cTn id="41" dur="500"/>
                                        <p:tgtEl>
                                          <p:spTgt spid="1958930"/>
                                        </p:tgtEl>
                                      </p:cBhvr>
                                    </p:animEffect>
                                  </p:childTnLst>
                                </p:cTn>
                              </p:par>
                            </p:childTnLst>
                          </p:cTn>
                        </p:par>
                        <p:par>
                          <p:cTn id="42" fill="hold" nodeType="afterGroup">
                            <p:stCondLst>
                              <p:cond delay="500"/>
                            </p:stCondLst>
                            <p:childTnLst>
                              <p:par>
                                <p:cTn id="43" presetID="1" presetClass="entr" presetSubtype="0" fill="hold" nodeType="afterEffect">
                                  <p:stCondLst>
                                    <p:cond delay="100"/>
                                  </p:stCondLst>
                                  <p:childTnLst>
                                    <p:set>
                                      <p:cBhvr>
                                        <p:cTn id="44" dur="1" fill="hold">
                                          <p:stCondLst>
                                            <p:cond delay="499"/>
                                          </p:stCondLst>
                                        </p:cTn>
                                        <p:tgtEl>
                                          <p:spTgt spid="1958914"/>
                                        </p:tgtEl>
                                        <p:attrNameLst>
                                          <p:attrName>style.visibility</p:attrName>
                                        </p:attrNameLst>
                                      </p:cBhvr>
                                      <p:to>
                                        <p:strVal val="visible"/>
                                      </p:to>
                                    </p:set>
                                  </p:childTnLst>
                                </p:cTn>
                              </p:par>
                            </p:childTnLst>
                          </p:cTn>
                        </p:par>
                        <p:par>
                          <p:cTn id="45" fill="hold" nodeType="afterGroup">
                            <p:stCondLst>
                              <p:cond delay="1100"/>
                            </p:stCondLst>
                            <p:childTnLst>
                              <p:par>
                                <p:cTn id="46" presetID="1" presetClass="entr" presetSubtype="0" fill="hold" nodeType="afterEffect">
                                  <p:stCondLst>
                                    <p:cond delay="100"/>
                                  </p:stCondLst>
                                  <p:childTnLst>
                                    <p:set>
                                      <p:cBhvr>
                                        <p:cTn id="47" dur="1" fill="hold">
                                          <p:stCondLst>
                                            <p:cond delay="499"/>
                                          </p:stCondLst>
                                        </p:cTn>
                                        <p:tgtEl>
                                          <p:spTgt spid="1958932"/>
                                        </p:tgtEl>
                                        <p:attrNameLst>
                                          <p:attrName>style.visibility</p:attrName>
                                        </p:attrNameLst>
                                      </p:cBhvr>
                                      <p:to>
                                        <p:strVal val="visible"/>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499"/>
                                          </p:stCondLst>
                                        </p:cTn>
                                        <p:tgtEl>
                                          <p:spTgt spid="1958944"/>
                                        </p:tgtEl>
                                        <p:attrNameLst>
                                          <p:attrName>style.visibility</p:attrName>
                                        </p:attrNameLst>
                                      </p:cBhvr>
                                      <p:to>
                                        <p:strVal val="visible"/>
                                      </p:to>
                                    </p:se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499"/>
                                          </p:stCondLst>
                                        </p:cTn>
                                        <p:tgtEl>
                                          <p:spTgt spid="1958953"/>
                                        </p:tgtEl>
                                        <p:attrNameLst>
                                          <p:attrName>style.visibility</p:attrName>
                                        </p:attrNameLst>
                                      </p:cBhvr>
                                      <p:to>
                                        <p:strVal val="visible"/>
                                      </p:to>
                                    </p:set>
                                  </p:childTnLst>
                                  <p:subTnLst>
                                    <p:set>
                                      <p:cBhvr override="childStyle">
                                        <p:cTn dur="1" fill="hold" display="0" masterRel="nextClick" afterEffect="1"/>
                                        <p:tgtEl>
                                          <p:spTgt spid="1958953"/>
                                        </p:tgtEl>
                                        <p:attrNameLst>
                                          <p:attrName>style.visibility</p:attrName>
                                        </p:attrNameLst>
                                      </p:cBhvr>
                                      <p:to>
                                        <p:strVal val="hidden"/>
                                      </p:to>
                                    </p:set>
                                  </p:sub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xit" presetSubtype="0" fill="hold" grpId="1" nodeType="clickEffect">
                                  <p:stCondLst>
                                    <p:cond delay="0"/>
                                  </p:stCondLst>
                                  <p:childTnLst>
                                    <p:animEffect transition="out" filter="dissolve">
                                      <p:cBhvr>
                                        <p:cTn id="58" dur="500"/>
                                        <p:tgtEl>
                                          <p:spTgt spid="1958953"/>
                                        </p:tgtEl>
                                      </p:cBhvr>
                                    </p:animEffect>
                                    <p:set>
                                      <p:cBhvr>
                                        <p:cTn id="59" dur="1" fill="hold">
                                          <p:stCondLst>
                                            <p:cond delay="499"/>
                                          </p:stCondLst>
                                        </p:cTn>
                                        <p:tgtEl>
                                          <p:spTgt spid="1958953"/>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499"/>
                                          </p:stCondLst>
                                        </p:cTn>
                                        <p:tgtEl>
                                          <p:spTgt spid="2"/>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grpId="0" nodeType="clickEffect">
                                  <p:stCondLst>
                                    <p:cond delay="0"/>
                                  </p:stCondLst>
                                  <p:childTnLst>
                                    <p:set>
                                      <p:cBhvr>
                                        <p:cTn id="67" dur="1" fill="hold">
                                          <p:stCondLst>
                                            <p:cond delay="499"/>
                                          </p:stCondLst>
                                        </p:cTn>
                                        <p:tgtEl>
                                          <p:spTgt spid="1958958"/>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499"/>
                                          </p:stCondLst>
                                        </p:cTn>
                                        <p:tgtEl>
                                          <p:spTgt spid="1958954"/>
                                        </p:tgtEl>
                                        <p:attrNameLst>
                                          <p:attrName>style.visibility</p:attrName>
                                        </p:attrNameLst>
                                      </p:cBhvr>
                                      <p:to>
                                        <p:strVal val="visible"/>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ntr" presetSubtype="0" fill="hold" grpId="0" nodeType="clickEffect">
                                  <p:stCondLst>
                                    <p:cond delay="0"/>
                                  </p:stCondLst>
                                  <p:childTnLst>
                                    <p:set>
                                      <p:cBhvr>
                                        <p:cTn id="75" dur="1" fill="hold">
                                          <p:stCondLst>
                                            <p:cond delay="499"/>
                                          </p:stCondLst>
                                        </p:cTn>
                                        <p:tgtEl>
                                          <p:spTgt spid="1958959"/>
                                        </p:tgtEl>
                                        <p:attrNameLst>
                                          <p:attrName>style.visibility</p:attrName>
                                        </p:attrNameLst>
                                      </p:cBhvr>
                                      <p:to>
                                        <p:strVal val="visible"/>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1" presetClass="entr" presetSubtype="0" fill="hold" grpId="0" nodeType="clickEffect">
                                  <p:stCondLst>
                                    <p:cond delay="0"/>
                                  </p:stCondLst>
                                  <p:childTnLst>
                                    <p:set>
                                      <p:cBhvr>
                                        <p:cTn id="79" dur="1" fill="hold">
                                          <p:stCondLst>
                                            <p:cond delay="499"/>
                                          </p:stCondLst>
                                        </p:cTn>
                                        <p:tgtEl>
                                          <p:spTgt spid="1958955"/>
                                        </p:tgtEl>
                                        <p:attrNameLst>
                                          <p:attrName>style.visibility</p:attrName>
                                        </p:attrNameLst>
                                      </p:cBhvr>
                                      <p:to>
                                        <p:strVal val="visible"/>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1" presetClass="entr" presetSubtype="0" fill="hold" grpId="0" nodeType="clickEffect">
                                  <p:stCondLst>
                                    <p:cond delay="0"/>
                                  </p:stCondLst>
                                  <p:childTnLst>
                                    <p:set>
                                      <p:cBhvr>
                                        <p:cTn id="83" dur="1" fill="hold">
                                          <p:stCondLst>
                                            <p:cond delay="499"/>
                                          </p:stCondLst>
                                        </p:cTn>
                                        <p:tgtEl>
                                          <p:spTgt spid="1958956"/>
                                        </p:tgtEl>
                                        <p:attrNameLst>
                                          <p:attrName>style.visibility</p:attrName>
                                        </p:attrNameLst>
                                      </p:cBhvr>
                                      <p:to>
                                        <p:strVal val="visible"/>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1" presetClass="entr" presetSubtype="0" fill="hold" grpId="0" nodeType="clickEffect">
                                  <p:stCondLst>
                                    <p:cond delay="0"/>
                                  </p:stCondLst>
                                  <p:childTnLst>
                                    <p:set>
                                      <p:cBhvr>
                                        <p:cTn id="87" dur="1" fill="hold">
                                          <p:stCondLst>
                                            <p:cond delay="499"/>
                                          </p:stCondLst>
                                        </p:cTn>
                                        <p:tgtEl>
                                          <p:spTgt spid="19589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8922" grpId="0" autoUpdateAnimBg="0"/>
      <p:bldP spid="1958923" grpId="0" autoUpdateAnimBg="0"/>
      <p:bldP spid="1958924" grpId="0" autoUpdateAnimBg="0"/>
      <p:bldP spid="1958925" grpId="0" autoUpdateAnimBg="0"/>
      <p:bldP spid="1958930" grpId="0" animBg="1"/>
      <p:bldP spid="1958931" grpId="0" autoUpdateAnimBg="0"/>
      <p:bldP spid="1958944" grpId="0" animBg="1"/>
      <p:bldP spid="1958954" grpId="0" autoUpdateAnimBg="0"/>
      <p:bldP spid="1958955" grpId="0" autoUpdateAnimBg="0"/>
      <p:bldP spid="1958956" grpId="0" autoUpdateAnimBg="0"/>
      <p:bldP spid="1958957" grpId="0" autoUpdateAnimBg="0"/>
      <p:bldP spid="1958958" grpId="0" autoUpdateAnimBg="0"/>
      <p:bldP spid="1958959" grpId="0" autoUpdateAnimBg="0"/>
      <p:bldP spid="1958953" grpId="0" autoUpdateAnimBg="0"/>
      <p:bldP spid="1958953" grpId="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97282" name="Rectangle 2"/>
          <p:cNvSpPr>
            <a:spLocks noGrp="1" noChangeArrowheads="1"/>
          </p:cNvSpPr>
          <p:nvPr>
            <p:ph type="ctrTitle"/>
          </p:nvPr>
        </p:nvSpPr>
        <p:spPr>
          <a:xfrm>
            <a:off x="5724525" y="609600"/>
            <a:ext cx="3419475" cy="5489340"/>
          </a:xfrm>
        </p:spPr>
        <p:txBody>
          <a:bodyPr/>
          <a:lstStyle/>
          <a:p>
            <a:r>
              <a:rPr lang="en-US" b="1" dirty="0">
                <a:latin typeface="Arial" charset="0"/>
                <a:ea typeface="ＭＳ Ｐゴシック" charset="0"/>
              </a:rPr>
              <a:t>Christ Among the Lamp Stands</a:t>
            </a:r>
            <a:br>
              <a:rPr lang="en-US" b="1" dirty="0">
                <a:latin typeface="Arial" charset="0"/>
                <a:ea typeface="ＭＳ Ｐゴシック" charset="0"/>
              </a:rPr>
            </a:br>
            <a:r>
              <a:rPr lang="en-US" b="1" dirty="0">
                <a:latin typeface="Arial" charset="0"/>
                <a:ea typeface="ＭＳ Ｐゴシック" charset="0"/>
              </a:rPr>
              <a:t>(1:12-16)</a:t>
            </a:r>
          </a:p>
        </p:txBody>
      </p:sp>
      <p:pic>
        <p:nvPicPr>
          <p:cNvPr id="97283" name="Picture 1" descr="03 Christ Amidst theLampst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926086"/>
            <a:ext cx="5845273" cy="77840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253006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97282" name="Rectangle 2"/>
          <p:cNvSpPr>
            <a:spLocks noGrp="1" noChangeArrowheads="1"/>
          </p:cNvSpPr>
          <p:nvPr>
            <p:ph type="ctrTitle"/>
          </p:nvPr>
        </p:nvSpPr>
        <p:spPr>
          <a:xfrm>
            <a:off x="5652981" y="609600"/>
            <a:ext cx="3128834" cy="4835525"/>
          </a:xfrm>
        </p:spPr>
        <p:txBody>
          <a:bodyPr/>
          <a:lstStyle/>
          <a:p>
            <a:r>
              <a:rPr lang="en-US" sz="4800" b="1" dirty="0">
                <a:latin typeface="Arial" charset="0"/>
                <a:ea typeface="ＭＳ Ｐゴシック" charset="0"/>
              </a:rPr>
              <a:t>“…</a:t>
            </a:r>
            <a:r>
              <a:rPr lang="zh-CN" altLang="en-US" sz="4800" b="1" dirty="0">
                <a:latin typeface="Arial" charset="0"/>
                <a:ea typeface="ＭＳ Ｐゴシック" charset="0"/>
              </a:rPr>
              <a:t>众水的声音</a:t>
            </a:r>
            <a:r>
              <a:rPr lang="en-US" sz="4800" b="1" dirty="0">
                <a:latin typeface="Arial" charset="0"/>
                <a:ea typeface="ＭＳ Ｐゴシック" charset="0"/>
              </a:rPr>
              <a:t>" </a:t>
            </a:r>
            <a:br>
              <a:rPr lang="en-US" sz="4800" b="1" dirty="0">
                <a:latin typeface="Arial" charset="0"/>
                <a:ea typeface="ＭＳ Ｐゴシック" charset="0"/>
              </a:rPr>
            </a:br>
            <a:r>
              <a:rPr lang="en-US" sz="4800" b="1" dirty="0">
                <a:latin typeface="Arial" charset="0"/>
                <a:ea typeface="ＭＳ Ｐゴシック" charset="0"/>
              </a:rPr>
              <a:t>(1:15)</a:t>
            </a:r>
          </a:p>
        </p:txBody>
      </p:sp>
      <p:pic>
        <p:nvPicPr>
          <p:cNvPr id="2" name="Picture 1"/>
          <p:cNvPicPr>
            <a:picLocks noChangeAspect="1"/>
          </p:cNvPicPr>
          <p:nvPr/>
        </p:nvPicPr>
        <p:blipFill>
          <a:blip r:embed="rId3"/>
          <a:stretch>
            <a:fillRect/>
          </a:stretch>
        </p:blipFill>
        <p:spPr>
          <a:xfrm>
            <a:off x="0" y="-1"/>
            <a:ext cx="5222588" cy="6970827"/>
          </a:xfrm>
          <a:prstGeom prst="rect">
            <a:avLst/>
          </a:prstGeom>
        </p:spPr>
      </p:pic>
    </p:spTree>
    <p:extLst>
      <p:ext uri="{BB962C8B-B14F-4D97-AF65-F5344CB8AC3E}">
        <p14:creationId xmlns:p14="http://schemas.microsoft.com/office/powerpoint/2010/main" val="25612177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7282" name="Rectangle 2"/>
          <p:cNvSpPr>
            <a:spLocks noGrp="1" noChangeArrowheads="1"/>
          </p:cNvSpPr>
          <p:nvPr>
            <p:ph type="ctrTitle"/>
          </p:nvPr>
        </p:nvSpPr>
        <p:spPr>
          <a:xfrm>
            <a:off x="5652981" y="609600"/>
            <a:ext cx="3128834" cy="4835525"/>
          </a:xfrm>
        </p:spPr>
        <p:txBody>
          <a:bodyPr/>
          <a:lstStyle/>
          <a:p>
            <a:r>
              <a:rPr lang="en-US" sz="4800" b="1" dirty="0">
                <a:effectLst>
                  <a:glow rad="215900">
                    <a:schemeClr val="tx1"/>
                  </a:glow>
                </a:effectLst>
                <a:latin typeface="Arial" charset="0"/>
                <a:ea typeface="ＭＳ Ｐゴシック" charset="0"/>
              </a:rPr>
              <a:t>“</a:t>
            </a:r>
            <a:r>
              <a:rPr lang="zh-CN" altLang="en-US" sz="4800" b="1" dirty="0">
                <a:effectLst>
                  <a:glow rad="215900">
                    <a:schemeClr val="tx1"/>
                  </a:glow>
                </a:effectLst>
                <a:latin typeface="Arial" charset="0"/>
                <a:ea typeface="ＭＳ Ｐゴシック" charset="0"/>
              </a:rPr>
              <a:t>口中的利剑</a:t>
            </a:r>
            <a:r>
              <a:rPr lang="en-US" sz="4800" b="1" dirty="0">
                <a:effectLst>
                  <a:glow rad="215900">
                    <a:schemeClr val="tx1"/>
                  </a:glow>
                </a:effectLst>
                <a:latin typeface="Arial" charset="0"/>
                <a:ea typeface="ＭＳ Ｐゴシック" charset="0"/>
              </a:rPr>
              <a:t>" </a:t>
            </a:r>
            <a:br>
              <a:rPr lang="en-US" sz="4800" b="1" dirty="0">
                <a:effectLst>
                  <a:glow rad="215900">
                    <a:schemeClr val="tx1"/>
                  </a:glow>
                </a:effectLst>
                <a:latin typeface="Arial" charset="0"/>
                <a:ea typeface="ＭＳ Ｐゴシック" charset="0"/>
              </a:rPr>
            </a:br>
            <a:r>
              <a:rPr lang="en-US" sz="4800" b="1" dirty="0">
                <a:effectLst>
                  <a:glow rad="215900">
                    <a:schemeClr val="tx1"/>
                  </a:glow>
                </a:effectLst>
                <a:latin typeface="Arial" charset="0"/>
                <a:ea typeface="ＭＳ Ｐゴシック" charset="0"/>
              </a:rPr>
              <a:t>(1:16)</a:t>
            </a:r>
          </a:p>
        </p:txBody>
      </p:sp>
    </p:spTree>
    <p:extLst>
      <p:ext uri="{BB962C8B-B14F-4D97-AF65-F5344CB8AC3E}">
        <p14:creationId xmlns:p14="http://schemas.microsoft.com/office/powerpoint/2010/main" val="21224643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D002D"/>
            </a:gs>
            <a:gs pos="100000">
              <a:schemeClr val="tx1"/>
            </a:gs>
          </a:gsLst>
          <a:lin ang="360000" scaled="0"/>
          <a:tileRect/>
        </a:gradFill>
        <a:effectLst/>
      </p:bgPr>
    </p:bg>
    <p:spTree>
      <p:nvGrpSpPr>
        <p:cNvPr id="1" name=""/>
        <p:cNvGrpSpPr/>
        <p:nvPr/>
      </p:nvGrpSpPr>
      <p:grpSpPr>
        <a:xfrm>
          <a:off x="0" y="0"/>
          <a:ext cx="0" cy="0"/>
          <a:chOff x="0" y="0"/>
          <a:chExt cx="0" cy="0"/>
        </a:xfrm>
      </p:grpSpPr>
      <p:sp>
        <p:nvSpPr>
          <p:cNvPr id="760835" name="Rectangle 2"/>
          <p:cNvSpPr>
            <a:spLocks noGrp="1" noChangeArrowheads="1"/>
          </p:cNvSpPr>
          <p:nvPr>
            <p:ph type="ctrTitle"/>
          </p:nvPr>
        </p:nvSpPr>
        <p:spPr>
          <a:xfrm>
            <a:off x="0" y="57720"/>
            <a:ext cx="9144000" cy="548351"/>
          </a:xfrm>
        </p:spPr>
        <p:txBody>
          <a:bodyPr/>
          <a:lstStyle/>
          <a:p>
            <a:r>
              <a:rPr lang="zh-CN" altLang="en-US" sz="3200" dirty="0">
                <a:latin typeface="Arial" charset="0"/>
                <a:ea typeface="ＭＳ Ｐゴシック" charset="0"/>
              </a:rPr>
              <a:t>旧约与启示录</a:t>
            </a:r>
            <a:r>
              <a:rPr lang="en-US" altLang="zh-CN" sz="3200" dirty="0">
                <a:latin typeface="Arial" charset="0"/>
                <a:ea typeface="ＭＳ Ｐゴシック" charset="0"/>
              </a:rPr>
              <a:t>1</a:t>
            </a:r>
            <a:r>
              <a:rPr lang="zh-CN" altLang="en-US" sz="3200" dirty="0">
                <a:latin typeface="Arial" charset="0"/>
                <a:ea typeface="ＭＳ Ｐゴシック" charset="0"/>
              </a:rPr>
              <a:t>：</a:t>
            </a:r>
            <a:r>
              <a:rPr lang="en-US" altLang="zh-CN" sz="3200" dirty="0">
                <a:latin typeface="Arial" charset="0"/>
                <a:ea typeface="ＭＳ Ｐゴシック" charset="0"/>
              </a:rPr>
              <a:t>12-16</a:t>
            </a:r>
            <a:r>
              <a:rPr lang="zh-CN" altLang="en-US" sz="3200" dirty="0">
                <a:latin typeface="Arial" charset="0"/>
                <a:ea typeface="ＭＳ Ｐゴシック" charset="0"/>
              </a:rPr>
              <a:t>形容耶稣的相似之处</a:t>
            </a:r>
            <a:endParaRPr lang="en-US" sz="3200" dirty="0">
              <a:latin typeface="Arial" charset="0"/>
              <a:ea typeface="ＭＳ Ｐゴシック" charset="0"/>
            </a:endParaRP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343</a:t>
            </a:r>
          </a:p>
        </p:txBody>
      </p:sp>
      <p:graphicFrame>
        <p:nvGraphicFramePr>
          <p:cNvPr id="2" name="Table 1"/>
          <p:cNvGraphicFramePr>
            <a:graphicFrameLocks noGrp="1"/>
          </p:cNvGraphicFramePr>
          <p:nvPr>
            <p:extLst>
              <p:ext uri="{D42A27DB-BD31-4B8C-83A1-F6EECF244321}">
                <p14:modId xmlns:p14="http://schemas.microsoft.com/office/powerpoint/2010/main" val="3936536351"/>
              </p:ext>
            </p:extLst>
          </p:nvPr>
        </p:nvGraphicFramePr>
        <p:xfrm>
          <a:off x="0" y="646629"/>
          <a:ext cx="9144000" cy="6189196"/>
        </p:xfrm>
        <a:graphic>
          <a:graphicData uri="http://schemas.openxmlformats.org/drawingml/2006/table">
            <a:tbl>
              <a:tblPr firstRow="1" bandRow="1">
                <a:tableStyleId>{F5AB1C69-6EDB-4FF4-983F-18BD219EF322}</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349936">
                <a:tc>
                  <a:txBody>
                    <a:bodyPr/>
                    <a:lstStyle/>
                    <a:p>
                      <a:pPr algn="ctr"/>
                      <a:r>
                        <a:rPr lang="zh-CN" altLang="en-US" b="1" dirty="0">
                          <a:solidFill>
                            <a:schemeClr val="bg1"/>
                          </a:solidFill>
                          <a:latin typeface="Arial"/>
                          <a:cs typeface="Arial"/>
                        </a:rPr>
                        <a:t>启</a:t>
                      </a:r>
                      <a:r>
                        <a:rPr lang="en-US" b="1" dirty="0">
                          <a:solidFill>
                            <a:schemeClr val="bg1"/>
                          </a:solidFill>
                          <a:latin typeface="Arial"/>
                          <a:cs typeface="Arial"/>
                        </a:rPr>
                        <a:t> 1:12-16</a:t>
                      </a:r>
                    </a:p>
                  </a:txBody>
                  <a:tcPr anchor="ctr">
                    <a:solidFill>
                      <a:srgbClr val="660066"/>
                    </a:solidFill>
                  </a:tcPr>
                </a:tc>
                <a:tc>
                  <a:txBody>
                    <a:bodyPr/>
                    <a:lstStyle/>
                    <a:p>
                      <a:pPr algn="ctr"/>
                      <a:r>
                        <a:rPr lang="zh-CN" altLang="en-US" b="1" dirty="0">
                          <a:solidFill>
                            <a:schemeClr val="bg1"/>
                          </a:solidFill>
                          <a:latin typeface="Arial"/>
                          <a:cs typeface="Arial"/>
                        </a:rPr>
                        <a:t>结</a:t>
                      </a:r>
                      <a:r>
                        <a:rPr lang="hu-HU" b="1" dirty="0">
                          <a:solidFill>
                            <a:schemeClr val="bg1"/>
                          </a:solidFill>
                          <a:latin typeface="Arial"/>
                          <a:cs typeface="Arial"/>
                        </a:rPr>
                        <a:t> 1:2</a:t>
                      </a:r>
                      <a:r>
                        <a:rPr lang="en-US" altLang="zh-CN" b="1" dirty="0">
                          <a:solidFill>
                            <a:schemeClr val="bg1"/>
                          </a:solidFill>
                          <a:latin typeface="Arial"/>
                          <a:cs typeface="Arial"/>
                        </a:rPr>
                        <a:t>4</a:t>
                      </a:r>
                      <a:r>
                        <a:rPr lang="hu-HU" b="1" dirty="0">
                          <a:solidFill>
                            <a:schemeClr val="bg1"/>
                          </a:solidFill>
                          <a:latin typeface="Arial"/>
                          <a:cs typeface="Arial"/>
                        </a:rPr>
                        <a:t>-28</a:t>
                      </a:r>
                    </a:p>
                  </a:txBody>
                  <a:tcPr anchor="ctr">
                    <a:solidFill>
                      <a:srgbClr val="660066"/>
                    </a:solidFill>
                  </a:tcPr>
                </a:tc>
                <a:tc>
                  <a:txBody>
                    <a:bodyPr/>
                    <a:lstStyle/>
                    <a:p>
                      <a:pPr algn="ctr"/>
                      <a:r>
                        <a:rPr lang="zh-CN" altLang="en-US" b="1" dirty="0">
                          <a:solidFill>
                            <a:schemeClr val="bg1"/>
                          </a:solidFill>
                          <a:latin typeface="Arial"/>
                          <a:cs typeface="Arial"/>
                        </a:rPr>
                        <a:t>但</a:t>
                      </a:r>
                      <a:r>
                        <a:rPr lang="en-US" b="1" dirty="0">
                          <a:solidFill>
                            <a:schemeClr val="bg1"/>
                          </a:solidFill>
                          <a:latin typeface="Arial"/>
                          <a:cs typeface="Arial"/>
                        </a:rPr>
                        <a:t> 10:5-6</a:t>
                      </a:r>
                    </a:p>
                  </a:txBody>
                  <a:tcPr anchor="ctr">
                    <a:solidFill>
                      <a:srgbClr val="660066"/>
                    </a:solidFill>
                  </a:tcPr>
                </a:tc>
                <a:tc>
                  <a:txBody>
                    <a:bodyPr/>
                    <a:lstStyle/>
                    <a:p>
                      <a:pPr algn="ctr"/>
                      <a:r>
                        <a:rPr lang="zh-CN" altLang="en-US" b="1" dirty="0">
                          <a:solidFill>
                            <a:schemeClr val="bg1"/>
                          </a:solidFill>
                          <a:latin typeface="Arial"/>
                          <a:cs typeface="Arial"/>
                        </a:rPr>
                        <a:t>但</a:t>
                      </a:r>
                      <a:r>
                        <a:rPr lang="en-US" b="1" dirty="0">
                          <a:solidFill>
                            <a:schemeClr val="bg1"/>
                          </a:solidFill>
                          <a:latin typeface="Arial"/>
                          <a:cs typeface="Arial"/>
                        </a:rPr>
                        <a:t> 7:9-10</a:t>
                      </a:r>
                    </a:p>
                  </a:txBody>
                  <a:tcPr anchor="ctr">
                    <a:solidFill>
                      <a:srgbClr val="660066"/>
                    </a:solidFill>
                  </a:tcPr>
                </a:tc>
                <a:tc>
                  <a:txBody>
                    <a:bodyPr/>
                    <a:lstStyle/>
                    <a:p>
                      <a:pPr algn="ctr"/>
                      <a:r>
                        <a:rPr lang="zh-CN" altLang="en-US" b="1" dirty="0">
                          <a:solidFill>
                            <a:schemeClr val="bg1"/>
                          </a:solidFill>
                          <a:latin typeface="Arial"/>
                          <a:cs typeface="Arial"/>
                        </a:rPr>
                        <a:t>但</a:t>
                      </a:r>
                      <a:r>
                        <a:rPr lang="en-US" b="1" dirty="0">
                          <a:solidFill>
                            <a:schemeClr val="bg1"/>
                          </a:solidFill>
                          <a:latin typeface="Arial"/>
                          <a:cs typeface="Arial"/>
                        </a:rPr>
                        <a:t> 7:13-14</a:t>
                      </a:r>
                    </a:p>
                  </a:txBody>
                  <a:tcPr anchor="ctr">
                    <a:solidFill>
                      <a:srgbClr val="660066"/>
                    </a:solidFill>
                  </a:tcPr>
                </a:tc>
                <a:extLst>
                  <a:ext uri="{0D108BD9-81ED-4DB2-BD59-A6C34878D82A}">
                    <a16:rowId xmlns:a16="http://schemas.microsoft.com/office/drawing/2014/main" val="10000"/>
                  </a:ext>
                </a:extLst>
              </a:tr>
              <a:tr h="612389">
                <a:tc>
                  <a:txBody>
                    <a:bodyPr/>
                    <a:lstStyle/>
                    <a:p>
                      <a:pPr algn="ctr"/>
                      <a:r>
                        <a:rPr lang="zh-CN" altLang="en-US" b="1" dirty="0">
                          <a:solidFill>
                            <a:schemeClr val="bg1"/>
                          </a:solidFill>
                          <a:latin typeface="Arial"/>
                          <a:cs typeface="Arial"/>
                        </a:rPr>
                        <a:t>人子</a:t>
                      </a:r>
                      <a:endParaRPr lang="en-US" b="1" dirty="0">
                        <a:solidFill>
                          <a:schemeClr val="bg1"/>
                        </a:solidFill>
                        <a:latin typeface="Arial"/>
                        <a:cs typeface="Arial"/>
                      </a:endParaRPr>
                    </a:p>
                  </a:txBody>
                  <a:tcPr anchor="ctr">
                    <a:solidFill>
                      <a:schemeClr val="tx1"/>
                    </a:solidFill>
                  </a:tcPr>
                </a:tc>
                <a:tc>
                  <a:txBody>
                    <a:bodyPr/>
                    <a:lstStyle/>
                    <a:p>
                      <a:pPr algn="ctr"/>
                      <a:r>
                        <a:rPr lang="zh-CN" altLang="en-US" b="1" dirty="0">
                          <a:solidFill>
                            <a:schemeClr val="bg1"/>
                          </a:solidFill>
                          <a:latin typeface="Arial"/>
                          <a:cs typeface="Arial"/>
                        </a:rPr>
                        <a:t>仿佛人的形状</a:t>
                      </a:r>
                      <a:endParaRPr lang="en-US" b="1" dirty="0">
                        <a:solidFill>
                          <a:schemeClr val="bg1"/>
                        </a:solidFill>
                        <a:latin typeface="Arial"/>
                        <a:cs typeface="Arial"/>
                      </a:endParaRPr>
                    </a:p>
                  </a:txBody>
                  <a:tcPr anchor="ctr">
                    <a:noFill/>
                  </a:tcPr>
                </a:tc>
                <a:tc>
                  <a:txBody>
                    <a:bodyPr/>
                    <a:lstStyle/>
                    <a:p>
                      <a:pPr algn="ctr"/>
                      <a:r>
                        <a:rPr lang="zh-CN" altLang="en-US" b="1" dirty="0">
                          <a:solidFill>
                            <a:schemeClr val="bg1"/>
                          </a:solidFill>
                          <a:latin typeface="Arial"/>
                          <a:cs typeface="Arial"/>
                        </a:rPr>
                        <a:t>一人</a:t>
                      </a:r>
                      <a:endParaRPr lang="en-US" b="1" dirty="0">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zh-CN" altLang="en-US" b="1" dirty="0">
                          <a:solidFill>
                            <a:schemeClr val="bg1"/>
                          </a:solidFill>
                          <a:latin typeface="Arial"/>
                          <a:cs typeface="Arial"/>
                        </a:rPr>
                        <a:t>人子</a:t>
                      </a:r>
                      <a:endParaRPr lang="en-US" b="1" dirty="0">
                        <a:solidFill>
                          <a:schemeClr val="bg1"/>
                        </a:solidFill>
                        <a:latin typeface="Arial"/>
                        <a:cs typeface="Arial"/>
                      </a:endParaRPr>
                    </a:p>
                  </a:txBody>
                  <a:tcPr anchor="ctr">
                    <a:noFill/>
                  </a:tcPr>
                </a:tc>
                <a:extLst>
                  <a:ext uri="{0D108BD9-81ED-4DB2-BD59-A6C34878D82A}">
                    <a16:rowId xmlns:a16="http://schemas.microsoft.com/office/drawing/2014/main" val="10001"/>
                  </a:ext>
                </a:extLst>
              </a:tr>
              <a:tr h="612389">
                <a:tc>
                  <a:txBody>
                    <a:bodyPr/>
                    <a:lstStyle/>
                    <a:p>
                      <a:pPr algn="ctr"/>
                      <a:r>
                        <a:rPr lang="zh-CN" altLang="en-US" b="1" dirty="0">
                          <a:solidFill>
                            <a:schemeClr val="bg1"/>
                          </a:solidFill>
                          <a:latin typeface="Arial"/>
                          <a:cs typeface="Arial"/>
                        </a:rPr>
                        <a:t>长衣</a:t>
                      </a:r>
                      <a:endParaRPr lang="en-US" b="1" dirty="0">
                        <a:solidFill>
                          <a:schemeClr val="bg1"/>
                        </a:solidFill>
                        <a:latin typeface="Arial"/>
                        <a:cs typeface="Arial"/>
                      </a:endParaRPr>
                    </a:p>
                  </a:txBody>
                  <a:tcPr anchor="ctr">
                    <a:solidFill>
                      <a:schemeClr val="tx1"/>
                    </a:solid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zh-CN" altLang="en-US" b="1" dirty="0">
                          <a:solidFill>
                            <a:schemeClr val="bg1"/>
                          </a:solidFill>
                          <a:latin typeface="Arial"/>
                          <a:cs typeface="Arial"/>
                        </a:rPr>
                        <a:t>细麻衣</a:t>
                      </a:r>
                      <a:endParaRPr lang="en-US" b="1" dirty="0">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2"/>
                  </a:ext>
                </a:extLst>
              </a:tr>
              <a:tr h="612389">
                <a:tc>
                  <a:txBody>
                    <a:bodyPr/>
                    <a:lstStyle/>
                    <a:p>
                      <a:pPr algn="ctr"/>
                      <a:r>
                        <a:rPr lang="zh-CN" altLang="en-US" b="1" dirty="0">
                          <a:solidFill>
                            <a:schemeClr val="bg1"/>
                          </a:solidFill>
                          <a:latin typeface="Arial"/>
                          <a:cs typeface="Arial"/>
                        </a:rPr>
                        <a:t>金带</a:t>
                      </a:r>
                      <a:endParaRPr lang="en-US" b="1" dirty="0">
                        <a:solidFill>
                          <a:schemeClr val="bg1"/>
                        </a:solidFill>
                        <a:latin typeface="Arial"/>
                        <a:cs typeface="Arial"/>
                      </a:endParaRPr>
                    </a:p>
                  </a:txBody>
                  <a:tcPr anchor="ctr">
                    <a:solidFill>
                      <a:schemeClr val="tx1"/>
                    </a:solid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zh-CN" altLang="en-US" b="1" dirty="0">
                          <a:solidFill>
                            <a:schemeClr val="bg1"/>
                          </a:solidFill>
                          <a:latin typeface="Arial"/>
                          <a:cs typeface="Arial"/>
                        </a:rPr>
                        <a:t>精金带</a:t>
                      </a:r>
                      <a:endParaRPr lang="en-US" b="1" dirty="0">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3"/>
                  </a:ext>
                </a:extLst>
              </a:tr>
              <a:tr h="612389">
                <a:tc>
                  <a:txBody>
                    <a:bodyPr/>
                    <a:lstStyle/>
                    <a:p>
                      <a:pPr algn="ctr"/>
                      <a:r>
                        <a:rPr lang="zh-CN" altLang="en-US" b="1" dirty="0">
                          <a:solidFill>
                            <a:schemeClr val="bg1"/>
                          </a:solidFill>
                          <a:latin typeface="Arial"/>
                          <a:cs typeface="Arial"/>
                        </a:rPr>
                        <a:t>白发</a:t>
                      </a:r>
                      <a:endParaRPr lang="en-US" b="1" dirty="0">
                        <a:solidFill>
                          <a:schemeClr val="bg1"/>
                        </a:solidFill>
                        <a:latin typeface="Arial"/>
                        <a:cs typeface="Arial"/>
                      </a:endParaRPr>
                    </a:p>
                  </a:txBody>
                  <a:tcPr anchor="ctr">
                    <a:solidFill>
                      <a:schemeClr val="tx1"/>
                    </a:solid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zh-CN" altLang="en-US" b="1" dirty="0">
                          <a:solidFill>
                            <a:schemeClr val="bg1"/>
                          </a:solidFill>
                          <a:latin typeface="Arial"/>
                          <a:cs typeface="Arial"/>
                        </a:rPr>
                        <a:t>白发</a:t>
                      </a:r>
                      <a:endParaRPr lang="en-US" b="1" dirty="0">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4"/>
                  </a:ext>
                </a:extLst>
              </a:tr>
              <a:tr h="612389">
                <a:tc>
                  <a:txBody>
                    <a:bodyPr/>
                    <a:lstStyle/>
                    <a:p>
                      <a:pPr algn="ctr"/>
                      <a:r>
                        <a:rPr lang="zh-CN" altLang="en-US" b="1" dirty="0">
                          <a:solidFill>
                            <a:schemeClr val="bg1"/>
                          </a:solidFill>
                          <a:latin typeface="Arial"/>
                          <a:cs typeface="Arial"/>
                        </a:rPr>
                        <a:t>眼目如火焰</a:t>
                      </a:r>
                      <a:endParaRPr lang="en-US" b="1" dirty="0">
                        <a:solidFill>
                          <a:schemeClr val="bg1"/>
                        </a:solidFill>
                        <a:latin typeface="Arial"/>
                        <a:cs typeface="Arial"/>
                      </a:endParaRPr>
                    </a:p>
                  </a:txBody>
                  <a:tcPr anchor="ctr">
                    <a:solidFill>
                      <a:schemeClr val="tx1"/>
                    </a:solidFill>
                  </a:tcPr>
                </a:tc>
                <a:tc>
                  <a:txBody>
                    <a:bodyPr/>
                    <a:lstStyle/>
                    <a:p>
                      <a:pPr algn="ctr"/>
                      <a:r>
                        <a:rPr lang="zh-CN" altLang="en-US" b="1" dirty="0">
                          <a:solidFill>
                            <a:schemeClr val="bg1"/>
                          </a:solidFill>
                          <a:latin typeface="Arial"/>
                          <a:cs typeface="Arial"/>
                        </a:rPr>
                        <a:t>火</a:t>
                      </a:r>
                      <a:endParaRPr lang="en-US" b="1" dirty="0">
                        <a:solidFill>
                          <a:schemeClr val="bg1"/>
                        </a:solidFill>
                        <a:latin typeface="Arial"/>
                        <a:cs typeface="Arial"/>
                      </a:endParaRPr>
                    </a:p>
                  </a:txBody>
                  <a:tcPr anchor="ctr">
                    <a:noFill/>
                  </a:tcPr>
                </a:tc>
                <a:tc>
                  <a:txBody>
                    <a:bodyPr/>
                    <a:lstStyle/>
                    <a:p>
                      <a:pPr algn="ctr"/>
                      <a:r>
                        <a:rPr lang="zh-CN" altLang="en-US" b="1" dirty="0">
                          <a:solidFill>
                            <a:schemeClr val="bg1"/>
                          </a:solidFill>
                          <a:latin typeface="Arial"/>
                          <a:cs typeface="Arial"/>
                        </a:rPr>
                        <a:t>眼目如火把</a:t>
                      </a:r>
                      <a:endParaRPr lang="en-US" b="1" dirty="0">
                        <a:solidFill>
                          <a:schemeClr val="bg1"/>
                        </a:solidFill>
                        <a:latin typeface="Arial"/>
                        <a:cs typeface="Arial"/>
                      </a:endParaRPr>
                    </a:p>
                  </a:txBody>
                  <a:tcPr anchor="ctr">
                    <a:noFill/>
                  </a:tcPr>
                </a:tc>
                <a:tc>
                  <a:txBody>
                    <a:bodyPr/>
                    <a:lstStyle/>
                    <a:p>
                      <a:pPr algn="ctr"/>
                      <a:r>
                        <a:rPr lang="zh-CN" altLang="en-US" b="1" dirty="0">
                          <a:solidFill>
                            <a:schemeClr val="bg1"/>
                          </a:solidFill>
                          <a:latin typeface="Arial"/>
                          <a:cs typeface="Arial"/>
                        </a:rPr>
                        <a:t>火</a:t>
                      </a:r>
                      <a:endParaRPr lang="en-US" b="1" dirty="0">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5"/>
                  </a:ext>
                </a:extLst>
              </a:tr>
              <a:tr h="612389">
                <a:tc>
                  <a:txBody>
                    <a:bodyPr/>
                    <a:lstStyle/>
                    <a:p>
                      <a:pPr algn="ctr"/>
                      <a:r>
                        <a:rPr lang="zh-CN" altLang="en-US" b="1" dirty="0">
                          <a:solidFill>
                            <a:schemeClr val="bg1"/>
                          </a:solidFill>
                          <a:latin typeface="Arial"/>
                          <a:cs typeface="Arial"/>
                        </a:rPr>
                        <a:t>脚如铜</a:t>
                      </a:r>
                      <a:endParaRPr lang="en-US" b="1" dirty="0">
                        <a:solidFill>
                          <a:schemeClr val="bg1"/>
                        </a:solidFill>
                        <a:latin typeface="Arial"/>
                        <a:cs typeface="Arial"/>
                      </a:endParaRPr>
                    </a:p>
                  </a:txBody>
                  <a:tcPr anchor="ctr">
                    <a:solidFill>
                      <a:schemeClr val="tx1"/>
                    </a:solidFill>
                  </a:tcPr>
                </a:tc>
                <a:tc>
                  <a:txBody>
                    <a:bodyPr/>
                    <a:lstStyle/>
                    <a:p>
                      <a:pPr algn="ctr"/>
                      <a:r>
                        <a:rPr lang="zh-CN" altLang="en-US" b="1" dirty="0">
                          <a:solidFill>
                            <a:schemeClr val="bg1"/>
                          </a:solidFill>
                          <a:latin typeface="Arial"/>
                          <a:cs typeface="Arial"/>
                        </a:rPr>
                        <a:t>光耀的精金 </a:t>
                      </a:r>
                      <a:endParaRPr lang="en-US" b="1" dirty="0">
                        <a:solidFill>
                          <a:schemeClr val="bg1"/>
                        </a:solidFill>
                        <a:latin typeface="Arial"/>
                        <a:cs typeface="Arial"/>
                      </a:endParaRPr>
                    </a:p>
                  </a:txBody>
                  <a:tcPr anchor="ctr">
                    <a:noFill/>
                  </a:tcPr>
                </a:tc>
                <a:tc>
                  <a:txBody>
                    <a:bodyPr/>
                    <a:lstStyle/>
                    <a:p>
                      <a:pPr algn="ctr"/>
                      <a:r>
                        <a:rPr lang="zh-CN" altLang="en-US" b="1" dirty="0">
                          <a:solidFill>
                            <a:schemeClr val="bg1"/>
                          </a:solidFill>
                          <a:latin typeface="Arial"/>
                          <a:cs typeface="Arial"/>
                        </a:rPr>
                        <a:t>光明的铜</a:t>
                      </a:r>
                      <a:endParaRPr lang="en-US" b="1" dirty="0">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6"/>
                  </a:ext>
                </a:extLst>
              </a:tr>
              <a:tr h="702796">
                <a:tc>
                  <a:txBody>
                    <a:bodyPr/>
                    <a:lstStyle/>
                    <a:p>
                      <a:pPr algn="ctr">
                        <a:spcAft>
                          <a:spcPts val="0"/>
                        </a:spcAft>
                      </a:pPr>
                      <a:r>
                        <a:rPr lang="zh-CN" altLang="en-US" b="1" dirty="0">
                          <a:solidFill>
                            <a:schemeClr val="bg1"/>
                          </a:solidFill>
                          <a:effectLst/>
                          <a:latin typeface="Arial"/>
                          <a:cs typeface="Arial"/>
                        </a:rPr>
                        <a:t>声音如众水</a:t>
                      </a:r>
                      <a:endParaRPr lang="en-US" b="1" dirty="0">
                        <a:solidFill>
                          <a:schemeClr val="bg1"/>
                        </a:solidFill>
                        <a:latin typeface="Arial"/>
                        <a:cs typeface="Arial"/>
                      </a:endParaRPr>
                    </a:p>
                  </a:txBody>
                  <a:tcPr anchor="ctr">
                    <a:solidFill>
                      <a:schemeClr val="tx1"/>
                    </a:solidFill>
                  </a:tcPr>
                </a:tc>
                <a:tc>
                  <a:txBody>
                    <a:bodyPr/>
                    <a:lstStyle/>
                    <a:p>
                      <a:pPr algn="ctr">
                        <a:spcAft>
                          <a:spcPts val="0"/>
                        </a:spcAft>
                      </a:pPr>
                      <a:r>
                        <a:rPr lang="zh-CN" altLang="en-US" b="1" dirty="0">
                          <a:solidFill>
                            <a:schemeClr val="bg1"/>
                          </a:solidFill>
                          <a:effectLst/>
                          <a:latin typeface="Arial"/>
                          <a:cs typeface="Arial"/>
                        </a:rPr>
                        <a:t>象大水的声音</a:t>
                      </a:r>
                      <a:endParaRPr lang="en-US" b="1" dirty="0">
                        <a:solidFill>
                          <a:schemeClr val="bg1"/>
                        </a:solidFill>
                        <a:latin typeface="Arial"/>
                        <a:cs typeface="Arial"/>
                      </a:endParaRPr>
                    </a:p>
                  </a:txBody>
                  <a:tcPr anchor="ctr">
                    <a:noFill/>
                  </a:tcPr>
                </a:tc>
                <a:tc>
                  <a:txBody>
                    <a:bodyPr/>
                    <a:lstStyle/>
                    <a:p>
                      <a:pPr algn="ctr">
                        <a:spcAft>
                          <a:spcPts val="0"/>
                        </a:spcAft>
                      </a:pPr>
                      <a:r>
                        <a:rPr lang="zh-CN" altLang="en-US" b="1" dirty="0">
                          <a:solidFill>
                            <a:schemeClr val="bg1"/>
                          </a:solidFill>
                          <a:effectLst/>
                          <a:latin typeface="Arial"/>
                          <a:cs typeface="Arial"/>
                        </a:rPr>
                        <a:t>大众的声音 </a:t>
                      </a:r>
                      <a:endParaRPr lang="en-US" b="1" dirty="0">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7"/>
                  </a:ext>
                </a:extLst>
              </a:tr>
              <a:tr h="612389">
                <a:tc>
                  <a:txBody>
                    <a:bodyPr/>
                    <a:lstStyle/>
                    <a:p>
                      <a:pPr algn="ctr"/>
                      <a:r>
                        <a:rPr lang="zh-CN" altLang="en-US" b="1" dirty="0">
                          <a:solidFill>
                            <a:schemeClr val="bg1"/>
                          </a:solidFill>
                          <a:latin typeface="Arial"/>
                          <a:cs typeface="Arial"/>
                        </a:rPr>
                        <a:t>手拿着星</a:t>
                      </a:r>
                      <a:endParaRPr lang="en-US" b="1" dirty="0">
                        <a:solidFill>
                          <a:schemeClr val="bg1"/>
                        </a:solidFill>
                        <a:latin typeface="Arial"/>
                        <a:cs typeface="Arial"/>
                      </a:endParaRPr>
                    </a:p>
                  </a:txBody>
                  <a:tcPr anchor="ctr">
                    <a:solidFill>
                      <a:schemeClr val="tx1"/>
                    </a:solid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8"/>
                  </a:ext>
                </a:extLst>
              </a:tr>
              <a:tr h="612389">
                <a:tc>
                  <a:txBody>
                    <a:bodyPr/>
                    <a:lstStyle/>
                    <a:p>
                      <a:pPr algn="ctr"/>
                      <a:r>
                        <a:rPr lang="zh-CN" altLang="en-US" b="1" dirty="0">
                          <a:solidFill>
                            <a:schemeClr val="bg1"/>
                          </a:solidFill>
                          <a:latin typeface="Arial"/>
                          <a:cs typeface="Arial"/>
                        </a:rPr>
                        <a:t>面貌如烈日</a:t>
                      </a:r>
                      <a:endParaRPr lang="en-US" b="1" dirty="0">
                        <a:solidFill>
                          <a:schemeClr val="bg1"/>
                        </a:solidFill>
                        <a:latin typeface="Arial"/>
                        <a:cs typeface="Arial"/>
                      </a:endParaRPr>
                    </a:p>
                  </a:txBody>
                  <a:tcPr anchor="ctr">
                    <a:solidFill>
                      <a:schemeClr val="tx1"/>
                    </a:solidFill>
                  </a:tcPr>
                </a:tc>
                <a:tc>
                  <a:txBody>
                    <a:bodyPr/>
                    <a:lstStyle/>
                    <a:p>
                      <a:pPr algn="ctr"/>
                      <a:r>
                        <a:rPr lang="zh-CN" altLang="en-US" b="1" dirty="0">
                          <a:solidFill>
                            <a:schemeClr val="bg1"/>
                          </a:solidFill>
                          <a:latin typeface="Arial"/>
                          <a:cs typeface="Arial"/>
                        </a:rPr>
                        <a:t>光辉</a:t>
                      </a:r>
                      <a:endParaRPr lang="en-US" b="1" dirty="0">
                        <a:solidFill>
                          <a:schemeClr val="bg1"/>
                        </a:solidFill>
                        <a:latin typeface="Arial"/>
                        <a:cs typeface="Arial"/>
                      </a:endParaRPr>
                    </a:p>
                  </a:txBody>
                  <a:tcPr anchor="ctr">
                    <a:noFill/>
                  </a:tcPr>
                </a:tc>
                <a:tc>
                  <a:txBody>
                    <a:bodyPr/>
                    <a:lstStyle/>
                    <a:p>
                      <a:pPr algn="ctr"/>
                      <a:r>
                        <a:rPr lang="zh-CN" altLang="en-US" b="1" dirty="0">
                          <a:solidFill>
                            <a:schemeClr val="bg1"/>
                          </a:solidFill>
                          <a:latin typeface="Arial"/>
                          <a:cs typeface="Arial"/>
                        </a:rPr>
                        <a:t>面貌如闪电</a:t>
                      </a:r>
                      <a:endParaRPr lang="en-US" b="1" dirty="0">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dirty="0">
                          <a:solidFill>
                            <a:schemeClr val="bg1"/>
                          </a:solidFill>
                          <a:latin typeface="Arial"/>
                          <a:cs typeface="Arial"/>
                        </a:rPr>
                      </a:br>
                      <a:endParaRPr lang="en-US" b="1" dirty="0">
                        <a:solidFill>
                          <a:schemeClr val="bg1"/>
                        </a:solidFill>
                        <a:latin typeface="Arial"/>
                        <a:cs typeface="Arial"/>
                      </a:endParaRPr>
                    </a:p>
                  </a:txBody>
                  <a:tcPr anchor="ctr">
                    <a:noFill/>
                  </a:tcPr>
                </a:tc>
                <a:extLst>
                  <a:ext uri="{0D108BD9-81ED-4DB2-BD59-A6C34878D82A}">
                    <a16:rowId xmlns:a16="http://schemas.microsoft.com/office/drawing/2014/main" val="10009"/>
                  </a:ext>
                </a:extLst>
              </a:tr>
            </a:tbl>
          </a:graphicData>
        </a:graphic>
      </p:graphicFrame>
      <p:sp>
        <p:nvSpPr>
          <p:cNvPr id="7" name="Rectangle 2"/>
          <p:cNvSpPr txBox="1">
            <a:spLocks noChangeArrowheads="1"/>
          </p:cNvSpPr>
          <p:nvPr/>
        </p:nvSpPr>
        <p:spPr bwMode="auto">
          <a:xfrm>
            <a:off x="6979310" y="5772119"/>
            <a:ext cx="2236845" cy="995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1800" b="1" i="1" dirty="0">
                <a:solidFill>
                  <a:srgbClr val="FFFFFF"/>
                </a:solidFill>
                <a:latin typeface="Arial" charset="0"/>
                <a:ea typeface="ＭＳ Ｐゴシック" charset="0"/>
              </a:rPr>
              <a:t>Vern </a:t>
            </a:r>
            <a:r>
              <a:rPr lang="en-US" sz="1800" b="1" i="1" dirty="0" err="1">
                <a:solidFill>
                  <a:srgbClr val="FFFFFF"/>
                </a:solidFill>
                <a:latin typeface="Arial" charset="0"/>
                <a:ea typeface="ＭＳ Ｐゴシック" charset="0"/>
              </a:rPr>
              <a:t>Poythress</a:t>
            </a:r>
            <a:r>
              <a:rPr lang="en-US" sz="1800" b="1" i="1" dirty="0">
                <a:solidFill>
                  <a:srgbClr val="FFFFFF"/>
                </a:solidFill>
                <a:latin typeface="Arial" charset="0"/>
                <a:ea typeface="ＭＳ Ｐゴシック" charset="0"/>
              </a:rPr>
              <a:t> at </a:t>
            </a:r>
            <a:r>
              <a:rPr lang="en-US" sz="1800" b="1" i="1" dirty="0" err="1">
                <a:solidFill>
                  <a:srgbClr val="FFFFFF"/>
                </a:solidFill>
                <a:latin typeface="Arial" charset="0"/>
                <a:ea typeface="ＭＳ Ｐゴシック" charset="0"/>
              </a:rPr>
              <a:t>www.frame-poythress.org</a:t>
            </a:r>
            <a:endParaRPr lang="en-US" sz="1800" b="1" i="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917295768"/>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4272" y="-85613"/>
            <a:ext cx="9187567" cy="6957882"/>
          </a:xfrm>
          <a:prstGeom prst="rect">
            <a:avLst/>
          </a:prstGeom>
        </p:spPr>
      </p:pic>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343</a:t>
            </a:r>
          </a:p>
        </p:txBody>
      </p:sp>
      <p:sp>
        <p:nvSpPr>
          <p:cNvPr id="760835" name="Rectangle 2"/>
          <p:cNvSpPr>
            <a:spLocks noGrp="1" noChangeArrowheads="1"/>
          </p:cNvSpPr>
          <p:nvPr>
            <p:ph type="ctrTitle"/>
          </p:nvPr>
        </p:nvSpPr>
        <p:spPr>
          <a:xfrm>
            <a:off x="242607" y="513684"/>
            <a:ext cx="8705174" cy="3493338"/>
          </a:xfrm>
          <a:noFill/>
          <a:ln>
            <a:noFill/>
          </a:ln>
        </p:spPr>
        <p:txBody>
          <a:bodyPr vert="horz" wrap="square" lIns="91440" tIns="45720" rIns="91440" bIns="45720" numCol="1" anchor="ctr" anchorCtr="0" compatLnSpc="1">
            <a:prstTxWarp prst="textNoShape">
              <a:avLst/>
            </a:prstTxWarp>
          </a:bodyPr>
          <a:lstStyle/>
          <a:p>
            <a:r>
              <a:rPr lang="en-US" sz="3200" b="1" dirty="0">
                <a:effectLst>
                  <a:glow rad="190500">
                    <a:schemeClr val="tx1"/>
                  </a:glow>
                </a:effectLst>
                <a:latin typeface="Arial" charset="0"/>
                <a:ea typeface="ＭＳ Ｐゴシック" charset="0"/>
              </a:rPr>
              <a:t>"</a:t>
            </a:r>
            <a:r>
              <a:rPr lang="zh-TW" altLang="en-US" sz="3200" b="1" dirty="0">
                <a:effectLst>
                  <a:glow rad="190500">
                    <a:schemeClr val="tx1"/>
                  </a:glow>
                </a:effectLst>
                <a:latin typeface="Arial" charset="0"/>
                <a:ea typeface="ＭＳ Ｐゴシック" charset="0"/>
              </a:rPr>
              <a:t>我看见了他， 就仆倒在他脚前， 像死了一样。 他用右手按着我， 说： “不要怕！ 我是首先的， 我是末后的， </a:t>
            </a:r>
            <a:r>
              <a:rPr lang="en-US" altLang="zh-TW" sz="3200" b="1" dirty="0">
                <a:effectLst>
                  <a:glow rad="190500">
                    <a:schemeClr val="tx1"/>
                  </a:glow>
                </a:effectLst>
                <a:latin typeface="Arial" charset="0"/>
                <a:ea typeface="ＭＳ Ｐゴシック" charset="0"/>
              </a:rPr>
              <a:t>18 </a:t>
            </a:r>
            <a:r>
              <a:rPr lang="zh-TW" altLang="en-US" sz="3200" b="1" dirty="0">
                <a:effectLst>
                  <a:glow rad="190500">
                    <a:schemeClr val="tx1"/>
                  </a:glow>
                </a:effectLst>
                <a:latin typeface="Arial" charset="0"/>
                <a:ea typeface="ＭＳ Ｐゴシック" charset="0"/>
              </a:rPr>
              <a:t>又是永活的； 我曾经死过， 看哪， 现在又活着， 直活到永永远远， 并且拿着死亡和阴间的钥匙。</a:t>
            </a:r>
            <a:r>
              <a:rPr lang="en-US" sz="3200" b="1" dirty="0">
                <a:effectLst>
                  <a:glow rad="190500">
                    <a:schemeClr val="tx1"/>
                  </a:glow>
                </a:effectLst>
                <a:latin typeface="Arial" charset="0"/>
                <a:ea typeface="ＭＳ Ｐゴシック" charset="0"/>
              </a:rPr>
              <a:t>" </a:t>
            </a:r>
            <a:br>
              <a:rPr lang="en-US" sz="3200" b="1" dirty="0">
                <a:effectLst>
                  <a:glow rad="190500">
                    <a:schemeClr val="tx1"/>
                  </a:glow>
                </a:effectLst>
                <a:latin typeface="Arial" charset="0"/>
                <a:ea typeface="ＭＳ Ｐゴシック" charset="0"/>
              </a:rPr>
            </a:br>
            <a:r>
              <a:rPr lang="en-US" sz="3200" b="1" dirty="0">
                <a:effectLst>
                  <a:glow rad="190500">
                    <a:schemeClr val="tx1"/>
                  </a:glow>
                </a:effectLst>
                <a:latin typeface="Arial" charset="0"/>
                <a:ea typeface="ＭＳ Ｐゴシック" charset="0"/>
              </a:rPr>
              <a:t>(1:17-18 </a:t>
            </a:r>
            <a:r>
              <a:rPr lang="en-US" sz="2800" b="1" dirty="0">
                <a:effectLst>
                  <a:glow rad="190500">
                    <a:schemeClr val="tx1"/>
                  </a:glow>
                </a:effectLst>
                <a:latin typeface="Arial" charset="0"/>
                <a:ea typeface="ＭＳ Ｐゴシック" charset="0"/>
              </a:rPr>
              <a:t>NLT</a:t>
            </a:r>
            <a:r>
              <a:rPr lang="en-US" sz="3200" b="1" dirty="0">
                <a:effectLst>
                  <a:glow rad="190500">
                    <a:schemeClr val="tx1"/>
                  </a:glow>
                </a:effectLst>
                <a:latin typeface="Arial" charset="0"/>
                <a:ea typeface="ＭＳ Ｐゴシック" charset="0"/>
              </a:rPr>
              <a:t>)</a:t>
            </a:r>
          </a:p>
        </p:txBody>
      </p:sp>
    </p:spTree>
    <p:extLst>
      <p:ext uri="{BB962C8B-B14F-4D97-AF65-F5344CB8AC3E}">
        <p14:creationId xmlns:p14="http://schemas.microsoft.com/office/powerpoint/2010/main" val="63874968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4655" y="76200"/>
            <a:ext cx="9176545" cy="690806"/>
          </a:xfrm>
          <a:effectLst>
            <a:outerShdw blurRad="63500" dist="35921" dir="2700000" algn="ctr" rotWithShape="0">
              <a:srgbClr val="FF0000">
                <a:alpha val="74998"/>
              </a:srgbClr>
            </a:outerShdw>
          </a:effectLst>
        </p:spPr>
        <p:txBody>
          <a:bodyPr/>
          <a:lstStyle/>
          <a:p>
            <a:pPr>
              <a:defRPr/>
            </a:pPr>
            <a:r>
              <a:rPr lang="zh-CN" altLang="en-US" sz="3200" b="1" dirty="0">
                <a:solidFill>
                  <a:srgbClr val="FFFFFF"/>
                </a:solidFill>
                <a:ea typeface="ＭＳ Ｐゴシック" charset="0"/>
              </a:rPr>
              <a:t>“上帝” 在美国空军誓言中现已成为可选项</a:t>
            </a:r>
            <a:endParaRPr lang="en-US" sz="2000" b="1" dirty="0">
              <a:solidFill>
                <a:srgbClr val="FFFFFF"/>
              </a:solidFill>
              <a:ea typeface="ＭＳ Ｐゴシック" charset="0"/>
            </a:endParaRPr>
          </a:p>
        </p:txBody>
      </p:sp>
      <p:pic>
        <p:nvPicPr>
          <p:cNvPr id="2" name="Picture 1"/>
          <p:cNvPicPr>
            <a:picLocks noChangeAspect="1"/>
          </p:cNvPicPr>
          <p:nvPr/>
        </p:nvPicPr>
        <p:blipFill>
          <a:blip r:embed="rId3"/>
          <a:stretch>
            <a:fillRect/>
          </a:stretch>
        </p:blipFill>
        <p:spPr>
          <a:xfrm>
            <a:off x="0" y="867785"/>
            <a:ext cx="9144000" cy="5982891"/>
          </a:xfrm>
          <a:prstGeom prst="rect">
            <a:avLst/>
          </a:prstGeom>
        </p:spPr>
      </p:pic>
      <p:sp>
        <p:nvSpPr>
          <p:cNvPr id="7" name="Rectangle 2"/>
          <p:cNvSpPr txBox="1">
            <a:spLocks noChangeArrowheads="1"/>
          </p:cNvSpPr>
          <p:nvPr/>
        </p:nvSpPr>
        <p:spPr bwMode="auto">
          <a:xfrm>
            <a:off x="-32545" y="1829754"/>
            <a:ext cx="9176545" cy="339059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rPr>
              <a:t>完整誓言：</a:t>
            </a:r>
            <a:br>
              <a:rPr kumimoji="0" lang="zh-CN" altLang="en-US" sz="4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rPr>
            </a:br>
            <a:r>
              <a:rPr kumimoji="0" lang="zh-CN" altLang="en-US" sz="4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rPr>
              <a:t>“我们不会撒谎、偷窃或欺骗，也不会容忍任何这样做的人在我们中间。此外，我决心履行我的职责，光明正大地生活，愿上帝帮助我。”</a:t>
            </a: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endParaRPr>
          </a:p>
        </p:txBody>
      </p:sp>
    </p:spTree>
    <p:extLst>
      <p:ext uri="{BB962C8B-B14F-4D97-AF65-F5344CB8AC3E}">
        <p14:creationId xmlns:p14="http://schemas.microsoft.com/office/powerpoint/2010/main" val="35801061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553988" name="Text Box 4"/>
          <p:cNvSpPr txBox="1">
            <a:spLocks noChangeArrowheads="1"/>
          </p:cNvSpPr>
          <p:nvPr/>
        </p:nvSpPr>
        <p:spPr bwMode="auto">
          <a:xfrm>
            <a:off x="434445" y="3748535"/>
            <a:ext cx="7991475" cy="1756508"/>
          </a:xfrm>
          <a:prstGeom prst="rect">
            <a:avLst/>
          </a:prstGeom>
          <a:gradFill rotWithShape="1">
            <a:gsLst>
              <a:gs pos="0">
                <a:srgbClr val="660066"/>
              </a:gs>
              <a:gs pos="50000">
                <a:schemeClr val="tx1"/>
              </a:gs>
              <a:gs pos="100000">
                <a:srgbClr val="660066"/>
              </a:gs>
            </a:gsLst>
            <a:lin ang="5400000" scaled="1"/>
          </a:gradFill>
          <a:ln w="9525">
            <a:noFill/>
            <a:miter lim="800000"/>
            <a:headEnd/>
            <a:tailEnd type="none" w="lg" len="lg"/>
          </a:ln>
          <a:effec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en-US" altLang="zh-CN" sz="3600" dirty="0">
                <a:solidFill>
                  <a:srgbClr val="FFFFFF"/>
                </a:solidFill>
              </a:rPr>
              <a:t>19 </a:t>
            </a:r>
            <a:r>
              <a:rPr lang="zh-CN" altLang="en-US" sz="3600" dirty="0">
                <a:solidFill>
                  <a:srgbClr val="FFFFFF"/>
                </a:solidFill>
              </a:rPr>
              <a:t>所 以 你 要 把 所 看 见 的 ， 和 现 在 的 事 ， 并 将 来 必 成 的 事 ， 都 写 出 来 。启 示 录 </a:t>
            </a:r>
            <a:r>
              <a:rPr lang="en-US" altLang="zh-CN" sz="3600" dirty="0">
                <a:solidFill>
                  <a:srgbClr val="FFFFFF"/>
                </a:solidFill>
              </a:rPr>
              <a:t>1:17-19</a:t>
            </a:r>
            <a:endParaRPr lang="zh-CN" altLang="en-US" sz="3600" dirty="0">
              <a:solidFill>
                <a:srgbClr val="FFFFFF"/>
              </a:solidFill>
            </a:endParaRPr>
          </a:p>
        </p:txBody>
      </p:sp>
      <p:sp>
        <p:nvSpPr>
          <p:cNvPr id="764931" name="Text Box 2"/>
          <p:cNvSpPr txBox="1">
            <a:spLocks noChangeArrowheads="1"/>
          </p:cNvSpPr>
          <p:nvPr/>
        </p:nvSpPr>
        <p:spPr bwMode="auto">
          <a:xfrm>
            <a:off x="395288" y="152400"/>
            <a:ext cx="8569325" cy="830263"/>
          </a:xfrm>
          <a:prstGeom prst="rect">
            <a:avLst/>
          </a:prstGeom>
          <a:solidFill>
            <a:srgbClr val="660066"/>
          </a:solidFill>
          <a:ln w="22225">
            <a:solidFill>
              <a:srgbClr val="FF0000"/>
            </a:solid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zh-CN" altLang="en-US" sz="4800" dirty="0">
                <a:solidFill>
                  <a:srgbClr val="FFFFFF"/>
                </a:solidFill>
                <a:latin typeface="Arial" charset="0"/>
                <a:cs typeface="Arial" charset="0"/>
              </a:rPr>
              <a:t>四个说明的原则</a:t>
            </a:r>
          </a:p>
        </p:txBody>
      </p:sp>
      <p:sp>
        <p:nvSpPr>
          <p:cNvPr id="553987" name="Text Box 3"/>
          <p:cNvSpPr txBox="1">
            <a:spLocks noChangeArrowheads="1"/>
          </p:cNvSpPr>
          <p:nvPr/>
        </p:nvSpPr>
        <p:spPr bwMode="auto">
          <a:xfrm>
            <a:off x="468312" y="1766888"/>
            <a:ext cx="6846888" cy="586957"/>
          </a:xfrm>
          <a:prstGeom prst="rect">
            <a:avLst/>
          </a:prstGeom>
          <a:solidFill>
            <a:srgbClr val="660066"/>
          </a:solidFill>
          <a:ln w="9525">
            <a:solidFill>
              <a:srgbClr val="FF0000"/>
            </a:solidFill>
            <a:miter lim="800000"/>
            <a:headEnd/>
            <a:tailEnd type="none" w="lg" len="lg"/>
          </a:ln>
          <a:effectLst>
            <a:outerShdw blurRad="63500" dist="107763" dir="13500000" algn="ctr" rotWithShape="0">
              <a:schemeClr val="tx2">
                <a:alpha val="50000"/>
              </a:schemeClr>
            </a:outerShdw>
          </a:effectLst>
        </p:spPr>
        <p:txBody>
          <a:bodyPr wrap="square" lIns="90000" tIns="46800" rIns="90000" bIns="46800">
            <a:spAutoFit/>
          </a:bodyPr>
          <a:lstStyle/>
          <a:p>
            <a:pPr>
              <a:defRPr/>
            </a:pPr>
            <a:r>
              <a:rPr lang="zh-SG" altLang="en-US" sz="3200" dirty="0">
                <a:solidFill>
                  <a:srgbClr val="DAE9FC"/>
                </a:solidFill>
                <a:ea typeface="ＭＳ Ｐゴシック" charset="-128"/>
                <a:cs typeface="ＭＳ Ｐゴシック" charset="-128"/>
              </a:rPr>
              <a:t>启 示 录</a:t>
            </a:r>
            <a:r>
              <a:rPr lang="zh-CN" altLang="en-US" sz="3200" dirty="0">
                <a:solidFill>
                  <a:srgbClr val="DAE9FC"/>
                </a:solidFill>
                <a:ea typeface="ＭＳ Ｐゴシック" charset="-128"/>
                <a:cs typeface="ＭＳ Ｐゴシック" charset="-128"/>
              </a:rPr>
              <a:t> 启发</a:t>
            </a:r>
            <a:r>
              <a:rPr lang="zh-SG" altLang="en-US" sz="3200" dirty="0">
                <a:solidFill>
                  <a:srgbClr val="DAE9FC"/>
                </a:solidFill>
                <a:ea typeface="ＭＳ Ｐゴシック" charset="-128"/>
                <a:cs typeface="ＭＳ Ｐゴシック" charset="-128"/>
              </a:rPr>
              <a:t>概要 </a:t>
            </a:r>
            <a:endParaRPr lang="en-US" sz="3200" dirty="0">
              <a:solidFill>
                <a:srgbClr val="DAE9FC"/>
              </a:solidFill>
              <a:ea typeface="ＭＳ Ｐゴシック" charset="-128"/>
              <a:cs typeface="ＭＳ Ｐゴシック" charset="-128"/>
            </a:endParaRPr>
          </a:p>
        </p:txBody>
      </p:sp>
      <p:sp>
        <p:nvSpPr>
          <p:cNvPr id="553993" name="Text Box 9"/>
          <p:cNvSpPr txBox="1">
            <a:spLocks noChangeArrowheads="1"/>
          </p:cNvSpPr>
          <p:nvPr/>
        </p:nvSpPr>
        <p:spPr bwMode="auto">
          <a:xfrm>
            <a:off x="901700" y="6042025"/>
            <a:ext cx="1871663" cy="525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zh-CN" altLang="en-US" sz="2800" dirty="0">
                <a:solidFill>
                  <a:srgbClr val="FFFF00"/>
                </a:solidFill>
              </a:rPr>
              <a:t>看到</a:t>
            </a:r>
            <a:endParaRPr lang="en-US" sz="2800" dirty="0">
              <a:solidFill>
                <a:srgbClr val="FFFF00"/>
              </a:solidFill>
            </a:endParaRPr>
          </a:p>
        </p:txBody>
      </p:sp>
      <p:sp>
        <p:nvSpPr>
          <p:cNvPr id="553994" name="Text Box 10"/>
          <p:cNvSpPr txBox="1">
            <a:spLocks noChangeArrowheads="1"/>
          </p:cNvSpPr>
          <p:nvPr/>
        </p:nvSpPr>
        <p:spPr bwMode="auto">
          <a:xfrm>
            <a:off x="3794125" y="6042025"/>
            <a:ext cx="849313" cy="525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zh-CN" altLang="en-US" sz="2800" dirty="0">
                <a:solidFill>
                  <a:srgbClr val="FFFF00"/>
                </a:solidFill>
              </a:rPr>
              <a:t>将</a:t>
            </a:r>
            <a:endParaRPr lang="en-US" sz="2800" dirty="0">
              <a:solidFill>
                <a:srgbClr val="FFFF00"/>
              </a:solidFill>
            </a:endParaRPr>
          </a:p>
        </p:txBody>
      </p:sp>
      <p:sp>
        <p:nvSpPr>
          <p:cNvPr id="553995" name="Text Box 11"/>
          <p:cNvSpPr txBox="1">
            <a:spLocks noChangeArrowheads="1"/>
          </p:cNvSpPr>
          <p:nvPr/>
        </p:nvSpPr>
        <p:spPr bwMode="auto">
          <a:xfrm>
            <a:off x="5795963" y="6042025"/>
            <a:ext cx="2808287" cy="525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spcBef>
                <a:spcPct val="50000"/>
              </a:spcBef>
            </a:pPr>
            <a:r>
              <a:rPr lang="zh-CN" altLang="en-US" sz="2800" dirty="0">
                <a:solidFill>
                  <a:srgbClr val="FFFF00"/>
                </a:solidFill>
              </a:rPr>
              <a:t>会发生</a:t>
            </a:r>
            <a:endParaRPr lang="en-US" sz="2800" dirty="0">
              <a:solidFill>
                <a:srgbClr val="FFFF00"/>
              </a:solidFill>
            </a:endParaRPr>
          </a:p>
        </p:txBody>
      </p:sp>
      <p:sp>
        <p:nvSpPr>
          <p:cNvPr id="553996" name="AutoShape 12"/>
          <p:cNvSpPr>
            <a:spLocks noChangeArrowheads="1"/>
          </p:cNvSpPr>
          <p:nvPr/>
        </p:nvSpPr>
        <p:spPr bwMode="auto">
          <a:xfrm>
            <a:off x="2874963"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endParaRPr lang="en-US">
              <a:solidFill>
                <a:srgbClr val="000000"/>
              </a:solidFill>
            </a:endParaRPr>
          </a:p>
        </p:txBody>
      </p:sp>
      <p:sp>
        <p:nvSpPr>
          <p:cNvPr id="553997" name="AutoShape 13"/>
          <p:cNvSpPr>
            <a:spLocks noChangeArrowheads="1"/>
          </p:cNvSpPr>
          <p:nvPr/>
        </p:nvSpPr>
        <p:spPr bwMode="auto">
          <a:xfrm>
            <a:off x="4746625"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endParaRPr lang="en-US">
              <a:solidFill>
                <a:srgbClr val="000000"/>
              </a:solidFill>
            </a:endParaRPr>
          </a:p>
        </p:txBody>
      </p:sp>
      <p:sp>
        <p:nvSpPr>
          <p:cNvPr id="764938" name="Rectangle 14"/>
          <p:cNvSpPr>
            <a:spLocks noGrp="1" noChangeArrowheads="1"/>
          </p:cNvSpPr>
          <p:nvPr>
            <p:ph type="title" idx="4294967295"/>
          </p:nvPr>
        </p:nvSpPr>
        <p:spPr>
          <a:xfrm>
            <a:off x="533400" y="1017588"/>
            <a:ext cx="4110038" cy="586957"/>
          </a:xfrm>
          <a:noFill/>
        </p:spPr>
        <p:txBody>
          <a:bodyPr wrap="square" lIns="90000" tIns="46800" rIns="90000" bIns="46800" anchor="t">
            <a:spAutoFit/>
          </a:bodyPr>
          <a:lstStyle/>
          <a:p>
            <a:pPr algn="l">
              <a:spcBef>
                <a:spcPct val="50000"/>
              </a:spcBef>
            </a:pPr>
            <a:r>
              <a:rPr lang="zh-SG" altLang="en-US" sz="3200" b="1" i="1" dirty="0">
                <a:latin typeface="Comic Sans MS" charset="0"/>
                <a:ea typeface="ＭＳ Ｐゴシック" charset="0"/>
                <a:cs typeface="ＭＳ Ｐゴシック" charset="0"/>
              </a:rPr>
              <a:t>原则</a:t>
            </a:r>
            <a:r>
              <a:rPr lang="zh-CN" altLang="en-US" sz="3200" b="1" i="1" dirty="0">
                <a:latin typeface="Comic Sans MS" charset="0"/>
                <a:ea typeface="ＭＳ Ｐゴシック" charset="0"/>
                <a:cs typeface="ＭＳ Ｐゴシック" charset="0"/>
              </a:rPr>
              <a:t> </a:t>
            </a:r>
            <a:r>
              <a:rPr lang="en-US" sz="3200" b="1" i="1" dirty="0">
                <a:latin typeface="Comic Sans MS" charset="0"/>
                <a:ea typeface="ＭＳ Ｐゴシック" charset="0"/>
                <a:cs typeface="ＭＳ Ｐゴシック" charset="0"/>
              </a:rPr>
              <a:t>#4</a:t>
            </a:r>
          </a:p>
        </p:txBody>
      </p:sp>
      <p:pic>
        <p:nvPicPr>
          <p:cNvPr id="11" name="Picture 10"/>
          <p:cNvPicPr>
            <a:picLocks noChangeAspect="1"/>
          </p:cNvPicPr>
          <p:nvPr/>
        </p:nvPicPr>
        <p:blipFill>
          <a:blip r:embed="rId3"/>
          <a:stretch>
            <a:fillRect/>
          </a:stretch>
        </p:blipFill>
        <p:spPr>
          <a:xfrm>
            <a:off x="5017410" y="-5475"/>
            <a:ext cx="4196744" cy="3143310"/>
          </a:xfrm>
          <a:prstGeom prst="rect">
            <a:avLst/>
          </a:prstGeom>
        </p:spPr>
      </p:pic>
    </p:spTree>
    <p:extLst>
      <p:ext uri="{BB962C8B-B14F-4D97-AF65-F5344CB8AC3E}">
        <p14:creationId xmlns:p14="http://schemas.microsoft.com/office/powerpoint/2010/main" val="11009083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988">
                                            <p:bg/>
                                          </p:spTgt>
                                        </p:tgtEl>
                                        <p:attrNameLst>
                                          <p:attrName>style.visibility</p:attrName>
                                        </p:attrNameLst>
                                      </p:cBhvr>
                                      <p:to>
                                        <p:strVal val="visible"/>
                                      </p:to>
                                    </p:set>
                                    <p:anim calcmode="lin" valueType="num">
                                      <p:cBhvr additive="base">
                                        <p:cTn id="7" dur="500" fill="hold"/>
                                        <p:tgtEl>
                                          <p:spTgt spid="55398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5398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3988">
                                            <p:txEl>
                                              <p:pRg st="0" end="0"/>
                                            </p:txEl>
                                          </p:spTgt>
                                        </p:tgtEl>
                                        <p:attrNameLst>
                                          <p:attrName>style.visibility</p:attrName>
                                        </p:attrNameLst>
                                      </p:cBhvr>
                                      <p:to>
                                        <p:strVal val="visible"/>
                                      </p:to>
                                    </p:set>
                                    <p:anim calcmode="lin" valueType="num">
                                      <p:cBhvr additive="base">
                                        <p:cTn id="11" dur="500" fill="hold"/>
                                        <p:tgtEl>
                                          <p:spTgt spid="55398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539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53993"/>
                                        </p:tgtEl>
                                        <p:attrNameLst>
                                          <p:attrName>style.visibility</p:attrName>
                                        </p:attrNameLst>
                                      </p:cBhvr>
                                      <p:to>
                                        <p:strVal val="visible"/>
                                      </p:to>
                                    </p:set>
                                    <p:animEffect transition="in" filter="wipe(left)">
                                      <p:cBhvr>
                                        <p:cTn id="17" dur="500"/>
                                        <p:tgtEl>
                                          <p:spTgt spid="5539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53996"/>
                                        </p:tgtEl>
                                        <p:attrNameLst>
                                          <p:attrName>style.visibility</p:attrName>
                                        </p:attrNameLst>
                                      </p:cBhvr>
                                      <p:to>
                                        <p:strVal val="visible"/>
                                      </p:to>
                                    </p:set>
                                    <p:animEffect transition="in" filter="wipe(left)">
                                      <p:cBhvr>
                                        <p:cTn id="22" dur="500"/>
                                        <p:tgtEl>
                                          <p:spTgt spid="55399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53994"/>
                                        </p:tgtEl>
                                        <p:attrNameLst>
                                          <p:attrName>style.visibility</p:attrName>
                                        </p:attrNameLst>
                                      </p:cBhvr>
                                      <p:to>
                                        <p:strVal val="visible"/>
                                      </p:to>
                                    </p:set>
                                    <p:animEffect transition="in" filter="wipe(left)">
                                      <p:cBhvr>
                                        <p:cTn id="25" dur="500"/>
                                        <p:tgtEl>
                                          <p:spTgt spid="55399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53997"/>
                                        </p:tgtEl>
                                        <p:attrNameLst>
                                          <p:attrName>style.visibility</p:attrName>
                                        </p:attrNameLst>
                                      </p:cBhvr>
                                      <p:to>
                                        <p:strVal val="visible"/>
                                      </p:to>
                                    </p:set>
                                    <p:animEffect transition="in" filter="wipe(left)">
                                      <p:cBhvr>
                                        <p:cTn id="30" dur="500"/>
                                        <p:tgtEl>
                                          <p:spTgt spid="55399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53995"/>
                                        </p:tgtEl>
                                        <p:attrNameLst>
                                          <p:attrName>style.visibility</p:attrName>
                                        </p:attrNameLst>
                                      </p:cBhvr>
                                      <p:to>
                                        <p:strVal val="visible"/>
                                      </p:to>
                                    </p:set>
                                    <p:animEffect transition="in" filter="wipe(left)">
                                      <p:cBhvr>
                                        <p:cTn id="33" dur="500"/>
                                        <p:tgtEl>
                                          <p:spTgt spid="553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8" grpId="0" build="allAtOnce" animBg="1"/>
      <p:bldP spid="553993" grpId="0"/>
      <p:bldP spid="553994" grpId="0"/>
      <p:bldP spid="553995" grpId="0"/>
      <p:bldP spid="553996" grpId="0" animBg="1"/>
      <p:bldP spid="55399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5"/>
          <p:cNvSpPr>
            <a:spLocks noGrp="1" noChangeArrowheads="1"/>
          </p:cNvSpPr>
          <p:nvPr>
            <p:ph type="title"/>
          </p:nvPr>
        </p:nvSpPr>
        <p:spPr>
          <a:xfrm rot="5400000">
            <a:off x="5076031" y="2782094"/>
            <a:ext cx="6985001" cy="1366837"/>
          </a:xfrm>
          <a:solidFill>
            <a:srgbClr val="000000"/>
          </a:solidFill>
        </p:spPr>
        <p:txBody>
          <a:bodyPr/>
          <a:lstStyle/>
          <a:p>
            <a:r>
              <a:rPr lang="zh-CN" altLang="en-US" sz="8800" dirty="0">
                <a:solidFill>
                  <a:schemeClr val="bg1"/>
                </a:solidFill>
                <a:ea typeface="SimSun" pitchFamily="2" charset="-122"/>
              </a:rPr>
              <a:t>启示录</a:t>
            </a:r>
            <a:endParaRPr lang="en-US" sz="8800" dirty="0">
              <a:solidFill>
                <a:schemeClr val="bg1"/>
              </a:solidFill>
            </a:endParaRPr>
          </a:p>
        </p:txBody>
      </p:sp>
      <p:sp>
        <p:nvSpPr>
          <p:cNvPr id="653314" name="Text Box 7"/>
          <p:cNvSpPr txBox="1">
            <a:spLocks noChangeArrowheads="1"/>
          </p:cNvSpPr>
          <p:nvPr/>
        </p:nvSpPr>
        <p:spPr bwMode="auto">
          <a:xfrm>
            <a:off x="8488391" y="476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b="1" dirty="0">
                <a:solidFill>
                  <a:srgbClr val="FFFFFF"/>
                </a:solidFill>
                <a:latin typeface="Arial"/>
                <a:cs typeface="Arial"/>
              </a:rPr>
              <a:t>318</a:t>
            </a:r>
          </a:p>
        </p:txBody>
      </p:sp>
      <p:graphicFrame>
        <p:nvGraphicFramePr>
          <p:cNvPr id="9" name="Table 8"/>
          <p:cNvGraphicFramePr>
            <a:graphicFrameLocks noGrp="1"/>
          </p:cNvGraphicFramePr>
          <p:nvPr>
            <p:extLst>
              <p:ext uri="{D42A27DB-BD31-4B8C-83A1-F6EECF244321}">
                <p14:modId xmlns:p14="http://schemas.microsoft.com/office/powerpoint/2010/main" val="1828540921"/>
              </p:ext>
            </p:extLst>
          </p:nvPr>
        </p:nvGraphicFramePr>
        <p:xfrm>
          <a:off x="0" y="0"/>
          <a:ext cx="7924800" cy="6858000"/>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39763">
                  <a:extLst>
                    <a:ext uri="{9D8B030D-6E8A-4147-A177-3AD203B41FA5}">
                      <a16:colId xmlns:a16="http://schemas.microsoft.com/office/drawing/2014/main" val="20005"/>
                    </a:ext>
                  </a:extLst>
                </a:gridCol>
                <a:gridCol w="793750">
                  <a:extLst>
                    <a:ext uri="{9D8B030D-6E8A-4147-A177-3AD203B41FA5}">
                      <a16:colId xmlns:a16="http://schemas.microsoft.com/office/drawing/2014/main" val="20006"/>
                    </a:ext>
                  </a:extLst>
                </a:gridCol>
                <a:gridCol w="881062">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54864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chemeClr val="bg1"/>
                          </a:solidFill>
                          <a:effectLst>
                            <a:outerShdw blurRad="38100" dist="38100" dir="2700000" algn="tl">
                              <a:srgbClr val="000000"/>
                            </a:outerShdw>
                          </a:effectLst>
                          <a:latin typeface="Arial"/>
                          <a:ea typeface="NSimSun" pitchFamily="49" charset="-122"/>
                          <a:cs typeface="Arial"/>
                        </a:rPr>
                        <a:t>基督的主权在未来的胜利</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0"/>
                  </a:ext>
                </a:extLst>
              </a:tr>
              <a:tr h="78833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SimSun" pitchFamily="2" charset="-122"/>
                          <a:cs typeface="Arial"/>
                        </a:rPr>
                        <a:t>主权是属于基督</a:t>
                      </a:r>
                      <a:endParaRPr kumimoji="0" lang="en-US" sz="18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PMingLiU" pitchFamily="18" charset="-120"/>
                          <a:cs typeface="Arial"/>
                        </a:rPr>
                        <a:t>主权在教会</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SimSun" pitchFamily="2" charset="-122"/>
                          <a:cs typeface="Arial"/>
                        </a:rPr>
                        <a:t>主权在末日</a:t>
                      </a:r>
                      <a:r>
                        <a:rPr kumimoji="0" lang="zh-TW" altLang="en-US" sz="2000" b="1" i="0" u="none" strike="noStrike" cap="none" normalizeH="0" baseline="0">
                          <a:ln>
                            <a:noFill/>
                          </a:ln>
                          <a:solidFill>
                            <a:schemeClr val="tx1"/>
                          </a:solidFill>
                          <a:effectLst/>
                          <a:latin typeface="Arial"/>
                          <a:ea typeface="ヒラギノ角ゴ Pro W3" pitchFamily="1" charset="-128"/>
                          <a:cs typeface="Arial"/>
                        </a:rPr>
                        <a:t>的</a:t>
                      </a:r>
                      <a:r>
                        <a:rPr kumimoji="0" lang="zh-CN" altLang="en-US" sz="2000" b="1" i="0" u="none" strike="noStrike" cap="none" normalizeH="0" baseline="0">
                          <a:ln>
                            <a:noFill/>
                          </a:ln>
                          <a:solidFill>
                            <a:schemeClr val="tx1"/>
                          </a:solidFill>
                          <a:effectLst/>
                          <a:latin typeface="Arial"/>
                          <a:ea typeface="SimSun" pitchFamily="2" charset="-122"/>
                          <a:cs typeface="Arial"/>
                        </a:rPr>
                        <a:t>事件</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1"/>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Arial"/>
                          <a:ea typeface="SimSun" pitchFamily="2" charset="-122"/>
                          <a:cs typeface="Arial"/>
                        </a:rPr>
                        <a:t>第 </a:t>
                      </a:r>
                      <a:r>
                        <a:rPr kumimoji="0" lang="en-US" sz="1800" b="1" i="0" u="none" strike="noStrike" cap="none" normalizeH="0" baseline="0" dirty="0">
                          <a:ln>
                            <a:noFill/>
                          </a:ln>
                          <a:solidFill>
                            <a:schemeClr val="tx1"/>
                          </a:solidFill>
                          <a:effectLst/>
                          <a:latin typeface="Arial"/>
                          <a:ea typeface="SimSun" pitchFamily="2" charset="-122"/>
                          <a:cs typeface="Arial"/>
                        </a:rPr>
                        <a:t>1 </a:t>
                      </a:r>
                      <a:r>
                        <a:rPr kumimoji="0" lang="zh-CN" altLang="en-US" sz="1800" b="1" i="0" u="none" strike="noStrike" cap="none" normalizeH="0" baseline="0" dirty="0">
                          <a:ln>
                            <a:noFill/>
                          </a:ln>
                          <a:solidFill>
                            <a:schemeClr val="tx1"/>
                          </a:solidFill>
                          <a:effectLst/>
                          <a:latin typeface="Arial"/>
                          <a:ea typeface="SimSun" pitchFamily="2" charset="-122"/>
                          <a:cs typeface="Arial"/>
                        </a:rPr>
                        <a:t>章</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a:ea typeface="NSimSun" pitchFamily="49" charset="-122"/>
                          <a:cs typeface="Arial"/>
                        </a:rPr>
                        <a:t>第 </a:t>
                      </a:r>
                      <a:r>
                        <a:rPr kumimoji="0" lang="en-US" altLang="zh-TW" sz="2000" b="1" i="0" u="none" strike="noStrike" cap="none" normalizeH="0" baseline="0" dirty="0">
                          <a:ln>
                            <a:noFill/>
                          </a:ln>
                          <a:solidFill>
                            <a:schemeClr val="tx1"/>
                          </a:solidFill>
                          <a:effectLst/>
                          <a:latin typeface="Arial"/>
                          <a:ea typeface="MS PGothic" pitchFamily="34" charset="-128"/>
                          <a:cs typeface="Arial"/>
                        </a:rPr>
                        <a:t>2–3 </a:t>
                      </a:r>
                      <a:r>
                        <a:rPr kumimoji="0" lang="zh-TW" altLang="en-US" sz="2000" b="1" i="0" u="none" strike="noStrike" cap="none" normalizeH="0" baseline="0" dirty="0">
                          <a:ln>
                            <a:noFill/>
                          </a:ln>
                          <a:solidFill>
                            <a:schemeClr val="tx1"/>
                          </a:solidFill>
                          <a:effectLst/>
                          <a:latin typeface="Arial"/>
                          <a:ea typeface="NSimSun" pitchFamily="49" charset="-122"/>
                          <a:cs typeface="Arial"/>
                        </a:rPr>
                        <a:t>章</a:t>
                      </a:r>
                      <a:endParaRPr kumimoji="0" lang="en-US" sz="2000" b="1" i="0" u="none" strike="noStrike" cap="none" normalizeH="0" baseline="0" dirty="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第 </a:t>
                      </a:r>
                      <a:r>
                        <a:rPr kumimoji="0" lang="en-US" sz="2000" b="1" i="0" u="none" strike="noStrike" cap="none" normalizeH="0" baseline="0" dirty="0">
                          <a:ln>
                            <a:noFill/>
                          </a:ln>
                          <a:solidFill>
                            <a:schemeClr val="tx1"/>
                          </a:solidFill>
                          <a:effectLst/>
                          <a:latin typeface="Arial"/>
                          <a:ea typeface="SimSun" pitchFamily="2" charset="-122"/>
                          <a:cs typeface="Arial"/>
                        </a:rPr>
                        <a:t>4–22 </a:t>
                      </a:r>
                      <a:r>
                        <a:rPr kumimoji="0" lang="zh-CN" altLang="en-US" sz="2000" b="1" i="0" u="none" strike="noStrike" cap="none" normalizeH="0" baseline="0" dirty="0">
                          <a:ln>
                            <a:noFill/>
                          </a:ln>
                          <a:solidFill>
                            <a:schemeClr val="tx1"/>
                          </a:solidFill>
                          <a:effectLst/>
                          <a:latin typeface="Arial"/>
                          <a:ea typeface="SimSun" pitchFamily="2" charset="-122"/>
                          <a:cs typeface="Arial"/>
                        </a:rPr>
                        <a:t>章</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2"/>
                  </a:ext>
                </a:extLst>
              </a:tr>
              <a:tr h="6777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a:ea typeface="MS PGothic" pitchFamily="34" charset="-128"/>
                          <a:cs typeface="Arial"/>
                        </a:rPr>
                        <a:t>“</a:t>
                      </a:r>
                      <a:r>
                        <a:rPr kumimoji="0" lang="zh-TW" altLang="en-US" sz="1800" b="1" i="0" u="none" strike="noStrike" cap="none" normalizeH="0" baseline="0" dirty="0">
                          <a:ln>
                            <a:noFill/>
                          </a:ln>
                          <a:solidFill>
                            <a:schemeClr val="tx1"/>
                          </a:solidFill>
                          <a:effectLst/>
                          <a:latin typeface="Arial"/>
                          <a:ea typeface="MS PGothic" pitchFamily="34" charset="-128"/>
                          <a:cs typeface="Arial"/>
                        </a:rPr>
                        <a:t>你看到什么</a:t>
                      </a:r>
                      <a:r>
                        <a:rPr kumimoji="0" lang="en-US" altLang="zh-TW" sz="1800" b="1" i="0" u="none" strike="noStrike" cap="none" normalizeH="0" baseline="0" dirty="0">
                          <a:ln>
                            <a:noFill/>
                          </a:ln>
                          <a:solidFill>
                            <a:schemeClr val="tx1"/>
                          </a:solidFill>
                          <a:effectLst/>
                          <a:latin typeface="Arial"/>
                          <a:ea typeface="MS PGothic" pitchFamily="34" charset="-128"/>
                          <a:cs typeface="Arial"/>
                        </a:rPr>
                        <a:t>”</a:t>
                      </a:r>
                      <a:endParaRPr kumimoji="0" lang="zh-TW" altLang="en-US" sz="1800" b="1" i="0" u="none" strike="noStrike" cap="none" normalizeH="0" baseline="0" dirty="0">
                        <a:ln>
                          <a:noFill/>
                        </a:ln>
                        <a:solidFill>
                          <a:schemeClr val="tx1"/>
                        </a:solidFill>
                        <a:effectLst/>
                        <a:latin typeface="Arial"/>
                        <a:ea typeface="MS PGothic" pitchFamily="34" charset="-128"/>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Arial"/>
                          <a:ea typeface="MS PGothic" pitchFamily="34" charset="-128"/>
                          <a:cs typeface="Arial"/>
                        </a:rPr>
                        <a:t>(1:19</a:t>
                      </a:r>
                      <a:r>
                        <a:rPr kumimoji="0" lang="en-US" sz="1800" b="1" i="0" u="none" strike="noStrike" cap="none" normalizeH="0" baseline="0" dirty="0">
                          <a:ln>
                            <a:noFill/>
                          </a:ln>
                          <a:solidFill>
                            <a:schemeClr val="tx1"/>
                          </a:solidFill>
                          <a:effectLst/>
                          <a:latin typeface="Arial"/>
                          <a:ea typeface="MS PGothic" pitchFamily="34" charset="-128"/>
                          <a:cs typeface="Arial"/>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chemeClr val="tx1"/>
                          </a:solidFill>
                          <a:effectLst/>
                          <a:latin typeface="Arial"/>
                          <a:ea typeface="MS PGothic" pitchFamily="34" charset="-128"/>
                          <a:cs typeface="Arial"/>
                        </a:rPr>
                        <a:t>“</a:t>
                      </a:r>
                      <a:r>
                        <a:rPr kumimoji="0" lang="zh-CN" altLang="en-US" sz="1800" b="1" i="0" u="none" strike="noStrike" cap="none" normalizeH="0" baseline="0" dirty="0">
                          <a:ln>
                            <a:noFill/>
                          </a:ln>
                          <a:solidFill>
                            <a:schemeClr val="tx1"/>
                          </a:solidFill>
                          <a:effectLst/>
                          <a:latin typeface="Arial"/>
                          <a:ea typeface="SimSun" pitchFamily="2" charset="-122"/>
                          <a:cs typeface="Arial"/>
                        </a:rPr>
                        <a:t>现在是什么</a:t>
                      </a:r>
                      <a:r>
                        <a:rPr kumimoji="0" lang="en-US" altLang="ja-JP" sz="1800" b="1" i="0" u="none" strike="noStrike" cap="none" normalizeH="0" baseline="0" dirty="0">
                          <a:ln>
                            <a:noFill/>
                          </a:ln>
                          <a:solidFill>
                            <a:schemeClr val="tx1"/>
                          </a:solidFill>
                          <a:effectLst/>
                          <a:latin typeface="Arial"/>
                          <a:ea typeface="SimSun" pitchFamily="2" charset="-122"/>
                          <a:cs typeface="Arial"/>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SimSun" pitchFamily="2" charset="-122"/>
                          <a:cs typeface="Arial"/>
                        </a:rPr>
                        <a:t>(1:19b)</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chemeClr val="tx1"/>
                          </a:solidFill>
                          <a:effectLst/>
                          <a:latin typeface="Arial"/>
                          <a:ea typeface="MS PGothic" pitchFamily="34" charset="-128"/>
                          <a:cs typeface="Arial"/>
                        </a:rPr>
                        <a:t>“</a:t>
                      </a:r>
                      <a:r>
                        <a:rPr kumimoji="0" lang="zh-CN" altLang="en-US" sz="1800" b="1" i="0" u="none" strike="noStrike" cap="none" normalizeH="0" baseline="0" dirty="0">
                          <a:ln>
                            <a:noFill/>
                          </a:ln>
                          <a:solidFill>
                            <a:schemeClr val="tx1"/>
                          </a:solidFill>
                          <a:effectLst/>
                          <a:latin typeface="Arial"/>
                          <a:ea typeface="SimSun" pitchFamily="2" charset="-122"/>
                          <a:cs typeface="Arial"/>
                        </a:rPr>
                        <a:t>以后会发生什么</a:t>
                      </a:r>
                      <a:r>
                        <a:rPr kumimoji="0" lang="en-US" altLang="ja-JP" sz="1800" b="1" i="0" u="none" strike="noStrike" cap="none" normalizeH="0" baseline="0" dirty="0">
                          <a:ln>
                            <a:noFill/>
                          </a:ln>
                          <a:solidFill>
                            <a:schemeClr val="tx1"/>
                          </a:solidFill>
                          <a:effectLst/>
                          <a:latin typeface="Arial"/>
                          <a:ea typeface="SimSun" pitchFamily="2"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a:ea typeface="SimSun" pitchFamily="2" charset="-122"/>
                          <a:cs typeface="Arial"/>
                        </a:rPr>
                        <a:t>(1:19c)</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3"/>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a:ea typeface="NSimSun" pitchFamily="49" charset="-122"/>
                          <a:cs typeface="Arial"/>
                        </a:rPr>
                        <a:t>过去</a:t>
                      </a:r>
                      <a:endParaRPr kumimoji="0" lang="en-US" sz="1800" b="1" i="0" u="none" strike="noStrike" cap="none" normalizeH="0" baseline="0" dirty="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现在</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Arial"/>
                          <a:ea typeface="MS PGothic" pitchFamily="34" charset="-128"/>
                          <a:cs typeface="Arial"/>
                        </a:rPr>
                        <a:t>未来</a:t>
                      </a:r>
                      <a:endParaRPr kumimoji="0" lang="en-US" sz="18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4"/>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基督揭露</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Arial"/>
                          <a:ea typeface="MS PGothic" pitchFamily="34" charset="-128"/>
                          <a:cs typeface="Arial"/>
                        </a:rPr>
                        <a:t>教会揭露</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Arial"/>
                          <a:ea typeface="SimSun" pitchFamily="2" charset="-122"/>
                          <a:cs typeface="Arial"/>
                        </a:rPr>
                        <a:t>完成揭露</a:t>
                      </a:r>
                      <a:endParaRPr kumimoji="0" lang="en-US" sz="20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5"/>
                  </a:ext>
                </a:extLst>
              </a:tr>
              <a:tr h="74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Arial"/>
                          <a:ea typeface="NSimSun" pitchFamily="49" charset="-122"/>
                          <a:cs typeface="Arial"/>
                        </a:rPr>
                        <a:t>上帝在地上</a:t>
                      </a:r>
                      <a:endParaRPr kumimoji="0" lang="en-US" sz="1600" b="1" i="0" u="none" strike="noStrike" cap="none" normalizeH="0" baseline="0">
                        <a:ln>
                          <a:noFill/>
                        </a:ln>
                        <a:solidFill>
                          <a:schemeClr val="tx1"/>
                        </a:solidFill>
                        <a:effectLst/>
                        <a:latin typeface="Arial"/>
                        <a:ea typeface="NSimSun" pitchFamily="49"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上帝的使者</a:t>
                      </a:r>
                      <a:endParaRPr kumimoji="0" lang="en-US" altLang="zh-CN" sz="2000" b="1" i="0" u="none" strike="noStrike" cap="none" normalizeH="0" baseline="0" dirty="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Arial"/>
                          <a:ea typeface="SimSun" pitchFamily="2" charset="-122"/>
                          <a:cs typeface="Arial"/>
                        </a:rPr>
                        <a:t>在地上</a:t>
                      </a:r>
                      <a:endParaRPr kumimoji="0" lang="en-US" sz="20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MS PGothic" pitchFamily="34" charset="-128"/>
                          <a:cs typeface="Arial"/>
                        </a:rPr>
                        <a:t>从地狱在地上到天堂地上</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6"/>
                  </a:ext>
                </a:extLst>
              </a:tr>
              <a:tr h="60847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a:ln>
                            <a:noFill/>
                          </a:ln>
                          <a:solidFill>
                            <a:schemeClr val="tx1"/>
                          </a:solidFill>
                          <a:effectLst/>
                          <a:latin typeface="Arial"/>
                          <a:ea typeface="ヒラギノ角ゴ Pro W3" pitchFamily="1" charset="-128"/>
                          <a:cs typeface="Arial"/>
                        </a:rPr>
                        <a:t>审判官  </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SimSun" pitchFamily="2" charset="-122"/>
                          <a:cs typeface="Arial"/>
                        </a:rPr>
                        <a:t>任务</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tx1"/>
                          </a:solidFill>
                          <a:effectLst/>
                          <a:latin typeface="Arial"/>
                          <a:ea typeface="SimSun" pitchFamily="2" charset="-122"/>
                          <a:cs typeface="Arial"/>
                        </a:rPr>
                        <a:t>判决和奖励</a:t>
                      </a:r>
                      <a:endParaRPr kumimoji="0" lang="en-US" sz="2400" b="1" i="0" u="none" strike="noStrike" cap="none" normalizeH="0" baseline="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7"/>
                  </a:ext>
                </a:extLst>
              </a:tr>
              <a:tr h="15968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主题</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1:1-3</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敬拜三位一体神</a:t>
                      </a:r>
                      <a:endParaRPr kumimoji="0" lang="en-US" altLang="ja-JP" sz="1600" b="1" i="0" u="none" strike="noStrike" cap="none" normalizeH="0" baseline="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a:ea typeface="SimSun" pitchFamily="2" charset="-122"/>
                          <a:cs typeface="Arial"/>
                        </a:rPr>
                        <a:t>1:4-8</a:t>
                      </a:r>
                      <a:endParaRPr kumimoji="0" lang="en-US" sz="1600" b="1" i="0" u="none" strike="noStrike" cap="none" normalizeH="0" baseline="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荣耀耶稣基督</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1:9-</a:t>
                      </a:r>
                      <a:br>
                        <a:rPr kumimoji="0" lang="en-US" sz="1600" b="1" i="0" u="none" strike="noStrike" cap="none" normalizeH="0" baseline="0" dirty="0">
                          <a:ln>
                            <a:noFill/>
                          </a:ln>
                          <a:solidFill>
                            <a:schemeClr val="tx1"/>
                          </a:solidFill>
                          <a:effectLst/>
                          <a:latin typeface="Arial"/>
                          <a:ea typeface="SimSun" pitchFamily="2" charset="-122"/>
                          <a:cs typeface="Arial"/>
                        </a:rPr>
                      </a:br>
                      <a:r>
                        <a:rPr kumimoji="0" lang="en-US" sz="1600" b="1" i="0" u="none" strike="noStrike" cap="none" normalizeH="0" baseline="0" dirty="0">
                          <a:ln>
                            <a:noFill/>
                          </a:ln>
                          <a:solidFill>
                            <a:schemeClr val="tx1"/>
                          </a:solidFill>
                          <a:effectLst/>
                          <a:latin typeface="Arial"/>
                          <a:ea typeface="SimSun" pitchFamily="2" charset="-122"/>
                          <a:cs typeface="Arial"/>
                        </a:rPr>
                        <a:t>20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Arial"/>
                        <a:ea typeface="MS PGothic" pitchFamily="34" charset="-128"/>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a:ln>
                            <a:noFill/>
                          </a:ln>
                          <a:solidFill>
                            <a:schemeClr val="tx1"/>
                          </a:solidFill>
                          <a:effectLst/>
                          <a:latin typeface="Arial"/>
                          <a:ea typeface="ヒラギノ角ゴ Pro W3" pitchFamily="1" charset="-128"/>
                          <a:cs typeface="Arial"/>
                        </a:rPr>
                        <a:t>小亚细亚</a:t>
                      </a:r>
                      <a:r>
                        <a:rPr kumimoji="0" lang="zh-CN" altLang="en-US" sz="1600" b="1" i="0" u="none" strike="noStrike" cap="none" normalizeH="0" baseline="0">
                          <a:ln>
                            <a:noFill/>
                          </a:ln>
                          <a:solidFill>
                            <a:schemeClr val="tx1"/>
                          </a:solidFill>
                          <a:effectLst/>
                          <a:latin typeface="Arial"/>
                          <a:ea typeface="SimSun" pitchFamily="2" charset="-122"/>
                          <a:cs typeface="Arial"/>
                        </a:rPr>
                        <a:t>七教会</a:t>
                      </a:r>
                      <a:r>
                        <a:rPr kumimoji="0" lang="en-US" altLang="zh-CN" sz="1600" b="1" i="0" u="none" strike="noStrike" cap="none" normalizeH="0" baseline="0">
                          <a:ln>
                            <a:noFill/>
                          </a:ln>
                          <a:solidFill>
                            <a:schemeClr val="tx1"/>
                          </a:solidFill>
                          <a:effectLst/>
                          <a:latin typeface="Arial"/>
                          <a:ea typeface="SimSun" pitchFamily="2"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以弗所、士每拿、别迦摩、推雅推喇、撒狄、非拉铁非、</a:t>
                      </a:r>
                      <a:endParaRPr kumimoji="0" lang="en-US" altLang="zh-CN" sz="1600" b="1" i="0" u="none" strike="noStrike" cap="none" normalizeH="0" baseline="0">
                        <a:ln>
                          <a:noFill/>
                        </a:ln>
                        <a:solidFill>
                          <a:schemeClr val="tx1"/>
                        </a:solidFill>
                        <a:effectLst/>
                        <a:latin typeface="Arial"/>
                        <a:ea typeface="SimSun" pitchFamily="2"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Arial"/>
                          <a:ea typeface="SimSun" pitchFamily="2" charset="-122"/>
                          <a:cs typeface="Arial"/>
                        </a:rPr>
                        <a:t>老底嘉</a:t>
                      </a:r>
                      <a:endParaRPr kumimoji="0" lang="en-US" sz="1600" b="1" i="0" u="none" strike="noStrike" cap="none" normalizeH="0" baseline="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苦难</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4:1–</a:t>
                      </a:r>
                      <a:br>
                        <a:rPr kumimoji="0" lang="en-US" sz="1600" b="1" i="0" u="none" strike="noStrike" cap="none" normalizeH="0" baseline="0" dirty="0">
                          <a:ln>
                            <a:noFill/>
                          </a:ln>
                          <a:solidFill>
                            <a:schemeClr val="tx1"/>
                          </a:solidFill>
                          <a:effectLst/>
                          <a:latin typeface="Arial"/>
                          <a:ea typeface="SimSun" pitchFamily="2" charset="-122"/>
                          <a:cs typeface="Arial"/>
                        </a:rPr>
                      </a:br>
                      <a:r>
                        <a:rPr kumimoji="0" lang="en-US" sz="1600" b="1" i="0" u="none" strike="noStrike" cap="none" normalizeH="0" baseline="0" dirty="0">
                          <a:ln>
                            <a:noFill/>
                          </a:ln>
                          <a:solidFill>
                            <a:schemeClr val="tx1"/>
                          </a:solidFill>
                          <a:effectLst/>
                          <a:latin typeface="Arial"/>
                          <a:ea typeface="SimSun" pitchFamily="2" charset="-122"/>
                          <a:cs typeface="Arial"/>
                        </a:rPr>
                        <a:t>19:10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第二次来</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19:11-21</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千禧年</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    20</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Arial"/>
                          <a:ea typeface="SimSun" pitchFamily="2" charset="-122"/>
                          <a:cs typeface="Arial"/>
                        </a:rPr>
                        <a:t>永恒的状态</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21:1–22:5</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Arial"/>
                        <a:ea typeface="MS PGothic" pitchFamily="34" charset="-128"/>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tx1"/>
                          </a:solidFill>
                          <a:effectLst/>
                          <a:latin typeface="Arial"/>
                          <a:ea typeface="ヒラギノ角ゴ Pro W3" pitchFamily="1" charset="-128"/>
                          <a:cs typeface="Arial"/>
                        </a:rPr>
                        <a:t>终结</a:t>
                      </a:r>
                      <a:r>
                        <a:rPr kumimoji="0" lang="zh-CN" altLang="en-US" sz="1600" b="1" i="0" u="none" strike="noStrike" cap="none" normalizeH="0" baseline="0" dirty="0">
                          <a:ln>
                            <a:noFill/>
                          </a:ln>
                          <a:solidFill>
                            <a:srgbClr val="000000"/>
                          </a:solidFill>
                          <a:effectLst/>
                          <a:latin typeface="Arial"/>
                          <a:ea typeface="SimSun" pitchFamily="2" charset="-122"/>
                          <a:cs typeface="Arial"/>
                        </a:rPr>
                        <a:t>的</a:t>
                      </a:r>
                      <a:r>
                        <a:rPr kumimoji="0" lang="zh-CN" altLang="en-US" sz="1600" b="1" i="0" u="none" strike="noStrike" cap="none" normalizeH="0" baseline="0" dirty="0">
                          <a:ln>
                            <a:noFill/>
                          </a:ln>
                          <a:solidFill>
                            <a:schemeClr val="tx1"/>
                          </a:solidFill>
                          <a:effectLst/>
                          <a:latin typeface="Arial"/>
                          <a:ea typeface="SimSun" pitchFamily="2" charset="-122"/>
                          <a:cs typeface="Arial"/>
                        </a:rPr>
                        <a:t>迫切性</a:t>
                      </a:r>
                      <a:endParaRPr kumimoji="0" lang="en-US" altLang="ja-JP" sz="1600" b="1" i="0" u="none" strike="noStrike" cap="none" normalizeH="0" baseline="0" dirty="0">
                        <a:ln>
                          <a:noFill/>
                        </a:ln>
                        <a:solidFill>
                          <a:schemeClr val="tx1"/>
                        </a:solidFill>
                        <a:effectLst/>
                        <a:latin typeface="Arial"/>
                        <a:ea typeface="SimSun" pitchFamily="2"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a:ea typeface="SimSun" pitchFamily="2" charset="-122"/>
                          <a:cs typeface="Arial"/>
                        </a:rPr>
                        <a:t>22:6-21</a:t>
                      </a:r>
                      <a:endParaRPr kumimoji="0" lang="en-US" sz="1600" b="1" i="0" u="none" strike="noStrike" cap="none" normalizeH="0" baseline="0" dirty="0">
                        <a:ln>
                          <a:noFill/>
                        </a:ln>
                        <a:solidFill>
                          <a:schemeClr val="tx1"/>
                        </a:solidFill>
                        <a:effectLst/>
                        <a:latin typeface="Arial"/>
                        <a:ea typeface="MS PGothic" pitchFamily="34" charset="-128"/>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8727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a:ea typeface="MS PGothic" pitchFamily="34" charset="-128"/>
                          <a:cs typeface="Arial"/>
                        </a:rPr>
                        <a:t>A.D. 95 </a:t>
                      </a:r>
                      <a:endParaRPr kumimoji="0" lang="en-US" sz="1200" b="1" i="0" u="none" strike="noStrike" cap="none" normalizeH="0" baseline="0" dirty="0">
                        <a:ln>
                          <a:noFill/>
                        </a:ln>
                        <a:solidFill>
                          <a:schemeClr val="tx1"/>
                        </a:solidFill>
                        <a:effectLst/>
                        <a:latin typeface="Arial"/>
                        <a:ea typeface="MS PGothic" pitchFamily="34" charset="-128"/>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5248381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zh-CN" altLang="en-US" sz="4000" b="1" dirty="0">
                <a:solidFill>
                  <a:schemeClr val="bg1"/>
                </a:solidFill>
                <a:effectLst>
                  <a:glow rad="152400">
                    <a:schemeClr val="tx1"/>
                  </a:glow>
                </a:effectLst>
                <a:latin typeface="Arial"/>
                <a:cs typeface="Arial"/>
              </a:rPr>
              <a:t>七星和七个灯台指什么</a:t>
            </a:r>
            <a:r>
              <a:rPr lang="en-US" sz="4000" b="1" dirty="0">
                <a:solidFill>
                  <a:schemeClr val="bg1"/>
                </a:solidFill>
                <a:effectLst>
                  <a:glow rad="152400">
                    <a:schemeClr val="tx1"/>
                  </a:glow>
                </a:effectLst>
                <a:latin typeface="Arial"/>
                <a:cs typeface="Arial"/>
              </a:rPr>
              <a:t> (1:20 </a:t>
            </a:r>
            <a:r>
              <a:rPr lang="en-US" sz="3200" b="1" dirty="0">
                <a:solidFill>
                  <a:schemeClr val="bg1"/>
                </a:solidFill>
                <a:effectLst>
                  <a:glow rad="152400">
                    <a:schemeClr val="tx1"/>
                  </a:glow>
                </a:effectLst>
                <a:latin typeface="Arial"/>
                <a:cs typeface="Arial"/>
              </a:rPr>
              <a:t>NLT</a:t>
            </a:r>
            <a:r>
              <a:rPr lang="en-US" sz="4000" b="1" dirty="0">
                <a:solidFill>
                  <a:schemeClr val="bg1"/>
                </a:solidFill>
                <a:effectLst>
                  <a:glow rad="152400">
                    <a:schemeClr val="tx1"/>
                  </a:glow>
                </a:effectLst>
                <a:latin typeface="Arial"/>
                <a:cs typeface="Arial"/>
              </a:rPr>
              <a:t>)?</a:t>
            </a:r>
          </a:p>
        </p:txBody>
      </p:sp>
      <p:pic>
        <p:nvPicPr>
          <p:cNvPr id="4" name="Picture 3"/>
          <p:cNvPicPr>
            <a:picLocks noChangeAspect="1"/>
          </p:cNvPicPr>
          <p:nvPr/>
        </p:nvPicPr>
        <p:blipFill>
          <a:blip r:embed="rId3"/>
          <a:stretch>
            <a:fillRect/>
          </a:stretch>
        </p:blipFill>
        <p:spPr>
          <a:xfrm>
            <a:off x="5030760" y="2070100"/>
            <a:ext cx="4089400" cy="4787900"/>
          </a:xfrm>
          <a:prstGeom prst="rect">
            <a:avLst/>
          </a:prstGeom>
        </p:spPr>
      </p:pic>
      <p:sp>
        <p:nvSpPr>
          <p:cNvPr id="3" name="Title 1"/>
          <p:cNvSpPr txBox="1">
            <a:spLocks/>
          </p:cNvSpPr>
          <p:nvPr/>
        </p:nvSpPr>
        <p:spPr bwMode="auto">
          <a:xfrm>
            <a:off x="1" y="1987143"/>
            <a:ext cx="5283199" cy="45974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lnSpc>
                <a:spcPct val="90000"/>
              </a:lnSpc>
            </a:pPr>
            <a:r>
              <a:rPr lang="zh-TW" altLang="en-US" b="1" dirty="0">
                <a:solidFill>
                  <a:prstClr val="white"/>
                </a:solidFill>
                <a:effectLst>
                  <a:glow rad="152400">
                    <a:prstClr val="black"/>
                  </a:glow>
                </a:effectLst>
                <a:latin typeface="Arial"/>
                <a:cs typeface="Arial"/>
              </a:rPr>
              <a:t>你所看见在我右手中的七星和七个金灯台的奥祕就是这样： 七星是七个教会的使者， 七灯台是七个教会。”</a:t>
            </a:r>
            <a:endParaRPr lang="en-US" b="1" dirty="0">
              <a:solidFill>
                <a:prstClr val="white"/>
              </a:solidFill>
              <a:effectLst>
                <a:glow rad="152400">
                  <a:prstClr val="black"/>
                </a:glow>
              </a:effectLst>
              <a:latin typeface="Arial"/>
              <a:cs typeface="Arial"/>
            </a:endParaRPr>
          </a:p>
        </p:txBody>
      </p:sp>
    </p:spTree>
    <p:extLst>
      <p:ext uri="{BB962C8B-B14F-4D97-AF65-F5344CB8AC3E}">
        <p14:creationId xmlns:p14="http://schemas.microsoft.com/office/powerpoint/2010/main" val="248359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73069" name="Rectangle 13"/>
          <p:cNvSpPr>
            <a:spLocks noGrp="1" noChangeArrowheads="1"/>
          </p:cNvSpPr>
          <p:nvPr>
            <p:ph type="title" idx="4294967295"/>
          </p:nvPr>
        </p:nvSpPr>
        <p:spPr>
          <a:xfrm>
            <a:off x="132987" y="3740578"/>
            <a:ext cx="4680520" cy="751447"/>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a:spcBef>
                <a:spcPct val="50000"/>
              </a:spcBef>
              <a:defRPr/>
            </a:pPr>
            <a:r>
              <a:rPr lang="zh-CN" altLang="en-US" b="1" dirty="0">
                <a:solidFill>
                  <a:srgbClr val="FFEA18"/>
                </a:solidFill>
                <a:latin typeface="Comic Sans MS" charset="0"/>
                <a:ea typeface="ＭＳ Ｐゴシック" charset="0"/>
              </a:rPr>
              <a:t>约翰看见了什么？</a:t>
            </a:r>
            <a:endParaRPr lang="en-US" b="1" dirty="0">
              <a:solidFill>
                <a:srgbClr val="FFEA18"/>
              </a:solidFill>
              <a:latin typeface="Comic Sans MS" charset="0"/>
              <a:ea typeface="ＭＳ Ｐゴシック" charset="0"/>
            </a:endParaRPr>
          </a:p>
        </p:txBody>
      </p:sp>
      <p:sp>
        <p:nvSpPr>
          <p:cNvPr id="140801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FF"/>
              </a:solidFill>
              <a:latin typeface="Arial" charset="0"/>
            </a:endParaRPr>
          </a:p>
        </p:txBody>
      </p:sp>
      <p:grpSp>
        <p:nvGrpSpPr>
          <p:cNvPr id="5" name="Group 4"/>
          <p:cNvGrpSpPr/>
          <p:nvPr/>
        </p:nvGrpSpPr>
        <p:grpSpPr>
          <a:xfrm>
            <a:off x="4644008" y="404664"/>
            <a:ext cx="4320034" cy="3932565"/>
            <a:chOff x="4644008" y="404664"/>
            <a:chExt cx="4320034" cy="3932565"/>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0" name="Text Box 4"/>
            <p:cNvSpPr txBox="1">
              <a:spLocks noChangeArrowheads="1"/>
            </p:cNvSpPr>
            <p:nvPr/>
          </p:nvSpPr>
          <p:spPr bwMode="auto">
            <a:xfrm>
              <a:off x="5724128" y="404664"/>
              <a:ext cx="2232248" cy="461665"/>
            </a:xfrm>
            <a:prstGeom prst="rect">
              <a:avLst/>
            </a:prstGeom>
            <a:no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zh-SG" altLang="en-US" b="1" dirty="0">
                  <a:solidFill>
                    <a:srgbClr val="FFFFFF"/>
                  </a:solidFill>
                  <a:effectLst>
                    <a:outerShdw blurRad="38100" dist="38100" dir="2700000" algn="tl">
                      <a:srgbClr val="000000"/>
                    </a:outerShdw>
                  </a:effectLst>
                  <a:latin typeface="26" charset="0"/>
                </a:rPr>
                <a:t>亚洲的</a:t>
              </a:r>
              <a:r>
                <a:rPr lang="zh-CN" altLang="en-US" b="1" dirty="0">
                  <a:solidFill>
                    <a:srgbClr val="FFFFFF"/>
                  </a:solidFill>
                  <a:effectLst>
                    <a:outerShdw blurRad="38100" dist="38100" dir="2700000" algn="tl">
                      <a:srgbClr val="000000"/>
                    </a:outerShdw>
                  </a:effectLst>
                  <a:latin typeface="26" charset="0"/>
                </a:rPr>
                <a:t>教会</a:t>
              </a:r>
              <a:endParaRPr lang="en-US" dirty="0">
                <a:solidFill>
                  <a:srgbClr val="FFFFFF"/>
                </a:solidFill>
                <a:effectLst>
                  <a:outerShdw blurRad="38100" dist="38100" dir="2700000" algn="tl">
                    <a:srgbClr val="000000"/>
                  </a:outerShdw>
                </a:effectLst>
                <a:latin typeface="26" charset="0"/>
              </a:endParaRP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6" name="Text Box 15"/>
            <p:cNvSpPr txBox="1">
              <a:spLocks noChangeArrowheads="1"/>
            </p:cNvSpPr>
            <p:nvPr/>
          </p:nvSpPr>
          <p:spPr bwMode="auto">
            <a:xfrm>
              <a:off x="4644008" y="2890679"/>
              <a:ext cx="4320034" cy="144655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a:buFontTx/>
                <a:buAutoNum type="arabicPeriod"/>
                <a:defRPr/>
              </a:pPr>
              <a:r>
                <a:rPr lang="zh-SG" altLang="en-US" sz="3200" b="1" dirty="0">
                  <a:solidFill>
                    <a:srgbClr val="FFFFFF"/>
                  </a:solidFill>
                  <a:effectLst>
                    <a:outerShdw blurRad="38100" dist="38100" dir="2700000" algn="tl">
                      <a:srgbClr val="000000"/>
                    </a:outerShdw>
                  </a:effectLst>
                  <a:latin typeface="Arial" charset="0"/>
                </a:rPr>
                <a:t>教会</a:t>
              </a:r>
              <a:r>
                <a:rPr lang="zh-CN" altLang="en-US" sz="3200" b="1" dirty="0">
                  <a:solidFill>
                    <a:srgbClr val="FFFFFF"/>
                  </a:solidFill>
                  <a:effectLst>
                    <a:outerShdw blurRad="38100" dist="38100" dir="2700000" algn="tl">
                      <a:srgbClr val="000000"/>
                    </a:outerShdw>
                  </a:effectLst>
                  <a:latin typeface="Arial" charset="0"/>
                </a:rPr>
                <a:t> </a:t>
              </a:r>
              <a:r>
                <a:rPr lang="zh-CN" altLang="en-US" sz="3200" b="1" u="sng" dirty="0">
                  <a:solidFill>
                    <a:srgbClr val="FFFFFF"/>
                  </a:solidFill>
                  <a:effectLst>
                    <a:outerShdw blurRad="38100" dist="38100" dir="2700000" algn="tl">
                      <a:srgbClr val="000000"/>
                    </a:outerShdw>
                  </a:effectLst>
                  <a:latin typeface="Arial" charset="0"/>
                </a:rPr>
                <a:t>内部挣扎</a:t>
              </a:r>
              <a:r>
                <a:rPr lang="en-US" altLang="ja-JP" sz="3200" b="1" dirty="0">
                  <a:solidFill>
                    <a:srgbClr val="FFFFFF"/>
                  </a:solidFill>
                  <a:effectLst>
                    <a:outerShdw blurRad="38100" dist="38100" dir="2700000" algn="tl">
                      <a:srgbClr val="000000"/>
                    </a:outerShdw>
                  </a:effectLst>
                  <a:latin typeface="Arial" charset="0"/>
                </a:rPr>
                <a:t> </a:t>
              </a:r>
            </a:p>
            <a:p>
              <a:pPr>
                <a:defRPr/>
              </a:pPr>
              <a:r>
                <a:rPr lang="zh-CN" altLang="en-US" sz="2800" b="1" dirty="0">
                  <a:solidFill>
                    <a:srgbClr val="FFFFFF"/>
                  </a:solidFill>
                  <a:effectLst>
                    <a:outerShdw blurRad="38100" dist="38100" dir="2700000" algn="tl">
                      <a:srgbClr val="000000"/>
                    </a:outerShdw>
                  </a:effectLst>
                  <a:latin typeface="Arial" charset="0"/>
                </a:rPr>
                <a:t>      </a:t>
              </a:r>
              <a:r>
                <a:rPr lang="en-US" altLang="ja-JP" sz="2800" b="1" dirty="0">
                  <a:solidFill>
                    <a:srgbClr val="FFFFFF"/>
                  </a:solidFill>
                  <a:effectLst>
                    <a:outerShdw blurRad="38100" dist="38100" dir="2700000" algn="tl">
                      <a:srgbClr val="000000"/>
                    </a:outerShdw>
                  </a:effectLst>
                  <a:latin typeface="Arial" charset="0"/>
                </a:rPr>
                <a:t>(2:4, 14-15, 21-24;</a:t>
              </a:r>
            </a:p>
            <a:p>
              <a:pPr>
                <a:defRPr/>
              </a:pPr>
              <a:r>
                <a:rPr lang="zh-CN" altLang="en-US" sz="2800" b="1" dirty="0">
                  <a:solidFill>
                    <a:srgbClr val="FFFFFF"/>
                  </a:solidFill>
                  <a:effectLst>
                    <a:outerShdw blurRad="38100" dist="38100" dir="2700000" algn="tl">
                      <a:srgbClr val="000000"/>
                    </a:outerShdw>
                  </a:effectLst>
                  <a:latin typeface="Arial" charset="0"/>
                </a:rPr>
                <a:t>  </a:t>
              </a:r>
              <a:r>
                <a:rPr lang="en-US" altLang="ja-JP" sz="2800" b="1" dirty="0">
                  <a:solidFill>
                    <a:srgbClr val="FFFFFF"/>
                  </a:solidFill>
                  <a:effectLst>
                    <a:outerShdw blurRad="38100" dist="38100" dir="2700000" algn="tl">
                      <a:srgbClr val="000000"/>
                    </a:outerShdw>
                  </a:effectLst>
                  <a:latin typeface="Arial" charset="0"/>
                </a:rPr>
                <a:t> </a:t>
              </a:r>
              <a:r>
                <a:rPr lang="zh-CN" altLang="en-US" sz="2800" b="1" dirty="0">
                  <a:solidFill>
                    <a:srgbClr val="FFFFFF"/>
                  </a:solidFill>
                  <a:effectLst>
                    <a:outerShdw blurRad="38100" dist="38100" dir="2700000" algn="tl">
                      <a:srgbClr val="000000"/>
                    </a:outerShdw>
                  </a:effectLst>
                  <a:latin typeface="Arial" charset="0"/>
                </a:rPr>
                <a:t>   </a:t>
              </a:r>
              <a:r>
                <a:rPr lang="en-US" altLang="ja-JP" sz="2800" b="1" dirty="0">
                  <a:solidFill>
                    <a:srgbClr val="FFFFFF"/>
                  </a:solidFill>
                  <a:effectLst>
                    <a:outerShdw blurRad="38100" dist="38100" dir="2700000" algn="tl">
                      <a:srgbClr val="000000"/>
                    </a:outerShdw>
                  </a:effectLst>
                  <a:latin typeface="Arial" charset="0"/>
                </a:rPr>
                <a:t>3:1, 15-17)</a:t>
              </a:r>
              <a:endParaRPr lang="en-US" sz="2800" b="1" dirty="0">
                <a:solidFill>
                  <a:srgbClr val="FFFFFF"/>
                </a:solidFill>
                <a:effectLst>
                  <a:outerShdw blurRad="38100" dist="38100" dir="2700000" algn="tl">
                    <a:srgbClr val="000000"/>
                  </a:outerShdw>
                </a:effectLst>
                <a:latin typeface="26" charset="0"/>
              </a:endParaRPr>
            </a:p>
          </p:txBody>
        </p:sp>
      </p:grpSp>
      <p:grpSp>
        <p:nvGrpSpPr>
          <p:cNvPr id="4" name="Group 3"/>
          <p:cNvGrpSpPr/>
          <p:nvPr/>
        </p:nvGrpSpPr>
        <p:grpSpPr>
          <a:xfrm>
            <a:off x="107504" y="260648"/>
            <a:ext cx="6048672" cy="3009820"/>
            <a:chOff x="107504" y="260648"/>
            <a:chExt cx="6048672" cy="3009820"/>
          </a:xfrm>
        </p:grpSpPr>
        <p:sp>
          <p:nvSpPr>
            <p:cNvPr id="173061" name="Text Box 5"/>
            <p:cNvSpPr txBox="1">
              <a:spLocks noChangeArrowheads="1"/>
            </p:cNvSpPr>
            <p:nvPr/>
          </p:nvSpPr>
          <p:spPr bwMode="auto">
            <a:xfrm>
              <a:off x="609600" y="685800"/>
              <a:ext cx="803425" cy="461665"/>
            </a:xfrm>
            <a:prstGeom prst="rect">
              <a:avLst/>
            </a:prstGeom>
            <a:noFill/>
            <a:ln>
              <a:noFill/>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zh-CN" altLang="en-US" b="1" dirty="0">
                  <a:solidFill>
                    <a:srgbClr val="FFFFFF"/>
                  </a:solidFill>
                  <a:effectLst>
                    <a:outerShdw blurRad="38100" dist="38100" dir="2700000" algn="tl">
                      <a:srgbClr val="000000"/>
                    </a:outerShdw>
                  </a:effectLst>
                  <a:latin typeface="26" charset="0"/>
                </a:rPr>
                <a:t>罗马</a:t>
              </a:r>
              <a:endParaRPr lang="en-US" b="1" dirty="0">
                <a:solidFill>
                  <a:srgbClr val="FFFFFF"/>
                </a:solidFill>
                <a:effectLst>
                  <a:outerShdw blurRad="38100" dist="38100" dir="2700000" algn="tl">
                    <a:srgbClr val="000000"/>
                  </a:outerShdw>
                </a:effectLst>
                <a:latin typeface="26"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Arial" charset="0"/>
              </a:endParaRPr>
            </a:p>
          </p:txBody>
        </p:sp>
        <p:sp>
          <p:nvSpPr>
            <p:cNvPr id="173071" name="Text Box 15"/>
            <p:cNvSpPr txBox="1">
              <a:spLocks noChangeArrowheads="1"/>
            </p:cNvSpPr>
            <p:nvPr/>
          </p:nvSpPr>
          <p:spPr bwMode="auto">
            <a:xfrm>
              <a:off x="107504" y="1700808"/>
              <a:ext cx="4032002" cy="156966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indent="-571500">
                <a:buFontTx/>
                <a:buAutoNum type="arabicPeriod" startAt="2"/>
                <a:defRPr/>
              </a:pPr>
              <a:r>
                <a:rPr lang="zh-CN" altLang="en-US" sz="3200" b="1" u="sng" dirty="0">
                  <a:solidFill>
                    <a:srgbClr val="FFFFFF"/>
                  </a:solidFill>
                  <a:effectLst>
                    <a:outerShdw blurRad="38100" dist="38100" dir="2700000" algn="tl">
                      <a:srgbClr val="000000"/>
                    </a:outerShdw>
                  </a:effectLst>
                  <a:latin typeface="Arial" charset="0"/>
                </a:rPr>
                <a:t>外部的迫害</a:t>
              </a:r>
              <a:endParaRPr lang="en-US" altLang="zh-CN" sz="3200" b="1" u="sng" dirty="0">
                <a:solidFill>
                  <a:srgbClr val="FFFFFF"/>
                </a:solidFill>
                <a:effectLst>
                  <a:outerShdw blurRad="38100" dist="38100" dir="2700000" algn="tl">
                    <a:srgbClr val="000000"/>
                  </a:outerShdw>
                </a:effectLst>
                <a:latin typeface="Arial" charset="0"/>
              </a:endParaRPr>
            </a:p>
            <a:p>
              <a:pPr>
                <a:defRPr/>
              </a:pPr>
              <a:r>
                <a:rPr lang="zh-CN" altLang="en-US" sz="3200" b="1" dirty="0">
                  <a:solidFill>
                    <a:srgbClr val="FFFFFF"/>
                  </a:solidFill>
                  <a:effectLst>
                    <a:outerShdw blurRad="38100" dist="38100" dir="2700000" algn="tl">
                      <a:srgbClr val="000000"/>
                    </a:outerShdw>
                  </a:effectLst>
                  <a:latin typeface="Arial" charset="0"/>
                </a:rPr>
                <a:t>     来自</a:t>
              </a:r>
              <a:r>
                <a:rPr lang="zh-SG" altLang="en-US" sz="3200" b="1" dirty="0">
                  <a:solidFill>
                    <a:srgbClr val="FFFFFF"/>
                  </a:solidFill>
                  <a:effectLst>
                    <a:outerShdw blurRad="38100" dist="38100" dir="2700000" algn="tl">
                      <a:srgbClr val="000000"/>
                    </a:outerShdw>
                  </a:effectLst>
                  <a:latin typeface="Arial" charset="0"/>
                </a:rPr>
                <a:t>罗马</a:t>
              </a:r>
            </a:p>
            <a:p>
              <a:pPr marL="571500" indent="-571500">
                <a:defRPr/>
              </a:pPr>
              <a:r>
                <a:rPr lang="en-US" altLang="ja-JP" sz="3200" b="1" dirty="0">
                  <a:solidFill>
                    <a:srgbClr val="FFFFFF"/>
                  </a:solidFill>
                  <a:effectLst>
                    <a:outerShdw blurRad="38100" dist="38100" dir="2700000" algn="tl">
                      <a:srgbClr val="000000"/>
                    </a:outerShdw>
                  </a:effectLst>
                  <a:latin typeface="Arial" charset="0"/>
                </a:rPr>
                <a:t> </a:t>
              </a:r>
              <a:r>
                <a:rPr lang="zh-CN" altLang="en-US" sz="3200" b="1" dirty="0">
                  <a:solidFill>
                    <a:srgbClr val="FFFFFF"/>
                  </a:solidFill>
                  <a:effectLst>
                    <a:outerShdw blurRad="38100" dist="38100" dir="2700000" algn="tl">
                      <a:srgbClr val="000000"/>
                    </a:outerShdw>
                  </a:effectLst>
                  <a:latin typeface="Arial" charset="0"/>
                </a:rPr>
                <a:t>    </a:t>
              </a:r>
              <a:r>
                <a:rPr lang="en-US" altLang="ja-JP" sz="2800" b="1" dirty="0">
                  <a:solidFill>
                    <a:srgbClr val="FFFFFF"/>
                  </a:solidFill>
                  <a:effectLst>
                    <a:outerShdw blurRad="38100" dist="38100" dir="2700000" algn="tl">
                      <a:srgbClr val="000000"/>
                    </a:outerShdw>
                  </a:effectLst>
                  <a:latin typeface="Arial" charset="0"/>
                </a:rPr>
                <a:t>(1:9; 2:9-10; 3:10)</a:t>
              </a:r>
              <a:endParaRPr lang="en-US" sz="2800" b="1" dirty="0">
                <a:solidFill>
                  <a:srgbClr val="FFFFFF"/>
                </a:solidFill>
                <a:effectLst>
                  <a:outerShdw blurRad="38100" dist="38100" dir="2700000" algn="tl">
                    <a:srgbClr val="000000"/>
                  </a:outerShdw>
                </a:effectLst>
                <a:latin typeface="26" charset="0"/>
              </a:endParaRP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000000"/>
                </a:solidFill>
                <a:latin typeface="Arial" charset="0"/>
              </a:endParaRPr>
            </a:p>
          </p:txBody>
        </p:sp>
      </p:grpSp>
      <p:sp>
        <p:nvSpPr>
          <p:cNvPr id="26" name="Rectangle 13"/>
          <p:cNvSpPr txBox="1">
            <a:spLocks noChangeArrowheads="1"/>
          </p:cNvSpPr>
          <p:nvPr/>
        </p:nvSpPr>
        <p:spPr bwMode="auto">
          <a:xfrm>
            <a:off x="-141103" y="4842956"/>
            <a:ext cx="9285103" cy="1551666"/>
          </a:xfrm>
          <a:prstGeom prst="rect">
            <a:avLst/>
          </a:prstGeom>
          <a:solidFill>
            <a:srgbClr val="020009"/>
          </a:solidFill>
          <a:ln>
            <a:noFill/>
          </a:ln>
          <a:effectLst>
            <a:outerShdw blurRad="63500" dist="53882" dir="2700000" algn="ctr" rotWithShape="0">
              <a:srgbClr val="020009">
                <a:alpha val="74998"/>
              </a:srgbClr>
            </a:outerShdw>
          </a:effectLst>
        </p:spPr>
        <p:txBody>
          <a:bodyPr vert="horz" wrap="square" lIns="73622" tIns="36810" rIns="73622" bIns="36810" numCol="1" anchor="t" anchorCtr="0" compatLnSpc="1">
            <a:prstTxWarp prst="textNoShape">
              <a:avLst/>
            </a:prstTxWarp>
            <a:spAutoFit/>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a:spcBef>
                <a:spcPct val="50000"/>
              </a:spcBef>
              <a:defRPr/>
            </a:pPr>
            <a:r>
              <a:rPr lang="zh-CN" altLang="en-US" sz="3200" b="1" dirty="0">
                <a:solidFill>
                  <a:srgbClr val="FFFFFF"/>
                </a:solidFill>
                <a:ea typeface="ＭＳ Ｐゴシック"/>
              </a:rPr>
              <a:t>耶稣基督掌管万有，这些启示帮助小亚细亚的七个教会认识到，基督会帮助他们克服并胜过内在的妥协和外在的逼迫</a:t>
            </a:r>
            <a:endParaRPr lang="en-US" sz="3200" b="1" dirty="0">
              <a:solidFill>
                <a:srgbClr val="FFFFFF"/>
              </a:solidFill>
              <a:latin typeface="Comic Sans MS" charset="0"/>
              <a:ea typeface="ＭＳ Ｐゴシック" charset="0"/>
            </a:endParaRPr>
          </a:p>
        </p:txBody>
      </p:sp>
    </p:spTree>
    <p:extLst>
      <p:ext uri="{BB962C8B-B14F-4D97-AF65-F5344CB8AC3E}">
        <p14:creationId xmlns:p14="http://schemas.microsoft.com/office/powerpoint/2010/main" val="1814364498"/>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3" presetClass="entr" presetSubtype="10"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linds(horizontal)">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P spid="2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 Jesus Sovereig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39"/>
            <a:ext cx="9125351" cy="6837362"/>
          </a:xfrm>
          <a:prstGeom prst="rect">
            <a:avLst/>
          </a:prstGeom>
        </p:spPr>
      </p:pic>
      <p:sp>
        <p:nvSpPr>
          <p:cNvPr id="760835" name="Rectangle 2"/>
          <p:cNvSpPr>
            <a:spLocks noGrp="1" noChangeArrowheads="1"/>
          </p:cNvSpPr>
          <p:nvPr>
            <p:ph type="ctrTitle"/>
          </p:nvPr>
        </p:nvSpPr>
        <p:spPr>
          <a:xfrm>
            <a:off x="1825493" y="78771"/>
            <a:ext cx="7318507" cy="2035720"/>
          </a:xfrm>
        </p:spPr>
        <p:txBody>
          <a:bodyPr/>
          <a:lstStyle/>
          <a:p>
            <a:r>
              <a:rPr lang="zh-CN" altLang="en-US" sz="4000" b="1" dirty="0">
                <a:effectLst>
                  <a:glow rad="215900">
                    <a:schemeClr val="tx1"/>
                  </a:glow>
                </a:effectLst>
                <a:latin typeface="Arial" charset="0"/>
                <a:ea typeface="ＭＳ Ｐゴシック" charset="0"/>
              </a:rPr>
              <a:t>耶稣统治世界，拥有绝对主权</a:t>
            </a:r>
            <a:r>
              <a:rPr lang="en-US" sz="4000" b="1" dirty="0">
                <a:effectLst>
                  <a:glow rad="215900">
                    <a:schemeClr val="tx1"/>
                  </a:glow>
                </a:effectLst>
                <a:latin typeface="Arial" charset="0"/>
                <a:ea typeface="ＭＳ Ｐゴシック" charset="0"/>
              </a:rPr>
              <a:t>!  </a:t>
            </a:r>
            <a:br>
              <a:rPr lang="en-US" sz="4000" b="1" dirty="0">
                <a:effectLst>
                  <a:glow rad="215900">
                    <a:schemeClr val="tx1"/>
                  </a:glow>
                </a:effectLst>
                <a:latin typeface="Arial" charset="0"/>
                <a:ea typeface="ＭＳ Ｐゴシック" charset="0"/>
              </a:rPr>
            </a:br>
            <a:r>
              <a:rPr lang="zh-CN" altLang="en-US" sz="4000" b="1" dirty="0">
                <a:effectLst>
                  <a:glow rad="215900">
                    <a:schemeClr val="tx1"/>
                  </a:glow>
                </a:effectLst>
                <a:latin typeface="Arial" charset="0"/>
                <a:ea typeface="ＭＳ Ｐゴシック" charset="0"/>
              </a:rPr>
              <a:t>祂当然能解决你的小问题</a:t>
            </a:r>
            <a:r>
              <a:rPr lang="en-US" sz="4000" b="1" dirty="0">
                <a:effectLst>
                  <a:glow rad="215900">
                    <a:schemeClr val="tx1"/>
                  </a:glow>
                </a:effectLst>
                <a:latin typeface="Arial" charset="0"/>
                <a:ea typeface="ＭＳ Ｐゴシック" charset="0"/>
              </a:rPr>
              <a:t>. </a:t>
            </a:r>
          </a:p>
        </p:txBody>
      </p:sp>
      <p:sp>
        <p:nvSpPr>
          <p:cNvPr id="7" name="Rectangle 2"/>
          <p:cNvSpPr txBox="1">
            <a:spLocks noChangeArrowheads="1"/>
          </p:cNvSpPr>
          <p:nvPr/>
        </p:nvSpPr>
        <p:spPr bwMode="auto">
          <a:xfrm>
            <a:off x="4656409" y="5825013"/>
            <a:ext cx="4448783" cy="1048102"/>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200" b="1" dirty="0">
                <a:solidFill>
                  <a:srgbClr val="FFFFFF"/>
                </a:solidFill>
                <a:effectLst>
                  <a:glow rad="101600">
                    <a:srgbClr val="000000">
                      <a:alpha val="75000"/>
                    </a:srgbClr>
                  </a:glow>
                </a:effectLst>
                <a:latin typeface="Arial" charset="0"/>
                <a:ea typeface="ＭＳ Ｐゴシック" charset="0"/>
              </a:rPr>
              <a:t> </a:t>
            </a:r>
            <a:r>
              <a:rPr lang="zh-CN" altLang="en-US" sz="5400" b="1" dirty="0">
                <a:solidFill>
                  <a:srgbClr val="FFFFFF"/>
                </a:solidFill>
                <a:effectLst>
                  <a:glow rad="101600">
                    <a:srgbClr val="000000">
                      <a:alpha val="75000"/>
                    </a:srgbClr>
                  </a:glow>
                </a:effectLst>
                <a:latin typeface="Arial" charset="0"/>
                <a:ea typeface="ＭＳ Ｐゴシック" charset="0"/>
              </a:rPr>
              <a:t>大</a:t>
            </a:r>
            <a:r>
              <a:rPr lang="zh-CN" altLang="en-US" sz="3200" b="1" dirty="0">
                <a:solidFill>
                  <a:srgbClr val="FFFFFF"/>
                </a:solidFill>
                <a:effectLst>
                  <a:glow rad="101600">
                    <a:srgbClr val="000000">
                      <a:alpha val="75000"/>
                    </a:srgbClr>
                  </a:glow>
                </a:effectLst>
                <a:latin typeface="Arial" charset="0"/>
                <a:ea typeface="ＭＳ Ｐゴシック" charset="0"/>
              </a:rPr>
              <a:t>的观念</a:t>
            </a:r>
            <a:endParaRPr lang="en-US" sz="3200" b="1" dirty="0">
              <a:solidFill>
                <a:srgbClr val="FFFFFF"/>
              </a:solidFill>
              <a:effectLst>
                <a:glow rad="101600">
                  <a:srgbClr val="000000">
                    <a:alpha val="75000"/>
                  </a:srgbClr>
                </a:glow>
              </a:effectLst>
              <a:latin typeface="Arial" charset="0"/>
              <a:ea typeface="ＭＳ Ｐゴシック" charset="0"/>
            </a:endParaRPr>
          </a:p>
        </p:txBody>
      </p:sp>
    </p:spTree>
    <p:extLst>
      <p:ext uri="{BB962C8B-B14F-4D97-AF65-F5344CB8AC3E}">
        <p14:creationId xmlns:p14="http://schemas.microsoft.com/office/powerpoint/2010/main" val="246694066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zh-CN" altLang="en-US" dirty="0">
                <a:solidFill>
                  <a:srgbClr val="FFFFFF"/>
                </a:solidFill>
                <a:ea typeface="ＭＳ Ｐゴシック" charset="0"/>
              </a:rPr>
              <a:t>我们为什么应当知道耶稣对这个世界拥有绝对主权</a:t>
            </a:r>
            <a:r>
              <a:rPr lang="en-US" dirty="0">
                <a:solidFill>
                  <a:srgbClr val="FFFFFF"/>
                </a:solidFill>
                <a:ea typeface="ＭＳ Ｐゴシック" charset="0"/>
              </a:rPr>
              <a:t>?</a:t>
            </a:r>
            <a:endParaRPr lang="en-US" sz="3200" dirty="0">
              <a:solidFill>
                <a:srgbClr val="FFFFFF"/>
              </a:solidFill>
              <a:ea typeface="ＭＳ Ｐゴシック" charset="0"/>
            </a:endParaRPr>
          </a:p>
        </p:txBody>
      </p:sp>
      <p:sp>
        <p:nvSpPr>
          <p:cNvPr id="3075" name="Rectangle 3"/>
          <p:cNvSpPr>
            <a:spLocks noGrp="1" noChangeArrowheads="1"/>
          </p:cNvSpPr>
          <p:nvPr>
            <p:ph type="subTitle" idx="1"/>
          </p:nvPr>
        </p:nvSpPr>
        <p:spPr>
          <a:xfrm>
            <a:off x="0" y="2103224"/>
            <a:ext cx="9067801" cy="4754775"/>
          </a:xfrm>
          <a:effectLst/>
        </p:spPr>
        <p:txBody>
          <a:bodyPr/>
          <a:lstStyle/>
          <a:p>
            <a:pPr marL="914400" indent="-914400" algn="l">
              <a:buFont typeface="+mj-lt"/>
              <a:buAutoNum type="arabicPeriod"/>
              <a:defRPr/>
            </a:pPr>
            <a:r>
              <a:rPr lang="zh-CN" altLang="en-US" sz="4400" b="1" i="1" dirty="0">
                <a:ln>
                  <a:solidFill>
                    <a:srgbClr val="000000"/>
                  </a:solidFill>
                </a:ln>
                <a:solidFill>
                  <a:srgbClr val="FFFFFF"/>
                </a:solidFill>
                <a:effectLst>
                  <a:glow rad="139700">
                    <a:schemeClr val="tx1"/>
                  </a:glow>
                </a:effectLst>
                <a:ea typeface="ＭＳ Ｐゴシック" charset="0"/>
              </a:rPr>
              <a:t>为何读</a:t>
            </a:r>
            <a:r>
              <a:rPr lang="en-US" altLang="zh-CN" sz="4400" b="1" i="1" dirty="0">
                <a:ln>
                  <a:solidFill>
                    <a:srgbClr val="000000"/>
                  </a:solidFill>
                </a:ln>
                <a:solidFill>
                  <a:srgbClr val="FFFFFF"/>
                </a:solidFill>
                <a:effectLst>
                  <a:glow rad="139700">
                    <a:schemeClr val="tx1"/>
                  </a:glow>
                </a:effectLst>
                <a:ea typeface="ＭＳ Ｐゴシック" charset="0"/>
              </a:rPr>
              <a:t>《</a:t>
            </a:r>
            <a:r>
              <a:rPr lang="zh-CN" altLang="en-US" sz="4400" b="1" i="1" dirty="0">
                <a:ln>
                  <a:solidFill>
                    <a:srgbClr val="000000"/>
                  </a:solidFill>
                </a:ln>
                <a:solidFill>
                  <a:srgbClr val="FFFFFF"/>
                </a:solidFill>
                <a:effectLst>
                  <a:glow rad="139700">
                    <a:schemeClr val="tx1"/>
                  </a:glow>
                </a:effectLst>
                <a:ea typeface="ＭＳ Ｐゴシック" charset="0"/>
              </a:rPr>
              <a:t>启示录</a:t>
            </a:r>
            <a:r>
              <a:rPr lang="en-US" altLang="zh-CN" sz="4400" b="1" i="1" dirty="0">
                <a:ln>
                  <a:solidFill>
                    <a:srgbClr val="000000"/>
                  </a:solidFill>
                </a:ln>
                <a:solidFill>
                  <a:srgbClr val="FFFFFF"/>
                </a:solidFill>
                <a:effectLst>
                  <a:glow rad="139700">
                    <a:schemeClr val="tx1"/>
                  </a:glow>
                </a:effectLst>
                <a:ea typeface="ＭＳ Ｐゴシック" charset="0"/>
              </a:rPr>
              <a:t>》</a:t>
            </a:r>
            <a:r>
              <a:rPr lang="en-US" sz="4400" b="1" i="1" dirty="0">
                <a:ln>
                  <a:solidFill>
                    <a:srgbClr val="000000"/>
                  </a:solidFill>
                </a:ln>
                <a:solidFill>
                  <a:srgbClr val="FFFFFF"/>
                </a:solidFill>
                <a:effectLst>
                  <a:glow rad="139700">
                    <a:schemeClr val="tx1"/>
                  </a:glow>
                </a:effectLst>
                <a:ea typeface="ＭＳ Ｐゴシック" charset="0"/>
              </a:rPr>
              <a:t>?</a:t>
            </a:r>
          </a:p>
          <a:p>
            <a:pPr marL="1076325" lvl="1" indent="-619125" algn="l">
              <a:buFont typeface="Arial"/>
              <a:buChar char="•"/>
              <a:defRPr/>
            </a:pPr>
            <a:r>
              <a:rPr lang="zh-CN" altLang="en-US" sz="4000" b="1" i="1" dirty="0">
                <a:ln>
                  <a:solidFill>
                    <a:srgbClr val="000000"/>
                  </a:solidFill>
                </a:ln>
                <a:solidFill>
                  <a:srgbClr val="FFFF00"/>
                </a:solidFill>
                <a:effectLst>
                  <a:glow rad="139700">
                    <a:schemeClr val="tx1"/>
                  </a:glow>
                </a:effectLst>
                <a:ea typeface="ＭＳ Ｐゴシック" charset="0"/>
              </a:rPr>
              <a:t>你会得到祝福</a:t>
            </a:r>
            <a:r>
              <a:rPr lang="en-US" sz="4000" b="1" i="1" dirty="0">
                <a:ln>
                  <a:solidFill>
                    <a:srgbClr val="000000"/>
                  </a:solidFill>
                </a:ln>
                <a:solidFill>
                  <a:srgbClr val="FFFF00"/>
                </a:solidFill>
                <a:effectLst>
                  <a:glow rad="139700">
                    <a:schemeClr val="tx1"/>
                  </a:glow>
                </a:effectLst>
                <a:ea typeface="ＭＳ Ｐゴシック" charset="0"/>
              </a:rPr>
              <a:t>!	</a:t>
            </a:r>
          </a:p>
          <a:p>
            <a:pPr marL="914400" indent="-914400" algn="l">
              <a:buFont typeface="+mj-lt"/>
              <a:buAutoNum type="arabicPeriod"/>
              <a:defRPr/>
            </a:pPr>
            <a:r>
              <a:rPr lang="zh-CN" altLang="en-US" sz="4400" b="1" i="1" dirty="0">
                <a:ln>
                  <a:solidFill>
                    <a:srgbClr val="000000"/>
                  </a:solidFill>
                </a:ln>
                <a:solidFill>
                  <a:srgbClr val="FFFFFF"/>
                </a:solidFill>
                <a:effectLst>
                  <a:glow rad="139700">
                    <a:schemeClr val="tx1"/>
                  </a:glow>
                </a:effectLst>
                <a:ea typeface="ＭＳ Ｐゴシック" charset="0"/>
              </a:rPr>
              <a:t>为何敬拜耶稣</a:t>
            </a:r>
            <a:r>
              <a:rPr lang="en-US" sz="4400" b="1" i="1" dirty="0">
                <a:ln>
                  <a:solidFill>
                    <a:srgbClr val="000000"/>
                  </a:solidFill>
                </a:ln>
                <a:solidFill>
                  <a:srgbClr val="FFFFFF"/>
                </a:solidFill>
                <a:effectLst>
                  <a:glow rad="139700">
                    <a:schemeClr val="tx1"/>
                  </a:glow>
                </a:effectLst>
                <a:ea typeface="ＭＳ Ｐゴシック" charset="0"/>
              </a:rPr>
              <a:t>?</a:t>
            </a:r>
          </a:p>
          <a:p>
            <a:pPr marL="1076325" lvl="1" indent="-619125" algn="l">
              <a:buFont typeface="Arial"/>
              <a:buChar char="•"/>
              <a:defRPr/>
            </a:pPr>
            <a:r>
              <a:rPr lang="zh-CN" altLang="en-US" sz="4000" b="1" i="1" dirty="0">
                <a:ln>
                  <a:solidFill>
                    <a:srgbClr val="000000"/>
                  </a:solidFill>
                </a:ln>
                <a:solidFill>
                  <a:srgbClr val="FFFF00"/>
                </a:solidFill>
                <a:effectLst>
                  <a:glow rad="139700">
                    <a:schemeClr val="tx1"/>
                  </a:glow>
                </a:effectLst>
                <a:ea typeface="ＭＳ Ｐゴシック" charset="0"/>
              </a:rPr>
              <a:t>祂要再来</a:t>
            </a:r>
            <a:r>
              <a:rPr lang="en-US" sz="4000" b="1" i="1" dirty="0">
                <a:ln>
                  <a:solidFill>
                    <a:srgbClr val="000000"/>
                  </a:solidFill>
                </a:ln>
                <a:solidFill>
                  <a:srgbClr val="FFFF00"/>
                </a:solidFill>
                <a:effectLst>
                  <a:glow rad="139700">
                    <a:schemeClr val="tx1"/>
                  </a:glow>
                </a:effectLst>
                <a:ea typeface="ＭＳ Ｐゴシック" charset="0"/>
              </a:rPr>
              <a:t>!	</a:t>
            </a:r>
          </a:p>
          <a:p>
            <a:pPr marL="914400" indent="-914400" algn="l">
              <a:buFont typeface="+mj-lt"/>
              <a:buAutoNum type="arabicPeriod"/>
              <a:defRPr/>
            </a:pPr>
            <a:r>
              <a:rPr lang="zh-CN" altLang="en-US" sz="4400" b="1" i="1" dirty="0">
                <a:ln>
                  <a:solidFill>
                    <a:srgbClr val="000000"/>
                  </a:solidFill>
                </a:ln>
                <a:solidFill>
                  <a:srgbClr val="FFFFFF"/>
                </a:solidFill>
                <a:effectLst>
                  <a:glow rad="139700">
                    <a:schemeClr val="tx1"/>
                  </a:glow>
                </a:effectLst>
                <a:ea typeface="ＭＳ Ｐゴシック" charset="0"/>
              </a:rPr>
              <a:t>为什么要清楚认识耶稣</a:t>
            </a:r>
            <a:r>
              <a:rPr lang="en-US" sz="4400" b="1" i="1" dirty="0">
                <a:ln>
                  <a:solidFill>
                    <a:srgbClr val="000000"/>
                  </a:solidFill>
                </a:ln>
                <a:solidFill>
                  <a:srgbClr val="FFFFFF"/>
                </a:solidFill>
                <a:effectLst>
                  <a:glow rad="139700">
                    <a:schemeClr val="tx1"/>
                  </a:glow>
                </a:effectLst>
                <a:ea typeface="ＭＳ Ｐゴシック" charset="0"/>
              </a:rPr>
              <a:t>?</a:t>
            </a:r>
          </a:p>
          <a:p>
            <a:pPr marL="1076325" lvl="1" indent="-619125" algn="l">
              <a:buFont typeface="Arial"/>
              <a:buChar char="•"/>
              <a:defRPr/>
            </a:pPr>
            <a:r>
              <a:rPr lang="zh-CN" altLang="en-US" sz="4000" b="1" i="1" dirty="0">
                <a:ln>
                  <a:solidFill>
                    <a:srgbClr val="000000"/>
                  </a:solidFill>
                </a:ln>
                <a:solidFill>
                  <a:srgbClr val="FFFF00"/>
                </a:solidFill>
                <a:effectLst>
                  <a:glow rad="139700">
                    <a:schemeClr val="tx1"/>
                  </a:glow>
                </a:effectLst>
                <a:ea typeface="ＭＳ Ｐゴシック" charset="0"/>
              </a:rPr>
              <a:t>祂解决你的问题</a:t>
            </a:r>
            <a:r>
              <a:rPr lang="en-US" sz="4000" b="1" i="1" dirty="0">
                <a:ln>
                  <a:solidFill>
                    <a:srgbClr val="000000"/>
                  </a:solidFill>
                </a:ln>
                <a:solidFill>
                  <a:srgbClr val="FFFF00"/>
                </a:solidFill>
                <a:effectLst>
                  <a:glow rad="139700">
                    <a:schemeClr val="tx1"/>
                  </a:glow>
                </a:effectLst>
                <a:ea typeface="ＭＳ Ｐゴシック" charset="0"/>
              </a:rPr>
              <a:t>!</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charset="0"/>
                <a:ea typeface="ＭＳ Ｐゴシック"/>
              </a:rPr>
              <a:t>318</a:t>
            </a:r>
          </a:p>
        </p:txBody>
      </p:sp>
    </p:spTree>
    <p:extLst>
      <p:ext uri="{BB962C8B-B14F-4D97-AF65-F5344CB8AC3E}">
        <p14:creationId xmlns:p14="http://schemas.microsoft.com/office/powerpoint/2010/main" val="26255161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r="12023"/>
          <a:stretch/>
        </p:blipFill>
        <p:spPr>
          <a:xfrm>
            <a:off x="-12829" y="-102621"/>
            <a:ext cx="9156830" cy="6973449"/>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zh-CN" altLang="en-US" b="1" dirty="0">
                <a:solidFill>
                  <a:srgbClr val="FFFFFF"/>
                </a:solidFill>
                <a:effectLst>
                  <a:glow rad="165100">
                    <a:schemeClr val="tx1"/>
                  </a:glow>
                </a:effectLst>
                <a:latin typeface="Arial" charset="0"/>
                <a:ea typeface="ＭＳ Ｐゴシック" charset="0"/>
              </a:rPr>
              <a:t>你眼中的耶稣？</a:t>
            </a:r>
            <a:endParaRPr lang="en-US" b="1" dirty="0">
              <a:solidFill>
                <a:srgbClr val="FFFFFF"/>
              </a:solidFill>
              <a:effectLst>
                <a:glow rad="165100">
                  <a:schemeClr val="tx1"/>
                </a:glow>
              </a:effectLst>
              <a:latin typeface="Arial" charset="0"/>
              <a:ea typeface="ＭＳ Ｐゴシック" charset="0"/>
            </a:endParaRPr>
          </a:p>
        </p:txBody>
      </p:sp>
    </p:spTree>
    <p:extLst>
      <p:ext uri="{BB962C8B-B14F-4D97-AF65-F5344CB8AC3E}">
        <p14:creationId xmlns:p14="http://schemas.microsoft.com/office/powerpoint/2010/main" val="381515770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rev 4 ongchewpeng-devil-jes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258" y="1387838"/>
            <a:ext cx="9056840" cy="5470162"/>
          </a:xfrm>
          <a:prstGeom prst="rect">
            <a:avLst/>
          </a:prstGeom>
        </p:spPr>
      </p:pic>
      <p:sp>
        <p:nvSpPr>
          <p:cNvPr id="2" name="Title 1"/>
          <p:cNvSpPr>
            <a:spLocks noGrp="1"/>
          </p:cNvSpPr>
          <p:nvPr>
            <p:ph type="title"/>
          </p:nvPr>
        </p:nvSpPr>
        <p:spPr>
          <a:xfrm>
            <a:off x="0" y="176006"/>
            <a:ext cx="9119098" cy="1143000"/>
          </a:xfrm>
          <a:noFill/>
        </p:spPr>
        <p:txBody>
          <a:bodyPr/>
          <a:lstStyle/>
          <a:p>
            <a:pPr defTabSz="457200" eaLnBrk="1" fontAlgn="auto" hangingPunct="1">
              <a:spcBef>
                <a:spcPts val="0"/>
              </a:spcBef>
              <a:spcAft>
                <a:spcPts val="0"/>
              </a:spcAft>
            </a:pPr>
            <a:r>
              <a:rPr lang="zh-CN" altLang="en-US" sz="4800" b="1" dirty="0">
                <a:solidFill>
                  <a:srgbClr val="FFFFFF"/>
                </a:solidFill>
                <a:cs typeface="Arial"/>
              </a:rPr>
              <a:t>总结陈述</a:t>
            </a:r>
            <a:endParaRPr lang="en-US" sz="4800" b="1" dirty="0">
              <a:solidFill>
                <a:srgbClr val="FFFFFF"/>
              </a:solidFill>
              <a:cs typeface="Arial"/>
            </a:endParaRPr>
          </a:p>
        </p:txBody>
      </p:sp>
      <p:sp>
        <p:nvSpPr>
          <p:cNvPr id="4" name="Rectangle 3"/>
          <p:cNvSpPr/>
          <p:nvPr/>
        </p:nvSpPr>
        <p:spPr>
          <a:xfrm>
            <a:off x="258922" y="1861677"/>
            <a:ext cx="8692427" cy="4265830"/>
          </a:xfrm>
          <a:prstGeom prst="rect">
            <a:avLst/>
          </a:prstGeom>
          <a:noFill/>
          <a:ln w="28575" cmpd="sng">
            <a:solidFill>
              <a:srgbClr val="004400"/>
            </a:solidFill>
          </a:ln>
        </p:spPr>
        <p:txBody>
          <a:bodyPr vert="horz" wrap="square" lIns="91440" tIns="45720" rIns="91440" bIns="45720" numCol="1" anchor="ctr" anchorCtr="0" compatLnSpc="1">
            <a:prstTxWarp prst="textNoShape">
              <a:avLst/>
            </a:prstTxWarp>
          </a:bodyPr>
          <a:lstStyle/>
          <a:p>
            <a:pPr algn="ctr"/>
            <a:r>
              <a:rPr lang="zh-TW" altLang="en-US" sz="4000" b="1" dirty="0">
                <a:solidFill>
                  <a:srgbClr val="FFFFFF"/>
                </a:solidFill>
                <a:effectLst>
                  <a:glow rad="292100">
                    <a:srgbClr val="000000"/>
                  </a:glow>
                </a:effectLst>
                <a:latin typeface="Arial"/>
                <a:ea typeface="ヒラギノ角ゴ Pro W3"/>
                <a:cs typeface="ヒラギノ角ゴ Pro W3"/>
              </a:rPr>
              <a:t>上帝通过约翰展示了耶稣基督的主权在未来最终的胜利，以鼓励信徒在内有妥协和外有抵挡的境况中坚忍下去。</a:t>
            </a:r>
          </a:p>
        </p:txBody>
      </p:sp>
      <p:sp>
        <p:nvSpPr>
          <p:cNvPr id="5" name="Text Box 7"/>
          <p:cNvSpPr txBox="1">
            <a:spLocks noChangeArrowheads="1"/>
          </p:cNvSpPr>
          <p:nvPr/>
        </p:nvSpPr>
        <p:spPr bwMode="auto">
          <a:xfrm>
            <a:off x="8426740" y="476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343</a:t>
            </a:r>
          </a:p>
        </p:txBody>
      </p:sp>
    </p:spTree>
    <p:extLst>
      <p:ext uri="{BB962C8B-B14F-4D97-AF65-F5344CB8AC3E}">
        <p14:creationId xmlns:p14="http://schemas.microsoft.com/office/powerpoint/2010/main" val="21151984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4" y="-1"/>
            <a:ext cx="9113716" cy="5437851"/>
          </a:xfrm>
          <a:prstGeom prst="rect">
            <a:avLst/>
          </a:prstGeom>
        </p:spPr>
      </p:pic>
      <p:sp>
        <p:nvSpPr>
          <p:cNvPr id="2" name="Title 1"/>
          <p:cNvSpPr>
            <a:spLocks noGrp="1"/>
          </p:cNvSpPr>
          <p:nvPr>
            <p:ph type="title"/>
          </p:nvPr>
        </p:nvSpPr>
        <p:spPr>
          <a:xfrm>
            <a:off x="41547" y="3699882"/>
            <a:ext cx="9138965" cy="3257510"/>
          </a:xfrm>
        </p:spPr>
        <p:txBody>
          <a:bodyPr/>
          <a:lstStyle/>
          <a:p>
            <a:r>
              <a:rPr lang="zh-CN" altLang="en-US" sz="8000" b="1" dirty="0">
                <a:effectLst>
                  <a:glow rad="228600">
                    <a:schemeClr val="accent4">
                      <a:satMod val="175000"/>
                      <a:alpha val="40000"/>
                    </a:schemeClr>
                  </a:glow>
                </a:effectLst>
              </a:rPr>
              <a:t>全能的</a:t>
            </a:r>
            <a:br>
              <a:rPr lang="en-US" altLang="zh-CN" sz="8000" b="1" dirty="0">
                <a:effectLst>
                  <a:glow rad="228600">
                    <a:schemeClr val="accent4">
                      <a:satMod val="175000"/>
                      <a:alpha val="40000"/>
                    </a:schemeClr>
                  </a:glow>
                </a:effectLst>
              </a:rPr>
            </a:br>
            <a:r>
              <a:rPr lang="zh-CN" altLang="en-US" sz="8000" b="1" dirty="0">
                <a:effectLst>
                  <a:glow rad="228600">
                    <a:schemeClr val="accent4">
                      <a:satMod val="175000"/>
                      <a:alpha val="40000"/>
                    </a:schemeClr>
                  </a:glow>
                </a:effectLst>
              </a:rPr>
              <a:t>耶稣基督</a:t>
            </a:r>
            <a:endParaRPr lang="en-US" sz="8000" b="1" dirty="0">
              <a:effectLst>
                <a:glow rad="228600">
                  <a:schemeClr val="accent4">
                    <a:satMod val="175000"/>
                    <a:alpha val="40000"/>
                  </a:schemeClr>
                </a:glow>
              </a:effectLst>
            </a:endParaRPr>
          </a:p>
        </p:txBody>
      </p:sp>
    </p:spTree>
    <p:extLst>
      <p:ext uri="{BB962C8B-B14F-4D97-AF65-F5344CB8AC3E}">
        <p14:creationId xmlns:p14="http://schemas.microsoft.com/office/powerpoint/2010/main" val="22522516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94210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30" y="0"/>
            <a:ext cx="9156330" cy="6870329"/>
          </a:xfrm>
          <a:prstGeom prst="rect">
            <a:avLst/>
          </a:prstGeom>
        </p:spPr>
      </p:pic>
      <p:sp>
        <p:nvSpPr>
          <p:cNvPr id="758786" name="Rectangle 3"/>
          <p:cNvSpPr>
            <a:spLocks noGrp="1" noChangeArrowheads="1"/>
          </p:cNvSpPr>
          <p:nvPr>
            <p:ph type="title"/>
          </p:nvPr>
        </p:nvSpPr>
        <p:spPr>
          <a:xfrm>
            <a:off x="-1" y="1"/>
            <a:ext cx="3452311" cy="1553452"/>
          </a:xfrm>
        </p:spPr>
        <p:txBody>
          <a:bodyPr/>
          <a:lstStyle/>
          <a:p>
            <a:r>
              <a:rPr lang="zh-CN" altLang="en-US" b="1" dirty="0">
                <a:solidFill>
                  <a:srgbClr val="FFFFFF"/>
                </a:solidFill>
                <a:effectLst>
                  <a:glow rad="101600">
                    <a:schemeClr val="tx1"/>
                  </a:glow>
                </a:effectLst>
                <a:latin typeface="Arial" charset="0"/>
                <a:ea typeface="ＭＳ Ｐゴシック" charset="0"/>
              </a:rPr>
              <a:t>跌至新的低谷</a:t>
            </a:r>
            <a:r>
              <a:rPr lang="en-US" altLang="zh-CN" b="1" dirty="0">
                <a:solidFill>
                  <a:srgbClr val="FFFFFF"/>
                </a:solidFill>
                <a:effectLst>
                  <a:glow rad="101600">
                    <a:schemeClr val="tx1"/>
                  </a:glow>
                </a:effectLst>
                <a:latin typeface="Arial" charset="0"/>
                <a:ea typeface="ＭＳ Ｐゴシック" charset="0"/>
              </a:rPr>
              <a:t>……</a:t>
            </a:r>
            <a:endParaRPr lang="en-US" b="1" dirty="0">
              <a:solidFill>
                <a:srgbClr val="FFFFFF"/>
              </a:solidFill>
              <a:effectLst>
                <a:glow rad="101600">
                  <a:schemeClr val="tx1"/>
                </a:glow>
              </a:effectLst>
              <a:latin typeface="Arial" charset="0"/>
              <a:ea typeface="ＭＳ Ｐゴシック" charset="0"/>
            </a:endParaRPr>
          </a:p>
        </p:txBody>
      </p:sp>
      <p:grpSp>
        <p:nvGrpSpPr>
          <p:cNvPr id="8" name="组合 7">
            <a:extLst>
              <a:ext uri="{FF2B5EF4-FFF2-40B4-BE49-F238E27FC236}">
                <a16:creationId xmlns:a16="http://schemas.microsoft.com/office/drawing/2014/main" id="{CF4472E6-90BD-5FF2-6FB3-0C067BB10F99}"/>
              </a:ext>
            </a:extLst>
          </p:cNvPr>
          <p:cNvGrpSpPr/>
          <p:nvPr/>
        </p:nvGrpSpPr>
        <p:grpSpPr>
          <a:xfrm>
            <a:off x="4387988" y="12329"/>
            <a:ext cx="4756012" cy="6858000"/>
            <a:chOff x="4387988" y="12329"/>
            <a:chExt cx="4756012" cy="6858000"/>
          </a:xfrm>
        </p:grpSpPr>
        <p:pic>
          <p:nvPicPr>
            <p:cNvPr id="3" name="Picture 2"/>
            <p:cNvPicPr>
              <a:picLocks noChangeAspect="1"/>
            </p:cNvPicPr>
            <p:nvPr/>
          </p:nvPicPr>
          <p:blipFill>
            <a:blip r:embed="rId4"/>
            <a:stretch>
              <a:fillRect/>
            </a:stretch>
          </p:blipFill>
          <p:spPr>
            <a:xfrm>
              <a:off x="4387988" y="12329"/>
              <a:ext cx="4756012" cy="6858000"/>
            </a:xfrm>
            <a:prstGeom prst="rect">
              <a:avLst/>
            </a:prstGeom>
          </p:spPr>
        </p:pic>
        <p:sp>
          <p:nvSpPr>
            <p:cNvPr id="5" name="文本框 4">
              <a:extLst>
                <a:ext uri="{FF2B5EF4-FFF2-40B4-BE49-F238E27FC236}">
                  <a16:creationId xmlns:a16="http://schemas.microsoft.com/office/drawing/2014/main" id="{3DBD7343-6F1A-E4C6-4BBD-62AFD324DC84}"/>
                </a:ext>
              </a:extLst>
            </p:cNvPr>
            <p:cNvSpPr txBox="1"/>
            <p:nvPr/>
          </p:nvSpPr>
          <p:spPr>
            <a:xfrm>
              <a:off x="4559507" y="6331029"/>
              <a:ext cx="4412974" cy="461665"/>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00B0F0"/>
                  </a:solidFill>
                  <a:effectLst/>
                  <a:uLnTx/>
                  <a:uFillTx/>
                  <a:latin typeface="Comic Sans MS" charset="0"/>
                  <a:ea typeface="ＭＳ Ｐゴシック" charset="0"/>
                </a:rPr>
                <a:t>现在你知道 </a:t>
              </a:r>
              <a:r>
                <a:rPr kumimoji="0" lang="en-US" altLang="zh-CN" sz="2400" b="0" i="0" u="none" strike="noStrike" kern="1200" cap="none" spc="0" normalizeH="0" baseline="0" noProof="0" dirty="0">
                  <a:ln>
                    <a:noFill/>
                  </a:ln>
                  <a:solidFill>
                    <a:srgbClr val="00B0F0"/>
                  </a:solidFill>
                  <a:effectLst/>
                  <a:uLnTx/>
                  <a:uFillTx/>
                  <a:latin typeface="Comic Sans MS" charset="0"/>
                  <a:ea typeface="ＭＳ Ｐゴシック" charset="0"/>
                </a:rPr>
                <a:t>"T" </a:t>
              </a:r>
              <a:r>
                <a:rPr kumimoji="0" lang="zh-CN" altLang="en-US" sz="2400" b="0" i="0" u="none" strike="noStrike" kern="1200" cap="none" spc="0" normalizeH="0" baseline="0" noProof="0" dirty="0">
                  <a:ln>
                    <a:noFill/>
                  </a:ln>
                  <a:solidFill>
                    <a:srgbClr val="00B0F0"/>
                  </a:solidFill>
                  <a:effectLst/>
                  <a:uLnTx/>
                  <a:uFillTx/>
                  <a:latin typeface="Comic Sans MS" charset="0"/>
                  <a:ea typeface="ＭＳ Ｐゴシック" charset="0"/>
                </a:rPr>
                <a:t>代表什么了。</a:t>
              </a:r>
              <a:endParaRPr kumimoji="1" lang="zh-CN" altLang="en-US" sz="2400" b="0" i="0" u="none" strike="noStrike" kern="1200" cap="none" spc="0" normalizeH="0" baseline="0" noProof="0" dirty="0">
                <a:ln>
                  <a:noFill/>
                </a:ln>
                <a:solidFill>
                  <a:srgbClr val="00B0F0"/>
                </a:solidFill>
                <a:effectLst/>
                <a:uLnTx/>
                <a:uFillTx/>
                <a:latin typeface="Comic Sans MS" charset="0"/>
                <a:ea typeface="ＭＳ Ｐゴシック" charset="0"/>
              </a:endParaRPr>
            </a:p>
          </p:txBody>
        </p:sp>
        <p:sp>
          <p:nvSpPr>
            <p:cNvPr id="7" name="文本框 6">
              <a:extLst>
                <a:ext uri="{FF2B5EF4-FFF2-40B4-BE49-F238E27FC236}">
                  <a16:creationId xmlns:a16="http://schemas.microsoft.com/office/drawing/2014/main" id="{B0FF1931-2E6F-796F-D46C-D39ABD333502}"/>
                </a:ext>
              </a:extLst>
            </p:cNvPr>
            <p:cNvSpPr txBox="1"/>
            <p:nvPr/>
          </p:nvSpPr>
          <p:spPr>
            <a:xfrm>
              <a:off x="6765994" y="3063990"/>
              <a:ext cx="933579"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0" i="0" u="none" strike="noStrike" kern="1200" cap="none" spc="0" normalizeH="0" baseline="0" noProof="0" dirty="0">
                  <a:ln>
                    <a:noFill/>
                  </a:ln>
                  <a:solidFill>
                    <a:srgbClr val="FAF9BA"/>
                  </a:solidFill>
                  <a:effectLst/>
                  <a:uLnTx/>
                  <a:uFillTx/>
                  <a:latin typeface="Comic Sans MS" charset="0"/>
                  <a:ea typeface="ＭＳ Ｐゴシック" charset="0"/>
                </a:rPr>
                <a:t>茶党</a:t>
              </a:r>
            </a:p>
          </p:txBody>
        </p:sp>
      </p:grpSp>
      <p:pic>
        <p:nvPicPr>
          <p:cNvPr id="4" name="Picture 3"/>
          <p:cNvPicPr>
            <a:picLocks noChangeAspect="1"/>
          </p:cNvPicPr>
          <p:nvPr/>
        </p:nvPicPr>
        <p:blipFill>
          <a:blip r:embed="rId5"/>
          <a:stretch>
            <a:fillRect/>
          </a:stretch>
        </p:blipFill>
        <p:spPr>
          <a:xfrm>
            <a:off x="293472" y="1948465"/>
            <a:ext cx="7620000" cy="4292600"/>
          </a:xfrm>
          <a:prstGeom prst="rect">
            <a:avLst/>
          </a:prstGeom>
          <a:ln w="76200" cmpd="sng">
            <a:solidFill>
              <a:schemeClr val="bg1"/>
            </a:solidFill>
          </a:ln>
        </p:spPr>
      </p:pic>
    </p:spTree>
    <p:extLst>
      <p:ext uri="{BB962C8B-B14F-4D97-AF65-F5344CB8AC3E}">
        <p14:creationId xmlns:p14="http://schemas.microsoft.com/office/powerpoint/2010/main" val="36321575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ja-JP" altLang="en-US" sz="3200" dirty="0">
                <a:solidFill>
                  <a:schemeClr val="bg1"/>
                </a:solidFill>
              </a:rPr>
              <a:t>基督论</a:t>
            </a:r>
            <a:r>
              <a:rPr lang="en-US" altLang="ja-JP" sz="3200" dirty="0">
                <a:solidFill>
                  <a:schemeClr val="bg1"/>
                </a:solidFill>
              </a:rPr>
              <a:t> •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359093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937" name="Picture 9" descr="jesus in isla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0" y="76200"/>
            <a:ext cx="5257800" cy="2438400"/>
          </a:xfrm>
          <a:effectLst>
            <a:outerShdw blurRad="63500" dist="35921" dir="2700000" algn="ctr" rotWithShape="0">
              <a:srgbClr val="FF0000">
                <a:alpha val="74997"/>
              </a:srgbClr>
            </a:outerShdw>
          </a:effectLst>
        </p:spPr>
        <p:txBody>
          <a:bodyPr/>
          <a:lstStyle/>
          <a:p>
            <a:r>
              <a:rPr lang="zh-CN" altLang="en-US" sz="4000" b="1">
                <a:solidFill>
                  <a:srgbClr val="000000"/>
                </a:solidFill>
              </a:rPr>
              <a:t>伊朗穆斯林在演耶稣基督（</a:t>
            </a:r>
            <a:r>
              <a:rPr lang="en-US" altLang="zh-CN" sz="4000" b="1">
                <a:solidFill>
                  <a:srgbClr val="000000"/>
                </a:solidFill>
              </a:rPr>
              <a:t>2008</a:t>
            </a:r>
            <a:r>
              <a:rPr lang="zh-CN" altLang="en-US" sz="4000" b="1">
                <a:solidFill>
                  <a:srgbClr val="000000"/>
                </a:solidFill>
              </a:rPr>
              <a:t>年</a:t>
            </a:r>
            <a:r>
              <a:rPr lang="en-US" altLang="zh-CN" sz="4000" b="1">
                <a:solidFill>
                  <a:srgbClr val="000000"/>
                </a:solidFill>
              </a:rPr>
              <a:t>4</a:t>
            </a:r>
            <a:r>
              <a:rPr lang="zh-CN" altLang="en-US" sz="4000" b="1">
                <a:solidFill>
                  <a:srgbClr val="000000"/>
                </a:solidFill>
              </a:rPr>
              <a:t>月</a:t>
            </a:r>
            <a:r>
              <a:rPr lang="en-US" altLang="zh-CN" sz="4000" b="1">
                <a:solidFill>
                  <a:srgbClr val="000000"/>
                </a:solidFill>
              </a:rPr>
              <a:t>29</a:t>
            </a:r>
            <a:r>
              <a:rPr lang="zh-CN" altLang="en-US" sz="4000" b="1">
                <a:solidFill>
                  <a:srgbClr val="000000"/>
                </a:solidFill>
              </a:rPr>
              <a:t>日）</a:t>
            </a:r>
            <a:endParaRPr lang="en-US" sz="4000" b="1">
              <a:solidFill>
                <a:srgbClr val="000000"/>
              </a:solidFill>
            </a:endParaRPr>
          </a:p>
        </p:txBody>
      </p:sp>
    </p:spTree>
    <p:extLst>
      <p:ext uri="{BB962C8B-B14F-4D97-AF65-F5344CB8AC3E}">
        <p14:creationId xmlns:p14="http://schemas.microsoft.com/office/powerpoint/2010/main" val="2199624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5"/>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pitchFamily="66" charset="0"/>
              <a:ea typeface="MS PGothic" pitchFamily="34" charset="-128"/>
              <a:cs typeface="+mn-cs"/>
            </a:endParaRPr>
          </a:p>
        </p:txBody>
      </p:sp>
      <p:sp>
        <p:nvSpPr>
          <p:cNvPr id="3074" name="Rectangle 2"/>
          <p:cNvSpPr>
            <a:spLocks noGrp="1" noChangeArrowheads="1"/>
          </p:cNvSpPr>
          <p:nvPr>
            <p:ph type="ctrTitle"/>
          </p:nvPr>
        </p:nvSpPr>
        <p:spPr>
          <a:xfrm>
            <a:off x="-112295" y="76200"/>
            <a:ext cx="9256295" cy="1152525"/>
          </a:xfrm>
          <a:effectLst>
            <a:outerShdw blurRad="63500" dist="35921" dir="2700000" algn="ctr" rotWithShape="0">
              <a:srgbClr val="FF0000">
                <a:alpha val="74997"/>
              </a:srgbClr>
            </a:outerShdw>
          </a:effectLst>
        </p:spPr>
        <p:txBody>
          <a:bodyPr/>
          <a:lstStyle/>
          <a:p>
            <a:r>
              <a:rPr lang="ja-JP" altLang="en-US" sz="5400" dirty="0">
                <a:solidFill>
                  <a:schemeClr val="bg1"/>
                </a:solidFill>
              </a:rPr>
              <a:t>耶稣</a:t>
            </a:r>
            <a:r>
              <a:rPr lang="zh-CN" altLang="en-US" sz="5400" dirty="0">
                <a:solidFill>
                  <a:schemeClr val="bg1"/>
                </a:solidFill>
              </a:rPr>
              <a:t>在</a:t>
            </a:r>
            <a:r>
              <a:rPr lang="en-US" altLang="ja-JP" sz="5400" dirty="0">
                <a:solidFill>
                  <a:schemeClr val="bg1"/>
                </a:solidFill>
              </a:rPr>
              <a:t>80</a:t>
            </a:r>
            <a:r>
              <a:rPr lang="ja-JP" altLang="en-US" sz="5400" dirty="0">
                <a:solidFill>
                  <a:schemeClr val="bg1"/>
                </a:solidFill>
              </a:rPr>
              <a:t>年代</a:t>
            </a:r>
            <a:r>
              <a:rPr lang="zh-CN" altLang="en-US" sz="5400" dirty="0">
                <a:solidFill>
                  <a:schemeClr val="bg1"/>
                </a:solidFill>
              </a:rPr>
              <a:t>的形象是合适的</a:t>
            </a:r>
            <a:endParaRPr lang="en-US" sz="5400" dirty="0">
              <a:solidFill>
                <a:schemeClr val="bg1"/>
              </a:solidFill>
            </a:endParaRPr>
          </a:p>
        </p:txBody>
      </p:sp>
      <p:pic>
        <p:nvPicPr>
          <p:cNvPr id="553987" name="Picture 8" descr="RICHARD HOOK SURFER DUDE JESU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219200"/>
            <a:ext cx="4419600" cy="543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42879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5"/>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pitchFamily="66" charset="0"/>
              <a:ea typeface="MS PGothic" pitchFamily="34" charset="-128"/>
              <a:cs typeface="+mn-cs"/>
            </a:endParaRPr>
          </a:p>
        </p:txBody>
      </p:sp>
      <p:sp>
        <p:nvSpPr>
          <p:cNvPr id="3074" name="Rectangle 2"/>
          <p:cNvSpPr>
            <a:spLocks noGrp="1" noChangeArrowheads="1"/>
          </p:cNvSpPr>
          <p:nvPr>
            <p:ph type="ctrTitle"/>
          </p:nvPr>
        </p:nvSpPr>
        <p:spPr>
          <a:xfrm>
            <a:off x="0" y="76200"/>
            <a:ext cx="8915400" cy="1152525"/>
          </a:xfrm>
          <a:effectLst>
            <a:outerShdw blurRad="63500" dist="35921" dir="2700000" algn="ctr" rotWithShape="0">
              <a:srgbClr val="FF0000">
                <a:alpha val="74997"/>
              </a:srgbClr>
            </a:outerShdw>
          </a:effectLst>
        </p:spPr>
        <p:txBody>
          <a:bodyPr/>
          <a:lstStyle/>
          <a:p>
            <a:r>
              <a:rPr lang="zh-CN" altLang="en-US" sz="4800" dirty="0">
                <a:solidFill>
                  <a:schemeClr val="bg1"/>
                </a:solidFill>
              </a:rPr>
              <a:t>但是，耶稣后来变得懦弱</a:t>
            </a:r>
            <a:endParaRPr lang="en-US" sz="3600" dirty="0"/>
          </a:p>
        </p:txBody>
      </p:sp>
      <p:pic>
        <p:nvPicPr>
          <p:cNvPr id="556035" name="Picture 10" descr="jesus onlin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143000"/>
            <a:ext cx="4168775"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6036" name="Picture 11" descr="jc-lam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295400"/>
            <a:ext cx="4572000" cy="485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10507548"/>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2_untitled 1">
      <a:majorFont>
        <a:latin typeface="Times"/>
        <a:ea typeface="Arial"/>
        <a:cs typeface="Arial"/>
      </a:majorFont>
      <a:minorFont>
        <a:latin typeface="Times"/>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1" i="0" u="none" strike="noStrike" cap="none" normalizeH="0" baseline="0">
            <a:ln>
              <a:noFill/>
            </a:ln>
            <a:solidFill>
              <a:schemeClr val="tx1"/>
            </a:solidFill>
            <a:effectLst/>
            <a:latin typeface="Comic Sans MS" charset="0"/>
          </a:defRPr>
        </a:defPPr>
      </a:lstStyle>
    </a:lnDef>
  </a:objectDefaults>
  <a:extraClrSchemeLst>
    <a:extraClrScheme>
      <a:clrScheme name="2_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3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2004:Templates:Presentations:Designs:Executive</Template>
  <TotalTime>52438</TotalTime>
  <Words>3666</Words>
  <Application>Microsoft Macintosh PowerPoint</Application>
  <PresentationFormat>On-screen Show (4:3)</PresentationFormat>
  <Paragraphs>434</Paragraphs>
  <Slides>60</Slides>
  <Notes>45</Notes>
  <HiddenSlides>0</HiddenSlides>
  <MMClips>0</MMClips>
  <ScaleCrop>false</ScaleCrop>
  <HeadingPairs>
    <vt:vector size="6" baseType="variant">
      <vt:variant>
        <vt:lpstr>Fonts Used</vt:lpstr>
      </vt:variant>
      <vt:variant>
        <vt:i4>17</vt:i4>
      </vt:variant>
      <vt:variant>
        <vt:lpstr>Theme</vt:lpstr>
      </vt:variant>
      <vt:variant>
        <vt:i4>22</vt:i4>
      </vt:variant>
      <vt:variant>
        <vt:lpstr>Slide Titles</vt:lpstr>
      </vt:variant>
      <vt:variant>
        <vt:i4>60</vt:i4>
      </vt:variant>
    </vt:vector>
  </HeadingPairs>
  <TitlesOfParts>
    <vt:vector size="99" baseType="lpstr">
      <vt:lpstr>26</vt:lpstr>
      <vt:lpstr>Kosher-Normal</vt:lpstr>
      <vt:lpstr>ＭＳ Ｐゴシック</vt:lpstr>
      <vt:lpstr>SimSun</vt:lpstr>
      <vt:lpstr>Times</vt:lpstr>
      <vt:lpstr>Arial</vt:lpstr>
      <vt:lpstr>Arial Rounded MT Bold</vt:lpstr>
      <vt:lpstr>Book Antiqua</vt:lpstr>
      <vt:lpstr>Bwgrki</vt:lpstr>
      <vt:lpstr>Calibri</vt:lpstr>
      <vt:lpstr>Comic Sans MS</vt:lpstr>
      <vt:lpstr>Engravers MT</vt:lpstr>
      <vt:lpstr>Geneva</vt:lpstr>
      <vt:lpstr>Helvetica</vt:lpstr>
      <vt:lpstr>Lucida Sans Unicode</vt:lpstr>
      <vt:lpstr>Monotype Sorts</vt:lpstr>
      <vt:lpstr>Times New Roman</vt:lpstr>
      <vt:lpstr>Blank Presentation</vt:lpstr>
      <vt:lpstr>預設簡報設計</vt:lpstr>
      <vt:lpstr>untitled 1</vt:lpstr>
      <vt:lpstr>13_Blank Presentation</vt:lpstr>
      <vt:lpstr>3_Office Theme</vt:lpstr>
      <vt:lpstr>26_Blank Presentation</vt:lpstr>
      <vt:lpstr>27_Blank Presentation</vt:lpstr>
      <vt:lpstr>32_Blank Presentation</vt:lpstr>
      <vt:lpstr>33_Blank Presentation</vt:lpstr>
      <vt:lpstr>34_Blank Presentation</vt:lpstr>
      <vt:lpstr>20_Default Design</vt:lpstr>
      <vt:lpstr>2_預設簡報設計</vt:lpstr>
      <vt:lpstr>3_Blank Presentation</vt:lpstr>
      <vt:lpstr>18_Office Theme</vt:lpstr>
      <vt:lpstr>6_Default Design</vt:lpstr>
      <vt:lpstr>5_Office Theme</vt:lpstr>
      <vt:lpstr>10_Office Theme</vt:lpstr>
      <vt:lpstr>1_untitled 1</vt:lpstr>
      <vt:lpstr>Radar</vt:lpstr>
      <vt:lpstr>2_untitled 1</vt:lpstr>
      <vt:lpstr>Office Theme</vt:lpstr>
      <vt:lpstr>3_預設簡報設計</vt:lpstr>
      <vt:lpstr>Revelation</vt:lpstr>
      <vt:lpstr>启示录 1</vt:lpstr>
      <vt:lpstr>在神之下的一个国家</vt:lpstr>
      <vt:lpstr>耶稣基督，最具争议的人物</vt:lpstr>
      <vt:lpstr>“上帝” 在美国空军誓言中现已成为可选项</vt:lpstr>
      <vt:lpstr>跌至新的低谷……</vt:lpstr>
      <vt:lpstr>伊朗穆斯林在演耶稣基督（2008年4月29日）</vt:lpstr>
      <vt:lpstr>耶稣在80年代的形象是合适的</vt:lpstr>
      <vt:lpstr>但是，耶稣后来变得懦弱</vt:lpstr>
      <vt:lpstr>或耶稣成为一个穴居人</vt:lpstr>
      <vt:lpstr>启示录</vt:lpstr>
      <vt:lpstr>谁是真正的国王？</vt:lpstr>
      <vt:lpstr>这是什么标题？</vt:lpstr>
      <vt:lpstr>小亚细亚 公元95年</vt:lpstr>
      <vt:lpstr>约翰看见了什么？</vt:lpstr>
      <vt:lpstr>我们为什么应当知道耶稣统治这个世界?</vt:lpstr>
      <vt:lpstr>I. 阅读并谨守耶稣统管万有（拥有主权），这个启示带来祝福(1:1-3). </vt:lpstr>
      <vt:lpstr>启示录的关键</vt:lpstr>
      <vt:lpstr>特征</vt:lpstr>
      <vt:lpstr>我们总是往下看…</vt:lpstr>
      <vt:lpstr>…为什么应当往上看，为什么在我困难、挣扎的时候应该敬拜耶稣?</vt:lpstr>
      <vt:lpstr>II.  我们应该敬拜三一神，因为耶稣很快就要回来 (1:4-8). </vt:lpstr>
      <vt:lpstr>PowerPoint Presentation</vt:lpstr>
      <vt:lpstr>基督的救赎 (1:5b-6)</vt:lpstr>
      <vt:lpstr>"看哪， 他驾着云降临， 每一个人都要看见他，   连那些刺过他的人也要看见他，   地上的万族都要因他哀号。   这是必定的， 阿们。"</vt:lpstr>
      <vt:lpstr>以色列的悔改</vt:lpstr>
      <vt:lpstr>"看哪， 他驾着云降临， 每一个人都要看见他，   连那些刺过他的人也要看见他，   地上的万族都要因他哀号。   这是必定的， 阿们。"</vt:lpstr>
      <vt:lpstr>" 主 神说： “我是阿拉法， 我是俄梅格； 我是今在、 昔在、 以后要来， 全能的 神"  (1:8 CNV).</vt:lpstr>
      <vt:lpstr>为什么要清楚认识耶稣?</vt:lpstr>
      <vt:lpstr>III.  荣耀的基督必能解决你的问题 (1:9-20). </vt:lpstr>
      <vt:lpstr>约翰看见了什么？</vt:lpstr>
      <vt:lpstr>拔摩岛</vt:lpstr>
      <vt:lpstr> 卫星图片：比较新加坡和拔摩岛 </vt:lpstr>
      <vt:lpstr>拔摩岛的旅行者们</vt:lpstr>
      <vt:lpstr>拔摩岛豪华旅馆</vt:lpstr>
      <vt:lpstr>拔摩岛的圣约翰修道院</vt:lpstr>
      <vt:lpstr>约翰从上看下来</vt:lpstr>
      <vt:lpstr>约翰自上而观</vt:lpstr>
      <vt:lpstr>“…在一个主日…"  (1:10)</vt:lpstr>
      <vt:lpstr>PowerPoint Presentation</vt:lpstr>
      <vt:lpstr>基 督 在 燈 台 中  (启 示 录 1 章 )</vt:lpstr>
      <vt:lpstr>"有一个主日，我在灵里，听见在我后边有一个大声音，好像号筒的响声"  (1:10 CNV). </vt:lpstr>
      <vt:lpstr>“我看见…"  (1:12)</vt:lpstr>
      <vt:lpstr>PowerPoint Presentation</vt:lpstr>
      <vt:lpstr>Christ Among the Lamp Stands (1:12-16)</vt:lpstr>
      <vt:lpstr>“…众水的声音"  (1:15)</vt:lpstr>
      <vt:lpstr>“口中的利剑"  (1:16)</vt:lpstr>
      <vt:lpstr>旧约与启示录1：12-16形容耶稣的相似之处</vt:lpstr>
      <vt:lpstr>"我看见了他， 就仆倒在他脚前， 像死了一样。 他用右手按着我， 说： “不要怕！ 我是首先的， 我是末后的， 18 又是永活的； 我曾经死过， 看哪， 现在又活着， 直活到永永远远， 并且拿着死亡和阴间的钥匙。"  (1:17-18 NLT)</vt:lpstr>
      <vt:lpstr>原则 #4</vt:lpstr>
      <vt:lpstr>启示录</vt:lpstr>
      <vt:lpstr>七星和七个灯台指什么 (1:20 NLT)?</vt:lpstr>
      <vt:lpstr>约翰看见了什么？</vt:lpstr>
      <vt:lpstr>耶稣统治世界，拥有绝对主权!   祂当然能解决你的小问题. </vt:lpstr>
      <vt:lpstr>我们为什么应当知道耶稣对这个世界拥有绝对主权?</vt:lpstr>
      <vt:lpstr>你眼中的耶稣？</vt:lpstr>
      <vt:lpstr>总结陈述</vt:lpstr>
      <vt:lpstr>全能的 耶稣基督</vt:lpstr>
      <vt:lpstr>PowerPoint Presentation</vt:lpstr>
      <vt:lpstr>基督论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27-Revelation-52.ppt</dc:title>
  <dc:creator>Dr Rick Griffith</dc:creator>
  <cp:lastModifiedBy>Rick Griffith</cp:lastModifiedBy>
  <cp:revision>1491</cp:revision>
  <cp:lastPrinted>2006-06-01T06:54:22Z</cp:lastPrinted>
  <dcterms:created xsi:type="dcterms:W3CDTF">2011-03-20T06:56:13Z</dcterms:created>
  <dcterms:modified xsi:type="dcterms:W3CDTF">2026-04-18T12:20:55Z</dcterms:modified>
</cp:coreProperties>
</file>