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6051" r:id="rId2"/>
    <p:sldMasterId id="2147486075" r:id="rId3"/>
    <p:sldMasterId id="2147491407" r:id="rId4"/>
    <p:sldMasterId id="2147505475" r:id="rId5"/>
    <p:sldMasterId id="2147505966" r:id="rId6"/>
    <p:sldMasterId id="2147505982" r:id="rId7"/>
    <p:sldMasterId id="2147505998" r:id="rId8"/>
    <p:sldMasterId id="2147506014" r:id="rId9"/>
    <p:sldMasterId id="2147506030" r:id="rId10"/>
    <p:sldMasterId id="2147508255" r:id="rId11"/>
    <p:sldMasterId id="2147508360" r:id="rId12"/>
    <p:sldMasterId id="2147508372" r:id="rId13"/>
    <p:sldMasterId id="2147508386" r:id="rId14"/>
    <p:sldMasterId id="2147508398" r:id="rId15"/>
    <p:sldMasterId id="2147508410" r:id="rId16"/>
    <p:sldMasterId id="2147508422" r:id="rId17"/>
    <p:sldMasterId id="2147508424" r:id="rId18"/>
    <p:sldMasterId id="2147508436" r:id="rId19"/>
    <p:sldMasterId id="2147508449" r:id="rId20"/>
    <p:sldMasterId id="2147508451" r:id="rId21"/>
  </p:sldMasterIdLst>
  <p:notesMasterIdLst>
    <p:notesMasterId r:id="rId82"/>
  </p:notesMasterIdLst>
  <p:handoutMasterIdLst>
    <p:handoutMasterId r:id="rId83"/>
  </p:handoutMasterIdLst>
  <p:sldIdLst>
    <p:sldId id="1831" r:id="rId22"/>
    <p:sldId id="1832" r:id="rId23"/>
    <p:sldId id="1833" r:id="rId24"/>
    <p:sldId id="1834" r:id="rId25"/>
    <p:sldId id="1835" r:id="rId26"/>
    <p:sldId id="1836" r:id="rId27"/>
    <p:sldId id="1255" r:id="rId28"/>
    <p:sldId id="1256" r:id="rId29"/>
    <p:sldId id="1257" r:id="rId30"/>
    <p:sldId id="1258" r:id="rId31"/>
    <p:sldId id="1259" r:id="rId32"/>
    <p:sldId id="1260" r:id="rId33"/>
    <p:sldId id="971" r:id="rId34"/>
    <p:sldId id="1635" r:id="rId35"/>
    <p:sldId id="980" r:id="rId36"/>
    <p:sldId id="1837" r:id="rId37"/>
    <p:sldId id="1838" r:id="rId38"/>
    <p:sldId id="1839" r:id="rId39"/>
    <p:sldId id="1840" r:id="rId40"/>
    <p:sldId id="1841" r:id="rId41"/>
    <p:sldId id="1842" r:id="rId42"/>
    <p:sldId id="1843" r:id="rId43"/>
    <p:sldId id="1844" r:id="rId44"/>
    <p:sldId id="1845" r:id="rId45"/>
    <p:sldId id="1846" r:id="rId46"/>
    <p:sldId id="1847" r:id="rId47"/>
    <p:sldId id="1848" r:id="rId48"/>
    <p:sldId id="1849" r:id="rId49"/>
    <p:sldId id="1850" r:id="rId50"/>
    <p:sldId id="1851" r:id="rId51"/>
    <p:sldId id="1852" r:id="rId52"/>
    <p:sldId id="1853" r:id="rId53"/>
    <p:sldId id="1854" r:id="rId54"/>
    <p:sldId id="1855" r:id="rId55"/>
    <p:sldId id="1856" r:id="rId56"/>
    <p:sldId id="1857" r:id="rId57"/>
    <p:sldId id="1858" r:id="rId58"/>
    <p:sldId id="1859" r:id="rId59"/>
    <p:sldId id="1860" r:id="rId60"/>
    <p:sldId id="1861" r:id="rId61"/>
    <p:sldId id="1862" r:id="rId62"/>
    <p:sldId id="1876" r:id="rId63"/>
    <p:sldId id="1863" r:id="rId64"/>
    <p:sldId id="1864" r:id="rId65"/>
    <p:sldId id="1877" r:id="rId66"/>
    <p:sldId id="1865" r:id="rId67"/>
    <p:sldId id="1866" r:id="rId68"/>
    <p:sldId id="1867" r:id="rId69"/>
    <p:sldId id="1868" r:id="rId70"/>
    <p:sldId id="1869" r:id="rId71"/>
    <p:sldId id="1870" r:id="rId72"/>
    <p:sldId id="1871" r:id="rId73"/>
    <p:sldId id="1872" r:id="rId74"/>
    <p:sldId id="1873" r:id="rId75"/>
    <p:sldId id="1874" r:id="rId76"/>
    <p:sldId id="1875" r:id="rId77"/>
    <p:sldId id="1878" r:id="rId78"/>
    <p:sldId id="979" r:id="rId79"/>
    <p:sldId id="1758" r:id="rId80"/>
    <p:sldId id="1879"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3300"/>
    <a:srgbClr val="004400"/>
    <a:srgbClr val="800000"/>
    <a:srgbClr val="BFBFBF"/>
    <a:srgbClr val="010201"/>
    <a:srgbClr val="000000"/>
    <a:srgbClr val="3166B3"/>
    <a:srgbClr val="000066"/>
    <a:srgbClr val="FFCC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83333" autoAdjust="0"/>
  </p:normalViewPr>
  <p:slideViewPr>
    <p:cSldViewPr snapToGrid="0">
      <p:cViewPr varScale="1">
        <p:scale>
          <a:sx n="92" d="100"/>
          <a:sy n="92" d="100"/>
        </p:scale>
        <p:origin x="-120" y="-520"/>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p:scale>
        <a:sx n="70" d="100"/>
        <a:sy n="70" d="100"/>
      </p:scale>
      <p:origin x="0" y="446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airforcetimes.com/article/20131025/NEWS/310230013/Academy-makes-God-optional-cadets-oath"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 TargetMode="External"/><Relationship Id="rId4" Type="http://schemas.openxmlformats.org/officeDocument/2006/relationships/hyperlink" Target="http://www.facebook.com/sharer.php?u=http://latimesblogs.latimes.com/babylonbeyond/2008/04/iran-an-iranian.html&amp;src=sp"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6" Type="http://schemas.openxmlformats.org/officeDocument/2006/relationships/hyperlink" Target="http://www.latimes.com/news/nationworld/world/la-fg-jesus29apr29,1,177430.story"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Slide 173</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9D073F0-1FAA-48A3-8F12-15C31A53A6AD}" type="slidenum">
              <a:rPr lang="en-GB" sz="1200">
                <a:solidFill>
                  <a:prstClr val="white"/>
                </a:solidFill>
              </a:rPr>
              <a:pPr/>
              <a:t>10</a:t>
            </a:fld>
            <a:endParaRPr lang="en-GB" sz="1200">
              <a:solidFill>
                <a:prstClr val="white"/>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smtClean="0"/>
              <a:t>This depiction of Christ was determined by collecting samples of first-century Jewish facial bone structures to provide a composite </a:t>
            </a:r>
            <a:r>
              <a:rPr lang="en-GB" altLang="en-US" smtClean="0"/>
              <a:t>“</a:t>
            </a:r>
            <a:r>
              <a:rPr lang="en-GB" smtClean="0"/>
              <a:t>average</a:t>
            </a:r>
            <a:r>
              <a:rPr lang="en-GB" altLang="en-US" smtClean="0"/>
              <a:t>”</a:t>
            </a:r>
            <a:r>
              <a:rPr lang="en-GB" smtClean="0"/>
              <a:t> man for that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9090C38-A18B-455E-9FD0-95EB00894C7E}" type="slidenum">
              <a:rPr lang="en-GB" sz="1200">
                <a:solidFill>
                  <a:prstClr val="white"/>
                </a:solidFill>
              </a:rPr>
              <a:pPr/>
              <a:t>11</a:t>
            </a:fld>
            <a:endParaRPr lang="en-GB" sz="1200">
              <a:solidFill>
                <a:prstClr val="white"/>
              </a:solidFill>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smtClean="0"/>
              <a:t>My favourite instant coffee is the </a:t>
            </a:r>
            <a:r>
              <a:rPr lang="en-GB" altLang="en-US" smtClean="0"/>
              <a:t>“</a:t>
            </a:r>
            <a:r>
              <a:rPr lang="en-GB" smtClean="0"/>
              <a:t>American Flavour</a:t>
            </a:r>
            <a:r>
              <a:rPr lang="en-GB" altLang="en-US" smtClean="0"/>
              <a:t>”</a:t>
            </a:r>
            <a:r>
              <a:rPr lang="en-GB" smtClean="0"/>
              <a:t>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4ED7323-F004-4114-B022-C7A419F83FF1}" type="slidenum">
              <a:rPr lang="en-GB" sz="1200">
                <a:solidFill>
                  <a:prstClr val="white"/>
                </a:solidFill>
              </a:rPr>
              <a:pPr/>
              <a:t>12</a:t>
            </a:fld>
            <a:endParaRPr lang="en-GB" sz="1200">
              <a:solidFill>
                <a:prstClr val="white"/>
              </a:solidFill>
            </a:endParaRP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16</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75DDCF-5EC8-4F24-B79C-6403337D4448}" type="slidenum">
              <a:rPr lang="en-GB" sz="1200">
                <a:solidFill>
                  <a:prstClr val="white"/>
                </a:solidFill>
              </a:rPr>
              <a:pPr/>
              <a:t>18</a:t>
            </a:fld>
            <a:endParaRPr lang="en-GB" sz="1200">
              <a:solidFill>
                <a:prstClr val="white"/>
              </a:solidFill>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22</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latin typeface="Calibri"/>
              </a:rPr>
              <a:pPr/>
              <a:t>23</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31</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smtClean="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smtClean="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34</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most imposing building on the island is the Monastery of St. John the Theologian. Constructed by </a:t>
            </a:r>
            <a:r>
              <a:rPr lang="en-US" dirty="0" err="1" smtClean="0"/>
              <a:t>Christodoulos</a:t>
            </a:r>
            <a:r>
              <a:rPr lang="en-US" dirty="0" smtClean="0"/>
              <a:t> in 1088, the monastery is located in the town of </a:t>
            </a:r>
            <a:r>
              <a:rPr lang="en-US" dirty="0" err="1" smtClean="0"/>
              <a:t>Chora</a:t>
            </a:r>
            <a:r>
              <a:rPr lang="en-US" dirty="0" smtClean="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smtClean="0"/>
              <a:t>'</a:t>
            </a:r>
            <a:r>
              <a:rPr lang="en-US" dirty="0" smtClean="0"/>
              <a:t>s museum"</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3</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smtClean="0">
                <a:latin typeface="Times New Roman" charset="0"/>
                <a:ea typeface="ＭＳ Ｐゴシック" charset="0"/>
                <a:cs typeface="ＭＳ Ｐゴシック" charset="0"/>
              </a:rPr>
              <a:t>http://</a:t>
            </a:r>
            <a:r>
              <a:rPr lang="en-GB" dirty="0" err="1" smtClean="0">
                <a:latin typeface="Times New Roman" charset="0"/>
                <a:ea typeface="ＭＳ Ｐゴシック" charset="0"/>
                <a:cs typeface="ＭＳ Ｐゴシック" charset="0"/>
              </a:rPr>
              <a:t>jonmcnaughton.com</a:t>
            </a:r>
            <a:r>
              <a:rPr lang="en-GB" dirty="0" smtClean="0">
                <a:latin typeface="Times New Roman" charset="0"/>
                <a:ea typeface="ＭＳ Ｐゴシック" charset="0"/>
                <a:cs typeface="ＭＳ Ｐゴシック" charset="0"/>
              </a:rPr>
              <a:t>/content/</a:t>
            </a:r>
            <a:r>
              <a:rPr lang="en-GB" dirty="0" err="1" smtClean="0">
                <a:latin typeface="Times New Roman" charset="0"/>
                <a:ea typeface="ＭＳ Ｐゴシック" charset="0"/>
                <a:cs typeface="ＭＳ Ｐゴシック" charset="0"/>
              </a:rPr>
              <a:t>ZoomDetailPages</a:t>
            </a:r>
            <a:r>
              <a:rPr lang="en-GB" dirty="0" smtClean="0">
                <a:latin typeface="Times New Roman" charset="0"/>
                <a:ea typeface="ＭＳ Ｐゴシック" charset="0"/>
                <a:cs typeface="ＭＳ Ｐゴシック" charset="0"/>
              </a:rPr>
              <a:t>/</a:t>
            </a:r>
            <a:r>
              <a:rPr lang="en-GB" dirty="0" err="1" smtClean="0">
                <a:latin typeface="Times New Roman" charset="0"/>
                <a:ea typeface="ＭＳ Ｐゴシック" charset="0"/>
                <a:cs typeface="ＭＳ Ｐゴシック" charset="0"/>
              </a:rPr>
              <a:t>OneNationUnderGod.html</a:t>
            </a:r>
            <a:endParaRPr lang="en-GB" dirty="0" smtClean="0">
              <a:latin typeface="Times New Roman" charset="0"/>
              <a:ea typeface="ＭＳ Ｐゴシック" charset="0"/>
              <a:cs typeface="ＭＳ Ｐゴシック" charset="0"/>
            </a:endParaRPr>
          </a:p>
          <a:p>
            <a:r>
              <a:rPr lang="en-GB" dirty="0" smtClean="0">
                <a:latin typeface="Times New Roman" charset="0"/>
                <a:ea typeface="ＭＳ Ｐゴシック" charset="0"/>
                <a:cs typeface="ＭＳ Ｐゴシック" charset="0"/>
              </a:rPr>
              <a:t>Interview with the Artist:</a:t>
            </a:r>
            <a:r>
              <a:rPr lang="en-GB" baseline="0" dirty="0" smtClean="0">
                <a:latin typeface="Times New Roman" charset="0"/>
                <a:ea typeface="ＭＳ Ｐゴシック" charset="0"/>
                <a:cs typeface="ＭＳ Ｐゴシック" charset="0"/>
              </a:rPr>
              <a:t> http://</a:t>
            </a:r>
            <a:r>
              <a:rPr lang="en-GB" baseline="0" dirty="0" err="1" smtClean="0">
                <a:latin typeface="Times New Roman" charset="0"/>
                <a:ea typeface="ＭＳ Ｐゴシック" charset="0"/>
                <a:cs typeface="ＭＳ Ｐゴシック" charset="0"/>
              </a:rPr>
              <a:t>jonmcnaughton.com</a:t>
            </a:r>
            <a:r>
              <a:rPr lang="en-GB" baseline="0" dirty="0" smtClean="0">
                <a:latin typeface="Times New Roman" charset="0"/>
                <a:ea typeface="ＭＳ Ｐゴシック" charset="0"/>
                <a:cs typeface="ＭＳ Ｐゴシック" charset="0"/>
              </a:rPr>
              <a:t>/content/</a:t>
            </a:r>
            <a:r>
              <a:rPr lang="en-GB" baseline="0" dirty="0" err="1" smtClean="0">
                <a:latin typeface="Times New Roman" charset="0"/>
                <a:ea typeface="ＭＳ Ｐゴシック" charset="0"/>
                <a:cs typeface="ＭＳ Ｐゴシック" charset="0"/>
              </a:rPr>
              <a:t>ZoomDetailPages</a:t>
            </a:r>
            <a:r>
              <a:rPr lang="en-GB" baseline="0" dirty="0" smtClean="0">
                <a:latin typeface="Times New Roman" charset="0"/>
                <a:ea typeface="ＭＳ Ｐゴシック" charset="0"/>
                <a:cs typeface="ＭＳ Ｐゴシック" charset="0"/>
              </a:rPr>
              <a:t>/</a:t>
            </a:r>
            <a:r>
              <a:rPr lang="en-GB" baseline="0" dirty="0" err="1" smtClean="0">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39</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1pPr>
            <a:lvl2pPr marL="37931725" indent="-37474525"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2pPr>
            <a:lvl3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3pPr>
            <a:lvl4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4pPr>
            <a:lvl5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9pPr>
          </a:lstStyle>
          <a:p>
            <a:pPr eaLnBrk="1" hangingPunct="1"/>
            <a:fld id="{1FC65222-D424-BD45-99DC-135E08ADCB70}" type="slidenum">
              <a:rPr lang="en-US" sz="1200">
                <a:solidFill>
                  <a:srgbClr val="000000"/>
                </a:solidFill>
                <a:cs typeface="Lucida Sans Unicode" charset="0"/>
              </a:rPr>
              <a:pPr eaLnBrk="1" hangingPunct="1"/>
              <a:t>40</a:t>
            </a:fld>
            <a:endParaRPr lang="en-US" sz="1200">
              <a:solidFill>
                <a:srgbClr val="000000"/>
              </a:solidFill>
              <a:cs typeface="Lucida Sans Unicode" charset="0"/>
            </a:endParaRPr>
          </a:p>
        </p:txBody>
      </p:sp>
      <p:sp>
        <p:nvSpPr>
          <p:cNvPr id="49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Times New Roman" charset="0"/>
                <a:ea typeface="SimSun" charset="0"/>
                <a:cs typeface="SimSun" charset="0"/>
              </a:defRPr>
            </a:lvl1pPr>
            <a:lvl2pPr marL="37931725" indent="-37474525" eaLnBrk="0" hangingPunct="0">
              <a:defRPr sz="2400">
                <a:solidFill>
                  <a:schemeClr val="bg1"/>
                </a:solidFill>
                <a:latin typeface="Times New Roman" charset="0"/>
                <a:ea typeface="SimSun" charset="0"/>
                <a:cs typeface="SimSun" charset="0"/>
              </a:defRPr>
            </a:lvl2pPr>
            <a:lvl3pPr eaLnBrk="0" hangingPunct="0">
              <a:defRPr sz="2400">
                <a:solidFill>
                  <a:schemeClr val="bg1"/>
                </a:solidFill>
                <a:latin typeface="Times New Roman" charset="0"/>
                <a:ea typeface="SimSun" charset="0"/>
                <a:cs typeface="SimSun" charset="0"/>
              </a:defRPr>
            </a:lvl3pPr>
            <a:lvl4pPr eaLnBrk="0" hangingPunct="0">
              <a:defRPr sz="2400">
                <a:solidFill>
                  <a:schemeClr val="bg1"/>
                </a:solidFill>
                <a:latin typeface="Times New Roman" charset="0"/>
                <a:ea typeface="SimSun" charset="0"/>
                <a:cs typeface="SimSun" charset="0"/>
              </a:defRPr>
            </a:lvl4pPr>
            <a:lvl5pPr eaLnBrk="0" hangingPunct="0">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2400">
                <a:solidFill>
                  <a:schemeClr val="bg1"/>
                </a:solidFill>
                <a:latin typeface="Times New Roman" charset="0"/>
                <a:ea typeface="SimSun" charset="0"/>
                <a:cs typeface="SimSun" charset="0"/>
              </a:defRPr>
            </a:lvl9pPr>
          </a:lstStyle>
          <a:p>
            <a:pPr eaLnBrk="1" hangingPunct="1"/>
            <a:endParaRPr lang="en-US">
              <a:solidFill>
                <a:prstClr val="white"/>
              </a:solidFill>
            </a:endParaRPr>
          </a:p>
        </p:txBody>
      </p:sp>
      <p:sp>
        <p:nvSpPr>
          <p:cNvPr id="49156" name="Text Box 2"/>
          <p:cNvSpPr txBox="1">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41</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smtClean="0">
                <a:solidFill>
                  <a:schemeClr val="tx1"/>
                </a:solidFill>
                <a:effectLst/>
                <a:latin typeface="Times New Roman" pitchFamily="-112" charset="0"/>
                <a:ea typeface="ＭＳ Ｐゴシック" pitchFamily="-108" charset="-128"/>
                <a:cs typeface="ＭＳ Ｐゴシック" pitchFamily="-108" charset="-128"/>
              </a:rPr>
              <a:t>. The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“sound of many waters” (Rev. 1:15) makes me think of Niagara Falls! Perhaps two ideas are suggested here: (1) Christ gathers together all the “streams of revelation” and is the Father’s “last Word” to man (Heb. 1:1–3); (2) He speaks with power and authority and must be heard. The sword from His mouth certainly represents the living Word of God (Heb. 4:12; Eph. 6:17). He fights His enemies by using His Word (Rev. 2:16; 19:19–21)”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AF3014-9E08-F040-B671-B6BC9854C848}" type="slidenum">
              <a:rPr lang="en-GB" sz="1200">
                <a:solidFill>
                  <a:srgbClr val="FFFFFF"/>
                </a:solidFill>
              </a:rPr>
              <a:pPr/>
              <a:t>42</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45</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48</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49</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50</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smtClean="0">
                <a:latin typeface="Times New Roman" charset="0"/>
                <a:ea typeface="ＭＳ Ｐゴシック" charset="0"/>
                <a:cs typeface="ＭＳ Ｐゴシック" charset="0"/>
              </a:rPr>
              <a:t>http://</a:t>
            </a:r>
            <a:r>
              <a:rPr lang="en-GB" dirty="0" err="1" smtClean="0">
                <a:latin typeface="Times New Roman" charset="0"/>
                <a:ea typeface="ＭＳ Ｐゴシック" charset="0"/>
                <a:cs typeface="ＭＳ Ｐゴシック" charset="0"/>
              </a:rPr>
              <a:t>jonmcnaughton.com</a:t>
            </a:r>
            <a:r>
              <a:rPr lang="en-GB" dirty="0" smtClean="0">
                <a:latin typeface="Times New Roman" charset="0"/>
                <a:ea typeface="ＭＳ Ｐゴシック" charset="0"/>
                <a:cs typeface="ＭＳ Ｐゴシック" charset="0"/>
              </a:rPr>
              <a:t>/content/</a:t>
            </a:r>
            <a:r>
              <a:rPr lang="en-GB" dirty="0" err="1" smtClean="0">
                <a:latin typeface="Times New Roman" charset="0"/>
                <a:ea typeface="ＭＳ Ｐゴシック" charset="0"/>
                <a:cs typeface="ＭＳ Ｐゴシック" charset="0"/>
              </a:rPr>
              <a:t>ZoomDetailPages</a:t>
            </a:r>
            <a:r>
              <a:rPr lang="en-GB" dirty="0" smtClean="0">
                <a:latin typeface="Times New Roman" charset="0"/>
                <a:ea typeface="ＭＳ Ｐゴシック" charset="0"/>
                <a:cs typeface="ＭＳ Ｐゴシック" charset="0"/>
              </a:rPr>
              <a:t>/</a:t>
            </a:r>
            <a:r>
              <a:rPr lang="en-GB" dirty="0" err="1" smtClean="0">
                <a:latin typeface="Times New Roman" charset="0"/>
                <a:ea typeface="ＭＳ Ｐゴシック" charset="0"/>
                <a:cs typeface="ＭＳ Ｐゴシック" charset="0"/>
              </a:rPr>
              <a:t>OneNationUnderGod.html</a:t>
            </a:r>
            <a:endParaRPr lang="en-GB" dirty="0" smtClean="0">
              <a:latin typeface="Times New Roman" charset="0"/>
              <a:ea typeface="ＭＳ Ｐゴシック" charset="0"/>
              <a:cs typeface="ＭＳ Ｐゴシック" charset="0"/>
            </a:endParaRPr>
          </a:p>
          <a:p>
            <a:r>
              <a:rPr lang="en-GB" dirty="0" smtClean="0">
                <a:latin typeface="Times New Roman" charset="0"/>
                <a:ea typeface="ＭＳ Ｐゴシック" charset="0"/>
                <a:cs typeface="ＭＳ Ｐゴシック" charset="0"/>
              </a:rPr>
              <a:t>Interview with the Artist:</a:t>
            </a:r>
            <a:r>
              <a:rPr lang="en-GB" baseline="0" dirty="0" smtClean="0">
                <a:latin typeface="Times New Roman" charset="0"/>
                <a:ea typeface="ＭＳ Ｐゴシック" charset="0"/>
                <a:cs typeface="ＭＳ Ｐゴシック" charset="0"/>
              </a:rPr>
              <a:t> http://</a:t>
            </a:r>
            <a:r>
              <a:rPr lang="en-GB" baseline="0" dirty="0" err="1" smtClean="0">
                <a:latin typeface="Times New Roman" charset="0"/>
                <a:ea typeface="ＭＳ Ｐゴシック" charset="0"/>
                <a:cs typeface="ＭＳ Ｐゴシック" charset="0"/>
              </a:rPr>
              <a:t>jonmcnaughton.com</a:t>
            </a:r>
            <a:r>
              <a:rPr lang="en-GB" baseline="0" dirty="0" smtClean="0">
                <a:latin typeface="Times New Roman" charset="0"/>
                <a:ea typeface="ＭＳ Ｐゴシック" charset="0"/>
                <a:cs typeface="ＭＳ Ｐゴシック" charset="0"/>
              </a:rPr>
              <a:t>/content/</a:t>
            </a:r>
            <a:r>
              <a:rPr lang="en-GB" baseline="0" dirty="0" err="1" smtClean="0">
                <a:latin typeface="Times New Roman" charset="0"/>
                <a:ea typeface="ＭＳ Ｐゴシック" charset="0"/>
                <a:cs typeface="ＭＳ Ｐゴシック" charset="0"/>
              </a:rPr>
              <a:t>ZoomDetailPages</a:t>
            </a:r>
            <a:r>
              <a:rPr lang="en-GB" baseline="0" dirty="0" smtClean="0">
                <a:latin typeface="Times New Roman" charset="0"/>
                <a:ea typeface="ＭＳ Ｐゴシック" charset="0"/>
                <a:cs typeface="ＭＳ Ｐゴシック" charset="0"/>
              </a:rPr>
              <a:t>/</a:t>
            </a:r>
            <a:r>
              <a:rPr lang="en-GB" baseline="0" dirty="0" err="1" smtClean="0">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51</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55</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Jesus (Christology)  link</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5</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t>(</a:t>
            </a:r>
            <a:r>
              <a:rPr lang="en-US" dirty="0" err="1" smtClean="0"/>
              <a:t>Newser</a:t>
            </a:r>
            <a:r>
              <a:rPr lang="en-US" dirty="0" smtClean="0"/>
              <a:t> 25 Oct 2013) – An oath of honor uttered by Air Force cadets might be a little less godly from here on out. The service says cadets now have the option to skip the last phrase, "So help me God," reports the </a:t>
            </a:r>
            <a:r>
              <a:rPr lang="en-US" i="1" dirty="0" smtClean="0">
                <a:hlinkClick r:id="rId3"/>
              </a:rPr>
              <a:t>Air Force Times</a:t>
            </a:r>
            <a:r>
              <a:rPr lang="en-US" dirty="0" smtClean="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smtClean="0">
                <a:effectLst/>
              </a:rPr>
              <a:t>The full oath: "We will not lie, steal or cheat nor tolerate among us anyone who does. Furthermore, I resolve to do my duty and live honorably, so help me God." The founder of the MRFF calls it unconstitutional, though he </a:t>
            </a:r>
            <a:r>
              <a:rPr lang="en-US" dirty="0" err="1" smtClean="0">
                <a:effectLst/>
              </a:rPr>
              <a:t>wouldn</a:t>
            </a:r>
            <a:r>
              <a:rPr lang="fr-FR" dirty="0" smtClean="0">
                <a:effectLst/>
              </a:rPr>
              <a:t>'</a:t>
            </a:r>
            <a:r>
              <a:rPr lang="en-US" dirty="0" smtClean="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69EA1F2-238B-47E3-ACFE-08DB03177861}" type="slidenum">
              <a:rPr lang="en-GB" sz="1200">
                <a:solidFill>
                  <a:prstClr val="white"/>
                </a:solidFill>
              </a:rPr>
              <a:pPr/>
              <a:t>7</a:t>
            </a:fld>
            <a:endParaRPr lang="en-GB" sz="1200">
              <a:solidFill>
                <a:prstClr val="white"/>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dirty="0" smtClean="0">
                <a:solidFill>
                  <a:srgbClr val="000000"/>
                </a:solidFill>
              </a:rPr>
              <a:t>http://latimesblogs.latimes.com/babylonbeyond/2008/04/iran-an-iranian.html</a:t>
            </a:r>
          </a:p>
          <a:p>
            <a:r>
              <a:rPr lang="en-US" b="1" dirty="0" smtClean="0">
                <a:solidFill>
                  <a:srgbClr val="000000"/>
                </a:solidFill>
              </a:rPr>
              <a:t>IRAN: A Muslim actor as Jesus Christ </a:t>
            </a:r>
          </a:p>
          <a:p>
            <a:r>
              <a:rPr lang="en-US" dirty="0" smtClean="0">
                <a:solidFill>
                  <a:srgbClr val="000000"/>
                </a:solidFill>
                <a:hlinkClick r:id="rId3"/>
              </a:rPr>
              <a:t>Comments (19)</a:t>
            </a:r>
            <a:r>
              <a:rPr lang="en-US" dirty="0" smtClean="0">
                <a:solidFill>
                  <a:srgbClr val="000000"/>
                </a:solidFill>
              </a:rPr>
              <a:t> </a:t>
            </a:r>
          </a:p>
          <a:p>
            <a:r>
              <a:rPr lang="en-US" dirty="0" smtClean="0">
                <a:solidFill>
                  <a:srgbClr val="000000"/>
                </a:solidFill>
                <a:hlinkClick r:id="rId4" tooltip="Share on Facebook"/>
              </a:rPr>
              <a:t>(13)</a:t>
            </a:r>
          </a:p>
          <a:p>
            <a:r>
              <a:rPr lang="en-US" dirty="0" smtClean="0">
                <a:solidFill>
                  <a:srgbClr val="000000"/>
                </a:solidFill>
                <a:hlinkClick r:id="rId5" tooltip="Share on Twitter"/>
              </a:rPr>
              <a:t>(0)</a:t>
            </a:r>
          </a:p>
          <a:p>
            <a:r>
              <a:rPr lang="en-US" dirty="0" smtClean="0">
                <a:solidFill>
                  <a:srgbClr val="000000"/>
                </a:solidFill>
              </a:rPr>
              <a:t>April 29, 2008 |  3:00 am </a:t>
            </a:r>
          </a:p>
          <a:p>
            <a:r>
              <a:rPr lang="en-US" dirty="0" smtClean="0">
                <a:solidFill>
                  <a:srgbClr val="000000"/>
                </a:solidFill>
              </a:rPr>
              <a:t>He is an Iranian Muslim who looks so much like a Hollywood or Renaissance image of Jesus Christ that the faithful sometimes make the sign of the cross when they see him. </a:t>
            </a:r>
          </a:p>
          <a:p>
            <a:r>
              <a:rPr lang="en-US" dirty="0" smtClean="0">
                <a:solidFill>
                  <a:srgbClr val="000000"/>
                </a:solidFill>
              </a:rPr>
              <a:t>Ahmad </a:t>
            </a:r>
            <a:r>
              <a:rPr lang="en-US" dirty="0" err="1" smtClean="0">
                <a:solidFill>
                  <a:srgbClr val="000000"/>
                </a:solidFill>
              </a:rPr>
              <a:t>Soleimani-Nia</a:t>
            </a:r>
            <a:r>
              <a:rPr lang="en-US" dirty="0" smtClean="0">
                <a:solidFill>
                  <a:srgbClr val="000000"/>
                </a:solidFill>
              </a:rPr>
              <a:t> has been playing Jesus for seven years, keeping his hair long and lightly dyed, his beard knotty and vibrant. </a:t>
            </a:r>
          </a:p>
          <a:p>
            <a:r>
              <a:rPr lang="en-US" dirty="0" smtClean="0">
                <a:solidFill>
                  <a:srgbClr val="000000"/>
                </a:solidFill>
              </a:rPr>
              <a:t>He is the star of "Jesus, the Spirit of God," a new film from Iran that depicts the man Christians believe to be the messiah and son of God as a tormented Judean prophet heralding the coming of Muhammad, the founder of the Muslim faith. </a:t>
            </a:r>
            <a:r>
              <a:rPr lang="en-US" dirty="0" err="1" smtClean="0">
                <a:solidFill>
                  <a:srgbClr val="000000"/>
                </a:solidFill>
              </a:rPr>
              <a:t>Nia's</a:t>
            </a:r>
            <a:r>
              <a:rPr lang="en-US" dirty="0" smtClean="0">
                <a:solidFill>
                  <a:srgbClr val="000000"/>
                </a:solidFill>
              </a:rPr>
              <a:t> Jesus is at once serene, devout, driven and passionate. </a:t>
            </a:r>
          </a:p>
          <a:p>
            <a:r>
              <a:rPr lang="en-US" dirty="0" smtClean="0">
                <a:solidFill>
                  <a:srgbClr val="000000"/>
                </a:solidFill>
              </a:rPr>
              <a:t>In real life, if there is a real life after a spiritual and artistic odyssey that is still not over, </a:t>
            </a:r>
            <a:r>
              <a:rPr lang="en-US" dirty="0" err="1" smtClean="0">
                <a:solidFill>
                  <a:srgbClr val="000000"/>
                </a:solidFill>
              </a:rPr>
              <a:t>Nia</a:t>
            </a:r>
            <a:r>
              <a:rPr lang="en-US" dirty="0" smtClean="0">
                <a:solidFill>
                  <a:srgbClr val="000000"/>
                </a:solidFill>
              </a:rPr>
              <a:t> lives in Tehran. He was once a soldier in the Iranian army and then a welder for — the irony is interesting in this Jesus story — his nation's Atomic Energy Agency, which the Bush administration accuses of pursuing nuclear weapons. </a:t>
            </a:r>
          </a:p>
          <a:p>
            <a:r>
              <a:rPr lang="en-US" dirty="0" smtClean="0">
                <a:solidFill>
                  <a:srgbClr val="000000"/>
                </a:solidFill>
              </a:rPr>
              <a:t>That may unsettle some American neo-cons, but perhaps not as much as the film itself, which suggests that Jesus wasn't crucified and never rose from the dead.</a:t>
            </a:r>
          </a:p>
          <a:p>
            <a:r>
              <a:rPr lang="en-US" dirty="0" smtClean="0">
                <a:solidFill>
                  <a:srgbClr val="000000"/>
                </a:solidFill>
              </a:rPr>
              <a:t>Check out the </a:t>
            </a:r>
            <a:r>
              <a:rPr lang="en-US" dirty="0" smtClean="0">
                <a:solidFill>
                  <a:srgbClr val="000000"/>
                </a:solidFill>
                <a:hlinkClick r:id="rId6"/>
              </a:rPr>
              <a:t>rest of the story in today's Los Angeles Times</a:t>
            </a:r>
            <a:r>
              <a:rPr lang="en-US" dirty="0" smtClean="0">
                <a:solidFill>
                  <a:srgbClr val="000000"/>
                </a:solidFill>
              </a:rPr>
              <a:t>.  </a:t>
            </a:r>
          </a:p>
          <a:p>
            <a:r>
              <a:rPr lang="en-US" dirty="0" smtClean="0">
                <a:solidFill>
                  <a:srgbClr val="000000"/>
                </a:solidFill>
              </a:rPr>
              <a:t>— Jeffrey Fleishman in Tehran</a:t>
            </a:r>
          </a:p>
          <a:p>
            <a:r>
              <a:rPr lang="en-US" i="1" dirty="0" smtClean="0">
                <a:solidFill>
                  <a:srgbClr val="000000"/>
                </a:solidFill>
              </a:rPr>
              <a:t>Photo: Ahmad </a:t>
            </a:r>
            <a:r>
              <a:rPr lang="en-US" i="1" dirty="0" err="1" smtClean="0">
                <a:solidFill>
                  <a:srgbClr val="000000"/>
                </a:solidFill>
              </a:rPr>
              <a:t>Soleimani-Nia</a:t>
            </a:r>
            <a:r>
              <a:rPr lang="en-US" i="1" dirty="0" smtClean="0">
                <a:solidFill>
                  <a:srgbClr val="000000"/>
                </a:solidFill>
              </a:rPr>
              <a:t> as Jesus. Credit: minbar.tatar.ru/</a:t>
            </a:r>
            <a:r>
              <a:rPr lang="en-US" i="1" dirty="0" err="1" smtClean="0">
                <a:solidFill>
                  <a:srgbClr val="000000"/>
                </a:solidFill>
              </a:rPr>
              <a:t>rus</a:t>
            </a:r>
            <a:r>
              <a:rPr lang="en-US" i="1" dirty="0" smtClean="0">
                <a:solidFill>
                  <a:srgbClr val="000000"/>
                </a:solidFill>
              </a:rPr>
              <a:t>/Messiah.htm</a:t>
            </a:r>
            <a:endParaRPr lang="en-US" dirty="0" smtClean="0">
              <a:solidFill>
                <a:srgbClr val="000000"/>
              </a:solidFill>
            </a:endParaRPr>
          </a:p>
          <a:p>
            <a:endParaRPr lang="en-GB" dirty="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F3DA457-14A3-414C-9001-C821C52DF8BC}" type="slidenum">
              <a:rPr lang="en-GB" sz="1200">
                <a:solidFill>
                  <a:prstClr val="white"/>
                </a:solidFill>
              </a:rPr>
              <a:pPr/>
              <a:t>8</a:t>
            </a:fld>
            <a:endParaRPr lang="en-GB" sz="1200">
              <a:solidFill>
                <a:prstClr val="white"/>
              </a:solidFill>
            </a:endParaRPr>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342AF97-D3B0-448C-8B49-1BC7096C339A}" type="slidenum">
              <a:rPr lang="en-GB" sz="1200">
                <a:solidFill>
                  <a:prstClr val="white"/>
                </a:solidFill>
              </a:rPr>
              <a:pPr/>
              <a:t>9</a:t>
            </a:fld>
            <a:endParaRPr lang="en-GB" sz="1200">
              <a:solidFill>
                <a:prstClr val="white"/>
              </a:solidFill>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018170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86960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8696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080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530077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921840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2426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8137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67953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872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52966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206863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275188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11317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7146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283907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24536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57914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209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89961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2562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396220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8285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7582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53434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821469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35588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11048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60412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08084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6961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908804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04017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0430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139637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6346305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1130393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723288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12075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512611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598111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4006157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446324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665508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9188460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445292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4934351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134798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2349962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727098628"/>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04428209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489862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21484003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87041873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25850013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4552360"/>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01322127"/>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72667170"/>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224529900"/>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7953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3753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93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99472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0437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662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189752"/>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4572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7657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8742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991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713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930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16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074765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99432859"/>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2805587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39688594"/>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23022173"/>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60840524"/>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84542466"/>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9329786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4534067"/>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93900476"/>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9931596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926578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429697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34965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132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77829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2399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3052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08935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12849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73389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526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2001040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75773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1373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12193744"/>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4644511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60502346"/>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1852784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48801200"/>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902878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78058378"/>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7625944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0735433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95100405"/>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51859934"/>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69689605"/>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latin typeface="Times New Roman"/>
                <a:ea typeface="ＭＳ Ｐゴシック"/>
              </a:rPr>
              <a:pPr>
                <a:defRPr/>
              </a:pPr>
              <a:t>‹#›</a:t>
            </a:fld>
            <a:endParaRPr lang="en-GB">
              <a:latin typeface="Times New Roman"/>
              <a:ea typeface="ＭＳ Ｐゴシック"/>
            </a:endParaRPr>
          </a:p>
        </p:txBody>
      </p:sp>
    </p:spTree>
    <p:extLst>
      <p:ext uri="{BB962C8B-B14F-4D97-AF65-F5344CB8AC3E}">
        <p14:creationId xmlns:p14="http://schemas.microsoft.com/office/powerpoint/2010/main" val="42013061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767390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65390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67109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7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4550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9150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655297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3667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42220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09173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6033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4315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mtClean="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mtClean="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mtClean="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104167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1654582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911122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234621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07027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4077944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6319511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58185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494198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613438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301323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46854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267280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6571"/>
      </p:ext>
    </p:extLst>
  </p:cSld>
  <p:clrMapOvr>
    <a:masterClrMapping/>
  </p:clrMapOvr>
  <p:transition xmlns:p14="http://schemas.microsoft.com/office/powerpoint/2010/mai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14/11/17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17078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14/11/17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4977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573142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14/11/17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96078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14/11/17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350217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14/11/17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18453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14/11/17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14846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14/11/17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48254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14/11/17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95300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14/11/17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9485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14/11/17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60815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14/11/17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4506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528468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5248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2154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7078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0520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68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22034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981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0798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6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0982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3799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36617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99171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1700457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591079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41004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67095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555001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2471181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1597318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122630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68388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51899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4248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398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4875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3943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24270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0631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7724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3273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161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26209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47727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9072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1340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766530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4890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62294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1302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0225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401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6587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6394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6287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55036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8045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1276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50620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7829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401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51446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6735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753917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68513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77323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52300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7004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97860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74525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4004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30111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Relationship Id="rId14" Type="http://schemas.openxmlformats.org/officeDocument/2006/relationships/slideLayout" Target="../slideLayouts/slideLayout133.xml"/><Relationship Id="rId15" Type="http://schemas.openxmlformats.org/officeDocument/2006/relationships/slideLayout" Target="../slideLayouts/slideLayout134.xml"/><Relationship Id="rId16" Type="http://schemas.openxmlformats.org/officeDocument/2006/relationships/theme" Target="../theme/theme10.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1.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2.xml"/><Relationship Id="rId13" Type="http://schemas.openxmlformats.org/officeDocument/2006/relationships/image" Target="../media/image2.jpeg"/><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theme" Target="../theme/theme13.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4.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5.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theme" Target="../theme/theme16.xml"/><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18.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19.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1.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Relationship Id="rId14" Type="http://schemas.openxmlformats.org/officeDocument/2006/relationships/slideLayout" Target="../slideLayouts/slideLayout73.xml"/><Relationship Id="rId15" Type="http://schemas.openxmlformats.org/officeDocument/2006/relationships/slideLayout" Target="../slideLayouts/slideLayout74.xml"/><Relationship Id="rId16"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slideLayout" Target="../slideLayouts/slideLayout89.xml"/><Relationship Id="rId16"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slideLayout" Target="../slideLayouts/slideLayout104.xml"/><Relationship Id="rId16" Type="http://schemas.openxmlformats.org/officeDocument/2006/relationships/theme" Target="../theme/theme8.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slideLayout" Target="../slideLayouts/slideLayout116.xml"/><Relationship Id="rId13" Type="http://schemas.openxmlformats.org/officeDocument/2006/relationships/slideLayout" Target="../slideLayouts/slideLayout117.xml"/><Relationship Id="rId14" Type="http://schemas.openxmlformats.org/officeDocument/2006/relationships/slideLayout" Target="../slideLayouts/slideLayout118.xml"/><Relationship Id="rId15" Type="http://schemas.openxmlformats.org/officeDocument/2006/relationships/slideLayout" Target="../slideLayouts/slideLayout119.xml"/><Relationship Id="rId16" Type="http://schemas.openxmlformats.org/officeDocument/2006/relationships/theme" Target="../theme/theme9.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698789408"/>
      </p:ext>
    </p:extLst>
  </p:cSld>
  <p:clrMap bg1="lt1" tx1="dk1" bg2="lt2" tx2="dk2" accent1="accent1" accent2="accent2" accent3="accent3" accent4="accent4" accent5="accent5" accent6="accent6" hlink="hlink" folHlink="folHlink"/>
  <p:sldLayoutIdLst>
    <p:sldLayoutId id="2147506031" r:id="rId1"/>
    <p:sldLayoutId id="2147506032" r:id="rId2"/>
    <p:sldLayoutId id="2147506033" r:id="rId3"/>
    <p:sldLayoutId id="2147506034" r:id="rId4"/>
    <p:sldLayoutId id="2147506035" r:id="rId5"/>
    <p:sldLayoutId id="2147506036" r:id="rId6"/>
    <p:sldLayoutId id="2147506037" r:id="rId7"/>
    <p:sldLayoutId id="2147506038" r:id="rId8"/>
    <p:sldLayoutId id="2147506039" r:id="rId9"/>
    <p:sldLayoutId id="2147506040" r:id="rId10"/>
    <p:sldLayoutId id="2147506041" r:id="rId11"/>
    <p:sldLayoutId id="2147506042" r:id="rId12"/>
    <p:sldLayoutId id="2147506043" r:id="rId13"/>
    <p:sldLayoutId id="2147506044" r:id="rId14"/>
    <p:sldLayoutId id="214750604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charset="0"/>
                <a:ea typeface="MS PGothic" charset="0"/>
                <a:cs typeface="MS PGothic" charset="0"/>
              </a:rPr>
              <a:pPr/>
              <a:t>‹#›</a:t>
            </a:fld>
            <a:endParaRPr lang="en-US" smtClean="0">
              <a:latin typeface="Arial" charset="0"/>
              <a:ea typeface="MS PGothic" charset="0"/>
              <a:cs typeface="MS PGothic" charset="0"/>
            </a:endParaRPr>
          </a:p>
        </p:txBody>
      </p:sp>
    </p:spTree>
    <p:extLst>
      <p:ext uri="{BB962C8B-B14F-4D97-AF65-F5344CB8AC3E}">
        <p14:creationId xmlns:p14="http://schemas.microsoft.com/office/powerpoint/2010/main" val="3897943394"/>
      </p:ext>
    </p:extLst>
  </p:cSld>
  <p:clrMap bg1="lt1" tx1="dk1" bg2="lt2" tx2="dk2" accent1="accent1" accent2="accent2" accent3="accent3" accent4="accent4" accent5="accent5" accent6="accent6" hlink="hlink" folHlink="folHlink"/>
  <p:sldLayoutIdLst>
    <p:sldLayoutId id="2147508256" r:id="rId1"/>
    <p:sldLayoutId id="2147508257" r:id="rId2"/>
    <p:sldLayoutId id="2147508258" r:id="rId3"/>
    <p:sldLayoutId id="2147508259" r:id="rId4"/>
    <p:sldLayoutId id="2147508260" r:id="rId5"/>
    <p:sldLayoutId id="2147508261" r:id="rId6"/>
    <p:sldLayoutId id="2147508262" r:id="rId7"/>
    <p:sldLayoutId id="2147508263" r:id="rId8"/>
    <p:sldLayoutId id="2147508264" r:id="rId9"/>
    <p:sldLayoutId id="2147508265" r:id="rId10"/>
    <p:sldLayoutId id="214750826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3518068898"/>
      </p:ext>
    </p:extLst>
  </p:cSld>
  <p:clrMap bg1="lt1" tx1="dk1" bg2="lt2" tx2="dk2" accent1="accent1" accent2="accent2" accent3="accent3" accent4="accent4" accent5="accent5" accent6="accent6" hlink="hlink" folHlink="folHlink"/>
  <p:sldLayoutIdLst>
    <p:sldLayoutId id="2147508361" r:id="rId1"/>
    <p:sldLayoutId id="2147508362" r:id="rId2"/>
    <p:sldLayoutId id="2147508363" r:id="rId3"/>
    <p:sldLayoutId id="2147508364" r:id="rId4"/>
    <p:sldLayoutId id="2147508365" r:id="rId5"/>
    <p:sldLayoutId id="2147508366" r:id="rId6"/>
    <p:sldLayoutId id="2147508367" r:id="rId7"/>
    <p:sldLayoutId id="2147508368" r:id="rId8"/>
    <p:sldLayoutId id="2147508369" r:id="rId9"/>
    <p:sldLayoutId id="2147508370" r:id="rId10"/>
    <p:sldLayoutId id="2147508371"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513744"/>
      </p:ext>
    </p:extLst>
  </p:cSld>
  <p:clrMap bg1="lt1" tx1="dk1" bg2="lt2" tx2="dk2" accent1="accent1" accent2="accent2" accent3="accent3" accent4="accent4" accent5="accent5" accent6="accent6" hlink="hlink" folHlink="folHlink"/>
  <p:sldLayoutIdLst>
    <p:sldLayoutId id="2147508373" r:id="rId1"/>
    <p:sldLayoutId id="2147508374" r:id="rId2"/>
    <p:sldLayoutId id="2147508375" r:id="rId3"/>
    <p:sldLayoutId id="2147508376" r:id="rId4"/>
    <p:sldLayoutId id="2147508377" r:id="rId5"/>
    <p:sldLayoutId id="2147508378" r:id="rId6"/>
    <p:sldLayoutId id="2147508379" r:id="rId7"/>
    <p:sldLayoutId id="2147508380" r:id="rId8"/>
    <p:sldLayoutId id="2147508381" r:id="rId9"/>
    <p:sldLayoutId id="2147508382" r:id="rId10"/>
    <p:sldLayoutId id="2147508383" r:id="rId11"/>
    <p:sldLayoutId id="2147508384" r:id="rId12"/>
    <p:sldLayoutId id="21475083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BD380AD-16FF-D649-B103-29D0B139E9EC}" type="slidenum">
              <a:rPr lang="en-GB"/>
              <a:pPr defTabSz="449263" eaLnBrk="1" hangingPunct="1">
                <a:defRPr/>
              </a:pPr>
              <a:t>‹#›</a:t>
            </a:fld>
            <a:endParaRPr lang="en-GB"/>
          </a:p>
        </p:txBody>
      </p:sp>
    </p:spTree>
    <p:extLst>
      <p:ext uri="{BB962C8B-B14F-4D97-AF65-F5344CB8AC3E}">
        <p14:creationId xmlns:p14="http://schemas.microsoft.com/office/powerpoint/2010/main" val="2387259970"/>
      </p:ext>
    </p:extLst>
  </p:cSld>
  <p:clrMap bg1="lt1" tx1="dk1" bg2="lt2" tx2="dk2" accent1="accent1" accent2="accent2" accent3="accent3" accent4="accent4" accent5="accent5" accent6="accent6" hlink="hlink" folHlink="folHlink"/>
  <p:sldLayoutIdLst>
    <p:sldLayoutId id="2147508387" r:id="rId1"/>
    <p:sldLayoutId id="2147508388" r:id="rId2"/>
    <p:sldLayoutId id="2147508389" r:id="rId3"/>
    <p:sldLayoutId id="2147508390" r:id="rId4"/>
    <p:sldLayoutId id="2147508391" r:id="rId5"/>
    <p:sldLayoutId id="2147508392" r:id="rId6"/>
    <p:sldLayoutId id="2147508393" r:id="rId7"/>
    <p:sldLayoutId id="2147508394" r:id="rId8"/>
    <p:sldLayoutId id="2147508395" r:id="rId9"/>
    <p:sldLayoutId id="2147508396" r:id="rId10"/>
    <p:sldLayoutId id="2147508397"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DD73AEEF-99ED-4545-9C5E-B6F0A8966203}" type="slidenum">
              <a:rPr lang="en-US">
                <a:solidFill>
                  <a:srgbClr val="000000"/>
                </a:solidFill>
                <a:latin typeface="Arial" charset="0"/>
              </a:rPr>
              <a:pPr eaLnBrk="1" hangingPunct="1"/>
              <a:t>‹#›</a:t>
            </a:fld>
            <a:endParaRPr lang="en-US">
              <a:solidFill>
                <a:srgbClr val="000000"/>
              </a:solidFill>
              <a:latin typeface="Arial" charset="0"/>
            </a:endParaRPr>
          </a:p>
        </p:txBody>
      </p:sp>
    </p:spTree>
    <p:extLst>
      <p:ext uri="{BB962C8B-B14F-4D97-AF65-F5344CB8AC3E}">
        <p14:creationId xmlns:p14="http://schemas.microsoft.com/office/powerpoint/2010/main" val="1922320788"/>
      </p:ext>
    </p:extLst>
  </p:cSld>
  <p:clrMap bg1="lt1" tx1="dk1" bg2="lt2" tx2="dk2" accent1="accent1" accent2="accent2" accent3="accent3" accent4="accent4" accent5="accent5" accent6="accent6" hlink="hlink" folHlink="folHlink"/>
  <p:sldLayoutIdLst>
    <p:sldLayoutId id="2147508399" r:id="rId1"/>
    <p:sldLayoutId id="2147508400" r:id="rId2"/>
    <p:sldLayoutId id="2147508401" r:id="rId3"/>
    <p:sldLayoutId id="2147508402" r:id="rId4"/>
    <p:sldLayoutId id="2147508403" r:id="rId5"/>
    <p:sldLayoutId id="2147508404" r:id="rId6"/>
    <p:sldLayoutId id="2147508405" r:id="rId7"/>
    <p:sldLayoutId id="2147508406" r:id="rId8"/>
    <p:sldLayoutId id="2147508407" r:id="rId9"/>
    <p:sldLayoutId id="2147508408" r:id="rId10"/>
    <p:sldLayoutId id="2147508409"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1604741901"/>
      </p:ext>
    </p:extLst>
  </p:cSld>
  <p:clrMap bg1="lt1" tx1="dk1" bg2="lt2" tx2="dk2" accent1="accent1" accent2="accent2" accent3="accent3" accent4="accent4" accent5="accent5" accent6="accent6" hlink="hlink" folHlink="folHlink"/>
  <p:sldLayoutIdLst>
    <p:sldLayoutId id="2147508411" r:id="rId1"/>
    <p:sldLayoutId id="2147508412" r:id="rId2"/>
    <p:sldLayoutId id="2147508413" r:id="rId3"/>
    <p:sldLayoutId id="2147508414" r:id="rId4"/>
    <p:sldLayoutId id="2147508415" r:id="rId5"/>
    <p:sldLayoutId id="2147508416" r:id="rId6"/>
    <p:sldLayoutId id="2147508417" r:id="rId7"/>
    <p:sldLayoutId id="2147508418" r:id="rId8"/>
    <p:sldLayoutId id="2147508419" r:id="rId9"/>
    <p:sldLayoutId id="2147508420" r:id="rId10"/>
    <p:sldLayoutId id="2147508421"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eaLnBrk="1" hangingPunct="1">
              <a:defRPr/>
            </a:pPr>
            <a:fld id="{B3DACEF5-C0C5-5F41-A6AA-5E708E2AD426}" type="slidenum">
              <a:rPr lang="en-GB">
                <a:latin typeface="Times New Roman" charset="0"/>
              </a:rPr>
              <a:pPr eaLnBrk="1" hangingPunct="1">
                <a:defRPr/>
              </a:pPr>
              <a:t>‹#›</a:t>
            </a:fld>
            <a:endParaRPr lang="en-GB">
              <a:latin typeface="Times New Roman" charset="0"/>
            </a:endParaRPr>
          </a:p>
        </p:txBody>
      </p:sp>
    </p:spTree>
    <p:extLst>
      <p:ext uri="{BB962C8B-B14F-4D97-AF65-F5344CB8AC3E}">
        <p14:creationId xmlns:p14="http://schemas.microsoft.com/office/powerpoint/2010/main" val="4169663385"/>
      </p:ext>
    </p:extLst>
  </p:cSld>
  <p:clrMap bg1="lt1" tx1="dk1" bg2="lt2" tx2="dk2" accent1="accent1" accent2="accent2" accent3="accent3" accent4="accent4" accent5="accent5" accent6="accent6" hlink="hlink" folHlink="folHlink"/>
  <p:sldLayoutIdLst>
    <p:sldLayoutId id="214750842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FFFFFF"/>
                  </a:solidFill>
                  <a:latin typeface="Arial" charset="0"/>
                </a:endParaRPr>
              </a:p>
            </p:txBody>
          </p:sp>
        </p:grpSp>
      </p:grpSp>
    </p:spTree>
    <p:extLst>
      <p:ext uri="{BB962C8B-B14F-4D97-AF65-F5344CB8AC3E}">
        <p14:creationId xmlns:p14="http://schemas.microsoft.com/office/powerpoint/2010/main" val="560660197"/>
      </p:ext>
    </p:extLst>
  </p:cSld>
  <p:clrMap bg1="dk2" tx1="lt1" bg2="dk1" tx2="lt2" accent1="accent1" accent2="accent2" accent3="accent3" accent4="accent4" accent5="accent5" accent6="accent6" hlink="hlink" folHlink="folHlink"/>
  <p:sldLayoutIdLst>
    <p:sldLayoutId id="2147508425" r:id="rId1"/>
    <p:sldLayoutId id="2147508426" r:id="rId2"/>
    <p:sldLayoutId id="2147508427" r:id="rId3"/>
    <p:sldLayoutId id="2147508428" r:id="rId4"/>
    <p:sldLayoutId id="2147508429" r:id="rId5"/>
    <p:sldLayoutId id="2147508430" r:id="rId6"/>
    <p:sldLayoutId id="2147508431" r:id="rId7"/>
    <p:sldLayoutId id="2147508432" r:id="rId8"/>
    <p:sldLayoutId id="2147508433" r:id="rId9"/>
    <p:sldLayoutId id="2147508434" r:id="rId10"/>
    <p:sldLayoutId id="214750843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39BF3670-C0E3-5B4B-B008-8AFA3DA67E62}"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93609198"/>
      </p:ext>
    </p:extLst>
  </p:cSld>
  <p:clrMap bg1="dk2" tx1="lt1" bg2="dk1" tx2="lt2" accent1="accent1" accent2="accent2" accent3="accent3" accent4="accent4" accent5="accent5" accent6="accent6" hlink="hlink" folHlink="folHlink"/>
  <p:sldLayoutIdLst>
    <p:sldLayoutId id="2147508437" r:id="rId1"/>
    <p:sldLayoutId id="2147508438" r:id="rId2"/>
    <p:sldLayoutId id="2147508439" r:id="rId3"/>
    <p:sldLayoutId id="2147508440" r:id="rId4"/>
    <p:sldLayoutId id="2147508441" r:id="rId5"/>
    <p:sldLayoutId id="2147508442" r:id="rId6"/>
    <p:sldLayoutId id="2147508443" r:id="rId7"/>
    <p:sldLayoutId id="2147508444" r:id="rId8"/>
    <p:sldLayoutId id="2147508445" r:id="rId9"/>
    <p:sldLayoutId id="2147508446" r:id="rId10"/>
    <p:sldLayoutId id="2147508447" r:id="rId11"/>
    <p:sldLayoutId id="214750844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505289" r:id="rId1"/>
    <p:sldLayoutId id="2147505290" r:id="rId2"/>
    <p:sldLayoutId id="2147505291" r:id="rId3"/>
    <p:sldLayoutId id="2147505292" r:id="rId4"/>
    <p:sldLayoutId id="2147505293" r:id="rId5"/>
    <p:sldLayoutId id="2147505294" r:id="rId6"/>
    <p:sldLayoutId id="2147505295" r:id="rId7"/>
    <p:sldLayoutId id="2147505296" r:id="rId8"/>
    <p:sldLayoutId id="2147505297" r:id="rId9"/>
    <p:sldLayoutId id="2147505298" r:id="rId10"/>
    <p:sldLayoutId id="214750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146"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lIns="82058" tIns="41029" rIns="82058" bIns="41029" anchor="ctr"/>
          <a:lstStyle/>
          <a:p>
            <a:pPr algn="ctr"/>
            <a:endParaRPr lang="en-US" sz="3600" b="1">
              <a:solidFill>
                <a:srgbClr val="000000"/>
              </a:solidFill>
              <a:latin typeface="Comic Sans MS" pitchFamily="66" charset="0"/>
              <a:ea typeface="MS PGothic" pitchFamily="34" charset="-128"/>
              <a:cs typeface="Arial"/>
            </a:endParaRPr>
          </a:p>
        </p:txBody>
      </p:sp>
      <p:sp>
        <p:nvSpPr>
          <p:cNvPr id="518147" name="Rectangle 4"/>
          <p:cNvSpPr>
            <a:spLocks noChangeArrowheads="1"/>
          </p:cNvSpPr>
          <p:nvPr/>
        </p:nvSpPr>
        <p:spPr bwMode="auto">
          <a:xfrm>
            <a:off x="7967663" y="6537325"/>
            <a:ext cx="5381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976" tIns="40986" rIns="81976" bIns="40986" anchor="ctr">
            <a:spAutoFit/>
          </a:bodyPr>
          <a:lstStyle/>
          <a:p>
            <a:pPr algn="ctr"/>
            <a:r>
              <a:rPr lang="en-US" altLang="zh-CN" sz="900" b="1">
                <a:solidFill>
                  <a:srgbClr val="FFFFFF"/>
                </a:solidFill>
                <a:latin typeface="Comic Sans MS" pitchFamily="66" charset="0"/>
                <a:ea typeface="SimSun" pitchFamily="2" charset="-122"/>
                <a:cs typeface="Arial"/>
              </a:rPr>
              <a:t>8.0.08.</a:t>
            </a:r>
          </a:p>
        </p:txBody>
      </p:sp>
      <p:sp>
        <p:nvSpPr>
          <p:cNvPr id="1564677" name="Rectangle 5"/>
          <p:cNvSpPr>
            <a:spLocks noChangeArrowheads="1"/>
          </p:cNvSpPr>
          <p:nvPr/>
        </p:nvSpPr>
        <p:spPr bwMode="auto">
          <a:xfrm>
            <a:off x="461963" y="106363"/>
            <a:ext cx="4060825" cy="1076325"/>
          </a:xfrm>
          <a:prstGeom prst="rect">
            <a:avLst/>
          </a:prstGeom>
          <a:noFill/>
          <a:ln w="12700">
            <a:noFill/>
            <a:miter lim="800000"/>
            <a:headEnd/>
            <a:tailEnd/>
          </a:ln>
          <a:effectLst>
            <a:outerShdw blurRad="63500" dist="38099" dir="2700000" algn="ctr" rotWithShape="0">
              <a:srgbClr val="000066">
                <a:alpha val="74997"/>
              </a:srgbClr>
            </a:outerShdw>
          </a:effectLst>
        </p:spPr>
        <p:txBody>
          <a:bodyPr lIns="91081" tIns="45541" rIns="91081" bIns="45541">
            <a:spAutoFit/>
          </a:bodyPr>
          <a:lstStyle/>
          <a:p>
            <a:pPr defTabSz="901700"/>
            <a:r>
              <a:rPr lang="zh-CN" altLang="en-US" sz="3200" b="1">
                <a:solidFill>
                  <a:srgbClr val="FFFF00"/>
                </a:solidFill>
                <a:latin typeface="Comic Sans MS" pitchFamily="66" charset="0"/>
                <a:ea typeface="SimSun" pitchFamily="2" charset="-122"/>
                <a:cs typeface="Arial"/>
              </a:rPr>
              <a:t>书卷编排</a:t>
            </a:r>
          </a:p>
          <a:p>
            <a:pPr defTabSz="901700"/>
            <a:r>
              <a:rPr lang="zh-CN" altLang="en-US" sz="3200" b="1">
                <a:solidFill>
                  <a:srgbClr val="FFFF00"/>
                </a:solidFill>
                <a:latin typeface="Comic Sans MS" pitchFamily="66" charset="0"/>
                <a:ea typeface="SimSun" pitchFamily="2" charset="-122"/>
                <a:cs typeface="Arial"/>
              </a:rPr>
              <a:t>结合新约</a:t>
            </a:r>
          </a:p>
        </p:txBody>
      </p:sp>
      <p:sp>
        <p:nvSpPr>
          <p:cNvPr id="518149" name="Text Box 6"/>
          <p:cNvSpPr txBox="1">
            <a:spLocks noChangeArrowheads="1"/>
          </p:cNvSpPr>
          <p:nvPr userDrawn="1"/>
        </p:nvSpPr>
        <p:spPr bwMode="auto">
          <a:xfrm>
            <a:off x="515938" y="6542088"/>
            <a:ext cx="90487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900" b="1">
                <a:solidFill>
                  <a:srgbClr val="FFFFFF"/>
                </a:solidFill>
                <a:latin typeface="Arial" pitchFamily="34" charset="0"/>
                <a:ea typeface="SimSun" pitchFamily="2" charset="-122"/>
                <a:cs typeface="Arial"/>
              </a:rPr>
              <a:t>©2006 TBBMI</a:t>
            </a:r>
          </a:p>
        </p:txBody>
      </p:sp>
    </p:spTree>
    <p:extLst>
      <p:ext uri="{BB962C8B-B14F-4D97-AF65-F5344CB8AC3E}">
        <p14:creationId xmlns:p14="http://schemas.microsoft.com/office/powerpoint/2010/main" val="1769047843"/>
      </p:ext>
    </p:extLst>
  </p:cSld>
  <p:clrMap bg1="lt1" tx1="dk1" bg2="lt2" tx2="dk2" accent1="accent1" accent2="accent2" accent3="accent3" accent4="accent4" accent5="accent5" accent6="accent6" hlink="hlink" folHlink="folHlink"/>
  <p:sldLayoutIdLst>
    <p:sldLayoutId id="2147508450" r:id="rId1"/>
  </p:sldLayoutIdLst>
  <p:transition xmlns:p14="http://schemas.microsoft.com/office/powerpoint/2010/main">
    <p:wheel spokes="0"/>
  </p:transition>
  <p:timing>
    <p:tnLst>
      <p:par>
        <p:cTn xmlns:p14="http://schemas.microsoft.com/office/powerpoint/2010/main" id="1" dur="indefinite" restart="never" nodeType="tmRoot"/>
      </p:par>
    </p:tnLst>
  </p:timing>
  <p:txStyles>
    <p:titleStyle>
      <a:lvl1pPr algn="ctr" defTabSz="901700" rtl="0" eaLnBrk="0" fontAlgn="base" hangingPunct="0">
        <a:spcBef>
          <a:spcPct val="0"/>
        </a:spcBef>
        <a:spcAft>
          <a:spcPct val="0"/>
        </a:spcAft>
        <a:defRPr sz="4300">
          <a:solidFill>
            <a:schemeClr val="tx2"/>
          </a:solidFill>
          <a:latin typeface="+mj-lt"/>
          <a:ea typeface="MS PGothic" pitchFamily="34" charset="-128"/>
          <a:cs typeface="+mj-cs"/>
        </a:defRPr>
      </a:lvl1pPr>
      <a:lvl2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2pPr>
      <a:lvl3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3pPr>
      <a:lvl4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4pPr>
      <a:lvl5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5pPr>
      <a:lvl6pPr marL="410291" algn="ctr" defTabSz="903211" rtl="0" fontAlgn="base">
        <a:spcBef>
          <a:spcPct val="0"/>
        </a:spcBef>
        <a:spcAft>
          <a:spcPct val="0"/>
        </a:spcAft>
        <a:defRPr sz="4300">
          <a:solidFill>
            <a:schemeClr val="tx2"/>
          </a:solidFill>
          <a:latin typeface="Times" charset="0"/>
          <a:ea typeface="Arial" charset="0"/>
          <a:cs typeface="Arial" charset="0"/>
        </a:defRPr>
      </a:lvl6pPr>
      <a:lvl7pPr marL="820583" algn="ctr" defTabSz="903211" rtl="0" fontAlgn="base">
        <a:spcBef>
          <a:spcPct val="0"/>
        </a:spcBef>
        <a:spcAft>
          <a:spcPct val="0"/>
        </a:spcAft>
        <a:defRPr sz="4300">
          <a:solidFill>
            <a:schemeClr val="tx2"/>
          </a:solidFill>
          <a:latin typeface="Times" charset="0"/>
          <a:ea typeface="Arial" charset="0"/>
          <a:cs typeface="Arial" charset="0"/>
        </a:defRPr>
      </a:lvl7pPr>
      <a:lvl8pPr marL="1230874" algn="ctr" defTabSz="903211" rtl="0" fontAlgn="base">
        <a:spcBef>
          <a:spcPct val="0"/>
        </a:spcBef>
        <a:spcAft>
          <a:spcPct val="0"/>
        </a:spcAft>
        <a:defRPr sz="4300">
          <a:solidFill>
            <a:schemeClr val="tx2"/>
          </a:solidFill>
          <a:latin typeface="Times" charset="0"/>
          <a:ea typeface="Arial" charset="0"/>
          <a:cs typeface="Arial" charset="0"/>
        </a:defRPr>
      </a:lvl8pPr>
      <a:lvl9pPr marL="1641165" algn="ctr" defTabSz="903211" rtl="0" fontAlgn="base">
        <a:spcBef>
          <a:spcPct val="0"/>
        </a:spcBef>
        <a:spcAft>
          <a:spcPct val="0"/>
        </a:spcAft>
        <a:defRPr sz="4300">
          <a:solidFill>
            <a:schemeClr val="tx2"/>
          </a:solidFill>
          <a:latin typeface="Times" charset="0"/>
          <a:ea typeface="Arial" charset="0"/>
          <a:cs typeface="Arial" charset="0"/>
        </a:defRPr>
      </a:lvl9pPr>
    </p:titleStyle>
    <p:bodyStyle>
      <a:lvl1pPr marL="338138" indent="-338138" algn="l" defTabSz="901700"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mn-cs"/>
        </a:defRPr>
      </a:lvl1pPr>
      <a:lvl2pPr marL="733425" indent="-282575" algn="l" defTabSz="901700" rtl="0" eaLnBrk="0" fontAlgn="base" hangingPunct="0">
        <a:spcBef>
          <a:spcPct val="20000"/>
        </a:spcBef>
        <a:spcAft>
          <a:spcPct val="0"/>
        </a:spcAft>
        <a:buClr>
          <a:schemeClr val="tx2"/>
        </a:buClr>
        <a:buSzPct val="100000"/>
        <a:buChar char="–"/>
        <a:defRPr sz="2800">
          <a:solidFill>
            <a:schemeClr val="tx1"/>
          </a:solidFill>
          <a:latin typeface="+mn-lt"/>
          <a:ea typeface="+mn-ea"/>
          <a:cs typeface="+mn-cs"/>
        </a:defRPr>
      </a:lvl2pPr>
      <a:lvl3pPr marL="1127125" indent="-223838" algn="l" defTabSz="901700" rtl="0" eaLnBrk="0" fontAlgn="base" hangingPunct="0">
        <a:spcBef>
          <a:spcPct val="20000"/>
        </a:spcBef>
        <a:spcAft>
          <a:spcPct val="0"/>
        </a:spcAft>
        <a:buClr>
          <a:schemeClr val="tx2"/>
        </a:buClr>
        <a:buSzPct val="100000"/>
        <a:buChar char="•"/>
        <a:defRPr sz="2300">
          <a:solidFill>
            <a:schemeClr val="tx1"/>
          </a:solidFill>
          <a:latin typeface="+mn-lt"/>
          <a:ea typeface="+mn-ea"/>
          <a:cs typeface="+mn-cs"/>
        </a:defRPr>
      </a:lvl3pPr>
      <a:lvl4pPr marL="1579563" indent="-225425" algn="l" defTabSz="901700" rtl="0" eaLnBrk="0" fontAlgn="base" hangingPunct="0">
        <a:spcBef>
          <a:spcPct val="20000"/>
        </a:spcBef>
        <a:spcAft>
          <a:spcPct val="0"/>
        </a:spcAft>
        <a:buClr>
          <a:schemeClr val="tx2"/>
        </a:buClr>
        <a:buSzPct val="100000"/>
        <a:buChar char="–"/>
        <a:defRPr sz="2000">
          <a:solidFill>
            <a:schemeClr val="tx1"/>
          </a:solidFill>
          <a:latin typeface="+mn-lt"/>
          <a:ea typeface="+mn-ea"/>
          <a:cs typeface="+mn-cs"/>
        </a:defRPr>
      </a:lvl4pPr>
      <a:lvl5pPr marL="2030413" indent="-225425" algn="l" defTabSz="901700" rtl="0" eaLnBrk="0" fontAlgn="base" hangingPunct="0">
        <a:spcBef>
          <a:spcPct val="20000"/>
        </a:spcBef>
        <a:spcAft>
          <a:spcPct val="0"/>
        </a:spcAft>
        <a:buClr>
          <a:schemeClr val="tx2"/>
        </a:buClr>
        <a:buSzPct val="100000"/>
        <a:buChar char="•"/>
        <a:defRPr sz="2000">
          <a:solidFill>
            <a:schemeClr val="tx1"/>
          </a:solidFill>
          <a:latin typeface="+mn-lt"/>
          <a:ea typeface="+mn-ea"/>
          <a:cs typeface="+mn-cs"/>
        </a:defRPr>
      </a:lvl5pPr>
      <a:lvl6pPr marL="2441803"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6pPr>
      <a:lvl7pPr marL="2852094"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7pPr>
      <a:lvl8pPr marL="3262386"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8pPr>
      <a:lvl9pPr marL="3672677"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5EB0D919-EDB4-8743-A5D1-15D46F001DFF}" type="datetimeFigureOut">
              <a:rPr lang="en-US">
                <a:latin typeface="Calibri" charset="0"/>
              </a:rPr>
              <a:pPr eaLnBrk="1" hangingPunct="1">
                <a:defRPr/>
              </a:pPr>
              <a:t>14/11/17</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5288216F-FFFC-3747-8B74-5640D5C1CD8D}"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941861946"/>
      </p:ext>
    </p:extLst>
  </p:cSld>
  <p:clrMap bg1="lt1" tx1="dk1" bg2="lt2" tx2="dk2" accent1="accent1" accent2="accent2" accent3="accent3" accent4="accent4" accent5="accent5" accent6="accent6" hlink="hlink" folHlink="folHlink"/>
  <p:sldLayoutIdLst>
    <p:sldLayoutId id="2147508452" r:id="rId1"/>
    <p:sldLayoutId id="2147508453" r:id="rId2"/>
    <p:sldLayoutId id="2147508454" r:id="rId3"/>
    <p:sldLayoutId id="2147508455" r:id="rId4"/>
    <p:sldLayoutId id="2147508456" r:id="rId5"/>
    <p:sldLayoutId id="2147508457" r:id="rId6"/>
    <p:sldLayoutId id="2147508458" r:id="rId7"/>
    <p:sldLayoutId id="2147508459" r:id="rId8"/>
    <p:sldLayoutId id="2147508460" r:id="rId9"/>
    <p:sldLayoutId id="2147508461" r:id="rId10"/>
    <p:sldLayoutId id="21475084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Tree>
  </p:cSld>
  <p:clrMap bg1="dk2" tx1="lt1" bg2="dk1" tx2="lt2" accent1="accent1" accent2="accent2" accent3="accent3" accent4="accent4" accent5="accent5" accent6="accent6" hlink="hlink" folHlink="folHlink"/>
  <p:sldLayoutIdLst>
    <p:sldLayoutId id="2147505040" r:id="rId1"/>
    <p:sldLayoutId id="2147505041" r:id="rId2"/>
    <p:sldLayoutId id="2147505042" r:id="rId3"/>
    <p:sldLayoutId id="2147505043" r:id="rId4"/>
    <p:sldLayoutId id="2147505044" r:id="rId5"/>
    <p:sldLayoutId id="2147505045" r:id="rId6"/>
    <p:sldLayoutId id="2147505046" r:id="rId7"/>
    <p:sldLayoutId id="2147505047" r:id="rId8"/>
    <p:sldLayoutId id="2147505048" r:id="rId9"/>
    <p:sldLayoutId id="2147505049" r:id="rId10"/>
    <p:sldLayoutId id="2147505050"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3110348662"/>
      </p:ext>
    </p:extLst>
  </p:cSld>
  <p:clrMap bg1="lt1" tx1="dk1" bg2="lt2" tx2="dk2" accent1="accent1" accent2="accent2" accent3="accent3" accent4="accent4" accent5="accent5" accent6="accent6" hlink="hlink" folHlink="folHlink"/>
  <p:sldLayoutIdLst>
    <p:sldLayoutId id="2147505476" r:id="rId1"/>
    <p:sldLayoutId id="2147505477" r:id="rId2"/>
    <p:sldLayoutId id="2147505478" r:id="rId3"/>
    <p:sldLayoutId id="2147505479" r:id="rId4"/>
    <p:sldLayoutId id="2147505480" r:id="rId5"/>
    <p:sldLayoutId id="2147505481" r:id="rId6"/>
    <p:sldLayoutId id="2147505482" r:id="rId7"/>
    <p:sldLayoutId id="2147505483" r:id="rId8"/>
    <p:sldLayoutId id="2147505484" r:id="rId9"/>
    <p:sldLayoutId id="2147505485" r:id="rId10"/>
    <p:sldLayoutId id="21475054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265340290"/>
      </p:ext>
    </p:extLst>
  </p:cSld>
  <p:clrMap bg1="lt1" tx1="dk1" bg2="lt2" tx2="dk2" accent1="accent1" accent2="accent2" accent3="accent3" accent4="accent4" accent5="accent5" accent6="accent6" hlink="hlink" folHlink="folHlink"/>
  <p:sldLayoutIdLst>
    <p:sldLayoutId id="2147505967" r:id="rId1"/>
    <p:sldLayoutId id="2147505968" r:id="rId2"/>
    <p:sldLayoutId id="2147505969" r:id="rId3"/>
    <p:sldLayoutId id="2147505970" r:id="rId4"/>
    <p:sldLayoutId id="2147505971" r:id="rId5"/>
    <p:sldLayoutId id="2147505972" r:id="rId6"/>
    <p:sldLayoutId id="2147505973" r:id="rId7"/>
    <p:sldLayoutId id="2147505974" r:id="rId8"/>
    <p:sldLayoutId id="2147505975" r:id="rId9"/>
    <p:sldLayoutId id="2147505976" r:id="rId10"/>
    <p:sldLayoutId id="2147505977" r:id="rId11"/>
    <p:sldLayoutId id="2147505978" r:id="rId12"/>
    <p:sldLayoutId id="2147505979" r:id="rId13"/>
    <p:sldLayoutId id="2147505980" r:id="rId14"/>
    <p:sldLayoutId id="2147505981"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214524190"/>
      </p:ext>
    </p:extLst>
  </p:cSld>
  <p:clrMap bg1="lt1" tx1="dk1" bg2="lt2" tx2="dk2" accent1="accent1" accent2="accent2" accent3="accent3" accent4="accent4" accent5="accent5" accent6="accent6" hlink="hlink" folHlink="folHlink"/>
  <p:sldLayoutIdLst>
    <p:sldLayoutId id="2147505983" r:id="rId1"/>
    <p:sldLayoutId id="2147505984" r:id="rId2"/>
    <p:sldLayoutId id="2147505985" r:id="rId3"/>
    <p:sldLayoutId id="2147505986" r:id="rId4"/>
    <p:sldLayoutId id="2147505987" r:id="rId5"/>
    <p:sldLayoutId id="2147505988" r:id="rId6"/>
    <p:sldLayoutId id="2147505989" r:id="rId7"/>
    <p:sldLayoutId id="2147505990" r:id="rId8"/>
    <p:sldLayoutId id="2147505991" r:id="rId9"/>
    <p:sldLayoutId id="2147505992" r:id="rId10"/>
    <p:sldLayoutId id="2147505993" r:id="rId11"/>
    <p:sldLayoutId id="2147505994" r:id="rId12"/>
    <p:sldLayoutId id="2147505995" r:id="rId13"/>
    <p:sldLayoutId id="2147505996" r:id="rId14"/>
    <p:sldLayoutId id="214750599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065222615"/>
      </p:ext>
    </p:extLst>
  </p:cSld>
  <p:clrMap bg1="lt1" tx1="dk1" bg2="lt2" tx2="dk2" accent1="accent1" accent2="accent2" accent3="accent3" accent4="accent4" accent5="accent5" accent6="accent6" hlink="hlink" folHlink="folHlink"/>
  <p:sldLayoutIdLst>
    <p:sldLayoutId id="2147505999" r:id="rId1"/>
    <p:sldLayoutId id="2147506000" r:id="rId2"/>
    <p:sldLayoutId id="2147506001" r:id="rId3"/>
    <p:sldLayoutId id="2147506002" r:id="rId4"/>
    <p:sldLayoutId id="2147506003" r:id="rId5"/>
    <p:sldLayoutId id="2147506004" r:id="rId6"/>
    <p:sldLayoutId id="2147506005" r:id="rId7"/>
    <p:sldLayoutId id="2147506006" r:id="rId8"/>
    <p:sldLayoutId id="2147506007" r:id="rId9"/>
    <p:sldLayoutId id="2147506008" r:id="rId10"/>
    <p:sldLayoutId id="2147506009" r:id="rId11"/>
    <p:sldLayoutId id="2147506010" r:id="rId12"/>
    <p:sldLayoutId id="2147506011" r:id="rId13"/>
    <p:sldLayoutId id="2147506012" r:id="rId14"/>
    <p:sldLayoutId id="214750601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395044894"/>
      </p:ext>
    </p:extLst>
  </p:cSld>
  <p:clrMap bg1="lt1" tx1="dk1" bg2="lt2" tx2="dk2" accent1="accent1" accent2="accent2" accent3="accent3" accent4="accent4" accent5="accent5" accent6="accent6" hlink="hlink" folHlink="folHlink"/>
  <p:sldLayoutIdLst>
    <p:sldLayoutId id="2147506015" r:id="rId1"/>
    <p:sldLayoutId id="2147506016" r:id="rId2"/>
    <p:sldLayoutId id="2147506017" r:id="rId3"/>
    <p:sldLayoutId id="2147506018" r:id="rId4"/>
    <p:sldLayoutId id="2147506019" r:id="rId5"/>
    <p:sldLayoutId id="2147506020" r:id="rId6"/>
    <p:sldLayoutId id="2147506021" r:id="rId7"/>
    <p:sldLayoutId id="2147506022" r:id="rId8"/>
    <p:sldLayoutId id="2147506023" r:id="rId9"/>
    <p:sldLayoutId id="2147506024" r:id="rId10"/>
    <p:sldLayoutId id="2147506025" r:id="rId11"/>
    <p:sldLayoutId id="2147506026" r:id="rId12"/>
    <p:sldLayoutId id="2147506027" r:id="rId13"/>
    <p:sldLayoutId id="2147506028" r:id="rId14"/>
    <p:sldLayoutId id="214750602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png"/><Relationship Id="rId1" Type="http://schemas.openxmlformats.org/officeDocument/2006/relationships/themeOverride" Target="../theme/themeOverride1.xml"/><Relationship Id="rId2"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8.jpeg"/><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2.png"/><Relationship Id="rId1" Type="http://schemas.openxmlformats.org/officeDocument/2006/relationships/themeOverride" Target="../theme/themeOverride3.xml"/><Relationship Id="rId2"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62.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3.jpeg"/><Relationship Id="rId1" Type="http://schemas.openxmlformats.org/officeDocument/2006/relationships/themeOverride" Target="../theme/themeOverride5.xml"/><Relationship Id="rId2" Type="http://schemas.openxmlformats.org/officeDocument/2006/relationships/slideLayout" Target="../slideLayouts/slideLayout1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4.png"/><Relationship Id="rId1" Type="http://schemas.openxmlformats.org/officeDocument/2006/relationships/themeOverride" Target="../theme/themeOverride6.xml"/><Relationship Id="rId2" Type="http://schemas.openxmlformats.org/officeDocument/2006/relationships/slideLayout" Target="../slideLayouts/slideLayout17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themeOverride" Target="../theme/themeOverride7.xml"/><Relationship Id="rId2" Type="http://schemas.openxmlformats.org/officeDocument/2006/relationships/slideLayout" Target="../slideLayouts/slideLayout17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7.png"/><Relationship Id="rId1" Type="http://schemas.openxmlformats.org/officeDocument/2006/relationships/themeOverride" Target="../theme/themeOverride8.xml"/><Relationship Id="rId2" Type="http://schemas.openxmlformats.org/officeDocument/2006/relationships/slideLayout" Target="../slideLayouts/slideLayout1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9.png"/><Relationship Id="rId1" Type="http://schemas.openxmlformats.org/officeDocument/2006/relationships/themeOverride" Target="../theme/themeOverride9.xml"/><Relationship Id="rId2" Type="http://schemas.openxmlformats.org/officeDocument/2006/relationships/slideLayout" Target="../slideLayouts/slideLayout1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30.xml"/><Relationship Id="rId3"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21.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2.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3.xml"/><Relationship Id="rId3"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image" Target="../media/image47.jpeg"/><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227.xml"/><Relationship Id="rId2" Type="http://schemas.openxmlformats.org/officeDocument/2006/relationships/image" Target="../media/image49.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157.xml"/><Relationship Id="rId3"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image" Target="../media/image57.jpeg"/><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2.xml"/><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4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35.xml"/><Relationship Id="rId2" Type="http://schemas.openxmlformats.org/officeDocument/2006/relationships/notesSlide" Target="../notesSlides/notesSlide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9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smtClean="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b="1" dirty="0" smtClean="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i="1" dirty="0">
                <a:solidFill>
                  <a:srgbClr val="FFFFFF"/>
                </a:solidFill>
                <a:effectLst>
                  <a:glow rad="127000">
                    <a:srgbClr val="000000"/>
                  </a:glow>
                </a:effectLst>
              </a:rPr>
              <a:t>救恩论：上帝的救赎计划</a:t>
            </a:r>
            <a:endParaRPr lang="en-US" sz="3200" i="1" dirty="0">
              <a:solidFill>
                <a:srgbClr val="FFFFFF"/>
              </a:solidFill>
              <a:effectLst>
                <a:glow rad="127000">
                  <a:srgbClr val="000000"/>
                </a:glow>
              </a:effectLst>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defRPr/>
            </a:pPr>
            <a:r>
              <a:rPr lang="en-US" sz="4800" b="1" dirty="0">
                <a:solidFill>
                  <a:srgbClr val="E5E5FF"/>
                </a:solidFill>
                <a:effectLst>
                  <a:outerShdw blurRad="38100" dist="38100" dir="2700000" algn="tl">
                    <a:srgbClr val="000000"/>
                  </a:outerShdw>
                </a:effectLst>
                <a:latin typeface="Arial" charset="0"/>
                <a:cs typeface="Arial" charset="0"/>
              </a:rPr>
              <a:t>耶稣</a:t>
            </a:r>
          </a:p>
        </p:txBody>
      </p:sp>
      <p:sp>
        <p:nvSpPr>
          <p:cNvPr id="10"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8659080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7"/>
              </a:srgbClr>
            </a:outerShdw>
          </a:effectLst>
        </p:spPr>
        <p:txBody>
          <a:bodyPr/>
          <a:lstStyle/>
          <a:p>
            <a:r>
              <a:rPr lang="zh-CN" altLang="en-US" sz="4800" smtClean="0">
                <a:solidFill>
                  <a:schemeClr val="bg1"/>
                </a:solidFill>
              </a:rPr>
              <a:t>或耶稣成为一个穴居人</a:t>
            </a:r>
            <a:endParaRPr lang="en-US" sz="3600" smtClean="0"/>
          </a:p>
        </p:txBody>
      </p:sp>
      <p:pic>
        <p:nvPicPr>
          <p:cNvPr id="558083" name="Picture 5" descr="jesus_reconstruc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1484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7"/>
              </a:srgbClr>
            </a:outerShdw>
          </a:effectLst>
        </p:spPr>
        <p:txBody>
          <a:bodyPr/>
          <a:lstStyle/>
          <a:p>
            <a:r>
              <a:rPr lang="zh-CN" altLang="en-US" sz="6000" dirty="0" smtClean="0">
                <a:solidFill>
                  <a:schemeClr val="bg1"/>
                </a:solidFill>
                <a:ea typeface="SimSun" pitchFamily="2" charset="-122"/>
              </a:rPr>
              <a:t>启示录</a:t>
            </a:r>
            <a:endParaRPr lang="en-US" dirty="0" smtClean="0"/>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013075" cy="3024188"/>
          </a:xfrm>
          <a:effectLst>
            <a:outerShdw blurRad="63500" dist="35921" dir="2700000" algn="ctr" rotWithShape="0">
              <a:schemeClr val="tx2">
                <a:alpha val="74997"/>
              </a:schemeClr>
            </a:outerShdw>
          </a:effectLst>
        </p:spPr>
        <p:txBody>
          <a:bodyPr/>
          <a:lstStyle/>
          <a:p>
            <a:r>
              <a:rPr lang="zh-TW" altLang="en-US" sz="6000" b="1" i="1" smtClean="0">
                <a:solidFill>
                  <a:schemeClr val="bg1"/>
                </a:solidFill>
                <a:latin typeface="SimSun" pitchFamily="2" charset="-122"/>
                <a:ea typeface="SimSun" pitchFamily="2" charset="-122"/>
              </a:rPr>
              <a:t>基督的胜利</a:t>
            </a:r>
          </a:p>
        </p:txBody>
      </p:sp>
    </p:spTree>
    <p:extLst>
      <p:ext uri="{BB962C8B-B14F-4D97-AF65-F5344CB8AC3E}">
        <p14:creationId xmlns:p14="http://schemas.microsoft.com/office/powerpoint/2010/main" val="4131169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7"/>
              </a:srgbClr>
            </a:outerShdw>
          </a:effectLst>
        </p:spPr>
        <p:txBody>
          <a:bodyPr/>
          <a:lstStyle/>
          <a:p>
            <a:r>
              <a:rPr lang="zh-CN" altLang="en-US" sz="6000" smtClean="0">
                <a:solidFill>
                  <a:schemeClr val="bg1"/>
                </a:solidFill>
              </a:rPr>
              <a:t>谁是真正的国王？</a:t>
            </a:r>
            <a:endParaRPr lang="en-US" smtClean="0"/>
          </a:p>
        </p:txBody>
      </p:sp>
      <p:sp>
        <p:nvSpPr>
          <p:cNvPr id="3075" name="Rectangle 3"/>
          <p:cNvSpPr>
            <a:spLocks noGrp="1" noChangeArrowheads="1"/>
          </p:cNvSpPr>
          <p:nvPr>
            <p:ph type="subTitle" idx="1"/>
          </p:nvPr>
        </p:nvSpPr>
        <p:spPr>
          <a:xfrm>
            <a:off x="5646571" y="1571959"/>
            <a:ext cx="3013075" cy="2422525"/>
          </a:xfrm>
          <a:effectLst>
            <a:outerShdw blurRad="63500" dist="35921" dir="2700000" algn="ctr" rotWithShape="0">
              <a:schemeClr val="tx2">
                <a:alpha val="74997"/>
              </a:schemeClr>
            </a:outerShdw>
          </a:effectLst>
        </p:spPr>
        <p:txBody>
          <a:bodyPr/>
          <a:lstStyle/>
          <a:p>
            <a:r>
              <a:rPr lang="ja-JP" altLang="en-US" sz="6000" b="1" i="1" dirty="0" smtClean="0">
                <a:solidFill>
                  <a:schemeClr val="bg1"/>
                </a:solidFill>
              </a:rPr>
              <a:t>基督的胜利</a:t>
            </a:r>
            <a:endParaRPr lang="en-US" sz="6000" b="1" dirty="0" smtClean="0">
              <a:solidFill>
                <a:schemeClr val="bg1"/>
              </a:solidFill>
            </a:endParaRPr>
          </a:p>
        </p:txBody>
      </p:sp>
    </p:spTree>
    <p:extLst>
      <p:ext uri="{BB962C8B-B14F-4D97-AF65-F5344CB8AC3E}">
        <p14:creationId xmlns:p14="http://schemas.microsoft.com/office/powerpoint/2010/main" val="3394096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anim calcmode="lin" valueType="num">
                                      <p:cBhvr>
                                        <p:cTn id="8"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39" y="0"/>
            <a:ext cx="9231251" cy="5013176"/>
          </a:xfrm>
          <a:prstGeom prst="rect">
            <a:avLst/>
          </a:prstGeom>
        </p:spPr>
      </p:pic>
      <p:sp>
        <p:nvSpPr>
          <p:cNvPr id="2" name="Title 1"/>
          <p:cNvSpPr>
            <a:spLocks noGrp="1"/>
          </p:cNvSpPr>
          <p:nvPr>
            <p:ph type="title"/>
          </p:nvPr>
        </p:nvSpPr>
        <p:spPr>
          <a:xfrm>
            <a:off x="4427984" y="0"/>
            <a:ext cx="4716016" cy="836712"/>
          </a:xfrm>
          <a:solidFill>
            <a:srgbClr val="000000"/>
          </a:solidFill>
        </p:spPr>
        <p:txBody>
          <a:bodyPr/>
          <a:lstStyle/>
          <a:p>
            <a:r>
              <a:rPr lang="zh-CN" altLang="en-US" sz="4000" b="1" dirty="0" smtClean="0"/>
              <a:t>这是什么标题？</a:t>
            </a:r>
            <a:endParaRPr lang="en-US" sz="4000" b="1" dirty="0"/>
          </a:p>
        </p:txBody>
      </p:sp>
      <p:sp>
        <p:nvSpPr>
          <p:cNvPr id="3" name="Title 1"/>
          <p:cNvSpPr txBox="1">
            <a:spLocks/>
          </p:cNvSpPr>
          <p:nvPr/>
        </p:nvSpPr>
        <p:spPr bwMode="auto">
          <a:xfrm>
            <a:off x="755576" y="1556792"/>
            <a:ext cx="777240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SG" altLang="en-US" sz="8800" b="1" dirty="0">
                <a:solidFill>
                  <a:schemeClr val="tx1"/>
                </a:solidFill>
                <a:effectLst>
                  <a:glow rad="228600">
                    <a:schemeClr val="accent5">
                      <a:satMod val="175000"/>
                      <a:alpha val="40000"/>
                    </a:schemeClr>
                  </a:glow>
                </a:effectLst>
              </a:rPr>
              <a:t>启示</a:t>
            </a:r>
            <a:r>
              <a:rPr lang="zh-SG" altLang="en-US" sz="8800" b="1" dirty="0" smtClean="0">
                <a:solidFill>
                  <a:schemeClr val="tx1"/>
                </a:solidFill>
                <a:effectLst>
                  <a:glow rad="228600">
                    <a:schemeClr val="accent5">
                      <a:satMod val="175000"/>
                      <a:alpha val="40000"/>
                    </a:schemeClr>
                  </a:glow>
                </a:effectLst>
              </a:rPr>
              <a:t>录</a:t>
            </a:r>
            <a:r>
              <a:rPr lang="en-US" altLang="zh-SG" sz="8800" b="1" dirty="0">
                <a:solidFill>
                  <a:schemeClr val="tx1"/>
                </a:solidFill>
                <a:effectLst>
                  <a:glow rad="228600">
                    <a:schemeClr val="accent5">
                      <a:satMod val="175000"/>
                      <a:alpha val="40000"/>
                    </a:schemeClr>
                  </a:glow>
                </a:effectLst>
              </a:rPr>
              <a:t>s</a:t>
            </a:r>
            <a:r>
              <a:rPr lang="en-US" sz="8800" b="1" dirty="0" smtClean="0">
                <a:solidFill>
                  <a:schemeClr val="tx1"/>
                </a:solidFill>
                <a:effectLst>
                  <a:glow rad="228600">
                    <a:schemeClr val="accent5">
                      <a:satMod val="175000"/>
                      <a:alpha val="40000"/>
                    </a:schemeClr>
                  </a:glow>
                </a:effectLst>
              </a:rPr>
              <a:t>?</a:t>
            </a:r>
            <a:endParaRPr lang="en-US" sz="8800" b="1" dirty="0">
              <a:solidFill>
                <a:schemeClr val="tx1"/>
              </a:solidFill>
              <a:effectLst>
                <a:glow rad="228600">
                  <a:schemeClr val="accent5">
                    <a:satMod val="175000"/>
                    <a:alpha val="40000"/>
                  </a:schemeClr>
                </a:glow>
              </a:effectLst>
            </a:endParaRPr>
          </a:p>
        </p:txBody>
      </p:sp>
      <p:sp>
        <p:nvSpPr>
          <p:cNvPr id="4" name="Title 1"/>
          <p:cNvSpPr txBox="1">
            <a:spLocks/>
          </p:cNvSpPr>
          <p:nvPr/>
        </p:nvSpPr>
        <p:spPr bwMode="auto">
          <a:xfrm>
            <a:off x="755576" y="4688632"/>
            <a:ext cx="7772400" cy="216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SG" altLang="en-US" sz="9600" b="1" dirty="0" smtClean="0">
                <a:effectLst>
                  <a:glow rad="228600">
                    <a:schemeClr val="accent4">
                      <a:satMod val="175000"/>
                      <a:alpha val="91000"/>
                    </a:schemeClr>
                  </a:glow>
                </a:effectLst>
              </a:rPr>
              <a:t>启</a:t>
            </a:r>
            <a:r>
              <a:rPr lang="zh-SG" altLang="en-US" sz="9600" b="1" dirty="0">
                <a:effectLst>
                  <a:glow rad="228600">
                    <a:schemeClr val="accent4">
                      <a:satMod val="175000"/>
                      <a:alpha val="91000"/>
                    </a:schemeClr>
                  </a:glow>
                </a:effectLst>
              </a:rPr>
              <a:t>示录</a:t>
            </a:r>
            <a:endParaRPr lang="en-US" sz="4000" b="1" dirty="0">
              <a:effectLst>
                <a:glow rad="228600">
                  <a:schemeClr val="accent4">
                    <a:satMod val="175000"/>
                    <a:alpha val="91000"/>
                  </a:schemeClr>
                </a:glow>
              </a:effectLst>
            </a:endParaRPr>
          </a:p>
        </p:txBody>
      </p:sp>
      <p:sp>
        <p:nvSpPr>
          <p:cNvPr id="8" name="Freeform 7"/>
          <p:cNvSpPr/>
          <p:nvPr/>
        </p:nvSpPr>
        <p:spPr>
          <a:xfrm>
            <a:off x="5652120" y="2190635"/>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Freeform 8"/>
          <p:cNvSpPr/>
          <p:nvPr/>
        </p:nvSpPr>
        <p:spPr>
          <a:xfrm rot="15525700">
            <a:off x="5689661" y="2199594"/>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201684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pPr algn="ctr"/>
            <a:r>
              <a:rPr lang="zh-TW" altLang="en-US" b="1" dirty="0">
                <a:solidFill>
                  <a:srgbClr val="000000"/>
                </a:solidFill>
                <a:latin typeface="Arial" charset="0"/>
                <a:ea typeface="ＭＳ Ｐゴシック" charset="0"/>
              </a:rPr>
              <a:t>小亚细亚 </a:t>
            </a:r>
            <a:r>
              <a:rPr lang="zh-CN" altLang="en-US" b="1" dirty="0" smtClean="0">
                <a:solidFill>
                  <a:srgbClr val="000000"/>
                </a:solidFill>
                <a:latin typeface="Arial" charset="0"/>
                <a:ea typeface="ＭＳ Ｐゴシック" charset="0"/>
              </a:rPr>
              <a:t>公元</a:t>
            </a:r>
            <a:r>
              <a:rPr lang="en-US" altLang="zh-CN" b="1" dirty="0" smtClean="0">
                <a:solidFill>
                  <a:srgbClr val="000000"/>
                </a:solidFill>
                <a:latin typeface="Arial" charset="0"/>
                <a:ea typeface="ＭＳ Ｐゴシック" charset="0"/>
              </a:rPr>
              <a:t>95</a:t>
            </a:r>
            <a:r>
              <a:rPr lang="zh-CN" altLang="en-US" b="1" dirty="0" smtClean="0">
                <a:solidFill>
                  <a:srgbClr val="000000"/>
                </a:solidFill>
                <a:latin typeface="Arial" charset="0"/>
                <a:ea typeface="ＭＳ Ｐゴシック" charset="0"/>
              </a:rPr>
              <a:t>年</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9720741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251520" y="4638044"/>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smtClean="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a:t>
              </a:r>
              <a:r>
                <a:rPr lang="zh-SG" altLang="en-US" b="1" dirty="0" smtClean="0">
                  <a:solidFill>
                    <a:srgbClr val="FFFFFF"/>
                  </a:solidFill>
                  <a:effectLst>
                    <a:outerShdw blurRad="38100" dist="38100" dir="2700000" algn="tl">
                      <a:srgbClr val="000000"/>
                    </a:outerShdw>
                  </a:effectLst>
                  <a:latin typeface="26" charset="0"/>
                </a:rPr>
                <a:t>的</a:t>
              </a:r>
              <a:r>
                <a:rPr lang="zh-CN" altLang="en-US" b="1" dirty="0" smtClean="0">
                  <a:solidFill>
                    <a:srgbClr val="FFFFFF"/>
                  </a:solidFill>
                  <a:effectLst>
                    <a:outerShdw blurRad="38100" dist="38100" dir="2700000" algn="tl">
                      <a:srgbClr val="000000"/>
                    </a:outerShdw>
                  </a:effectLst>
                  <a:latin typeface="26" charset="0"/>
                </a:rPr>
                <a:t>教会</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a:defRPr/>
              </a:pPr>
              <a:r>
                <a:rPr lang="zh-SG" altLang="en-US" sz="3200" b="1" dirty="0" smtClean="0">
                  <a:solidFill>
                    <a:srgbClr val="FFFFFF"/>
                  </a:solidFill>
                  <a:effectLst>
                    <a:outerShdw blurRad="38100" dist="38100" dir="2700000" algn="tl">
                      <a:srgbClr val="000000"/>
                    </a:outerShdw>
                  </a:effectLst>
                  <a:latin typeface="Arial" charset="0"/>
                </a:rPr>
                <a:t>教会</a:t>
              </a:r>
              <a:r>
                <a:rPr lang="zh-CN" altLang="en-US" sz="3200" b="1" dirty="0" smtClean="0">
                  <a:solidFill>
                    <a:srgbClr val="FFFFFF"/>
                  </a:solidFill>
                  <a:effectLst>
                    <a:outerShdw blurRad="38100" dist="38100" dir="2700000" algn="tl">
                      <a:srgbClr val="000000"/>
                    </a:outerShdw>
                  </a:effectLst>
                  <a:latin typeface="Arial" charset="0"/>
                </a:rPr>
                <a:t> </a:t>
              </a:r>
              <a:r>
                <a:rPr lang="zh-CN" altLang="en-US" sz="3200" b="1" u="sng" dirty="0" smtClean="0">
                  <a:solidFill>
                    <a:srgbClr val="FFFFFF"/>
                  </a:solidFill>
                  <a:effectLst>
                    <a:outerShdw blurRad="38100" dist="38100" dir="2700000" algn="tl">
                      <a:srgbClr val="000000"/>
                    </a:outerShdw>
                  </a:effectLst>
                  <a:latin typeface="Arial" charset="0"/>
                </a:rPr>
                <a:t>内部挣扎</a:t>
              </a:r>
              <a:r>
                <a:rPr lang="en-US" altLang="ja-JP" sz="3200" b="1" dirty="0" smtClean="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zh-CN" altLang="en-US" sz="28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zh-CN" altLang="en-US" sz="28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 </a:t>
              </a:r>
              <a:r>
                <a:rPr lang="zh-CN" altLang="en-US" sz="28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3:1, 15-17)</a:t>
              </a:r>
              <a:endParaRPr lang="en-US" sz="28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smtClean="0">
                  <a:solidFill>
                    <a:srgbClr val="FFFFFF"/>
                  </a:solidFill>
                  <a:effectLst>
                    <a:outerShdw blurRad="38100" dist="38100" dir="2700000" algn="tl">
                      <a:srgbClr val="000000"/>
                    </a:outerShdw>
                  </a:effectLst>
                  <a:latin typeface="26" charset="0"/>
                </a:rPr>
                <a:t>罗马</a:t>
              </a:r>
              <a:endParaRPr lang="en-US" b="1" dirty="0" smtClean="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startAt="2"/>
                <a:defRPr/>
              </a:pPr>
              <a:r>
                <a:rPr lang="zh-CN" altLang="en-US" sz="3200" b="1" u="sng" dirty="0" smtClean="0">
                  <a:solidFill>
                    <a:srgbClr val="FFFFFF"/>
                  </a:solidFill>
                  <a:effectLst>
                    <a:outerShdw blurRad="38100" dist="38100" dir="2700000" algn="tl">
                      <a:srgbClr val="000000"/>
                    </a:outerShdw>
                  </a:effectLst>
                  <a:latin typeface="Arial" charset="0"/>
                </a:rPr>
                <a:t>外部的迫害</a:t>
              </a:r>
              <a:endParaRPr lang="en-US" altLang="zh-CN" sz="3200" b="1" u="sng" dirty="0" smtClean="0">
                <a:solidFill>
                  <a:srgbClr val="FFFFFF"/>
                </a:solidFill>
                <a:effectLst>
                  <a:outerShdw blurRad="38100" dist="38100" dir="2700000" algn="tl">
                    <a:srgbClr val="000000"/>
                  </a:outerShdw>
                </a:effectLst>
                <a:latin typeface="Arial" charset="0"/>
              </a:endParaRPr>
            </a:p>
            <a:p>
              <a:pPr>
                <a:defRPr/>
              </a:pPr>
              <a:r>
                <a:rPr lang="zh-CN" altLang="en-US" sz="3200" b="1" dirty="0" smtClean="0">
                  <a:solidFill>
                    <a:srgbClr val="FFFFFF"/>
                  </a:solidFill>
                  <a:effectLst>
                    <a:outerShdw blurRad="38100" dist="38100" dir="2700000" algn="tl">
                      <a:srgbClr val="000000"/>
                    </a:outerShdw>
                  </a:effectLst>
                  <a:latin typeface="Arial" charset="0"/>
                </a:rPr>
                <a:t>     来自</a:t>
              </a:r>
              <a:r>
                <a:rPr lang="zh-SG" altLang="en-US" sz="3200" b="1" dirty="0" smtClean="0">
                  <a:solidFill>
                    <a:srgbClr val="FFFFFF"/>
                  </a:solidFill>
                  <a:effectLst>
                    <a:outerShdw blurRad="38100" dist="38100" dir="2700000" algn="tl">
                      <a:srgbClr val="000000"/>
                    </a:outerShdw>
                  </a:effectLst>
                  <a:latin typeface="Arial" charset="0"/>
                </a:rPr>
                <a:t>罗</a:t>
              </a:r>
              <a:r>
                <a:rPr lang="zh-SG" altLang="en-US" sz="3200" b="1" dirty="0">
                  <a:solidFill>
                    <a:srgbClr val="FFFFFF"/>
                  </a:solidFill>
                  <a:effectLst>
                    <a:outerShdw blurRad="38100" dist="38100" dir="2700000" algn="tl">
                      <a:srgbClr val="000000"/>
                    </a:outerShdw>
                  </a:effectLst>
                  <a:latin typeface="Arial" charset="0"/>
                </a:rPr>
                <a:t>马</a:t>
              </a:r>
            </a:p>
            <a:p>
              <a:pPr marL="571500" indent="-571500">
                <a:defRPr/>
              </a:pPr>
              <a:r>
                <a:rPr lang="en-US" altLang="ja-JP" sz="3200" b="1" dirty="0" smtClean="0">
                  <a:solidFill>
                    <a:srgbClr val="FFFFFF"/>
                  </a:solidFill>
                  <a:effectLst>
                    <a:outerShdw blurRad="38100" dist="38100" dir="2700000" algn="tl">
                      <a:srgbClr val="000000"/>
                    </a:outerShdw>
                  </a:effectLst>
                  <a:latin typeface="Arial" charset="0"/>
                </a:rPr>
                <a:t> </a:t>
              </a:r>
              <a:r>
                <a:rPr lang="zh-CN" altLang="en-US" sz="32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(1:9; 2:9-10; 3:10)</a:t>
              </a:r>
              <a:endParaRPr lang="en-US" sz="28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9151782"/>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zh-CN" altLang="en-US" sz="5400" dirty="0" smtClean="0">
                <a:solidFill>
                  <a:srgbClr val="FFFFFF"/>
                </a:solidFill>
                <a:ea typeface="ＭＳ Ｐゴシック" charset="0"/>
              </a:rPr>
              <a:t>我们为什么应当知道耶稣统治这个世界</a:t>
            </a:r>
            <a:r>
              <a:rPr lang="en-US" sz="5400" dirty="0" smtClean="0">
                <a:solidFill>
                  <a:srgbClr val="FFFFFF"/>
                </a:solidFill>
                <a:ea typeface="ＭＳ Ｐゴシック" charset="0"/>
              </a:rPr>
              <a:t>?</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zh-CN" altLang="en-US" sz="4800" b="1" i="1" dirty="0" smtClean="0">
                <a:ln>
                  <a:solidFill>
                    <a:srgbClr val="000000"/>
                  </a:solidFill>
                </a:ln>
                <a:solidFill>
                  <a:srgbClr val="FFFFFF"/>
                </a:solidFill>
                <a:effectLst>
                  <a:glow rad="139700">
                    <a:schemeClr val="accent4">
                      <a:satMod val="175000"/>
                    </a:schemeClr>
                  </a:glow>
                </a:effectLst>
                <a:ea typeface="ＭＳ Ｐゴシック" charset="0"/>
              </a:rPr>
              <a:t>为何读</a:t>
            </a:r>
            <a:r>
              <a:rPr lang="en-US" altLang="zh-CN" sz="4800" b="1" i="1" dirty="0" smtClean="0">
                <a:ln>
                  <a:solidFill>
                    <a:srgbClr val="000000"/>
                  </a:solidFill>
                </a:ln>
                <a:solidFill>
                  <a:srgbClr val="FFFFFF"/>
                </a:solidFill>
                <a:effectLst>
                  <a:glow rad="139700">
                    <a:schemeClr val="accent4">
                      <a:satMod val="175000"/>
                    </a:schemeClr>
                  </a:glow>
                </a:effectLst>
                <a:ea typeface="ＭＳ Ｐゴシック" charset="0"/>
              </a:rPr>
              <a:t>《</a:t>
            </a:r>
            <a:r>
              <a:rPr lang="zh-CN" altLang="en-US" sz="4800" b="1" i="1" dirty="0" smtClean="0">
                <a:ln>
                  <a:solidFill>
                    <a:srgbClr val="000000"/>
                  </a:solidFill>
                </a:ln>
                <a:solidFill>
                  <a:srgbClr val="FFFFFF"/>
                </a:solidFill>
                <a:effectLst>
                  <a:glow rad="139700">
                    <a:schemeClr val="accent4">
                      <a:satMod val="175000"/>
                    </a:schemeClr>
                  </a:glow>
                </a:effectLst>
                <a:ea typeface="ＭＳ Ｐゴシック" charset="0"/>
              </a:rPr>
              <a:t>启示录</a:t>
            </a:r>
            <a:r>
              <a:rPr lang="en-US" altLang="zh-CN" sz="4800" b="1" i="1" dirty="0" smtClean="0">
                <a:ln>
                  <a:solidFill>
                    <a:srgbClr val="000000"/>
                  </a:solidFill>
                </a:ln>
                <a:solidFill>
                  <a:srgbClr val="FFFFFF"/>
                </a:solidFill>
                <a:effectLst>
                  <a:glow rad="139700">
                    <a:schemeClr val="accent4">
                      <a:satMod val="175000"/>
                    </a:schemeClr>
                  </a:glow>
                </a:effectLst>
                <a:ea typeface="ＭＳ Ｐゴシック" charset="0"/>
              </a:rPr>
              <a:t>》</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zh-CN" altLang="en-US" sz="4800" b="1" i="1" dirty="0" smtClean="0">
                <a:ln>
                  <a:solidFill>
                    <a:srgbClr val="000000"/>
                  </a:solidFill>
                </a:ln>
                <a:solidFill>
                  <a:srgbClr val="FFFFFF"/>
                </a:solidFill>
                <a:effectLst>
                  <a:glow rad="139700">
                    <a:schemeClr val="accent4">
                      <a:satMod val="175000"/>
                    </a:schemeClr>
                  </a:glow>
                </a:effectLst>
                <a:ea typeface="ＭＳ Ｐゴシック" charset="0"/>
              </a:rPr>
              <a:t>为何敬拜耶稣</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zh-CN" altLang="en-US" sz="4800" b="1" i="1" dirty="0" smtClean="0">
                <a:ln>
                  <a:solidFill>
                    <a:srgbClr val="000000"/>
                  </a:solidFill>
                </a:ln>
                <a:solidFill>
                  <a:srgbClr val="FFFFFF"/>
                </a:solidFill>
                <a:effectLst>
                  <a:glow rad="139700">
                    <a:schemeClr val="accent4">
                      <a:satMod val="175000"/>
                    </a:schemeClr>
                  </a:glow>
                </a:effectLst>
                <a:ea typeface="ＭＳ Ｐゴシック" charset="0"/>
              </a:rPr>
              <a:t>为何需要清楚认识耶稣</a:t>
            </a: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0359984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lstStyle/>
          <a:p>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I. </a:t>
            </a:r>
            <a:r>
              <a:rPr lang="zh-CN" alt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阅读并谨守耶稣统管万有（拥有主权），这个启示带来</a:t>
            </a:r>
            <a:r>
              <a:rPr lang="zh-CN" altLang="en-US" b="1" dirty="0" smtClean="0">
                <a:solidFill>
                  <a:srgbClr val="FFFF00"/>
                </a:solidFill>
                <a:effectLst>
                  <a:outerShdw blurRad="38100" dist="38100" dir="2700000" algn="tl">
                    <a:srgbClr val="000000">
                      <a:alpha val="43137"/>
                    </a:srgbClr>
                  </a:outerShdw>
                </a:effectLst>
                <a:latin typeface="Arial" charset="0"/>
                <a:ea typeface="ＭＳ Ｐゴシック" charset="0"/>
              </a:rPr>
              <a:t>祝福</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1:1-</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3). </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1513323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4" descr="j0285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pPr>
              <a:spcBef>
                <a:spcPct val="20000"/>
              </a:spcBef>
            </a:pPr>
            <a:r>
              <a:rPr lang="zh-CN" alt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“耶稣基督的启示，就是神赐给他以示他的仆人的事情，必须尽快进行。他派遣他的使者，将他的仆人约翰，见证了上帝的话和对耶稣基督的见证，甚至说，他看到的所有“（</a:t>
            </a:r>
            <a:r>
              <a:rPr lang="en-US" altLang="zh-CN"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1:1-2</a:t>
            </a:r>
            <a:r>
              <a:rPr lang="zh-CN" alt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endParaRPr 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148484" name="Rectangle 6"/>
          <p:cNvSpPr>
            <a:spLocks noChangeArrowheads="1"/>
          </p:cNvSpPr>
          <p:nvPr/>
        </p:nvSpPr>
        <p:spPr bwMode="auto">
          <a:xfrm>
            <a:off x="34925" y="4546600"/>
            <a:ext cx="7291388" cy="2311400"/>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pPr>
              <a:spcBef>
                <a:spcPct val="20000"/>
              </a:spcBef>
            </a:pP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关键词：胜利</a:t>
            </a:r>
          </a:p>
          <a:p>
            <a:pPr>
              <a:spcBef>
                <a:spcPct val="20000"/>
              </a:spcBef>
            </a:pP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关键句：“写，因此，你所看到的，什么是现在，以后会发生什么”（</a:t>
            </a:r>
            <a:r>
              <a:rPr lang="en-US" altLang="zh-CN"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1:19</a:t>
            </a: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endParaRPr lang="en-US" sz="32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6" name="Rectangle 2"/>
          <p:cNvSpPr txBox="1">
            <a:spLocks noChangeArrowheads="1"/>
          </p:cNvSpPr>
          <p:nvPr/>
        </p:nvSpPr>
        <p:spPr bwMode="auto">
          <a:xfrm>
            <a:off x="7470775" y="1844675"/>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a:solidFill>
                  <a:srgbClr val="000000"/>
                </a:solidFill>
              </a:rPr>
              <a:t>上帝</a:t>
            </a:r>
            <a:endParaRPr lang="en-US" sz="3200" b="1">
              <a:solidFill>
                <a:srgbClr val="000000"/>
              </a:solidFill>
              <a:latin typeface="Arial" pitchFamily="34" charset="0"/>
              <a:cs typeface="Arial" pitchFamily="34" charset="0"/>
            </a:endParaRPr>
          </a:p>
        </p:txBody>
      </p:sp>
      <p:sp>
        <p:nvSpPr>
          <p:cNvPr id="7" name="Rectangle 2"/>
          <p:cNvSpPr txBox="1">
            <a:spLocks noChangeArrowheads="1"/>
          </p:cNvSpPr>
          <p:nvPr/>
        </p:nvSpPr>
        <p:spPr bwMode="auto">
          <a:xfrm>
            <a:off x="7470775" y="2757488"/>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a:solidFill>
                  <a:srgbClr val="000000"/>
                </a:solidFill>
              </a:rPr>
              <a:t>天使</a:t>
            </a:r>
            <a:endParaRPr lang="en-US" sz="3200" b="1">
              <a:solidFill>
                <a:srgbClr val="000000"/>
              </a:solidFill>
              <a:latin typeface="Arial" pitchFamily="34" charset="0"/>
              <a:cs typeface="Arial" pitchFamily="34" charset="0"/>
            </a:endParaRPr>
          </a:p>
        </p:txBody>
      </p:sp>
      <p:sp>
        <p:nvSpPr>
          <p:cNvPr id="8" name="Rectangle 2"/>
          <p:cNvSpPr txBox="1">
            <a:spLocks noChangeArrowheads="1"/>
          </p:cNvSpPr>
          <p:nvPr/>
        </p:nvSpPr>
        <p:spPr bwMode="auto">
          <a:xfrm>
            <a:off x="7470775" y="3668713"/>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b="1">
                <a:solidFill>
                  <a:srgbClr val="000000"/>
                </a:solidFill>
                <a:latin typeface="Arial" pitchFamily="34" charset="0"/>
                <a:cs typeface="Arial" pitchFamily="34" charset="0"/>
              </a:rPr>
              <a:t>约翰</a:t>
            </a:r>
            <a:endParaRPr lang="en-US" sz="3200" b="1">
              <a:solidFill>
                <a:srgbClr val="000000"/>
              </a:solidFill>
              <a:latin typeface="Arial" pitchFamily="34" charset="0"/>
              <a:cs typeface="Arial" pitchFamily="34" charset="0"/>
            </a:endParaRPr>
          </a:p>
        </p:txBody>
      </p:sp>
      <p:sp>
        <p:nvSpPr>
          <p:cNvPr id="9" name="Rectangle 2"/>
          <p:cNvSpPr txBox="1">
            <a:spLocks noChangeArrowheads="1"/>
          </p:cNvSpPr>
          <p:nvPr/>
        </p:nvSpPr>
        <p:spPr bwMode="auto">
          <a:xfrm>
            <a:off x="7345363" y="4729163"/>
            <a:ext cx="183515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3200" b="1">
                <a:solidFill>
                  <a:srgbClr val="000000"/>
                </a:solidFill>
              </a:rPr>
              <a:t>读者</a:t>
            </a:r>
            <a:endParaRPr lang="en-US" altLang="zh-CN" sz="3200" b="1">
              <a:solidFill>
                <a:srgbClr val="000000"/>
              </a:solidFill>
            </a:endParaRPr>
          </a:p>
          <a:p>
            <a:pPr algn="ctr"/>
            <a:r>
              <a:rPr lang="en-US" altLang="zh-CN" sz="3200" b="1">
                <a:solidFill>
                  <a:srgbClr val="000000"/>
                </a:solidFill>
              </a:rPr>
              <a:t>(</a:t>
            </a:r>
            <a:r>
              <a:rPr lang="zh-CN" altLang="en-US" sz="3200" b="1">
                <a:solidFill>
                  <a:srgbClr val="000000"/>
                </a:solidFill>
              </a:rPr>
              <a:t>耶和华的仆人</a:t>
            </a:r>
            <a:r>
              <a:rPr lang="en-US" altLang="zh-CN" sz="3200" b="1">
                <a:solidFill>
                  <a:srgbClr val="000000"/>
                </a:solidFill>
              </a:rPr>
              <a:t>)</a:t>
            </a:r>
          </a:p>
        </p:txBody>
      </p:sp>
      <p:sp>
        <p:nvSpPr>
          <p:cNvPr id="2" name="Down Arrow 1"/>
          <p:cNvSpPr>
            <a:spLocks noChangeArrowheads="1"/>
          </p:cNvSpPr>
          <p:nvPr/>
        </p:nvSpPr>
        <p:spPr bwMode="auto">
          <a:xfrm>
            <a:off x="7956550" y="2492375"/>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11" name="Down Arrow 10"/>
          <p:cNvSpPr>
            <a:spLocks noChangeArrowheads="1"/>
          </p:cNvSpPr>
          <p:nvPr/>
        </p:nvSpPr>
        <p:spPr bwMode="auto">
          <a:xfrm>
            <a:off x="7956550" y="3429000"/>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12" name="Down Arrow 11"/>
          <p:cNvSpPr>
            <a:spLocks noChangeArrowheads="1"/>
          </p:cNvSpPr>
          <p:nvPr/>
        </p:nvSpPr>
        <p:spPr bwMode="auto">
          <a:xfrm>
            <a:off x="7956550" y="4292600"/>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570379" name="Rectangle 2"/>
          <p:cNvSpPr>
            <a:spLocks noGrp="1" noChangeArrowheads="1"/>
          </p:cNvSpPr>
          <p:nvPr>
            <p:ph type="title"/>
          </p:nvPr>
        </p:nvSpPr>
        <p:spPr>
          <a:xfrm>
            <a:off x="3132138" y="404813"/>
            <a:ext cx="4391025" cy="1295400"/>
          </a:xfrm>
          <a:solidFill>
            <a:schemeClr val="bg1"/>
          </a:solidFill>
        </p:spPr>
        <p:txBody>
          <a:bodyPr/>
          <a:lstStyle/>
          <a:p>
            <a:r>
              <a:rPr lang="ja-JP" altLang="en-US" b="1" smtClean="0">
                <a:latin typeface="Arial" pitchFamily="34" charset="0"/>
              </a:rPr>
              <a:t>启示</a:t>
            </a:r>
            <a:r>
              <a:rPr lang="zh-CN" altLang="en-US" b="1" smtClean="0">
                <a:solidFill>
                  <a:schemeClr val="tx1"/>
                </a:solidFill>
                <a:ea typeface="SimSun" pitchFamily="2" charset="-122"/>
              </a:rPr>
              <a:t>录</a:t>
            </a:r>
            <a:r>
              <a:rPr lang="ja-JP" altLang="en-US" b="1" smtClean="0">
                <a:latin typeface="Arial" pitchFamily="34" charset="0"/>
              </a:rPr>
              <a:t>的关键</a:t>
            </a:r>
            <a:endParaRPr lang="en-US" b="1" smtClean="0">
              <a:latin typeface="Arial" pitchFamily="34" charset="0"/>
            </a:endParaRPr>
          </a:p>
        </p:txBody>
      </p:sp>
      <p:sp>
        <p:nvSpPr>
          <p:cNvPr id="13" name="Text Box 1034"/>
          <p:cNvSpPr txBox="1">
            <a:spLocks noChangeArrowheads="1"/>
          </p:cNvSpPr>
          <p:nvPr/>
        </p:nvSpPr>
        <p:spPr bwMode="auto">
          <a:xfrm>
            <a:off x="7596188" y="7938"/>
            <a:ext cx="1744662" cy="1201737"/>
          </a:xfrm>
          <a:prstGeom prst="rect">
            <a:avLst/>
          </a:prstGeom>
          <a:noFill/>
          <a:ln>
            <a:noFill/>
          </a:ln>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000000"/>
                </a:solidFill>
                <a:effectLst>
                  <a:outerShdw blurRad="38100" dist="38100" dir="2700000" algn="tl">
                    <a:srgbClr val="C0C0C0"/>
                  </a:outerShdw>
                </a:effectLst>
                <a:latin typeface="Arial" pitchFamily="34" charset="0"/>
                <a:cs typeface="Arial" pitchFamily="34" charset="0"/>
              </a:rPr>
              <a:t>320</a:t>
            </a:r>
          </a:p>
          <a:p>
            <a:pPr algn="ctr"/>
            <a:r>
              <a:rPr lang="en-US" b="1">
                <a:solidFill>
                  <a:srgbClr val="000000"/>
                </a:solidFill>
                <a:effectLst>
                  <a:outerShdw blurRad="38100" dist="38100" dir="2700000" algn="tl">
                    <a:srgbClr val="C0C0C0"/>
                  </a:outerShdw>
                </a:effectLst>
                <a:latin typeface="Arial" pitchFamily="34" charset="0"/>
                <a:cs typeface="Arial" pitchFamily="34" charset="0"/>
              </a:rPr>
              <a:t>Points E, F, J, M</a:t>
            </a:r>
          </a:p>
        </p:txBody>
      </p:sp>
    </p:spTree>
    <p:extLst>
      <p:ext uri="{BB962C8B-B14F-4D97-AF65-F5344CB8AC3E}">
        <p14:creationId xmlns:p14="http://schemas.microsoft.com/office/powerpoint/2010/main" val="3126471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zh-CN" altLang="en-US" dirty="0" smtClean="0">
                <a:effectLst>
                  <a:glow rad="241300">
                    <a:schemeClr val="tx1"/>
                  </a:glow>
                </a:effectLst>
              </a:rPr>
              <a:t>特征</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r>
              <a:rPr lang="zh-CN" altLang="en-US" dirty="0" smtClean="0">
                <a:solidFill>
                  <a:srgbClr val="FFFFFF"/>
                </a:solidFill>
                <a:effectLst>
                  <a:glow rad="241300">
                    <a:srgbClr val="000000">
                      <a:alpha val="75000"/>
                    </a:srgbClr>
                  </a:glow>
                </a:effectLst>
              </a:rPr>
              <a:t>这是</a:t>
            </a:r>
            <a:r>
              <a:rPr lang="en-US" altLang="zh-CN" dirty="0" smtClean="0">
                <a:solidFill>
                  <a:srgbClr val="FFFFFF"/>
                </a:solidFill>
                <a:effectLst>
                  <a:glow rad="241300">
                    <a:srgbClr val="000000">
                      <a:alpha val="75000"/>
                    </a:srgbClr>
                  </a:glow>
                </a:effectLst>
              </a:rPr>
              <a:t>《</a:t>
            </a:r>
            <a:r>
              <a:rPr lang="zh-CN" altLang="en-US" dirty="0" smtClean="0">
                <a:solidFill>
                  <a:srgbClr val="FFFFFF"/>
                </a:solidFill>
                <a:effectLst>
                  <a:glow rad="241300">
                    <a:srgbClr val="000000">
                      <a:alpha val="75000"/>
                    </a:srgbClr>
                  </a:glow>
                </a:effectLst>
              </a:rPr>
              <a:t>圣经</a:t>
            </a:r>
            <a:r>
              <a:rPr lang="en-US" altLang="zh-CN" dirty="0" smtClean="0">
                <a:solidFill>
                  <a:srgbClr val="FFFFFF"/>
                </a:solidFill>
                <a:effectLst>
                  <a:glow rad="241300">
                    <a:srgbClr val="000000">
                      <a:alpha val="75000"/>
                    </a:srgbClr>
                  </a:glow>
                </a:effectLst>
              </a:rPr>
              <a:t>》</a:t>
            </a:r>
            <a:r>
              <a:rPr lang="zh-CN" altLang="en-US" dirty="0" smtClean="0">
                <a:solidFill>
                  <a:srgbClr val="FFFFFF"/>
                </a:solidFill>
                <a:effectLst>
                  <a:glow rad="241300">
                    <a:srgbClr val="000000">
                      <a:alpha val="75000"/>
                    </a:srgbClr>
                  </a:glow>
                </a:effectLst>
              </a:rPr>
              <a:t>中唯一的书，明确应许</a:t>
            </a:r>
            <a:r>
              <a:rPr lang="zh-CN" altLang="en-US" dirty="0" smtClean="0">
                <a:solidFill>
                  <a:srgbClr val="FFFF00"/>
                </a:solidFill>
                <a:effectLst>
                  <a:glow rad="241300">
                    <a:srgbClr val="000000">
                      <a:alpha val="75000"/>
                    </a:srgbClr>
                  </a:glow>
                </a:effectLst>
              </a:rPr>
              <a:t>读此书会带来特别的祝福</a:t>
            </a:r>
            <a:r>
              <a:rPr lang="en-US" dirty="0" smtClean="0">
                <a:solidFill>
                  <a:srgbClr val="FFFF00"/>
                </a:solidFill>
                <a:effectLst>
                  <a:glow rad="241300">
                    <a:srgbClr val="000000">
                      <a:alpha val="75000"/>
                    </a:srgbClr>
                  </a:glow>
                </a:effectLst>
              </a:rPr>
              <a:t> (</a:t>
            </a:r>
            <a:r>
              <a:rPr lang="en-US" dirty="0">
                <a:solidFill>
                  <a:srgbClr val="FFFFFF"/>
                </a:solidFill>
                <a:effectLst>
                  <a:glow rad="241300">
                    <a:srgbClr val="000000">
                      <a:alpha val="75000"/>
                    </a:srgbClr>
                  </a:glow>
                </a:effectLst>
              </a:rPr>
              <a:t>1:3).</a:t>
            </a: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a:r>
              <a:rPr lang="en-US" dirty="0" smtClean="0">
                <a:solidFill>
                  <a:srgbClr val="FFFFFF"/>
                </a:solidFill>
                <a:effectLst>
                  <a:glow rad="241300">
                    <a:srgbClr val="000000">
                      <a:alpha val="75000"/>
                    </a:srgbClr>
                  </a:glow>
                </a:effectLst>
              </a:rPr>
              <a:t>"</a:t>
            </a:r>
            <a:r>
              <a:rPr lang="zh-TW" altLang="en-US" dirty="0">
                <a:solidFill>
                  <a:srgbClr val="FFFFFF"/>
                </a:solidFill>
                <a:effectLst>
                  <a:glow rad="241300">
                    <a:srgbClr val="000000">
                      <a:alpha val="75000"/>
                    </a:srgbClr>
                  </a:glow>
                </a:effectLst>
              </a:rPr>
              <a:t>读这书上预言的人， 和那些听见这预言并且遵守书中记载的人， 都是有福的！ 因为时候近了。</a:t>
            </a:r>
            <a:r>
              <a:rPr lang="en-US" dirty="0" smtClean="0">
                <a:solidFill>
                  <a:srgbClr val="FFFFFF"/>
                </a:solidFill>
                <a:effectLst>
                  <a:glow rad="241300">
                    <a:srgbClr val="000000">
                      <a:alpha val="75000"/>
                    </a:srgbClr>
                  </a:glow>
                </a:effectLst>
              </a:rPr>
              <a:t>" (1:3 </a:t>
            </a:r>
            <a:r>
              <a:rPr lang="en-US" sz="2400" dirty="0" smtClean="0">
                <a:solidFill>
                  <a:srgbClr val="FFFFFF"/>
                </a:solidFill>
                <a:effectLst>
                  <a:glow rad="241300">
                    <a:srgbClr val="000000">
                      <a:alpha val="75000"/>
                    </a:srgbClr>
                  </a:glow>
                </a:effectLst>
              </a:rPr>
              <a:t>CNV</a:t>
            </a:r>
            <a:r>
              <a:rPr lang="en-US" dirty="0" smtClean="0">
                <a:solidFill>
                  <a:srgbClr val="FFFFFF"/>
                </a:solidFill>
                <a:effectLst>
                  <a:glow rad="241300">
                    <a:srgbClr val="000000">
                      <a:alpha val="75000"/>
                    </a:srgbClr>
                  </a:glow>
                </a:effectLst>
              </a:rPr>
              <a:t>)</a:t>
            </a:r>
            <a:endParaRPr lang="en-US" dirty="0">
              <a:solidFill>
                <a:srgbClr val="FFFFFF"/>
              </a:solidFill>
              <a:effectLst>
                <a:glow rad="241300">
                  <a:srgbClr val="000000">
                    <a:alpha val="75000"/>
                  </a:srgbClr>
                </a:glow>
              </a:effectLst>
            </a:endParaRPr>
          </a:p>
        </p:txBody>
      </p:sp>
    </p:spTree>
    <p:extLst>
      <p:ext uri="{BB962C8B-B14F-4D97-AF65-F5344CB8AC3E}">
        <p14:creationId xmlns:p14="http://schemas.microsoft.com/office/powerpoint/2010/main" val="27764546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zh-TW" altLang="en-US" sz="7200" b="1" dirty="0">
                <a:solidFill>
                  <a:srgbClr val="FFFFFF"/>
                </a:solidFill>
                <a:effectLst>
                  <a:glow rad="165100">
                    <a:schemeClr val="tx1"/>
                  </a:glow>
                </a:effectLst>
                <a:latin typeface="Arial" charset="0"/>
                <a:ea typeface="ＭＳ Ｐゴシック" charset="0"/>
              </a:rPr>
              <a:t>启示录</a:t>
            </a:r>
            <a:r>
              <a:rPr lang="en-US" altLang="zh-TW" sz="7200" b="1" dirty="0">
                <a:solidFill>
                  <a:srgbClr val="FFFFFF"/>
                </a:solidFill>
                <a:effectLst>
                  <a:glow rad="165100">
                    <a:schemeClr val="tx1"/>
                  </a:glow>
                </a:effectLst>
                <a:latin typeface="Arial" charset="0"/>
                <a:ea typeface="ＭＳ Ｐゴシック" charset="0"/>
              </a:rPr>
              <a:t> </a:t>
            </a:r>
            <a:r>
              <a:rPr lang="en-US" sz="7200" b="1" dirty="0">
                <a:solidFill>
                  <a:srgbClr val="FFFFFF"/>
                </a:solidFill>
                <a:effectLst>
                  <a:glow rad="165100">
                    <a:schemeClr val="tx1"/>
                  </a:glow>
                </a:effectLst>
                <a:latin typeface="Arial" charset="0"/>
                <a:ea typeface="ＭＳ Ｐゴシック" charset="0"/>
              </a:rPr>
              <a:t>1</a:t>
            </a:r>
          </a:p>
        </p:txBody>
      </p:sp>
    </p:spTree>
    <p:extLst>
      <p:ext uri="{BB962C8B-B14F-4D97-AF65-F5344CB8AC3E}">
        <p14:creationId xmlns:p14="http://schemas.microsoft.com/office/powerpoint/2010/main" val="632283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zh-CN" altLang="en-US" dirty="0" smtClean="0"/>
              <a:t>我们总是往下看</a:t>
            </a:r>
            <a:r>
              <a:rPr lang="en-US" dirty="0" smtClean="0"/>
              <a:t>…</a:t>
            </a:r>
            <a:endParaRPr lang="en-US" dirty="0"/>
          </a:p>
        </p:txBody>
      </p:sp>
    </p:spTree>
    <p:extLst>
      <p:ext uri="{BB962C8B-B14F-4D97-AF65-F5344CB8AC3E}">
        <p14:creationId xmlns:p14="http://schemas.microsoft.com/office/powerpoint/2010/main" val="776303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5094482"/>
          </a:xfrm>
        </p:spPr>
        <p:txBody>
          <a:bodyPr/>
          <a:lstStyle/>
          <a:p>
            <a:r>
              <a:rPr lang="en-US" sz="4800" dirty="0" smtClean="0">
                <a:solidFill>
                  <a:schemeClr val="bg1"/>
                </a:solidFill>
                <a:latin typeface="Arial" charset="0"/>
              </a:rPr>
              <a:t>…</a:t>
            </a:r>
            <a:r>
              <a:rPr lang="zh-CN" altLang="en-US" sz="4800" dirty="0" smtClean="0">
                <a:solidFill>
                  <a:schemeClr val="bg1"/>
                </a:solidFill>
                <a:latin typeface="Arial" charset="0"/>
              </a:rPr>
              <a:t>为什么应当往上看，为什么在我困难、挣扎的时候应该</a:t>
            </a:r>
            <a:r>
              <a:rPr lang="zh-CN" altLang="en-US" sz="4800" dirty="0" smtClean="0">
                <a:solidFill>
                  <a:srgbClr val="FFFF00"/>
                </a:solidFill>
                <a:latin typeface="Arial" charset="0"/>
              </a:rPr>
              <a:t>敬拜耶稣</a:t>
            </a:r>
            <a:r>
              <a:rPr lang="en-US" sz="4800" dirty="0" smtClean="0">
                <a:solidFill>
                  <a:schemeClr val="bg1"/>
                </a:solidFill>
                <a:latin typeface="Arial" charset="0"/>
              </a:rPr>
              <a:t>?</a:t>
            </a:r>
            <a:endParaRPr lang="en-US" sz="4800" dirty="0">
              <a:solidFill>
                <a:schemeClr val="bg1"/>
              </a:solidFill>
              <a:latin typeface="Arial" charset="0"/>
            </a:endParaRP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067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9"/>
            <a:ext cx="7510603" cy="2749932"/>
          </a:xfrm>
        </p:spPr>
        <p:txBody>
          <a:bodyPr/>
          <a:lstStyle/>
          <a:p>
            <a:r>
              <a:rPr lang="en-US" sz="4800" b="1" dirty="0">
                <a:effectLst>
                  <a:glow rad="228600">
                    <a:schemeClr val="accent4">
                      <a:satMod val="175000"/>
                      <a:alpha val="40000"/>
                    </a:schemeClr>
                  </a:glow>
                </a:effectLst>
              </a:rPr>
              <a:t>II.  </a:t>
            </a:r>
            <a:r>
              <a:rPr lang="zh-CN" altLang="en-US" sz="4800" b="1" dirty="0" smtClean="0">
                <a:effectLst>
                  <a:glow rad="228600">
                    <a:schemeClr val="accent4">
                      <a:satMod val="175000"/>
                      <a:alpha val="40000"/>
                    </a:schemeClr>
                  </a:glow>
                </a:effectLst>
              </a:rPr>
              <a:t>我们应该敬拜三一神，因为耶稣很快就要</a:t>
            </a:r>
            <a:r>
              <a:rPr lang="zh-CN" altLang="en-US" sz="4800" b="1" dirty="0" smtClean="0">
                <a:solidFill>
                  <a:srgbClr val="FFFF00"/>
                </a:solidFill>
                <a:effectLst>
                  <a:glow rad="228600">
                    <a:schemeClr val="accent4">
                      <a:satMod val="175000"/>
                      <a:alpha val="40000"/>
                    </a:schemeClr>
                  </a:glow>
                </a:effectLst>
              </a:rPr>
              <a:t>回来</a:t>
            </a:r>
            <a:r>
              <a:rPr lang="en-US" sz="4800" b="1" dirty="0" smtClean="0">
                <a:effectLst>
                  <a:glow rad="228600">
                    <a:schemeClr val="accent4">
                      <a:satMod val="175000"/>
                      <a:alpha val="40000"/>
                    </a:schemeClr>
                  </a:glow>
                </a:effectLst>
              </a:rPr>
              <a:t> </a:t>
            </a:r>
            <a:r>
              <a:rPr lang="en-US" sz="4800" b="1" dirty="0">
                <a:effectLst>
                  <a:glow rad="228600">
                    <a:schemeClr val="accent4">
                      <a:satMod val="175000"/>
                      <a:alpha val="40000"/>
                    </a:schemeClr>
                  </a:glow>
                </a:effectLst>
              </a:rPr>
              <a:t>(1:4-8).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87577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eaLnBrk="1" hangingPunct="1"/>
            <a:endParaRPr lang="en-US" sz="1800">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eaLnBrk="1" hangingPunct="1"/>
              <a:endParaRPr lang="en-US" sz="1800">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eaLnBrk="1" hangingPunct="1"/>
              <a:endParaRPr lang="en-US" sz="1800">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eaLnBrk="1" hangingPunct="1"/>
            <a:endParaRPr lang="en-US" sz="1800">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eaLnBrk="1" hangingPunct="1"/>
            <a:endParaRPr lang="en-US" sz="1800">
              <a:solidFill>
                <a:srgbClr val="000000"/>
              </a:solidFill>
              <a:latin typeface="Arial" charset="0"/>
            </a:endParaRPr>
          </a:p>
        </p:txBody>
      </p:sp>
      <p:sp>
        <p:nvSpPr>
          <p:cNvPr id="23565" name="AutoShape 13"/>
          <p:cNvSpPr>
            <a:spLocks noChangeArrowheads="1"/>
          </p:cNvSpPr>
          <p:nvPr/>
        </p:nvSpPr>
        <p:spPr bwMode="auto">
          <a:xfrm rot="7150481">
            <a:off x="5657326"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sp>
        <p:nvSpPr>
          <p:cNvPr id="23566" name="Text Box 14"/>
          <p:cNvSpPr txBox="1">
            <a:spLocks noChangeArrowheads="1"/>
          </p:cNvSpPr>
          <p:nvPr/>
        </p:nvSpPr>
        <p:spPr bwMode="auto">
          <a:xfrm>
            <a:off x="4114800" y="2117725"/>
            <a:ext cx="1066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zh-CN" altLang="en-US" sz="4000" b="1" i="1" dirty="0" smtClean="0">
                <a:solidFill>
                  <a:srgbClr val="FFFFFF"/>
                </a:solidFill>
                <a:latin typeface="Arial"/>
              </a:rPr>
              <a:t>是</a:t>
            </a:r>
            <a:endParaRPr lang="en-US" sz="4000" b="1" i="1" dirty="0">
              <a:solidFill>
                <a:srgbClr val="FFFFFF"/>
              </a:solidFill>
              <a:latin typeface="Arial"/>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r>
              <a:rPr lang="zh-CN" altLang="en-US" sz="4000" b="1" i="1" dirty="0" smtClean="0">
                <a:solidFill>
                  <a:srgbClr val="FFFFFF"/>
                </a:solidFill>
                <a:latin typeface="Arial"/>
              </a:rPr>
              <a:t>是</a:t>
            </a:r>
            <a:endParaRPr lang="en-US" sz="4000" b="1" i="1" dirty="0">
              <a:solidFill>
                <a:srgbClr val="FFFFFF"/>
              </a:solidFill>
              <a:latin typeface="Arial"/>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1" hangingPunct="1"/>
            <a:r>
              <a:rPr lang="zh-CN" altLang="en-US" sz="4000" b="1" i="1" dirty="0" smtClean="0">
                <a:solidFill>
                  <a:srgbClr val="FFFFFF"/>
                </a:solidFill>
                <a:latin typeface="Arial"/>
              </a:rPr>
              <a:t>是</a:t>
            </a:r>
            <a:endParaRPr lang="en-US" sz="4000" b="1" i="1" dirty="0">
              <a:solidFill>
                <a:srgbClr val="FFFFFF"/>
              </a:solidFill>
              <a:latin typeface="Arial"/>
            </a:endParaRP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r>
              <a:rPr lang="zh-CN" altLang="en-US" sz="4000" b="1" i="1" dirty="0" smtClean="0">
                <a:solidFill>
                  <a:srgbClr val="FFFFFF"/>
                </a:solidFill>
                <a:latin typeface="Arial"/>
              </a:rPr>
              <a:t>圣子</a:t>
            </a:r>
            <a:endParaRPr lang="en-US" sz="4000" b="1" i="1" dirty="0">
              <a:solidFill>
                <a:srgbClr val="FFFFFF"/>
              </a:solidFill>
              <a:latin typeface="Arial"/>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zh-CN" altLang="en-US" sz="4000" b="1" i="1" dirty="0" smtClean="0">
                  <a:solidFill>
                    <a:srgbClr val="FFFFFF"/>
                  </a:solidFill>
                  <a:latin typeface="Arial"/>
                </a:rPr>
                <a:t>神</a:t>
              </a:r>
              <a:endParaRPr lang="en-US" sz="4000" b="1" i="1" dirty="0">
                <a:solidFill>
                  <a:srgbClr val="FFFFFF"/>
                </a:solidFill>
                <a:latin typeface="Arial"/>
              </a:endParaRP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zh-CN" altLang="en-US" sz="4000" b="1" i="1" dirty="0" smtClean="0">
                <a:solidFill>
                  <a:srgbClr val="FFFFFF"/>
                </a:solidFill>
                <a:latin typeface="Arial"/>
              </a:rPr>
              <a:t>圣父</a:t>
            </a:r>
            <a:endParaRPr lang="en-US" sz="4000" b="1" i="1" dirty="0">
              <a:solidFill>
                <a:srgbClr val="FFFFFF"/>
              </a:solidFill>
              <a:latin typeface="Arial"/>
            </a:endParaRP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1" hangingPunct="1"/>
            <a:r>
              <a:rPr lang="zh-CN" altLang="en-US" sz="4000" b="1" i="1" dirty="0" smtClean="0">
                <a:solidFill>
                  <a:srgbClr val="FFFFFF"/>
                </a:solidFill>
                <a:latin typeface="Arial"/>
              </a:rPr>
              <a:t>圣灵</a:t>
            </a:r>
            <a:endParaRPr lang="en-US" sz="4000" b="1" i="1" dirty="0">
              <a:solidFill>
                <a:srgbClr val="FFFFFF"/>
              </a:solidFill>
              <a:latin typeface="Arial"/>
            </a:endParaRP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eaLnBrk="1" hangingPunct="1"/>
            <a:r>
              <a:rPr lang="zh-CN" altLang="en-US" sz="1800" b="1" kern="10" dirty="0" smtClean="0">
                <a:ln w="9525">
                  <a:solidFill>
                    <a:srgbClr val="000000"/>
                  </a:solidFill>
                  <a:round/>
                  <a:headEnd/>
                  <a:tailEnd/>
                </a:ln>
                <a:solidFill>
                  <a:srgbClr val="FFFFFF"/>
                </a:solidFill>
                <a:latin typeface="Arial"/>
                <a:cs typeface="Times New Roman"/>
              </a:rPr>
              <a:t>不是</a:t>
            </a:r>
            <a:endParaRPr lang="en-US" sz="1800" b="1" kern="10" dirty="0">
              <a:ln w="9525">
                <a:solidFill>
                  <a:srgbClr val="000000"/>
                </a:solidFill>
                <a:round/>
                <a:headEnd/>
                <a:tailEnd/>
              </a:ln>
              <a:solidFill>
                <a:srgbClr val="FFFFFF"/>
              </a:solidFill>
              <a:latin typeface="Arial"/>
              <a:cs typeface="Times New Roman"/>
            </a:endParaRP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eaLnBrk="1" hangingPunct="1"/>
            <a:r>
              <a:rPr lang="en-US" sz="1800" b="1" kern="10" dirty="0" err="1" smtClean="0">
                <a:ln w="9525">
                  <a:solidFill>
                    <a:srgbClr val="000000"/>
                  </a:solidFill>
                  <a:round/>
                  <a:headEnd/>
                  <a:tailEnd/>
                </a:ln>
                <a:solidFill>
                  <a:srgbClr val="FFFFFF"/>
                </a:solidFill>
                <a:latin typeface="Arial"/>
                <a:cs typeface="Times New Roman"/>
              </a:rPr>
              <a:t>i</a:t>
            </a:r>
            <a:r>
              <a:rPr lang="zh-CN" altLang="en-US" sz="1800" b="1" kern="10" dirty="0" smtClean="0">
                <a:ln w="9525">
                  <a:solidFill>
                    <a:srgbClr val="000000"/>
                  </a:solidFill>
                  <a:round/>
                  <a:headEnd/>
                  <a:tailEnd/>
                </a:ln>
                <a:solidFill>
                  <a:srgbClr val="FFFFFF"/>
                </a:solidFill>
                <a:latin typeface="Arial"/>
                <a:cs typeface="Times New Roman"/>
              </a:rPr>
              <a:t>不是</a:t>
            </a:r>
            <a:endParaRPr lang="en-US" sz="1800" b="1" kern="10" dirty="0">
              <a:ln w="9525">
                <a:solidFill>
                  <a:srgbClr val="000000"/>
                </a:solidFill>
                <a:round/>
                <a:headEnd/>
                <a:tailEnd/>
              </a:ln>
              <a:solidFill>
                <a:srgbClr val="FFFFFF"/>
              </a:solidFill>
              <a:latin typeface="Arial"/>
              <a:cs typeface="Times New Roman"/>
            </a:endParaRP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eaLnBrk="1" hangingPunct="1"/>
            <a:r>
              <a:rPr lang="en-US" sz="1800" b="1" kern="10" dirty="0" smtClean="0">
                <a:ln w="9525">
                  <a:solidFill>
                    <a:srgbClr val="000000"/>
                  </a:solidFill>
                  <a:round/>
                  <a:headEnd/>
                  <a:tailEnd/>
                </a:ln>
                <a:solidFill>
                  <a:srgbClr val="FFFFFF"/>
                </a:solidFill>
                <a:latin typeface="Arial"/>
                <a:cs typeface="Times New Roman"/>
              </a:rPr>
              <a:t> </a:t>
            </a:r>
            <a:r>
              <a:rPr lang="zh-CN" altLang="en-US" sz="1800" b="1" kern="10" dirty="0" smtClean="0">
                <a:ln w="9525">
                  <a:solidFill>
                    <a:srgbClr val="000000"/>
                  </a:solidFill>
                  <a:round/>
                  <a:headEnd/>
                  <a:tailEnd/>
                </a:ln>
                <a:solidFill>
                  <a:srgbClr val="FFFFFF"/>
                </a:solidFill>
                <a:latin typeface="Arial"/>
                <a:cs typeface="Times New Roman"/>
              </a:rPr>
              <a:t>不是</a:t>
            </a:r>
            <a:endParaRPr lang="en-US" sz="1800" b="1" kern="10" dirty="0">
              <a:ln w="9525">
                <a:solidFill>
                  <a:srgbClr val="000000"/>
                </a:solidFill>
                <a:round/>
                <a:headEnd/>
                <a:tailEnd/>
              </a:ln>
              <a:solidFill>
                <a:srgbClr val="FFFFFF"/>
              </a:solidFill>
              <a:latin typeface="Arial"/>
              <a:cs typeface="Times New Roman"/>
            </a:endParaRP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eaLnBrk="1" hangingPunct="1">
              <a:spcBef>
                <a:spcPct val="50000"/>
              </a:spcBef>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sz="3200" b="1" dirty="0" smtClean="0">
                <a:effectLst>
                  <a:glow rad="165100">
                    <a:srgbClr val="000000"/>
                  </a:glow>
                </a:effectLst>
                <a:latin typeface="Arial" charset="0"/>
              </a:rPr>
              <a:t>启示录</a:t>
            </a:r>
            <a:r>
              <a:rPr lang="en-US" sz="3200" b="1" dirty="0" smtClean="0">
                <a:effectLst>
                  <a:glow rad="165100">
                    <a:srgbClr val="000000"/>
                  </a:glow>
                </a:effectLst>
                <a:latin typeface="Arial" charset="0"/>
              </a:rPr>
              <a:t>. 1:4-6</a:t>
            </a:r>
            <a:endParaRPr lang="en-US" sz="3200" b="1" dirty="0">
              <a:effectLst>
                <a:glow rad="165100">
                  <a:srgbClr val="000000"/>
                </a:glow>
              </a:effectLst>
              <a:latin typeface="Arial" charset="0"/>
            </a:endParaRPr>
          </a:p>
        </p:txBody>
      </p:sp>
      <p:sp>
        <p:nvSpPr>
          <p:cNvPr id="30" name="Title 1"/>
          <p:cNvSpPr txBox="1">
            <a:spLocks/>
          </p:cNvSpPr>
          <p:nvPr/>
        </p:nvSpPr>
        <p:spPr bwMode="auto">
          <a:xfrm>
            <a:off x="705605" y="120954"/>
            <a:ext cx="7812972" cy="127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a:t>
            </a:r>
            <a:r>
              <a:rPr lang="zh-CN" altLang="en-US" sz="3200" b="1" dirty="0" smtClean="0">
                <a:effectLst>
                  <a:glow rad="165100">
                    <a:srgbClr val="000000"/>
                  </a:glow>
                </a:effectLst>
                <a:latin typeface="Arial" charset="0"/>
              </a:rPr>
              <a:t>愿恩惠平安归于你们，从昔在，今在，</a:t>
            </a:r>
            <a:r>
              <a:rPr lang="en-US" altLang="zh-CN" sz="3200" b="1" dirty="0" smtClean="0">
                <a:effectLst>
                  <a:glow rad="165100">
                    <a:srgbClr val="000000"/>
                  </a:glow>
                </a:effectLst>
                <a:latin typeface="Arial" charset="0"/>
              </a:rPr>
              <a:t/>
            </a:r>
            <a:br>
              <a:rPr lang="en-US" altLang="zh-CN" sz="3200" b="1" dirty="0" smtClean="0">
                <a:effectLst>
                  <a:glow rad="165100">
                    <a:srgbClr val="000000"/>
                  </a:glow>
                </a:effectLst>
                <a:latin typeface="Arial" charset="0"/>
              </a:rPr>
            </a:br>
            <a:r>
              <a:rPr lang="zh-CN" altLang="en-US" sz="3200" b="1" dirty="0" smtClean="0">
                <a:effectLst>
                  <a:glow rad="165100">
                    <a:srgbClr val="000000"/>
                  </a:glow>
                </a:effectLst>
                <a:latin typeface="Arial" charset="0"/>
              </a:rPr>
              <a:t>以后永在的神</a:t>
            </a:r>
            <a:r>
              <a:rPr lang="en-US" sz="3200" b="1" dirty="0" smtClean="0">
                <a:effectLst>
                  <a:glow rad="165100">
                    <a:srgbClr val="000000"/>
                  </a:glow>
                </a:effectLst>
                <a:latin typeface="Arial" charset="0"/>
              </a:rPr>
              <a:t>"</a:t>
            </a:r>
            <a:endParaRPr lang="en-US" sz="3200" b="1" dirty="0">
              <a:effectLst>
                <a:glow rad="165100">
                  <a:srgbClr val="000000"/>
                </a:glow>
              </a:effectLst>
              <a:latin typeface="Arial" charset="0"/>
            </a:endParaRPr>
          </a:p>
        </p:txBody>
      </p:sp>
      <p:sp>
        <p:nvSpPr>
          <p:cNvPr id="31" name="Title 1"/>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a:t>
            </a:r>
            <a:r>
              <a:rPr lang="zh-CN" altLang="en-US" sz="3200" b="1" dirty="0" smtClean="0">
                <a:effectLst>
                  <a:glow rad="165100">
                    <a:srgbClr val="000000"/>
                  </a:glow>
                </a:effectLst>
                <a:latin typeface="Arial" charset="0"/>
              </a:rPr>
              <a:t>从祂宝座前面的七灵</a:t>
            </a:r>
            <a:r>
              <a:rPr lang="en-US" sz="3200" b="1" dirty="0" smtClean="0">
                <a:effectLst>
                  <a:glow rad="165100">
                    <a:srgbClr val="000000"/>
                  </a:glow>
                </a:effectLst>
                <a:latin typeface="Arial" charset="0"/>
              </a:rPr>
              <a:t>"</a:t>
            </a:r>
            <a:endParaRPr lang="en-US" sz="3200" b="1" dirty="0">
              <a:effectLst>
                <a:glow rad="165100">
                  <a:srgbClr val="000000"/>
                </a:glow>
              </a:effectLst>
              <a:latin typeface="Arial" charset="0"/>
            </a:endParaRP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a:t>
            </a:r>
            <a:r>
              <a:rPr lang="zh-CN" altLang="en-US" sz="3200" b="1" dirty="0" smtClean="0">
                <a:effectLst>
                  <a:glow rad="165100">
                    <a:srgbClr val="000000"/>
                  </a:glow>
                </a:effectLst>
                <a:latin typeface="Arial" charset="0"/>
              </a:rPr>
              <a:t>从耶稣基督</a:t>
            </a:r>
            <a:r>
              <a:rPr lang="en-US" sz="3200" b="1" dirty="0" smtClean="0">
                <a:effectLst>
                  <a:glow rad="165100">
                    <a:srgbClr val="000000"/>
                  </a:glow>
                </a:effectLst>
                <a:latin typeface="Arial" charset="0"/>
              </a:rPr>
              <a:t>…"</a:t>
            </a:r>
            <a:endParaRPr lang="en-US" sz="3200" b="1" dirty="0">
              <a:effectLst>
                <a:glow rad="165100">
                  <a:srgbClr val="000000"/>
                </a:glow>
              </a:effectLst>
              <a:latin typeface="Arial" charset="0"/>
            </a:endParaRPr>
          </a:p>
        </p:txBody>
      </p:sp>
    </p:spTree>
    <p:extLst>
      <p:ext uri="{BB962C8B-B14F-4D97-AF65-F5344CB8AC3E}">
        <p14:creationId xmlns:p14="http://schemas.microsoft.com/office/powerpoint/2010/main" val="364444891"/>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CN" altLang="en-US" sz="4000" b="1" dirty="0" smtClean="0"/>
              <a:t>基督的救赎</a:t>
            </a:r>
            <a:r>
              <a:rPr lang="en-US" sz="4000" b="1" dirty="0" smtClean="0">
                <a:solidFill>
                  <a:schemeClr val="bg1"/>
                </a:solidFill>
              </a:rPr>
              <a:t> (1:5b-6)</a:t>
            </a:r>
            <a:endParaRPr lang="en-US" sz="4000" b="1" dirty="0">
              <a:solidFill>
                <a:schemeClr val="bg1"/>
              </a:solidFill>
            </a:endParaRP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dirty="0" smtClean="0">
                <a:solidFill>
                  <a:srgbClr val="FFFFFF"/>
                </a:solidFill>
                <a:latin typeface="Arial"/>
              </a:rPr>
              <a:t>"</a:t>
            </a:r>
            <a:r>
              <a:rPr lang="zh-TW" altLang="en-US" sz="3200" b="1" dirty="0">
                <a:solidFill>
                  <a:srgbClr val="FFFFFF"/>
                </a:solidFill>
                <a:latin typeface="Arial"/>
              </a:rPr>
              <a:t> 死人中首先复生的、 地上众君王的统治者耶稣基督临到你们。 他爱我们， 用自己的血把我们从我们的罪中释放出来， </a:t>
            </a:r>
            <a:r>
              <a:rPr lang="en-US" altLang="zh-TW" sz="3200" b="1" dirty="0">
                <a:solidFill>
                  <a:srgbClr val="FFFFFF"/>
                </a:solidFill>
                <a:latin typeface="Arial"/>
              </a:rPr>
              <a:t>6 </a:t>
            </a:r>
            <a:r>
              <a:rPr lang="zh-TW" altLang="en-US" sz="3200" b="1" dirty="0">
                <a:solidFill>
                  <a:srgbClr val="FFFFFF"/>
                </a:solidFill>
                <a:latin typeface="Arial"/>
              </a:rPr>
              <a:t>又使我们成为国度， 作他父 神的祭司。 愿荣耀权能都归给他， 直到永永远远。 </a:t>
            </a:r>
            <a:r>
              <a:rPr lang="zh-TW" altLang="en-US" sz="3200" b="1" dirty="0" smtClean="0">
                <a:solidFill>
                  <a:srgbClr val="FFFFFF"/>
                </a:solidFill>
                <a:latin typeface="Arial"/>
              </a:rPr>
              <a:t>阿们。</a:t>
            </a:r>
            <a:r>
              <a:rPr lang="en-US" altLang="zh-TW" sz="3200" b="1" dirty="0" smtClean="0">
                <a:solidFill>
                  <a:srgbClr val="FFFFFF"/>
                </a:solidFill>
                <a:latin typeface="Arial"/>
              </a:rPr>
              <a:t>"</a:t>
            </a:r>
            <a:endParaRPr lang="en-US" sz="3200" b="1" dirty="0">
              <a:solidFill>
                <a:srgbClr val="FFFFFF"/>
              </a:solidFill>
              <a:latin typeface="Arial"/>
            </a:endParaRPr>
          </a:p>
        </p:txBody>
      </p:sp>
    </p:spTree>
    <p:extLst>
      <p:ext uri="{BB962C8B-B14F-4D97-AF65-F5344CB8AC3E}">
        <p14:creationId xmlns:p14="http://schemas.microsoft.com/office/powerpoint/2010/main" val="11833800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smtClean="0">
                <a:effectLst>
                  <a:glow rad="165100">
                    <a:schemeClr val="tx1"/>
                  </a:glow>
                </a:effectLst>
                <a:latin typeface="Arial" charset="0"/>
                <a:cs typeface="+mj-cs"/>
              </a:rPr>
              <a:t>"</a:t>
            </a:r>
            <a:r>
              <a:rPr lang="zh-TW" altLang="en-US" sz="3600" b="1" dirty="0">
                <a:effectLst>
                  <a:glow rad="165100">
                    <a:schemeClr val="tx1"/>
                  </a:glow>
                </a:effectLst>
                <a:latin typeface="Arial" charset="0"/>
                <a:cs typeface="+mj-cs"/>
              </a:rPr>
              <a:t>看哪， 他驾着云降临， 每一个人都要看见他，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连那些刺过他的人也要看见他，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地上的万族都要因他哀号。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这是必定的， 阿们</a:t>
            </a:r>
            <a:r>
              <a:rPr lang="zh-TW" altLang="en-US" sz="3600" b="1" dirty="0" smtClean="0">
                <a:effectLst>
                  <a:glow rad="165100">
                    <a:schemeClr val="tx1"/>
                  </a:glow>
                </a:effectLst>
                <a:latin typeface="Arial" charset="0"/>
                <a:cs typeface="+mj-cs"/>
              </a:rPr>
              <a:t>。</a:t>
            </a:r>
            <a:r>
              <a:rPr lang="en-US" altLang="zh-TW"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altLang="zh-CN" sz="3600" b="1" dirty="0" smtClean="0">
                <a:effectLst>
                  <a:glow rad="165100">
                    <a:srgbClr val="000000"/>
                  </a:glow>
                </a:effectLst>
                <a:latin typeface="Arial" charset="0"/>
                <a:cs typeface="Geneva"/>
              </a:rPr>
              <a:t>《</a:t>
            </a:r>
            <a:r>
              <a:rPr lang="zh-CN" altLang="en-US" sz="3600" b="1" dirty="0" smtClean="0">
                <a:effectLst>
                  <a:glow rad="165100">
                    <a:srgbClr val="000000"/>
                  </a:glow>
                </a:effectLst>
                <a:latin typeface="Arial" charset="0"/>
                <a:cs typeface="Geneva"/>
              </a:rPr>
              <a:t>启示录</a:t>
            </a:r>
            <a:r>
              <a:rPr lang="en-US" altLang="zh-CN" sz="3600" b="1" dirty="0" smtClean="0">
                <a:effectLst>
                  <a:glow rad="165100">
                    <a:srgbClr val="000000"/>
                  </a:glow>
                </a:effectLst>
                <a:latin typeface="Arial" charset="0"/>
                <a:cs typeface="Geneva"/>
              </a:rPr>
              <a:t>》</a:t>
            </a:r>
            <a:r>
              <a:rPr lang="en-US" sz="3600" b="1" dirty="0" smtClean="0">
                <a:effectLst>
                  <a:glow rad="165100">
                    <a:srgbClr val="000000"/>
                  </a:glow>
                </a:effectLst>
                <a:latin typeface="Arial" charset="0"/>
                <a:cs typeface="Geneva"/>
              </a:rPr>
              <a:t> 1:7 </a:t>
            </a:r>
            <a:r>
              <a:rPr lang="en-US" sz="3200" b="1" dirty="0" smtClean="0">
                <a:effectLst>
                  <a:glow rad="165100">
                    <a:srgbClr val="000000"/>
                  </a:glow>
                </a:effectLst>
                <a:latin typeface="Arial" charset="0"/>
                <a:cs typeface="Geneva"/>
              </a:rPr>
              <a:t>NLT</a:t>
            </a:r>
          </a:p>
          <a:p>
            <a:r>
              <a:rPr lang="zh-CN" altLang="en-US" sz="3200" b="1" dirty="0" smtClean="0">
                <a:effectLst>
                  <a:glow rad="165100">
                    <a:srgbClr val="000000"/>
                  </a:glow>
                </a:effectLst>
                <a:latin typeface="Arial" charset="0"/>
                <a:cs typeface="Geneva"/>
              </a:rPr>
              <a:t>参见</a:t>
            </a:r>
            <a:r>
              <a:rPr lang="en-US" altLang="zh-CN" sz="3200" b="1" dirty="0" smtClean="0">
                <a:effectLst>
                  <a:glow rad="165100">
                    <a:srgbClr val="000000"/>
                  </a:glow>
                </a:effectLst>
                <a:latin typeface="Arial" charset="0"/>
                <a:cs typeface="Geneva"/>
              </a:rPr>
              <a:t>《</a:t>
            </a:r>
            <a:r>
              <a:rPr lang="en-US" sz="3200" b="1" dirty="0" smtClean="0">
                <a:effectLst>
                  <a:glow rad="165100">
                    <a:srgbClr val="000000"/>
                  </a:glow>
                </a:effectLst>
                <a:latin typeface="Arial" charset="0"/>
                <a:cs typeface="Geneva"/>
              </a:rPr>
              <a:t> </a:t>
            </a:r>
            <a:r>
              <a:rPr lang="zh-CN" altLang="en-US" sz="3200" b="1" dirty="0" smtClean="0">
                <a:effectLst>
                  <a:glow rad="165100">
                    <a:srgbClr val="000000"/>
                  </a:glow>
                </a:effectLst>
                <a:latin typeface="Arial" charset="0"/>
                <a:cs typeface="Geneva"/>
              </a:rPr>
              <a:t>撒迦利亚书</a:t>
            </a:r>
            <a:r>
              <a:rPr lang="en-US" altLang="zh-CN" sz="3200" b="1" dirty="0" smtClean="0">
                <a:effectLst>
                  <a:glow rad="165100">
                    <a:srgbClr val="000000"/>
                  </a:glow>
                </a:effectLst>
                <a:latin typeface="Arial" charset="0"/>
                <a:cs typeface="Geneva"/>
              </a:rPr>
              <a:t>》</a:t>
            </a:r>
            <a:r>
              <a:rPr lang="en-US" sz="3200" b="1" dirty="0" smtClean="0">
                <a:effectLst>
                  <a:glow rad="165100">
                    <a:srgbClr val="000000"/>
                  </a:glow>
                </a:effectLst>
                <a:latin typeface="Arial" charset="0"/>
                <a:cs typeface="Geneva"/>
              </a:rPr>
              <a:t> 12:10</a:t>
            </a:r>
            <a:endParaRPr lang="en-US" sz="36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300666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zh-CN" alt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以色列的悔改</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2800" b="1" dirty="0" smtClean="0">
                <a:solidFill>
                  <a:srgbClr val="FFFFFF"/>
                </a:solidFill>
                <a:effectLst>
                  <a:glow rad="101600">
                    <a:srgbClr val="000000"/>
                  </a:glow>
                </a:effectLst>
                <a:latin typeface="Arial" charset="0"/>
                <a:cs typeface="Arial" charset="0"/>
              </a:rPr>
              <a:t>“</a:t>
            </a:r>
            <a:r>
              <a:rPr lang="zh-TW" altLang="en-US" sz="2800" b="1" dirty="0" smtClean="0">
                <a:solidFill>
                  <a:srgbClr val="FFFFFF"/>
                </a:solidFill>
                <a:effectLst>
                  <a:glow rad="101600">
                    <a:srgbClr val="000000"/>
                  </a:glow>
                </a:effectLst>
                <a:latin typeface="Arial" charset="0"/>
                <a:cs typeface="Arial" charset="0"/>
              </a:rPr>
              <a:t>“</a:t>
            </a:r>
            <a:r>
              <a:rPr lang="zh-TW" altLang="en-US" sz="2800" b="1" dirty="0">
                <a:solidFill>
                  <a:srgbClr val="FFFFFF"/>
                </a:solidFill>
                <a:effectLst>
                  <a:glow rad="101600">
                    <a:srgbClr val="000000"/>
                  </a:glow>
                </a:effectLst>
                <a:latin typeface="Arial" charset="0"/>
                <a:cs typeface="Arial" charset="0"/>
              </a:rPr>
              <a:t>我必把那恩慈与恳求的灵倾注在大卫家和耶路撒冷居民的身上。 他们必仰望我， 就是他们所刺的； 他们要为他哀哭， 好像丧独生子； 他们必为他悲痛， 好像丧长</a:t>
            </a:r>
            <a:r>
              <a:rPr lang="zh-TW" altLang="en-US" sz="2800" b="1" dirty="0" smtClean="0">
                <a:solidFill>
                  <a:srgbClr val="FFFFFF"/>
                </a:solidFill>
                <a:effectLst>
                  <a:glow rad="101600">
                    <a:srgbClr val="000000"/>
                  </a:glow>
                </a:effectLst>
                <a:latin typeface="Arial" charset="0"/>
                <a:cs typeface="Arial" charset="0"/>
              </a:rPr>
              <a:t>子</a:t>
            </a:r>
            <a:r>
              <a:rPr lang="en-US" altLang="ja-JP" sz="2800" b="1" dirty="0" smtClean="0">
                <a:solidFill>
                  <a:srgbClr val="FFFFFF"/>
                </a:solidFill>
                <a:effectLst>
                  <a:glow rad="101600">
                    <a:srgbClr val="000000"/>
                  </a:glow>
                </a:effectLst>
                <a:latin typeface="Arial" charset="0"/>
                <a:cs typeface="Arial" charset="0"/>
              </a:rPr>
              <a:t>” </a:t>
            </a:r>
            <a:br>
              <a:rPr lang="en-US" altLang="ja-JP" sz="2800" b="1" dirty="0" smtClean="0">
                <a:solidFill>
                  <a:srgbClr val="FFFFFF"/>
                </a:solidFill>
                <a:effectLst>
                  <a:glow rad="101600">
                    <a:srgbClr val="000000"/>
                  </a:glow>
                </a:effectLst>
                <a:latin typeface="Arial" charset="0"/>
                <a:cs typeface="Arial" charset="0"/>
              </a:rPr>
            </a:br>
            <a:r>
              <a:rPr lang="en-US" altLang="ja-JP" sz="2800" b="1" dirty="0" smtClean="0">
                <a:solidFill>
                  <a:srgbClr val="FFFFFF"/>
                </a:solidFill>
                <a:effectLst>
                  <a:glow rad="101600">
                    <a:srgbClr val="000000"/>
                  </a:glow>
                </a:effectLst>
                <a:latin typeface="Arial" charset="0"/>
                <a:cs typeface="Arial" charset="0"/>
              </a:rPr>
              <a:t>(</a:t>
            </a:r>
            <a:r>
              <a:rPr lang="zh-CN" altLang="en-US" sz="2800" b="1" dirty="0" smtClean="0">
                <a:solidFill>
                  <a:srgbClr val="FFFFFF"/>
                </a:solidFill>
                <a:effectLst>
                  <a:glow rad="101600">
                    <a:srgbClr val="000000"/>
                  </a:glow>
                </a:effectLst>
                <a:latin typeface="Arial" charset="0"/>
                <a:cs typeface="Arial" charset="0"/>
              </a:rPr>
              <a:t>撒加利亚书</a:t>
            </a:r>
            <a:r>
              <a:rPr lang="en-US" altLang="ja-JP" sz="2800" b="1" dirty="0" smtClean="0">
                <a:solidFill>
                  <a:srgbClr val="FFFFFF"/>
                </a:solidFill>
                <a:effectLst>
                  <a:glow rad="101600">
                    <a:srgbClr val="000000"/>
                  </a:glow>
                </a:effectLst>
                <a:latin typeface="Arial" charset="0"/>
                <a:cs typeface="Arial" charset="0"/>
              </a:rPr>
              <a:t> 12:10 </a:t>
            </a:r>
            <a:r>
              <a:rPr lang="en-US" altLang="ja-JP" b="1" dirty="0" smtClean="0">
                <a:solidFill>
                  <a:srgbClr val="FFFFFF"/>
                </a:solidFill>
                <a:effectLst>
                  <a:glow rad="101600">
                    <a:srgbClr val="000000"/>
                  </a:glow>
                </a:effectLst>
                <a:latin typeface="Arial" charset="0"/>
                <a:cs typeface="Arial" charset="0"/>
              </a:rPr>
              <a:t>NLT</a:t>
            </a:r>
            <a:r>
              <a:rPr lang="en-US" altLang="ja-JP" sz="2800" b="1" dirty="0" smtClean="0">
                <a:solidFill>
                  <a:srgbClr val="FFFFFF"/>
                </a:solidFill>
                <a:effectLst>
                  <a:glow rad="101600">
                    <a:srgbClr val="000000"/>
                  </a:glow>
                </a:effectLst>
                <a:latin typeface="Arial" charset="0"/>
                <a:cs typeface="Arial" charset="0"/>
              </a:rPr>
              <a:t>).</a:t>
            </a:r>
            <a:endParaRPr lang="en-US" sz="2800" b="1" dirty="0" smtClean="0">
              <a:solidFill>
                <a:srgbClr val="FFFFFF"/>
              </a:solidFill>
              <a:effectLst>
                <a:glow rad="101600">
                  <a:srgbClr val="000000"/>
                </a:glow>
              </a:effectLst>
              <a:latin typeface="Arial" charset="0"/>
              <a:cs typeface="Arial" charset="0"/>
            </a:endParaRPr>
          </a:p>
        </p:txBody>
      </p:sp>
    </p:spTree>
    <p:extLst>
      <p:ext uri="{BB962C8B-B14F-4D97-AF65-F5344CB8AC3E}">
        <p14:creationId xmlns:p14="http://schemas.microsoft.com/office/powerpoint/2010/main" val="24026096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smtClean="0">
                <a:effectLst>
                  <a:glow rad="165100">
                    <a:schemeClr val="tx1"/>
                  </a:glow>
                </a:effectLst>
                <a:latin typeface="Arial" charset="0"/>
                <a:cs typeface="+mj-cs"/>
              </a:rPr>
              <a:t>"</a:t>
            </a:r>
            <a:r>
              <a:rPr lang="zh-TW" altLang="en-US" sz="3600" b="1" dirty="0">
                <a:effectLst>
                  <a:glow rad="165100">
                    <a:schemeClr val="tx1"/>
                  </a:glow>
                </a:effectLst>
                <a:latin typeface="Arial" charset="0"/>
                <a:cs typeface="+mj-cs"/>
              </a:rPr>
              <a:t>看哪， 他驾着云降临， 每一个人都要看见他，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连那些刺过他的人也要看见他，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地上的万族都要因他哀号。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这是必定的， 阿们</a:t>
            </a:r>
            <a:r>
              <a:rPr lang="zh-TW" altLang="en-US" sz="3600" b="1" dirty="0" smtClean="0">
                <a:effectLst>
                  <a:glow rad="165100">
                    <a:schemeClr val="tx1"/>
                  </a:glow>
                </a:effectLst>
                <a:latin typeface="Arial" charset="0"/>
                <a:cs typeface="+mj-cs"/>
              </a:rPr>
              <a:t>。</a:t>
            </a:r>
            <a:r>
              <a:rPr lang="en-US" altLang="zh-TW"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altLang="zh-CN" sz="3200" b="1" dirty="0" smtClean="0">
                <a:effectLst>
                  <a:glow rad="165100">
                    <a:srgbClr val="000000"/>
                  </a:glow>
                </a:effectLst>
                <a:latin typeface="Arial" charset="0"/>
                <a:cs typeface="Geneva"/>
              </a:rPr>
              <a:t>《</a:t>
            </a:r>
            <a:r>
              <a:rPr lang="zh-CN" altLang="en-US" sz="3200" b="1" dirty="0" smtClean="0">
                <a:effectLst>
                  <a:glow rad="165100">
                    <a:srgbClr val="000000"/>
                  </a:glow>
                </a:effectLst>
                <a:latin typeface="Arial" charset="0"/>
                <a:cs typeface="Geneva"/>
              </a:rPr>
              <a:t>启示录</a:t>
            </a:r>
            <a:r>
              <a:rPr lang="en-US" altLang="zh-CN" sz="3200" b="1" dirty="0" smtClean="0">
                <a:effectLst>
                  <a:glow rad="165100">
                    <a:srgbClr val="000000"/>
                  </a:glow>
                </a:effectLst>
                <a:latin typeface="Arial" charset="0"/>
                <a:cs typeface="Geneva"/>
              </a:rPr>
              <a:t>》</a:t>
            </a:r>
            <a:r>
              <a:rPr lang="en-US" sz="3200" b="1" dirty="0" smtClean="0">
                <a:effectLst>
                  <a:glow rad="165100">
                    <a:srgbClr val="000000"/>
                  </a:glow>
                </a:effectLst>
                <a:latin typeface="Arial" charset="0"/>
                <a:cs typeface="Geneva"/>
              </a:rPr>
              <a:t> 1:7 </a:t>
            </a:r>
            <a:r>
              <a:rPr lang="en-US" sz="2800" b="1" dirty="0" smtClean="0">
                <a:effectLst>
                  <a:glow rad="165100">
                    <a:srgbClr val="000000"/>
                  </a:glow>
                </a:effectLst>
                <a:latin typeface="Arial" charset="0"/>
                <a:cs typeface="Geneva"/>
              </a:rPr>
              <a:t>NLT</a:t>
            </a:r>
          </a:p>
          <a:p>
            <a:r>
              <a:rPr lang="zh-CN" altLang="en-US" sz="2800" b="1" dirty="0" smtClean="0">
                <a:effectLst>
                  <a:glow rad="165100">
                    <a:srgbClr val="000000"/>
                  </a:glow>
                </a:effectLst>
                <a:latin typeface="Arial" charset="0"/>
                <a:cs typeface="Geneva"/>
              </a:rPr>
              <a:t>参见</a:t>
            </a:r>
            <a:r>
              <a:rPr lang="en-US" altLang="zh-CN" sz="2800" b="1" dirty="0" smtClean="0">
                <a:effectLst>
                  <a:glow rad="165100">
                    <a:srgbClr val="000000"/>
                  </a:glow>
                </a:effectLst>
                <a:latin typeface="Arial" charset="0"/>
                <a:cs typeface="Geneva"/>
              </a:rPr>
              <a:t>《</a:t>
            </a:r>
            <a:r>
              <a:rPr lang="en-US" sz="2800" b="1" dirty="0" smtClean="0">
                <a:effectLst>
                  <a:glow rad="165100">
                    <a:srgbClr val="000000"/>
                  </a:glow>
                </a:effectLst>
                <a:latin typeface="Arial" charset="0"/>
                <a:cs typeface="Geneva"/>
              </a:rPr>
              <a:t> </a:t>
            </a:r>
            <a:r>
              <a:rPr lang="zh-CN" altLang="en-US" sz="2800" b="1" dirty="0" smtClean="0">
                <a:effectLst>
                  <a:glow rad="165100">
                    <a:srgbClr val="000000"/>
                  </a:glow>
                </a:effectLst>
                <a:latin typeface="Arial" charset="0"/>
                <a:cs typeface="Geneva"/>
              </a:rPr>
              <a:t>撒迦利亚书</a:t>
            </a:r>
            <a:r>
              <a:rPr lang="en-US" altLang="zh-CN" sz="2800" b="1" dirty="0" smtClean="0">
                <a:effectLst>
                  <a:glow rad="165100">
                    <a:srgbClr val="000000"/>
                  </a:glow>
                </a:effectLst>
                <a:latin typeface="Arial" charset="0"/>
                <a:cs typeface="Geneva"/>
              </a:rPr>
              <a:t>》</a:t>
            </a:r>
            <a:r>
              <a:rPr lang="en-US" sz="2800" b="1" dirty="0" smtClean="0">
                <a:effectLst>
                  <a:glow rad="165100">
                    <a:srgbClr val="000000"/>
                  </a:glow>
                </a:effectLst>
                <a:latin typeface="Arial" charset="0"/>
                <a:cs typeface="Geneva"/>
              </a:rPr>
              <a:t> 12:10</a:t>
            </a:r>
            <a:endParaRPr lang="en-US" sz="32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4061846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4000" b="1" dirty="0" smtClean="0">
                <a:effectLst>
                  <a:glow rad="139700">
                    <a:schemeClr val="tx1"/>
                  </a:glow>
                </a:effectLst>
                <a:latin typeface="Arial" charset="0"/>
                <a:ea typeface="ＭＳ Ｐゴシック" charset="0"/>
                <a:cs typeface="Arial"/>
              </a:rPr>
              <a:t>"</a:t>
            </a:r>
            <a:r>
              <a:rPr lang="zh-TW" altLang="en-US" sz="4000" b="1" dirty="0">
                <a:effectLst>
                  <a:glow rad="139700">
                    <a:schemeClr val="tx1"/>
                  </a:glow>
                </a:effectLst>
                <a:latin typeface="Arial" charset="0"/>
                <a:ea typeface="ＭＳ Ｐゴシック" charset="0"/>
                <a:cs typeface="Arial"/>
              </a:rPr>
              <a:t> 主 神说： “我是阿拉法， 我是俄梅格； 我是今在、 昔在、 以后要来， 全能的 </a:t>
            </a:r>
            <a:r>
              <a:rPr lang="zh-TW" altLang="en-US" sz="4000" b="1" dirty="0" smtClean="0">
                <a:effectLst>
                  <a:glow rad="139700">
                    <a:schemeClr val="tx1"/>
                  </a:glow>
                </a:effectLst>
                <a:latin typeface="Arial" charset="0"/>
                <a:ea typeface="ＭＳ Ｐゴシック" charset="0"/>
                <a:cs typeface="Arial"/>
              </a:rPr>
              <a:t>神</a:t>
            </a:r>
            <a:r>
              <a:rPr lang="en-US" sz="4000" b="1" dirty="0" smtClean="0">
                <a:effectLst>
                  <a:glow rad="139700">
                    <a:schemeClr val="tx1"/>
                  </a:glow>
                </a:effectLst>
                <a:latin typeface="Arial" charset="0"/>
                <a:ea typeface="ＭＳ Ｐゴシック" charset="0"/>
                <a:cs typeface="Arial"/>
              </a:rPr>
              <a:t>" </a:t>
            </a:r>
            <a:br>
              <a:rPr lang="en-US" sz="4000" b="1" dirty="0" smtClean="0">
                <a:effectLst>
                  <a:glow rad="139700">
                    <a:schemeClr val="tx1"/>
                  </a:glow>
                </a:effectLst>
                <a:latin typeface="Arial" charset="0"/>
                <a:ea typeface="ＭＳ Ｐゴシック" charset="0"/>
                <a:cs typeface="Arial"/>
              </a:rPr>
            </a:br>
            <a:r>
              <a:rPr lang="en-US" sz="4000" b="1" dirty="0" smtClean="0">
                <a:effectLst>
                  <a:glow rad="139700">
                    <a:schemeClr val="tx1"/>
                  </a:glow>
                </a:effectLst>
                <a:latin typeface="Arial" charset="0"/>
                <a:ea typeface="ＭＳ Ｐゴシック" charset="0"/>
                <a:cs typeface="Arial"/>
              </a:rPr>
              <a:t>(</a:t>
            </a:r>
            <a:r>
              <a:rPr lang="en-US" sz="4000" b="1" dirty="0">
                <a:effectLst>
                  <a:glow rad="139700">
                    <a:schemeClr val="tx1"/>
                  </a:glow>
                </a:effectLst>
                <a:latin typeface="Arial" charset="0"/>
                <a:ea typeface="ＭＳ Ｐゴシック" charset="0"/>
                <a:cs typeface="Arial"/>
              </a:rPr>
              <a:t>1:8 </a:t>
            </a:r>
            <a:r>
              <a:rPr lang="en-US" sz="3600" b="1" dirty="0" smtClean="0">
                <a:effectLst>
                  <a:glow rad="139700">
                    <a:schemeClr val="tx1"/>
                  </a:glow>
                </a:effectLst>
                <a:latin typeface="Arial" charset="0"/>
                <a:ea typeface="ＭＳ Ｐゴシック" charset="0"/>
                <a:cs typeface="Arial"/>
              </a:rPr>
              <a:t>CNV</a:t>
            </a:r>
            <a:r>
              <a:rPr lang="en-US" sz="4000" b="1" dirty="0" smtClean="0">
                <a:effectLst>
                  <a:glow rad="139700">
                    <a:schemeClr val="tx1"/>
                  </a:glow>
                </a:effectLst>
                <a:latin typeface="Arial" charset="0"/>
                <a:ea typeface="ＭＳ Ｐゴシック" charset="0"/>
                <a:cs typeface="Arial"/>
              </a:rPr>
              <a:t>)</a:t>
            </a:r>
            <a:r>
              <a:rPr lang="en-US" sz="40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eaLnBrk="1" hangingPunct="1"/>
            <a:r>
              <a:rPr lang="en-US" b="1" dirty="0" smtClean="0">
                <a:solidFill>
                  <a:srgbClr val="FFFFFF"/>
                </a:solidFill>
                <a:effectLst>
                  <a:outerShdw blurRad="38100" dist="38100" dir="2700000" algn="tl">
                    <a:srgbClr val="000000">
                      <a:alpha val="43137"/>
                    </a:srgbClr>
                  </a:outerShdw>
                </a:effectLst>
                <a:latin typeface="Arial" charset="0"/>
              </a:rPr>
              <a:t>iii</a:t>
            </a:r>
            <a:endParaRPr lang="en-US"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9935029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zh-CN" altLang="en-US" sz="4800" b="1" dirty="0" smtClean="0">
                <a:solidFill>
                  <a:srgbClr val="FFFF00"/>
                </a:solidFill>
                <a:effectLst>
                  <a:glow rad="165100">
                    <a:schemeClr val="tx1"/>
                  </a:glow>
                </a:effectLst>
                <a:latin typeface="Arial" charset="0"/>
                <a:ea typeface="ＭＳ Ｐゴシック" charset="0"/>
              </a:rPr>
              <a:t>为什么要清楚认识耶稣</a:t>
            </a:r>
            <a:r>
              <a:rPr lang="en-US" sz="4800" b="1" dirty="0" smtClean="0">
                <a:solidFill>
                  <a:srgbClr val="FFFF00"/>
                </a:solidFill>
                <a:effectLst>
                  <a:glow rad="165100">
                    <a:schemeClr val="tx1"/>
                  </a:glow>
                </a:effectLst>
                <a:latin typeface="Arial" charset="0"/>
                <a:ea typeface="ＭＳ Ｐゴシック" charset="0"/>
              </a:rPr>
              <a:t>?</a:t>
            </a:r>
            <a:endParaRPr lang="en-US" sz="4800" b="1" dirty="0">
              <a:solidFill>
                <a:srgbClr val="FFFF00"/>
              </a:solidFill>
              <a:effectLst>
                <a:glow rad="165100">
                  <a:schemeClr val="tx1"/>
                </a:glo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230679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en-US" sz="4800" b="1" dirty="0" smtClean="0">
                <a:solidFill>
                  <a:srgbClr val="FFFFFF"/>
                </a:solidFill>
                <a:ea typeface="ＭＳ Ｐゴシック" charset="0"/>
              </a:rPr>
              <a:t>One Nation Under God</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457200">
              <a:defRPr/>
            </a:pPr>
            <a:r>
              <a:rPr lang="en-US" sz="1400" b="1" dirty="0">
                <a:solidFill>
                  <a:srgbClr val="FFFFFF"/>
                </a:solidFill>
                <a:latin typeface="Arial"/>
                <a:ea typeface="ＭＳ Ｐゴシック" charset="0"/>
                <a:cs typeface="ヒラギノ角ゴ Pro W3"/>
              </a:rPr>
              <a:t>http://</a:t>
            </a:r>
            <a:r>
              <a:rPr lang="en-US" sz="1400" b="1" dirty="0" err="1">
                <a:solidFill>
                  <a:srgbClr val="FFFFFF"/>
                </a:solidFill>
                <a:latin typeface="Arial"/>
                <a:ea typeface="ＭＳ Ｐゴシック" charset="0"/>
                <a:cs typeface="ヒラギノ角ゴ Pro W3"/>
              </a:rPr>
              <a:t>jonmcnaughton.com</a:t>
            </a:r>
            <a:r>
              <a:rPr lang="en-US" sz="1400" b="1" dirty="0">
                <a:solidFill>
                  <a:srgbClr val="FFFFFF"/>
                </a:solidFill>
                <a:latin typeface="Arial"/>
                <a:ea typeface="ＭＳ Ｐゴシック" charset="0"/>
                <a:cs typeface="ヒラギノ角ゴ Pro W3"/>
              </a:rPr>
              <a:t>/content/</a:t>
            </a:r>
            <a:r>
              <a:rPr lang="en-US" sz="1400" b="1" dirty="0" err="1">
                <a:solidFill>
                  <a:srgbClr val="FFFFFF"/>
                </a:solidFill>
                <a:latin typeface="Arial"/>
                <a:ea typeface="ＭＳ Ｐゴシック" charset="0"/>
                <a:cs typeface="ヒラギノ角ゴ Pro W3"/>
              </a:rPr>
              <a:t>ZoomDetailPages</a:t>
            </a:r>
            <a:r>
              <a:rPr lang="en-US" sz="1400" b="1" dirty="0">
                <a:solidFill>
                  <a:srgbClr val="FFFFFF"/>
                </a:solidFill>
                <a:latin typeface="Arial"/>
                <a:ea typeface="ＭＳ Ｐゴシック" charset="0"/>
                <a:cs typeface="ヒラギノ角ゴ Pro W3"/>
              </a:rPr>
              <a:t>/</a:t>
            </a:r>
            <a:r>
              <a:rPr lang="en-US" sz="1400" b="1" dirty="0" err="1">
                <a:solidFill>
                  <a:srgbClr val="FFFFFF"/>
                </a:solidFill>
                <a:latin typeface="Arial"/>
                <a:ea typeface="ＭＳ Ｐゴシック" charset="0"/>
                <a:cs typeface="ヒラギノ角ゴ Pro W3"/>
              </a:rPr>
              <a:t>OneNationUnderGod.html</a:t>
            </a:r>
            <a:endParaRPr lang="en-US" sz="1050" b="1" dirty="0">
              <a:solidFill>
                <a:srgbClr val="FFFFFF"/>
              </a:solidFill>
              <a:latin typeface="Arial"/>
              <a:ea typeface="ＭＳ Ｐゴシック" charset="0"/>
              <a:cs typeface="ヒラギノ角ゴ Pro W3"/>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457200">
              <a:defRPr/>
            </a:pPr>
            <a:r>
              <a:rPr lang="en-US" sz="2400" b="1" dirty="0" smtClean="0">
                <a:solidFill>
                  <a:srgbClr val="FFFFFF"/>
                </a:solidFill>
                <a:latin typeface="Arial"/>
                <a:ea typeface="ＭＳ Ｐゴシック" charset="0"/>
                <a:cs typeface="ヒラギノ角ゴ Pro W3"/>
              </a:rPr>
              <a:t>By Jon McNaughton (2012)</a:t>
            </a:r>
            <a:endParaRPr lang="en-US" sz="1600" b="1" dirty="0">
              <a:solidFill>
                <a:srgbClr val="FFFFFF"/>
              </a:solidFill>
              <a:latin typeface="Arial"/>
              <a:ea typeface="ＭＳ Ｐゴシック" charset="0"/>
              <a:cs typeface="ヒラギノ角ゴ Pro W3"/>
            </a:endParaRPr>
          </a:p>
        </p:txBody>
      </p:sp>
    </p:spTree>
    <p:extLst>
      <p:ext uri="{BB962C8B-B14F-4D97-AF65-F5344CB8AC3E}">
        <p14:creationId xmlns:p14="http://schemas.microsoft.com/office/powerpoint/2010/main" val="2375446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1773238"/>
          </a:xfrm>
        </p:spPr>
        <p:txBody>
          <a:bodyPr/>
          <a:lstStyle/>
          <a:p>
            <a:r>
              <a:rPr lang="en-US" sz="4000" b="1" dirty="0">
                <a:effectLst>
                  <a:glow rad="101600">
                    <a:schemeClr val="tx1">
                      <a:alpha val="75000"/>
                    </a:schemeClr>
                  </a:glow>
                </a:effectLst>
                <a:latin typeface="Arial" charset="0"/>
                <a:ea typeface="ＭＳ Ｐゴシック" charset="0"/>
              </a:rPr>
              <a:t>III.  </a:t>
            </a:r>
            <a:r>
              <a:rPr lang="zh-CN" altLang="en-US" sz="4000" b="1" dirty="0" smtClean="0">
                <a:effectLst>
                  <a:glow rad="101600">
                    <a:schemeClr val="tx1">
                      <a:alpha val="75000"/>
                    </a:schemeClr>
                  </a:glow>
                </a:effectLst>
                <a:latin typeface="Arial" charset="0"/>
                <a:ea typeface="ＭＳ Ｐゴシック" charset="0"/>
              </a:rPr>
              <a:t>荣耀的基督必能解决你的问题</a:t>
            </a:r>
            <a:r>
              <a:rPr lang="en-US" sz="4000" b="1" dirty="0" smtClean="0">
                <a:effectLst>
                  <a:glow rad="101600">
                    <a:schemeClr val="tx1">
                      <a:alpha val="75000"/>
                    </a:schemeClr>
                  </a:glow>
                </a:effectLst>
                <a:latin typeface="Arial" charset="0"/>
                <a:ea typeface="ＭＳ Ｐゴシック" charset="0"/>
              </a:rPr>
              <a:t> </a:t>
            </a:r>
            <a:r>
              <a:rPr lang="en-US" sz="4000" b="1" dirty="0">
                <a:effectLst>
                  <a:glow rad="101600">
                    <a:schemeClr val="tx1">
                      <a:alpha val="75000"/>
                    </a:schemeClr>
                  </a:glow>
                </a:effectLst>
                <a:latin typeface="Arial" charset="0"/>
                <a:ea typeface="ＭＳ Ｐゴシック" charset="0"/>
              </a:rPr>
              <a:t>(1:9-20).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34514586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9" name="Rectangle 13"/>
          <p:cNvSpPr>
            <a:spLocks noGrp="1" noChangeArrowheads="1"/>
          </p:cNvSpPr>
          <p:nvPr>
            <p:ph type="title" idx="4294967295"/>
          </p:nvPr>
        </p:nvSpPr>
        <p:spPr>
          <a:xfrm>
            <a:off x="5867400" y="4797425"/>
            <a:ext cx="3276600" cy="1305445"/>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zh-CN" altLang="en-US" sz="4000" b="1" dirty="0">
                <a:solidFill>
                  <a:srgbClr val="FFEA18"/>
                </a:solidFill>
                <a:latin typeface="Comic Sans MS" charset="0"/>
                <a:ea typeface="ＭＳ Ｐゴシック" charset="0"/>
              </a:rPr>
              <a:t>约翰看见了什么？</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latin typeface="Arial" charset="0"/>
            </a:endParaRPr>
          </a:p>
        </p:txBody>
      </p:sp>
      <p:sp>
        <p:nvSpPr>
          <p:cNvPr id="173071" name="Text Box 15"/>
          <p:cNvSpPr txBox="1">
            <a:spLocks noChangeArrowheads="1"/>
          </p:cNvSpPr>
          <p:nvPr/>
        </p:nvSpPr>
        <p:spPr bwMode="auto">
          <a:xfrm>
            <a:off x="-30163" y="3644900"/>
            <a:ext cx="5410201" cy="1938992"/>
          </a:xfrm>
          <a:prstGeom prst="rect">
            <a:avLst/>
          </a:prstGeom>
          <a:solidFill>
            <a:srgbClr val="800000"/>
          </a:solid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altLang="ja-JP" b="1" dirty="0" smtClean="0">
                <a:solidFill>
                  <a:srgbClr val="FFFFFF"/>
                </a:solidFill>
                <a:effectLst>
                  <a:outerShdw blurRad="38100" dist="38100" dir="2700000" algn="tl">
                    <a:srgbClr val="000000"/>
                  </a:outerShdw>
                </a:effectLst>
                <a:latin typeface="Arial" charset="0"/>
              </a:rPr>
              <a:t>"</a:t>
            </a:r>
            <a:r>
              <a:rPr lang="zh-TW" altLang="en-US" b="1" dirty="0">
                <a:solidFill>
                  <a:srgbClr val="FFFFFF"/>
                </a:solidFill>
                <a:effectLst>
                  <a:outerShdw blurRad="38100" dist="38100" dir="2700000" algn="tl">
                    <a:srgbClr val="000000"/>
                  </a:outerShdw>
                </a:effectLst>
                <a:latin typeface="Arial" charset="0"/>
              </a:rPr>
              <a:t> 我约翰， 就是你们的弟兄， 在耶稣里跟你们一同分享患难、 国度和忍耐的， 为了 神的道和耶稣的见证， 曾经在那名叫拔摩的海岛上。</a:t>
            </a:r>
            <a:r>
              <a:rPr lang="en-US" altLang="ja-JP" b="1" dirty="0" smtClean="0">
                <a:solidFill>
                  <a:srgbClr val="FFFFFF"/>
                </a:solidFill>
                <a:effectLst>
                  <a:outerShdw blurRad="38100" dist="38100" dir="2700000" algn="tl">
                    <a:srgbClr val="000000"/>
                  </a:outerShdw>
                </a:effectLst>
                <a:latin typeface="Arial" charset="0"/>
              </a:rPr>
              <a:t>"</a:t>
            </a:r>
            <a:br>
              <a:rPr lang="en-US" altLang="ja-JP" b="1" dirty="0" smtClean="0">
                <a:solidFill>
                  <a:srgbClr val="FFFFFF"/>
                </a:solidFill>
                <a:effectLst>
                  <a:outerShdw blurRad="38100" dist="38100" dir="2700000" algn="tl">
                    <a:srgbClr val="000000"/>
                  </a:outerShdw>
                </a:effectLst>
                <a:latin typeface="Arial" charset="0"/>
              </a:rPr>
            </a:br>
            <a:r>
              <a:rPr lang="en-US" altLang="ja-JP" b="1" dirty="0" smtClean="0">
                <a:solidFill>
                  <a:srgbClr val="FFFFFF"/>
                </a:solidFill>
                <a:effectLst>
                  <a:outerShdw blurRad="38100" dist="38100" dir="2700000" algn="tl">
                    <a:srgbClr val="000000"/>
                  </a:outerShdw>
                </a:effectLst>
                <a:latin typeface="Arial" charset="0"/>
              </a:rPr>
              <a:t>(Rev. 1:9 </a:t>
            </a:r>
            <a:r>
              <a:rPr lang="en-US" altLang="ja-JP" sz="1800" b="1" dirty="0" smtClean="0">
                <a:solidFill>
                  <a:srgbClr val="FFFFFF"/>
                </a:solidFill>
                <a:effectLst>
                  <a:outerShdw blurRad="38100" dist="38100" dir="2700000" algn="tl">
                    <a:srgbClr val="000000"/>
                  </a:outerShdw>
                </a:effectLst>
                <a:latin typeface="Arial" charset="0"/>
              </a:rPr>
              <a:t>NLT</a:t>
            </a:r>
            <a:r>
              <a:rPr lang="en-US" altLang="ja-JP" b="1" dirty="0" smtClean="0">
                <a:solidFill>
                  <a:srgbClr val="FFFFFF"/>
                </a:solidFill>
                <a:effectLst>
                  <a:outerShdw blurRad="38100" dist="38100" dir="2700000" algn="tl">
                    <a:srgbClr val="000000"/>
                  </a:outerShdw>
                </a:effectLst>
                <a:latin typeface="Arial" charset="0"/>
              </a:rPr>
              <a:t>)</a:t>
            </a:r>
            <a:endParaRPr lang="en-US" b="1" dirty="0" smtClean="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dirty="0">
              <a:solidFill>
                <a:srgbClr val="FFFFFF"/>
              </a:solidFill>
              <a:latin typeface="Arial"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dirty="0">
              <a:solidFill>
                <a:srgbClr val="FFFFFF"/>
              </a:solidFill>
              <a:latin typeface="Arial"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n w="57150" cmpd="sng">
                <a:solidFill>
                  <a:srgbClr val="FF0000"/>
                </a:solidFill>
              </a:ln>
              <a:solidFill>
                <a:srgbClr val="FFFFFF"/>
              </a:solidFill>
              <a:latin typeface="Arial"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1" name="Text Box 5"/>
          <p:cNvSpPr txBox="1">
            <a:spLocks noChangeArrowheads="1"/>
          </p:cNvSpPr>
          <p:nvPr/>
        </p:nvSpPr>
        <p:spPr bwMode="auto">
          <a:xfrm>
            <a:off x="0" y="1125538"/>
            <a:ext cx="3057525" cy="584776"/>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200" b="1" dirty="0">
                <a:solidFill>
                  <a:srgbClr val="FFFFFF"/>
                </a:solidFill>
                <a:effectLst>
                  <a:outerShdw blurRad="38100" dist="38100" dir="2700000" algn="tl">
                    <a:srgbClr val="000000"/>
                  </a:outerShdw>
                </a:effectLst>
                <a:latin typeface="26" charset="0"/>
              </a:rPr>
              <a:t>罗马</a:t>
            </a:r>
            <a:endParaRPr lang="en-US" sz="3200" b="1" dirty="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sp>
        <p:nvSpPr>
          <p:cNvPr id="173060" name="Text Box 4"/>
          <p:cNvSpPr txBox="1">
            <a:spLocks noChangeArrowheads="1"/>
          </p:cNvSpPr>
          <p:nvPr/>
        </p:nvSpPr>
        <p:spPr bwMode="auto">
          <a:xfrm>
            <a:off x="5233988" y="0"/>
            <a:ext cx="3514725" cy="584776"/>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sz="3200" b="1" dirty="0">
                <a:solidFill>
                  <a:srgbClr val="FFFFFF"/>
                </a:solidFill>
                <a:effectLst>
                  <a:outerShdw blurRad="38100" dist="38100" dir="2700000" algn="tl">
                    <a:srgbClr val="000000"/>
                  </a:outerShdw>
                </a:effectLst>
                <a:latin typeface="26" charset="0"/>
              </a:rPr>
              <a:t>亚洲的</a:t>
            </a:r>
            <a:r>
              <a:rPr lang="zh-CN" altLang="en-US" sz="3200" b="1" dirty="0">
                <a:solidFill>
                  <a:srgbClr val="FFFFFF"/>
                </a:solidFill>
                <a:effectLst>
                  <a:outerShdw blurRad="38100" dist="38100" dir="2700000" algn="tl">
                    <a:srgbClr val="000000"/>
                  </a:outerShdw>
                </a:effectLst>
                <a:latin typeface="26" charset="0"/>
              </a:rPr>
              <a:t>教会</a:t>
            </a:r>
            <a:endParaRPr lang="en-US" sz="3200" dirty="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TW" altLang="en-US" b="1" dirty="0" smtClean="0">
                <a:solidFill>
                  <a:srgbClr val="FFFFFF"/>
                </a:solidFill>
                <a:effectLst>
                  <a:outerShdw blurRad="38100" dist="38100" dir="2700000" algn="tl">
                    <a:srgbClr val="000000"/>
                  </a:outerShdw>
                </a:effectLst>
                <a:latin typeface="Arial" charset="0"/>
              </a:rPr>
              <a:t>拔摩</a:t>
            </a:r>
            <a:r>
              <a:rPr lang="zh-CN" altLang="en-US" b="1" dirty="0" smtClean="0">
                <a:solidFill>
                  <a:srgbClr val="FFFFFF"/>
                </a:solidFill>
                <a:effectLst>
                  <a:outerShdw blurRad="38100" dist="38100" dir="2700000" algn="tl">
                    <a:srgbClr val="000000"/>
                  </a:outerShdw>
                </a:effectLst>
                <a:latin typeface="Arial" charset="0"/>
              </a:rPr>
              <a:t>海岛</a:t>
            </a:r>
            <a:endParaRPr lang="en-US" dirty="0" smtClean="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dirty="0" smtClean="0">
                <a:solidFill>
                  <a:srgbClr val="FFFFFF"/>
                </a:solidFill>
                <a:latin typeface="Arial" charset="0"/>
                <a:cs typeface="Arial" charset="0"/>
              </a:rPr>
              <a:t>321</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24007529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zh-CN" altLang="en-US" b="1" dirty="0" smtClean="0">
                <a:effectLst>
                  <a:glow rad="165100">
                    <a:schemeClr val="tx1"/>
                  </a:glow>
                </a:effectLst>
                <a:latin typeface="Arial" charset="0"/>
                <a:cs typeface="+mj-cs"/>
              </a:rPr>
              <a:t>拔摩岛</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219393288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altLang="zh-CN" b="1" dirty="0" smtClean="0">
                <a:effectLst>
                  <a:glow rad="165100">
                    <a:schemeClr val="tx1"/>
                  </a:glow>
                </a:effectLst>
                <a:latin typeface="Arial" charset="0"/>
                <a:cs typeface="+mj-cs"/>
              </a:rPr>
              <a:t/>
            </a:r>
            <a:br>
              <a:rPr lang="en-US" altLang="zh-CN" b="1" dirty="0" smtClean="0">
                <a:effectLst>
                  <a:glow rad="165100">
                    <a:schemeClr val="tx1"/>
                  </a:glow>
                </a:effectLst>
                <a:latin typeface="Arial" charset="0"/>
                <a:cs typeface="+mj-cs"/>
              </a:rPr>
            </a:br>
            <a:r>
              <a:rPr lang="zh-CN" altLang="en-US" b="1" dirty="0" smtClean="0">
                <a:effectLst>
                  <a:glow rad="165100">
                    <a:schemeClr val="tx1"/>
                  </a:glow>
                </a:effectLst>
                <a:latin typeface="Arial" charset="0"/>
                <a:cs typeface="+mj-cs"/>
              </a:rPr>
              <a:t>卫星图片：比较新加坡和</a:t>
            </a:r>
            <a:r>
              <a:rPr lang="zh-CN" altLang="en-US" b="1" dirty="0" smtClean="0">
                <a:effectLst>
                  <a:glow rad="165100">
                    <a:srgbClr val="000000"/>
                  </a:glow>
                </a:effectLst>
                <a:latin typeface="Arial" charset="0"/>
                <a:cs typeface="Geneva"/>
              </a:rPr>
              <a:t>拔摩岛</a:t>
            </a:r>
            <a:r>
              <a:rPr lang="en-US" b="1" dirty="0" smtClean="0">
                <a:effectLst>
                  <a:glow rad="165100">
                    <a:srgbClr val="000000"/>
                  </a:glow>
                </a:effectLst>
                <a:latin typeface="Arial" charset="0"/>
                <a:cs typeface="Geneva"/>
              </a:rPr>
              <a:t/>
            </a:r>
            <a:br>
              <a:rPr lang="en-US" b="1" dirty="0" smtClean="0">
                <a:effectLst>
                  <a:glow rad="165100">
                    <a:srgbClr val="000000"/>
                  </a:glow>
                </a:effectLst>
                <a:latin typeface="Arial" charset="0"/>
                <a:cs typeface="Geneva"/>
              </a:rPr>
            </a:br>
            <a:endParaRPr lang="en-US" b="1" dirty="0">
              <a:effectLst>
                <a:glow rad="165100">
                  <a:schemeClr val="tx1"/>
                </a:glow>
              </a:effectLst>
              <a:latin typeface="Arial" charset="0"/>
              <a:cs typeface="+mj-cs"/>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a:srcRect l="22795" r="12119"/>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zh-CN" altLang="en-US" b="1" dirty="0" smtClean="0">
                  <a:effectLst>
                    <a:glow rad="165100">
                      <a:srgbClr val="000000"/>
                    </a:glow>
                  </a:effectLst>
                  <a:latin typeface="Arial" charset="0"/>
                  <a:cs typeface="Geneva"/>
                </a:rPr>
                <a:t>拔摩岛</a:t>
              </a:r>
              <a:endParaRPr lang="en-US" b="1" dirty="0">
                <a:effectLst>
                  <a:glow rad="165100">
                    <a:srgbClr val="000000"/>
                  </a:glow>
                </a:effectLst>
                <a:latin typeface="Arial" charset="0"/>
                <a:cs typeface="Geneva"/>
              </a:endParaRPr>
            </a:p>
          </p:txBody>
        </p:sp>
      </p:grpSp>
    </p:spTree>
    <p:extLst>
      <p:ext uri="{BB962C8B-B14F-4D97-AF65-F5344CB8AC3E}">
        <p14:creationId xmlns:p14="http://schemas.microsoft.com/office/powerpoint/2010/main" val="424766281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zh-CN" altLang="en-US" b="1" dirty="0" smtClean="0">
                <a:effectLst>
                  <a:glow rad="165100">
                    <a:srgbClr val="000000"/>
                  </a:glow>
                </a:effectLst>
                <a:latin typeface="Arial" charset="0"/>
                <a:cs typeface="Geneva"/>
              </a:rPr>
              <a:t>拔摩岛的旅行者们</a:t>
            </a:r>
            <a:endParaRPr lang="en-US" b="1" dirty="0">
              <a:effectLst>
                <a:glow rad="165100">
                  <a:schemeClr val="tx1"/>
                </a:glow>
              </a:effectLst>
              <a:latin typeface="Arial" charset="0"/>
              <a:cs typeface="+mj-cs"/>
            </a:endParaRPr>
          </a:p>
        </p:txBody>
      </p:sp>
      <p:pic>
        <p:nvPicPr>
          <p:cNvPr id="4" name="Picture 3"/>
          <p:cNvPicPr>
            <a:picLocks noChangeAspect="1"/>
          </p:cNvPicPr>
          <p:nvPr/>
        </p:nvPicPr>
        <p:blipFill>
          <a:blip r:embed="rId4"/>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zh-CN" altLang="en-US" sz="5400" b="1" dirty="0" smtClean="0">
                <a:effectLst>
                  <a:glow rad="165100">
                    <a:srgbClr val="000000"/>
                  </a:glow>
                </a:effectLst>
                <a:latin typeface="Arial" charset="0"/>
                <a:cs typeface="Geneva"/>
              </a:rPr>
              <a:t>拔摩岛</a:t>
            </a:r>
            <a:endParaRPr lang="en-US" sz="54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321903827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zh-CN" altLang="en-US" b="1" dirty="0" smtClean="0">
                <a:effectLst>
                  <a:glow rad="165100">
                    <a:srgbClr val="000000"/>
                  </a:glow>
                </a:effectLst>
                <a:latin typeface="Arial" charset="0"/>
                <a:cs typeface="Geneva"/>
              </a:rPr>
              <a:t>拔摩岛豪华旅馆</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862786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zh-CN" altLang="en-US" b="1" dirty="0" smtClean="0">
                <a:effectLst>
                  <a:glow rad="165100">
                    <a:srgbClr val="000000"/>
                  </a:glow>
                </a:effectLst>
                <a:latin typeface="Arial" charset="0"/>
                <a:cs typeface="Geneva"/>
              </a:rPr>
              <a:t>拔摩岛的圣约翰修道院</a:t>
            </a:r>
            <a:endParaRPr lang="en-US" b="1" dirty="0">
              <a:solidFill>
                <a:srgbClr val="FFFFFF"/>
              </a:solidFill>
              <a:effectLst>
                <a:glow rad="165100">
                  <a:schemeClr val="tx1"/>
                </a:glow>
              </a:effectLst>
              <a:latin typeface="Arial" charset="0"/>
              <a:ea typeface="ＭＳ Ｐゴシック" charset="0"/>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44333014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zh-CN" altLang="en-US" b="1" dirty="0" smtClean="0">
                <a:solidFill>
                  <a:srgbClr val="FFFFFF"/>
                </a:solidFill>
                <a:effectLst>
                  <a:glow rad="165100">
                    <a:schemeClr val="tx1"/>
                  </a:glow>
                </a:effectLst>
                <a:latin typeface="Arial" charset="0"/>
                <a:ea typeface="ＭＳ Ｐゴシック" charset="0"/>
              </a:rPr>
              <a:t>约翰从上看下来</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1169607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zh-CN" altLang="en-US" b="1" dirty="0" smtClean="0">
                <a:solidFill>
                  <a:srgbClr val="FFFFFF"/>
                </a:solidFill>
                <a:effectLst>
                  <a:glow rad="165100">
                    <a:schemeClr val="tx1"/>
                  </a:glow>
                </a:effectLst>
                <a:latin typeface="Arial" charset="0"/>
                <a:ea typeface="ＭＳ Ｐゴシック" charset="0"/>
              </a:rPr>
              <a:t>约翰自上而观</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86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en-US" sz="4800" b="1" dirty="0" smtClean="0">
                <a:solidFill>
                  <a:srgbClr val="FFFFFF"/>
                </a:solidFill>
                <a:effectLst>
                  <a:glow rad="266700">
                    <a:srgbClr val="000000"/>
                  </a:glow>
                </a:effectLst>
                <a:latin typeface="Arial" charset="0"/>
                <a:ea typeface="ＭＳ Ｐゴシック"/>
                <a:cs typeface="ＭＳ Ｐゴシック" charset="0"/>
              </a:rPr>
              <a:t>“…</a:t>
            </a:r>
            <a:r>
              <a:rPr lang="zh-CN" altLang="en-US" sz="4800" b="1" dirty="0" smtClean="0">
                <a:solidFill>
                  <a:srgbClr val="FFFFFF"/>
                </a:solidFill>
                <a:effectLst>
                  <a:glow rad="266700">
                    <a:srgbClr val="000000"/>
                  </a:glow>
                </a:effectLst>
                <a:latin typeface="Arial" charset="0"/>
                <a:ea typeface="ＭＳ Ｐゴシック"/>
                <a:cs typeface="ＭＳ Ｐゴシック" charset="0"/>
              </a:rPr>
              <a:t>在一个主日</a:t>
            </a:r>
            <a:r>
              <a:rPr lang="en-US" sz="4800" b="1" dirty="0" smtClean="0">
                <a:solidFill>
                  <a:srgbClr val="FFFFFF"/>
                </a:solidFill>
                <a:effectLst>
                  <a:glow rad="266700">
                    <a:srgbClr val="000000"/>
                  </a:glow>
                </a:effectLst>
                <a:latin typeface="Arial" charset="0"/>
                <a:ea typeface="ＭＳ Ｐゴシック"/>
                <a:cs typeface="ＭＳ Ｐゴシック" charset="0"/>
              </a:rPr>
              <a:t>…" </a:t>
            </a:r>
            <a:br>
              <a:rPr lang="en-US" sz="4800" b="1" dirty="0" smtClean="0">
                <a:solidFill>
                  <a:srgbClr val="FFFFFF"/>
                </a:solidFill>
                <a:effectLst>
                  <a:glow rad="266700">
                    <a:srgbClr val="000000"/>
                  </a:glow>
                </a:effectLst>
                <a:latin typeface="Arial" charset="0"/>
                <a:ea typeface="ＭＳ Ｐゴシック"/>
                <a:cs typeface="ＭＳ Ｐゴシック" charset="0"/>
              </a:rPr>
            </a:br>
            <a:r>
              <a:rPr lang="en-US" sz="4800" b="1" dirty="0" smtClean="0">
                <a:solidFill>
                  <a:srgbClr val="FFFFFF"/>
                </a:solidFill>
                <a:effectLst>
                  <a:glow rad="266700">
                    <a:srgbClr val="000000"/>
                  </a:glow>
                </a:effectLst>
                <a:latin typeface="Arial" charset="0"/>
                <a:ea typeface="ＭＳ Ｐゴシック"/>
                <a:cs typeface="ＭＳ Ｐゴシック" charset="0"/>
              </a:rPr>
              <a:t>(</a:t>
            </a:r>
            <a:r>
              <a:rPr lang="en-US" sz="4800" b="1" dirty="0">
                <a:solidFill>
                  <a:srgbClr val="FFFFFF"/>
                </a:solidFill>
                <a:effectLst>
                  <a:glow rad="266700">
                    <a:srgbClr val="000000"/>
                  </a:glow>
                </a:effectLst>
                <a:latin typeface="Arial" charset="0"/>
                <a:ea typeface="ＭＳ Ｐゴシック"/>
                <a:cs typeface="ＭＳ Ｐゴシック" charset="0"/>
              </a:rPr>
              <a:t>1</a:t>
            </a:r>
            <a:r>
              <a:rPr lang="en-US" sz="4800" b="1" dirty="0" smtClean="0">
                <a:solidFill>
                  <a:srgbClr val="FFFFFF"/>
                </a:solidFill>
                <a:effectLst>
                  <a:glow rad="266700">
                    <a:srgbClr val="000000"/>
                  </a:glow>
                </a:effectLst>
                <a:latin typeface="Arial" charset="0"/>
                <a:ea typeface="ＭＳ Ｐゴシック"/>
                <a:cs typeface="ＭＳ Ｐゴシック" charset="0"/>
              </a:rPr>
              <a:t>:10)</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defTabSz="457200" eaLnBrk="1" hangingPunct="1">
              <a:buFont typeface="Arial"/>
              <a:buChar char="•"/>
              <a:defRPr/>
            </a:pPr>
            <a:r>
              <a:rPr lang="zh-CN" altLang="en-US" sz="3600" b="1" dirty="0" smtClean="0">
                <a:solidFill>
                  <a:srgbClr val="FFFFFF"/>
                </a:solidFill>
                <a:effectLst>
                  <a:glow rad="266700">
                    <a:srgbClr val="000000"/>
                  </a:glow>
                </a:effectLst>
                <a:latin typeface="Arial" charset="0"/>
                <a:ea typeface="ＭＳ Ｐゴシック"/>
                <a:cs typeface="ＭＳ Ｐゴシック" charset="0"/>
              </a:rPr>
              <a:t>星期天</a:t>
            </a:r>
            <a:r>
              <a:rPr lang="en-US" sz="3600" b="1" dirty="0" smtClean="0">
                <a:solidFill>
                  <a:srgbClr val="FFFFFF"/>
                </a:solidFill>
                <a:effectLst>
                  <a:glow rad="266700">
                    <a:srgbClr val="000000"/>
                  </a:glow>
                </a:effectLst>
                <a:latin typeface="Arial" charset="0"/>
                <a:ea typeface="ＭＳ Ｐゴシック"/>
                <a:cs typeface="ＭＳ Ｐゴシック" charset="0"/>
              </a:rPr>
              <a:t>?</a:t>
            </a:r>
          </a:p>
          <a:p>
            <a:pPr marL="357188" indent="-357188" defTabSz="457200" eaLnBrk="1" hangingPunct="1">
              <a:buFont typeface="Arial"/>
              <a:buChar char="•"/>
              <a:defRPr/>
            </a:pPr>
            <a:r>
              <a:rPr lang="zh-CN" altLang="en-US" sz="3600" b="1" dirty="0" smtClean="0">
                <a:solidFill>
                  <a:srgbClr val="FFFFFF"/>
                </a:solidFill>
                <a:effectLst>
                  <a:glow rad="266700">
                    <a:srgbClr val="000000"/>
                  </a:glow>
                </a:effectLst>
                <a:latin typeface="Arial" charset="0"/>
                <a:ea typeface="ＭＳ Ｐゴシック"/>
                <a:cs typeface="ＭＳ Ｐゴシック" charset="0"/>
              </a:rPr>
              <a:t>神的日子（</a:t>
            </a:r>
            <a:r>
              <a:rPr lang="en-US" sz="3600" b="1" dirty="0" smtClean="0">
                <a:solidFill>
                  <a:srgbClr val="FFFFFF"/>
                </a:solidFill>
                <a:effectLst>
                  <a:glow rad="266700">
                    <a:srgbClr val="000000"/>
                  </a:glow>
                </a:effectLst>
                <a:latin typeface="Arial" charset="0"/>
                <a:ea typeface="ＭＳ Ｐゴシック"/>
                <a:cs typeface="ＭＳ Ｐゴシック" charset="0"/>
              </a:rPr>
              <a:t>“Day of the L</a:t>
            </a:r>
            <a:r>
              <a:rPr lang="en-US" sz="3200" b="1" dirty="0" smtClean="0">
                <a:solidFill>
                  <a:srgbClr val="FFFFFF"/>
                </a:solidFill>
                <a:effectLst>
                  <a:glow rad="266700">
                    <a:srgbClr val="000000"/>
                  </a:glow>
                </a:effectLst>
                <a:latin typeface="Arial" charset="0"/>
                <a:ea typeface="ＭＳ Ｐゴシック"/>
                <a:cs typeface="ＭＳ Ｐゴシック" charset="0"/>
              </a:rPr>
              <a:t>ORD</a:t>
            </a:r>
            <a:r>
              <a:rPr lang="en-US" sz="3600" b="1" dirty="0" smtClean="0">
                <a:solidFill>
                  <a:srgbClr val="FFFFFF"/>
                </a:solidFill>
                <a:effectLst>
                  <a:glow rad="266700">
                    <a:srgbClr val="000000"/>
                  </a:glow>
                </a:effectLst>
                <a:latin typeface="Arial" charset="0"/>
                <a:ea typeface="ＭＳ Ｐゴシック"/>
                <a:cs typeface="ＭＳ Ｐゴシック" charset="0"/>
              </a:rPr>
              <a:t>”</a:t>
            </a:r>
            <a:r>
              <a:rPr lang="zh-CN" altLang="en-US" sz="3600" b="1" dirty="0" smtClean="0">
                <a:solidFill>
                  <a:srgbClr val="FFFFFF"/>
                </a:solidFill>
                <a:effectLst>
                  <a:glow rad="266700">
                    <a:srgbClr val="000000"/>
                  </a:glow>
                </a:effectLst>
                <a:latin typeface="Arial" charset="0"/>
                <a:ea typeface="ＭＳ Ｐゴシック"/>
                <a:cs typeface="ＭＳ Ｐゴシック" charset="0"/>
              </a:rPr>
              <a:t>）</a:t>
            </a:r>
            <a:r>
              <a:rPr lang="en-US" sz="3600" b="1" dirty="0" smtClean="0">
                <a:solidFill>
                  <a:srgbClr val="FFFFFF"/>
                </a:solidFill>
                <a:effectLst>
                  <a:glow rad="266700">
                    <a:srgbClr val="000000"/>
                  </a:glow>
                </a:effectLst>
                <a:latin typeface="Arial" charset="0"/>
                <a:ea typeface="ＭＳ Ｐゴシック"/>
                <a:cs typeface="ＭＳ Ｐゴシック" charset="0"/>
              </a:rPr>
              <a:t>?</a:t>
            </a:r>
          </a:p>
        </p:txBody>
      </p:sp>
    </p:spTree>
    <p:extLst>
      <p:ext uri="{BB962C8B-B14F-4D97-AF65-F5344CB8AC3E}">
        <p14:creationId xmlns:p14="http://schemas.microsoft.com/office/powerpoint/2010/main" val="2775278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smtClean="0">
                <a:solidFill>
                  <a:srgbClr val="FFFFFF"/>
                </a:solidFill>
                <a:ea typeface="ＭＳ Ｐゴシック" charset="0"/>
              </a:rPr>
              <a:t>Jesus Christ, the Most Controversial Person</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457200">
              <a:defRPr/>
            </a:pPr>
            <a:r>
              <a:rPr lang="en-US" sz="1400" b="1" dirty="0">
                <a:solidFill>
                  <a:srgbClr val="FFFFFF"/>
                </a:solidFill>
                <a:latin typeface="Arial"/>
                <a:ea typeface="ＭＳ Ｐゴシック" charset="0"/>
                <a:cs typeface="ヒラギノ角ゴ Pro W3"/>
              </a:rPr>
              <a:t>http://</a:t>
            </a:r>
            <a:r>
              <a:rPr lang="en-US" sz="1400" b="1" dirty="0" err="1">
                <a:solidFill>
                  <a:srgbClr val="FFFFFF"/>
                </a:solidFill>
                <a:latin typeface="Arial"/>
                <a:ea typeface="ＭＳ Ｐゴシック" charset="0"/>
                <a:cs typeface="ヒラギノ角ゴ Pro W3"/>
              </a:rPr>
              <a:t>jonmcnaughton.com</a:t>
            </a:r>
            <a:r>
              <a:rPr lang="en-US" sz="1400" b="1" dirty="0">
                <a:solidFill>
                  <a:srgbClr val="FFFFFF"/>
                </a:solidFill>
                <a:latin typeface="Arial"/>
                <a:ea typeface="ＭＳ Ｐゴシック" charset="0"/>
                <a:cs typeface="ヒラギノ角ゴ Pro W3"/>
              </a:rPr>
              <a:t>/content/</a:t>
            </a:r>
            <a:r>
              <a:rPr lang="en-US" sz="1400" b="1" dirty="0" err="1">
                <a:solidFill>
                  <a:srgbClr val="FFFFFF"/>
                </a:solidFill>
                <a:latin typeface="Arial"/>
                <a:ea typeface="ＭＳ Ｐゴシック" charset="0"/>
                <a:cs typeface="ヒラギノ角ゴ Pro W3"/>
              </a:rPr>
              <a:t>ZoomDetailPages</a:t>
            </a:r>
            <a:r>
              <a:rPr lang="en-US" sz="1400" b="1" dirty="0">
                <a:solidFill>
                  <a:srgbClr val="FFFFFF"/>
                </a:solidFill>
                <a:latin typeface="Arial"/>
                <a:ea typeface="ＭＳ Ｐゴシック" charset="0"/>
                <a:cs typeface="ヒラギノ角ゴ Pro W3"/>
              </a:rPr>
              <a:t>/</a:t>
            </a:r>
            <a:r>
              <a:rPr lang="en-US" sz="1400" b="1" dirty="0" err="1">
                <a:solidFill>
                  <a:srgbClr val="FFFFFF"/>
                </a:solidFill>
                <a:latin typeface="Arial"/>
                <a:ea typeface="ＭＳ Ｐゴシック" charset="0"/>
                <a:cs typeface="ヒラギノ角ゴ Pro W3"/>
              </a:rPr>
              <a:t>OneNationUnderGod.html</a:t>
            </a:r>
            <a:endParaRPr lang="en-US" sz="1050" b="1" dirty="0">
              <a:solidFill>
                <a:srgbClr val="FFFFFF"/>
              </a:solidFill>
              <a:latin typeface="Arial"/>
              <a:ea typeface="ＭＳ Ｐゴシック" charset="0"/>
              <a:cs typeface="ヒラギノ角ゴ Pro W3"/>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3609856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0" name="Picture 2"/>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32" name="Text Box 3"/>
          <p:cNvSpPr txBox="1">
            <a:spLocks noChangeArrowheads="1"/>
          </p:cNvSpPr>
          <p:nvPr/>
        </p:nvSpPr>
        <p:spPr bwMode="auto">
          <a:xfrm>
            <a:off x="838200" y="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algn="ctr" eaLnBrk="1" hangingPunct="1"/>
            <a:r>
              <a:rPr lang="en-US" sz="4800" b="1">
                <a:solidFill>
                  <a:srgbClr val="FFFFFF"/>
                </a:solidFill>
                <a:effectLst>
                  <a:glow rad="215900">
                    <a:srgbClr val="000000"/>
                  </a:glow>
                </a:effectLst>
                <a:latin typeface="Arial"/>
                <a:cs typeface="Arial"/>
              </a:rPr>
              <a:t>上帝的日子</a:t>
            </a:r>
          </a:p>
        </p:txBody>
      </p:sp>
      <p:sp>
        <p:nvSpPr>
          <p:cNvPr id="12292" name="Text Box 4"/>
          <p:cNvSpPr txBox="1">
            <a:spLocks noChangeArrowheads="1"/>
          </p:cNvSpPr>
          <p:nvPr/>
        </p:nvSpPr>
        <p:spPr bwMode="auto">
          <a:xfrm>
            <a:off x="1463675" y="1295400"/>
            <a:ext cx="1403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审判</a:t>
            </a:r>
          </a:p>
        </p:txBody>
      </p:sp>
      <p:sp>
        <p:nvSpPr>
          <p:cNvPr id="12293" name="Text Box 5"/>
          <p:cNvSpPr txBox="1">
            <a:spLocks noChangeArrowheads="1"/>
          </p:cNvSpPr>
          <p:nvPr/>
        </p:nvSpPr>
        <p:spPr bwMode="auto">
          <a:xfrm>
            <a:off x="6082816" y="1295400"/>
            <a:ext cx="1412864"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祝福</a:t>
            </a:r>
          </a:p>
        </p:txBody>
      </p:sp>
      <p:sp>
        <p:nvSpPr>
          <p:cNvPr id="12294" name="Text Box 6"/>
          <p:cNvSpPr txBox="1">
            <a:spLocks noChangeArrowheads="1"/>
          </p:cNvSpPr>
          <p:nvPr/>
        </p:nvSpPr>
        <p:spPr bwMode="auto">
          <a:xfrm>
            <a:off x="4194175" y="1295400"/>
            <a:ext cx="541231"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a:t>
            </a:r>
          </a:p>
        </p:txBody>
      </p:sp>
      <p:sp>
        <p:nvSpPr>
          <p:cNvPr id="12295" name="Text Box 7"/>
          <p:cNvSpPr txBox="1">
            <a:spLocks noChangeArrowheads="1"/>
          </p:cNvSpPr>
          <p:nvPr/>
        </p:nvSpPr>
        <p:spPr bwMode="auto">
          <a:xfrm>
            <a:off x="1463675" y="2825367"/>
            <a:ext cx="1403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磨难</a:t>
            </a:r>
          </a:p>
        </p:txBody>
      </p:sp>
      <p:sp>
        <p:nvSpPr>
          <p:cNvPr id="12296" name="Text Box 8"/>
          <p:cNvSpPr txBox="1">
            <a:spLocks noChangeArrowheads="1"/>
          </p:cNvSpPr>
          <p:nvPr/>
        </p:nvSpPr>
        <p:spPr bwMode="auto">
          <a:xfrm>
            <a:off x="6087573" y="2830486"/>
            <a:ext cx="1403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dirty="0">
                <a:solidFill>
                  <a:srgbClr val="EAEAEA"/>
                </a:solidFill>
                <a:effectLst>
                  <a:glow rad="215900">
                    <a:srgbClr val="000000"/>
                  </a:glow>
                </a:effectLst>
                <a:latin typeface="Arial"/>
                <a:cs typeface="Arial"/>
              </a:rPr>
              <a:t>千年</a:t>
            </a:r>
          </a:p>
        </p:txBody>
      </p:sp>
      <p:sp>
        <p:nvSpPr>
          <p:cNvPr id="12297" name="Text Box 9"/>
          <p:cNvSpPr txBox="1">
            <a:spLocks noChangeArrowheads="1"/>
          </p:cNvSpPr>
          <p:nvPr/>
        </p:nvSpPr>
        <p:spPr bwMode="auto">
          <a:xfrm>
            <a:off x="373063" y="4355334"/>
            <a:ext cx="3431446"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创世记 6-19</a:t>
            </a:r>
          </a:p>
        </p:txBody>
      </p:sp>
      <p:sp>
        <p:nvSpPr>
          <p:cNvPr id="12298" name="Text Box 10"/>
          <p:cNvSpPr txBox="1">
            <a:spLocks noChangeArrowheads="1"/>
          </p:cNvSpPr>
          <p:nvPr/>
        </p:nvSpPr>
        <p:spPr bwMode="auto">
          <a:xfrm>
            <a:off x="5347188" y="4357894"/>
            <a:ext cx="288412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dirty="0">
                <a:solidFill>
                  <a:srgbClr val="EAEAEA"/>
                </a:solidFill>
                <a:effectLst>
                  <a:glow rad="215900">
                    <a:srgbClr val="000000"/>
                  </a:glow>
                </a:effectLst>
                <a:latin typeface="Arial"/>
                <a:cs typeface="Arial"/>
              </a:rPr>
              <a:t>创世记 20</a:t>
            </a:r>
          </a:p>
        </p:txBody>
      </p:sp>
      <p:sp>
        <p:nvSpPr>
          <p:cNvPr id="48140" name="Text Box 11"/>
          <p:cNvSpPr txBox="1">
            <a:spLocks noChangeArrowheads="1"/>
          </p:cNvSpPr>
          <p:nvPr/>
        </p:nvSpPr>
        <p:spPr bwMode="auto">
          <a:xfrm>
            <a:off x="7945438" y="-449748"/>
            <a:ext cx="202946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b="1" dirty="0" smtClean="0">
                <a:solidFill>
                  <a:srgbClr val="EAEAEA"/>
                </a:solidFill>
                <a:effectLst>
                  <a:glow rad="215900">
                    <a:srgbClr val="000000"/>
                  </a:glow>
                </a:effectLst>
                <a:latin typeface="Arial"/>
                <a:cs typeface="Arial"/>
              </a:rPr>
              <a:t>OTS 638</a:t>
            </a:r>
            <a:r>
              <a:rPr lang="en-US" b="1" dirty="0">
                <a:solidFill>
                  <a:srgbClr val="EAEAEA"/>
                </a:solidFill>
                <a:effectLst>
                  <a:glow rad="215900">
                    <a:srgbClr val="000000"/>
                  </a:glow>
                </a:effectLst>
                <a:latin typeface="Arial"/>
                <a:cs typeface="Arial"/>
              </a:rPr>
              <a:t>-639</a:t>
            </a:r>
          </a:p>
        </p:txBody>
      </p:sp>
      <p:sp>
        <p:nvSpPr>
          <p:cNvPr id="13" name="Text Box 10"/>
          <p:cNvSpPr txBox="1">
            <a:spLocks noChangeArrowheads="1"/>
          </p:cNvSpPr>
          <p:nvPr/>
        </p:nvSpPr>
        <p:spPr bwMode="auto">
          <a:xfrm>
            <a:off x="1534408" y="5892980"/>
            <a:ext cx="13135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dirty="0">
                <a:solidFill>
                  <a:srgbClr val="EAEAEA"/>
                </a:solidFill>
                <a:effectLst>
                  <a:glow rad="215900">
                    <a:srgbClr val="000000"/>
                  </a:glow>
                </a:effectLst>
                <a:latin typeface="Arial"/>
                <a:cs typeface="Arial"/>
              </a:rPr>
              <a:t>7 年</a:t>
            </a:r>
          </a:p>
        </p:txBody>
      </p:sp>
      <p:sp>
        <p:nvSpPr>
          <p:cNvPr id="14" name="Text Box 11"/>
          <p:cNvSpPr txBox="1">
            <a:spLocks noChangeArrowheads="1"/>
          </p:cNvSpPr>
          <p:nvPr/>
        </p:nvSpPr>
        <p:spPr bwMode="auto">
          <a:xfrm>
            <a:off x="5618946" y="5892980"/>
            <a:ext cx="2340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dirty="0" smtClean="0">
                <a:solidFill>
                  <a:srgbClr val="EAEAEA"/>
                </a:solidFill>
                <a:effectLst>
                  <a:glow rad="215900">
                    <a:srgbClr val="000000"/>
                  </a:glow>
                </a:effectLst>
                <a:latin typeface="Arial"/>
                <a:cs typeface="Arial"/>
              </a:rPr>
              <a:t>1000 </a:t>
            </a:r>
            <a:r>
              <a:rPr lang="en-US" sz="4800" b="1" dirty="0">
                <a:solidFill>
                  <a:srgbClr val="EAEAEA"/>
                </a:solidFill>
                <a:effectLst>
                  <a:glow rad="215900">
                    <a:srgbClr val="000000"/>
                  </a:glow>
                </a:effectLst>
                <a:latin typeface="Arial"/>
                <a:cs typeface="Arial"/>
              </a:rPr>
              <a:t>年</a:t>
            </a:r>
            <a:endParaRPr lang="en-US" sz="4800" b="1" dirty="0" smtClean="0">
              <a:solidFill>
                <a:srgbClr val="EAEAEA"/>
              </a:solidFill>
              <a:effectLst>
                <a:glow rad="215900">
                  <a:srgbClr val="000000"/>
                </a:glow>
              </a:effectLst>
              <a:latin typeface="Arial"/>
              <a:cs typeface="Arial"/>
            </a:endParaRPr>
          </a:p>
        </p:txBody>
      </p:sp>
    </p:spTree>
    <p:extLst>
      <p:ext uri="{BB962C8B-B14F-4D97-AF65-F5344CB8AC3E}">
        <p14:creationId xmlns:p14="http://schemas.microsoft.com/office/powerpoint/2010/main" val="31945568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fill="hold" nodeType="clickEffect">
                                  <p:stCondLst>
                                    <p:cond delay="0"/>
                                  </p:stCondLst>
                                  <p:childTnLst>
                                    <p:set>
                                      <p:cBhvr additive="repl">
                                        <p:cTn id="6" dur="1" fill="hold">
                                          <p:stCondLst>
                                            <p:cond delay="0"/>
                                          </p:stCondLst>
                                        </p:cTn>
                                        <p:tgtEl>
                                          <p:spTgt spid="12292"/>
                                        </p:tgtEl>
                                        <p:attrNameLst>
                                          <p:attrName>style.visibility</p:attrName>
                                        </p:attrNameLst>
                                      </p:cBhvr>
                                      <p:to>
                                        <p:strVal val="visible"/>
                                      </p:to>
                                    </p:set>
                                    <p:anim calcmode="lin" valueType="num">
                                      <p:cBhvr additive="repl">
                                        <p:cTn id="7" dur="1000" fill="hold"/>
                                        <p:tgtEl>
                                          <p:spTgt spid="12292"/>
                                        </p:tgtEl>
                                        <p:attrNameLst>
                                          <p:attrName>ppt_w</p:attrName>
                                        </p:attrNameLst>
                                      </p:cBhvr>
                                      <p:tavLst>
                                        <p:tav tm="100000">
                                          <p:val>
                                            <p:fltVal val="0"/>
                                          </p:val>
                                        </p:tav>
                                        <p:tav>
                                          <p:val>
                                            <p:strVal val="#ppt_w"/>
                                          </p:val>
                                        </p:tav>
                                      </p:tavLst>
                                    </p:anim>
                                    <p:anim calcmode="lin" valueType="num">
                                      <p:cBhvr additive="repl">
                                        <p:cTn id="8" dur="1000" fill="hold"/>
                                        <p:tgtEl>
                                          <p:spTgt spid="12292"/>
                                        </p:tgtEl>
                                        <p:attrNameLst>
                                          <p:attrName>ppt_h</p:attrName>
                                        </p:attrNameLst>
                                      </p:cBhvr>
                                      <p:tavLst>
                                        <p:tav tm="100000">
                                          <p:val>
                                            <p:fltVal val="0"/>
                                          </p:val>
                                        </p:tav>
                                        <p:tav>
                                          <p:val>
                                            <p:strVal val="#ppt_h"/>
                                          </p:val>
                                        </p:tav>
                                      </p:tavLst>
                                    </p:anim>
                                    <p:anim calcmode="lin" valueType="num">
                                      <p:cBhvr additive="repl">
                                        <p:cTn id="9" dur="1000" fill="hold"/>
                                        <p:tgtEl>
                                          <p:spTgt spid="12292"/>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122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fill="hold" nodeType="clickEffect">
                                  <p:stCondLst>
                                    <p:cond delay="0"/>
                                  </p:stCondLst>
                                  <p:childTnLst>
                                    <p:set>
                                      <p:cBhvr additive="repl">
                                        <p:cTn id="14" dur="1" fill="hold">
                                          <p:stCondLst>
                                            <p:cond delay="0"/>
                                          </p:stCondLst>
                                        </p:cTn>
                                        <p:tgtEl>
                                          <p:spTgt spid="12294"/>
                                        </p:tgtEl>
                                        <p:attrNameLst>
                                          <p:attrName>style.visibility</p:attrName>
                                        </p:attrNameLst>
                                      </p:cBhvr>
                                      <p:to>
                                        <p:strVal val="visible"/>
                                      </p:to>
                                    </p:set>
                                    <p:anim calcmode="lin" valueType="num">
                                      <p:cBhvr additive="repl">
                                        <p:cTn id="15" dur="1000" fill="hold"/>
                                        <p:tgtEl>
                                          <p:spTgt spid="12294"/>
                                        </p:tgtEl>
                                        <p:attrNameLst>
                                          <p:attrName>ppt_w</p:attrName>
                                        </p:attrNameLst>
                                      </p:cBhvr>
                                      <p:tavLst>
                                        <p:tav tm="100000">
                                          <p:val>
                                            <p:fltVal val="0"/>
                                          </p:val>
                                        </p:tav>
                                        <p:tav>
                                          <p:val>
                                            <p:strVal val="#ppt_w"/>
                                          </p:val>
                                        </p:tav>
                                      </p:tavLst>
                                    </p:anim>
                                    <p:anim calcmode="lin" valueType="num">
                                      <p:cBhvr additive="repl">
                                        <p:cTn id="16" dur="1000" fill="hold"/>
                                        <p:tgtEl>
                                          <p:spTgt spid="12294"/>
                                        </p:tgtEl>
                                        <p:attrNameLst>
                                          <p:attrName>ppt_h</p:attrName>
                                        </p:attrNameLst>
                                      </p:cBhvr>
                                      <p:tavLst>
                                        <p:tav tm="100000">
                                          <p:val>
                                            <p:fltVal val="0"/>
                                          </p:val>
                                        </p:tav>
                                        <p:tav>
                                          <p:val>
                                            <p:strVal val="#ppt_h"/>
                                          </p:val>
                                        </p:tav>
                                      </p:tavLst>
                                    </p:anim>
                                    <p:anim calcmode="lin" valueType="num">
                                      <p:cBhvr additive="repl">
                                        <p:cTn id="17" dur="1000" fill="hold"/>
                                        <p:tgtEl>
                                          <p:spTgt spid="12294"/>
                                        </p:tgtEl>
                                        <p:attrNameLst>
                                          <p:attrName>ppt_x</p:attrName>
                                        </p:attrNameLst>
                                      </p:cBhvr>
                                      <p:tavLst>
                                        <p:tav tm="0" fmla="#ppt_x+(cos(-2*pi*(1-$))*-#ppt_x-sin(-2*pi*(1-$))*(1-#ppt_y))*(1-$)">
                                          <p:val>
                                            <p:fltVal val="0"/>
                                          </p:val>
                                        </p:tav>
                                        <p:tav tm="100000">
                                          <p:val>
                                            <p:fltVal val="1"/>
                                          </p:val>
                                        </p:tav>
                                      </p:tavLst>
                                    </p:anim>
                                    <p:anim calcmode="lin" valueType="num">
                                      <p:cBhvr additive="repl">
                                        <p:cTn id="18" dur="1000" fill="hold"/>
                                        <p:tgtEl>
                                          <p:spTgt spid="122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fill="hold" nodeType="clickEffect">
                                  <p:stCondLst>
                                    <p:cond delay="0"/>
                                  </p:stCondLst>
                                  <p:childTnLst>
                                    <p:set>
                                      <p:cBhvr additive="repl">
                                        <p:cTn id="22" dur="1" fill="hold">
                                          <p:stCondLst>
                                            <p:cond delay="0"/>
                                          </p:stCondLst>
                                        </p:cTn>
                                        <p:tgtEl>
                                          <p:spTgt spid="12290"/>
                                        </p:tgtEl>
                                        <p:attrNameLst>
                                          <p:attrName>style.visibility</p:attrName>
                                        </p:attrNameLst>
                                      </p:cBhvr>
                                      <p:to>
                                        <p:strVal val="visible"/>
                                      </p:to>
                                    </p:set>
                                    <p:anim calcmode="lin" valueType="num">
                                      <p:cBhvr additive="repl">
                                        <p:cTn id="23" dur="1000" fill="hold"/>
                                        <p:tgtEl>
                                          <p:spTgt spid="12290"/>
                                        </p:tgtEl>
                                        <p:attrNameLst>
                                          <p:attrName>ppt_w</p:attrName>
                                        </p:attrNameLst>
                                      </p:cBhvr>
                                      <p:tavLst>
                                        <p:tav tm="100000">
                                          <p:val>
                                            <p:fltVal val="0"/>
                                          </p:val>
                                        </p:tav>
                                        <p:tav>
                                          <p:val>
                                            <p:strVal val="#ppt_w"/>
                                          </p:val>
                                        </p:tav>
                                      </p:tavLst>
                                    </p:anim>
                                    <p:anim calcmode="lin" valueType="num">
                                      <p:cBhvr additive="repl">
                                        <p:cTn id="24" dur="1000" fill="hold"/>
                                        <p:tgtEl>
                                          <p:spTgt spid="12290"/>
                                        </p:tgtEl>
                                        <p:attrNameLst>
                                          <p:attrName>ppt_h</p:attrName>
                                        </p:attrNameLst>
                                      </p:cBhvr>
                                      <p:tavLst>
                                        <p:tav tm="100000">
                                          <p:val>
                                            <p:fltVal val="0"/>
                                          </p:val>
                                        </p:tav>
                                        <p:tav>
                                          <p:val>
                                            <p:strVal val="#ppt_h"/>
                                          </p:val>
                                        </p:tav>
                                      </p:tavLst>
                                    </p:anim>
                                    <p:anim calcmode="lin" valueType="num">
                                      <p:cBhvr additive="repl">
                                        <p:cTn id="25" dur="1000" fill="hold"/>
                                        <p:tgtEl>
                                          <p:spTgt spid="12290"/>
                                        </p:tgtEl>
                                        <p:attrNameLst>
                                          <p:attrName>ppt_x</p:attrName>
                                        </p:attrNameLst>
                                      </p:cBhvr>
                                      <p:tavLst>
                                        <p:tav tm="0" fmla="#ppt_x+(cos(-2*pi*(1-$))*-#ppt_x-sin(-2*pi*(1-$))*(1-#ppt_y))*(1-$)">
                                          <p:val>
                                            <p:fltVal val="0"/>
                                          </p:val>
                                        </p:tav>
                                        <p:tav tm="100000">
                                          <p:val>
                                            <p:fltVal val="1"/>
                                          </p:val>
                                        </p:tav>
                                      </p:tavLst>
                                    </p:anim>
                                    <p:anim calcmode="lin" valueType="num">
                                      <p:cBhvr additive="repl">
                                        <p:cTn id="26" dur="1000" fill="hold"/>
                                        <p:tgtEl>
                                          <p:spTgt spid="12290"/>
                                        </p:tgtEl>
                                        <p:attrNameLst>
                                          <p:attrName>ppt_y</p:attrName>
                                        </p:attrNameLst>
                                      </p:cBhvr>
                                      <p:tavLst>
                                        <p:tav tm="0" fmla="#ppt_y+(sin(-2*pi*(1-$))*-#ppt_x+cos(-2*pi*(1-$))*(1-#ppt_y))*(1-$)">
                                          <p:val>
                                            <p:fltVal val="0"/>
                                          </p:val>
                                        </p:tav>
                                        <p:tav tm="100000">
                                          <p:val>
                                            <p:fltVal val="1"/>
                                          </p:val>
                                        </p:tav>
                                      </p:tavLst>
                                    </p:anim>
                                  </p:childTnLst>
                                </p:cTn>
                              </p:par>
                              <p:par>
                                <p:cTn id="27" presetID="15" presetClass="entr" fill="hold" nodeType="withEffect">
                                  <p:stCondLst>
                                    <p:cond delay="0"/>
                                  </p:stCondLst>
                                  <p:childTnLst>
                                    <p:set>
                                      <p:cBhvr additive="repl">
                                        <p:cTn id="28" dur="1" fill="hold">
                                          <p:stCondLst>
                                            <p:cond delay="0"/>
                                          </p:stCondLst>
                                        </p:cTn>
                                        <p:tgtEl>
                                          <p:spTgt spid="12293"/>
                                        </p:tgtEl>
                                        <p:attrNameLst>
                                          <p:attrName>style.visibility</p:attrName>
                                        </p:attrNameLst>
                                      </p:cBhvr>
                                      <p:to>
                                        <p:strVal val="visible"/>
                                      </p:to>
                                    </p:set>
                                    <p:anim calcmode="lin" valueType="num">
                                      <p:cBhvr additive="repl">
                                        <p:cTn id="29" dur="1000" fill="hold"/>
                                        <p:tgtEl>
                                          <p:spTgt spid="12293"/>
                                        </p:tgtEl>
                                        <p:attrNameLst>
                                          <p:attrName>ppt_w</p:attrName>
                                        </p:attrNameLst>
                                      </p:cBhvr>
                                      <p:tavLst>
                                        <p:tav tm="100000">
                                          <p:val>
                                            <p:fltVal val="0"/>
                                          </p:val>
                                        </p:tav>
                                        <p:tav>
                                          <p:val>
                                            <p:strVal val="#ppt_w"/>
                                          </p:val>
                                        </p:tav>
                                      </p:tavLst>
                                    </p:anim>
                                    <p:anim calcmode="lin" valueType="num">
                                      <p:cBhvr additive="repl">
                                        <p:cTn id="30" dur="1000" fill="hold"/>
                                        <p:tgtEl>
                                          <p:spTgt spid="12293"/>
                                        </p:tgtEl>
                                        <p:attrNameLst>
                                          <p:attrName>ppt_h</p:attrName>
                                        </p:attrNameLst>
                                      </p:cBhvr>
                                      <p:tavLst>
                                        <p:tav tm="100000">
                                          <p:val>
                                            <p:fltVal val="0"/>
                                          </p:val>
                                        </p:tav>
                                        <p:tav>
                                          <p:val>
                                            <p:strVal val="#ppt_h"/>
                                          </p:val>
                                        </p:tav>
                                      </p:tavLst>
                                    </p:anim>
                                    <p:anim calcmode="lin" valueType="num">
                                      <p:cBhvr additive="repl">
                                        <p:cTn id="31"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additive="repl">
                                        <p:cTn id="32"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fill="hold" nodeType="clickEffect">
                                  <p:stCondLst>
                                    <p:cond delay="0"/>
                                  </p:stCondLst>
                                  <p:childTnLst>
                                    <p:set>
                                      <p:cBhvr additive="repl">
                                        <p:cTn id="36" dur="1" fill="hold">
                                          <p:stCondLst>
                                            <p:cond delay="0"/>
                                          </p:stCondLst>
                                        </p:cTn>
                                        <p:tgtEl>
                                          <p:spTgt spid="12295"/>
                                        </p:tgtEl>
                                        <p:attrNameLst>
                                          <p:attrName>style.visibility</p:attrName>
                                        </p:attrNameLst>
                                      </p:cBhvr>
                                      <p:to>
                                        <p:strVal val="visible"/>
                                      </p:to>
                                    </p:set>
                                    <p:anim calcmode="lin" valueType="num">
                                      <p:cBhvr additive="repl">
                                        <p:cTn id="37" dur="1000" fill="hold"/>
                                        <p:tgtEl>
                                          <p:spTgt spid="12295"/>
                                        </p:tgtEl>
                                        <p:attrNameLst>
                                          <p:attrName>ppt_w</p:attrName>
                                        </p:attrNameLst>
                                      </p:cBhvr>
                                      <p:tavLst>
                                        <p:tav tm="100000">
                                          <p:val>
                                            <p:fltVal val="0"/>
                                          </p:val>
                                        </p:tav>
                                        <p:tav>
                                          <p:val>
                                            <p:strVal val="#ppt_w"/>
                                          </p:val>
                                        </p:tav>
                                      </p:tavLst>
                                    </p:anim>
                                    <p:anim calcmode="lin" valueType="num">
                                      <p:cBhvr additive="repl">
                                        <p:cTn id="38" dur="1000" fill="hold"/>
                                        <p:tgtEl>
                                          <p:spTgt spid="12295"/>
                                        </p:tgtEl>
                                        <p:attrNameLst>
                                          <p:attrName>ppt_h</p:attrName>
                                        </p:attrNameLst>
                                      </p:cBhvr>
                                      <p:tavLst>
                                        <p:tav tm="100000">
                                          <p:val>
                                            <p:fltVal val="0"/>
                                          </p:val>
                                        </p:tav>
                                        <p:tav>
                                          <p:val>
                                            <p:strVal val="#ppt_h"/>
                                          </p:val>
                                        </p:tav>
                                      </p:tavLst>
                                    </p:anim>
                                    <p:anim calcmode="lin" valueType="num">
                                      <p:cBhvr additive="repl">
                                        <p:cTn id="39" dur="1000" fill="hold"/>
                                        <p:tgtEl>
                                          <p:spTgt spid="12295"/>
                                        </p:tgtEl>
                                        <p:attrNameLst>
                                          <p:attrName>ppt_x</p:attrName>
                                        </p:attrNameLst>
                                      </p:cBhvr>
                                      <p:tavLst>
                                        <p:tav tm="0" fmla="#ppt_x+(cos(-2*pi*(1-$))*-#ppt_x-sin(-2*pi*(1-$))*(1-#ppt_y))*(1-$)">
                                          <p:val>
                                            <p:fltVal val="0"/>
                                          </p:val>
                                        </p:tav>
                                        <p:tav tm="100000">
                                          <p:val>
                                            <p:fltVal val="1"/>
                                          </p:val>
                                        </p:tav>
                                      </p:tavLst>
                                    </p:anim>
                                    <p:anim calcmode="lin" valueType="num">
                                      <p:cBhvr additive="repl">
                                        <p:cTn id="40" dur="1000" fill="hold"/>
                                        <p:tgtEl>
                                          <p:spTgt spid="12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fill="hold" nodeType="clickEffect">
                                  <p:stCondLst>
                                    <p:cond delay="0"/>
                                  </p:stCondLst>
                                  <p:childTnLst>
                                    <p:set>
                                      <p:cBhvr additive="repl">
                                        <p:cTn id="44" dur="1" fill="hold">
                                          <p:stCondLst>
                                            <p:cond delay="0"/>
                                          </p:stCondLst>
                                        </p:cTn>
                                        <p:tgtEl>
                                          <p:spTgt spid="12296"/>
                                        </p:tgtEl>
                                        <p:attrNameLst>
                                          <p:attrName>style.visibility</p:attrName>
                                        </p:attrNameLst>
                                      </p:cBhvr>
                                      <p:to>
                                        <p:strVal val="visible"/>
                                      </p:to>
                                    </p:set>
                                    <p:anim calcmode="lin" valueType="num">
                                      <p:cBhvr additive="repl">
                                        <p:cTn id="45" dur="1000" fill="hold"/>
                                        <p:tgtEl>
                                          <p:spTgt spid="12296"/>
                                        </p:tgtEl>
                                        <p:attrNameLst>
                                          <p:attrName>ppt_w</p:attrName>
                                        </p:attrNameLst>
                                      </p:cBhvr>
                                      <p:tavLst>
                                        <p:tav tm="100000">
                                          <p:val>
                                            <p:fltVal val="0"/>
                                          </p:val>
                                        </p:tav>
                                        <p:tav>
                                          <p:val>
                                            <p:strVal val="#ppt_w"/>
                                          </p:val>
                                        </p:tav>
                                      </p:tavLst>
                                    </p:anim>
                                    <p:anim calcmode="lin" valueType="num">
                                      <p:cBhvr additive="repl">
                                        <p:cTn id="46" dur="1000" fill="hold"/>
                                        <p:tgtEl>
                                          <p:spTgt spid="12296"/>
                                        </p:tgtEl>
                                        <p:attrNameLst>
                                          <p:attrName>ppt_h</p:attrName>
                                        </p:attrNameLst>
                                      </p:cBhvr>
                                      <p:tavLst>
                                        <p:tav tm="100000">
                                          <p:val>
                                            <p:fltVal val="0"/>
                                          </p:val>
                                        </p:tav>
                                        <p:tav>
                                          <p:val>
                                            <p:strVal val="#ppt_h"/>
                                          </p:val>
                                        </p:tav>
                                      </p:tavLst>
                                    </p:anim>
                                    <p:anim calcmode="lin" valueType="num">
                                      <p:cBhvr additive="repl">
                                        <p:cTn id="47" dur="1000" fill="hold"/>
                                        <p:tgtEl>
                                          <p:spTgt spid="12296"/>
                                        </p:tgtEl>
                                        <p:attrNameLst>
                                          <p:attrName>ppt_x</p:attrName>
                                        </p:attrNameLst>
                                      </p:cBhvr>
                                      <p:tavLst>
                                        <p:tav tm="0" fmla="#ppt_x+(cos(-2*pi*(1-$))*-#ppt_x-sin(-2*pi*(1-$))*(1-#ppt_y))*(1-$)">
                                          <p:val>
                                            <p:fltVal val="0"/>
                                          </p:val>
                                        </p:tav>
                                        <p:tav tm="100000">
                                          <p:val>
                                            <p:fltVal val="1"/>
                                          </p:val>
                                        </p:tav>
                                      </p:tavLst>
                                    </p:anim>
                                    <p:anim calcmode="lin" valueType="num">
                                      <p:cBhvr additive="repl">
                                        <p:cTn id="48" dur="1000" fill="hold"/>
                                        <p:tgtEl>
                                          <p:spTgt spid="12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fill="hold" nodeType="clickEffect">
                                  <p:stCondLst>
                                    <p:cond delay="0"/>
                                  </p:stCondLst>
                                  <p:childTnLst>
                                    <p:set>
                                      <p:cBhvr additive="repl">
                                        <p:cTn id="52" dur="1" fill="hold">
                                          <p:stCondLst>
                                            <p:cond delay="0"/>
                                          </p:stCondLst>
                                        </p:cTn>
                                        <p:tgtEl>
                                          <p:spTgt spid="12297"/>
                                        </p:tgtEl>
                                        <p:attrNameLst>
                                          <p:attrName>style.visibility</p:attrName>
                                        </p:attrNameLst>
                                      </p:cBhvr>
                                      <p:to>
                                        <p:strVal val="visible"/>
                                      </p:to>
                                    </p:set>
                                    <p:anim calcmode="lin" valueType="num">
                                      <p:cBhvr additive="repl">
                                        <p:cTn id="53" dur="1000" fill="hold"/>
                                        <p:tgtEl>
                                          <p:spTgt spid="12297"/>
                                        </p:tgtEl>
                                        <p:attrNameLst>
                                          <p:attrName>ppt_w</p:attrName>
                                        </p:attrNameLst>
                                      </p:cBhvr>
                                      <p:tavLst>
                                        <p:tav tm="100000">
                                          <p:val>
                                            <p:fltVal val="0"/>
                                          </p:val>
                                        </p:tav>
                                        <p:tav>
                                          <p:val>
                                            <p:strVal val="#ppt_w"/>
                                          </p:val>
                                        </p:tav>
                                      </p:tavLst>
                                    </p:anim>
                                    <p:anim calcmode="lin" valueType="num">
                                      <p:cBhvr additive="repl">
                                        <p:cTn id="54" dur="1000" fill="hold"/>
                                        <p:tgtEl>
                                          <p:spTgt spid="12297"/>
                                        </p:tgtEl>
                                        <p:attrNameLst>
                                          <p:attrName>ppt_h</p:attrName>
                                        </p:attrNameLst>
                                      </p:cBhvr>
                                      <p:tavLst>
                                        <p:tav tm="100000">
                                          <p:val>
                                            <p:fltVal val="0"/>
                                          </p:val>
                                        </p:tav>
                                        <p:tav>
                                          <p:val>
                                            <p:strVal val="#ppt_h"/>
                                          </p:val>
                                        </p:tav>
                                      </p:tavLst>
                                    </p:anim>
                                    <p:anim calcmode="lin" valueType="num">
                                      <p:cBhvr additive="repl">
                                        <p:cTn id="55" dur="1000" fill="hold"/>
                                        <p:tgtEl>
                                          <p:spTgt spid="12297"/>
                                        </p:tgtEl>
                                        <p:attrNameLst>
                                          <p:attrName>ppt_x</p:attrName>
                                        </p:attrNameLst>
                                      </p:cBhvr>
                                      <p:tavLst>
                                        <p:tav tm="0" fmla="#ppt_x+(cos(-2*pi*(1-$))*-#ppt_x-sin(-2*pi*(1-$))*(1-#ppt_y))*(1-$)">
                                          <p:val>
                                            <p:fltVal val="0"/>
                                          </p:val>
                                        </p:tav>
                                        <p:tav tm="100000">
                                          <p:val>
                                            <p:fltVal val="1"/>
                                          </p:val>
                                        </p:tav>
                                      </p:tavLst>
                                    </p:anim>
                                    <p:anim calcmode="lin" valueType="num">
                                      <p:cBhvr additive="repl">
                                        <p:cTn id="56" dur="1000" fill="hold"/>
                                        <p:tgtEl>
                                          <p:spTgt spid="122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fill="hold" nodeType="clickEffect">
                                  <p:stCondLst>
                                    <p:cond delay="0"/>
                                  </p:stCondLst>
                                  <p:childTnLst>
                                    <p:set>
                                      <p:cBhvr additive="repl">
                                        <p:cTn id="60" dur="1" fill="hold">
                                          <p:stCondLst>
                                            <p:cond delay="0"/>
                                          </p:stCondLst>
                                        </p:cTn>
                                        <p:tgtEl>
                                          <p:spTgt spid="12298"/>
                                        </p:tgtEl>
                                        <p:attrNameLst>
                                          <p:attrName>style.visibility</p:attrName>
                                        </p:attrNameLst>
                                      </p:cBhvr>
                                      <p:to>
                                        <p:strVal val="visible"/>
                                      </p:to>
                                    </p:set>
                                    <p:anim calcmode="lin" valueType="num">
                                      <p:cBhvr additive="repl">
                                        <p:cTn id="61" dur="1000" fill="hold"/>
                                        <p:tgtEl>
                                          <p:spTgt spid="12298"/>
                                        </p:tgtEl>
                                        <p:attrNameLst>
                                          <p:attrName>ppt_w</p:attrName>
                                        </p:attrNameLst>
                                      </p:cBhvr>
                                      <p:tavLst>
                                        <p:tav tm="100000">
                                          <p:val>
                                            <p:fltVal val="0"/>
                                          </p:val>
                                        </p:tav>
                                        <p:tav>
                                          <p:val>
                                            <p:strVal val="#ppt_w"/>
                                          </p:val>
                                        </p:tav>
                                      </p:tavLst>
                                    </p:anim>
                                    <p:anim calcmode="lin" valueType="num">
                                      <p:cBhvr additive="repl">
                                        <p:cTn id="62" dur="1000" fill="hold"/>
                                        <p:tgtEl>
                                          <p:spTgt spid="12298"/>
                                        </p:tgtEl>
                                        <p:attrNameLst>
                                          <p:attrName>ppt_h</p:attrName>
                                        </p:attrNameLst>
                                      </p:cBhvr>
                                      <p:tavLst>
                                        <p:tav tm="100000">
                                          <p:val>
                                            <p:fltVal val="0"/>
                                          </p:val>
                                        </p:tav>
                                        <p:tav>
                                          <p:val>
                                            <p:strVal val="#ppt_h"/>
                                          </p:val>
                                        </p:tav>
                                      </p:tavLst>
                                    </p:anim>
                                    <p:anim calcmode="lin" valueType="num">
                                      <p:cBhvr additive="repl">
                                        <p:cTn id="63" dur="1000" fill="hold"/>
                                        <p:tgtEl>
                                          <p:spTgt spid="12298"/>
                                        </p:tgtEl>
                                        <p:attrNameLst>
                                          <p:attrName>ppt_x</p:attrName>
                                        </p:attrNameLst>
                                      </p:cBhvr>
                                      <p:tavLst>
                                        <p:tav tm="0" fmla="#ppt_x+(cos(-2*pi*(1-$))*-#ppt_x-sin(-2*pi*(1-$))*(1-#ppt_y))*(1-$)">
                                          <p:val>
                                            <p:fltVal val="0"/>
                                          </p:val>
                                        </p:tav>
                                        <p:tav tm="100000">
                                          <p:val>
                                            <p:fltVal val="1"/>
                                          </p:val>
                                        </p:tav>
                                      </p:tavLst>
                                    </p:anim>
                                    <p:anim calcmode="lin" valueType="num">
                                      <p:cBhvr additive="repl">
                                        <p:cTn id="64" dur="1000" fill="hold"/>
                                        <p:tgtEl>
                                          <p:spTgt spid="122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p:stCondLst>
                        <p:cond delay="indefinite"/>
                      </p:stCondLst>
                      <p:childTnLst>
                        <p:par>
                          <p:cTn id="74" fill="hold">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0" y="0"/>
            <a:ext cx="4510820" cy="1773238"/>
          </a:xfrm>
        </p:spPr>
        <p:txBody>
          <a:bodyPr/>
          <a:lstStyle/>
          <a:p>
            <a:r>
              <a:rPr lang="zh-TW" altLang="en-US" sz="4000" b="1" dirty="0">
                <a:effectLst>
                  <a:glow rad="101600">
                    <a:schemeClr val="tx1">
                      <a:alpha val="75000"/>
                    </a:schemeClr>
                  </a:glow>
                </a:effectLst>
                <a:latin typeface="Arial" charset="0"/>
                <a:ea typeface="ＭＳ Ｐゴシック" charset="0"/>
              </a:rPr>
              <a:t>基 督 在 燈 台 中  </a:t>
            </a:r>
            <a:r>
              <a:rPr lang="en-US" altLang="zh-TW" sz="4000" b="1" dirty="0">
                <a:effectLst>
                  <a:glow rad="101600">
                    <a:schemeClr val="tx1">
                      <a:alpha val="75000"/>
                    </a:schemeClr>
                  </a:glow>
                </a:effectLst>
                <a:latin typeface="Arial" charset="0"/>
                <a:ea typeface="ＭＳ Ｐゴシック" charset="0"/>
              </a:rPr>
              <a:t>(</a:t>
            </a:r>
            <a:r>
              <a:rPr lang="zh-TW" altLang="en-US" sz="4000" b="1" dirty="0">
                <a:effectLst>
                  <a:glow rad="101600">
                    <a:schemeClr val="tx1">
                      <a:alpha val="75000"/>
                    </a:schemeClr>
                  </a:glow>
                </a:effectLst>
                <a:latin typeface="Arial" charset="0"/>
                <a:ea typeface="ＭＳ Ｐゴシック" charset="0"/>
              </a:rPr>
              <a:t>启 示 录 </a:t>
            </a:r>
            <a:r>
              <a:rPr lang="en-US" altLang="zh-TW" sz="4000" b="1" dirty="0">
                <a:effectLst>
                  <a:glow rad="101600">
                    <a:schemeClr val="tx1">
                      <a:alpha val="75000"/>
                    </a:schemeClr>
                  </a:glow>
                </a:effectLst>
                <a:latin typeface="Arial" charset="0"/>
                <a:ea typeface="ＭＳ Ｐゴシック" charset="0"/>
              </a:rPr>
              <a:t>1 </a:t>
            </a:r>
            <a:r>
              <a:rPr lang="zh-TW" altLang="en-US" sz="4000" b="1" dirty="0">
                <a:effectLst>
                  <a:glow rad="101600">
                    <a:schemeClr val="tx1">
                      <a:alpha val="75000"/>
                    </a:schemeClr>
                  </a:glow>
                </a:effectLst>
                <a:latin typeface="Arial" charset="0"/>
                <a:ea typeface="ＭＳ Ｐゴシック" charset="0"/>
              </a:rPr>
              <a:t>章 </a:t>
            </a:r>
            <a:r>
              <a:rPr lang="en-US" altLang="zh-TW" sz="4000" b="1" dirty="0">
                <a:effectLst>
                  <a:glow rad="101600">
                    <a:schemeClr val="tx1">
                      <a:alpha val="75000"/>
                    </a:schemeClr>
                  </a:glow>
                </a:effectLst>
                <a:latin typeface="Arial" charset="0"/>
                <a:ea typeface="ＭＳ Ｐゴシック" charset="0"/>
              </a:rPr>
              <a:t>)</a:t>
            </a:r>
            <a:endParaRPr lang="en-US" sz="4000" b="1" dirty="0">
              <a:effectLst>
                <a:glow rad="101600">
                  <a:schemeClr val="tx1">
                    <a:alpha val="75000"/>
                  </a:schemeClr>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5151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4000" b="1" dirty="0" smtClean="0">
                <a:effectLst>
                  <a:outerShdw blurRad="38100" dist="38100" dir="2700000" algn="tl">
                    <a:srgbClr val="000000">
                      <a:alpha val="43137"/>
                    </a:srgbClr>
                  </a:outerShdw>
                </a:effectLst>
                <a:latin typeface="Arial" charset="0"/>
                <a:ea typeface="ＭＳ Ｐゴシック" charset="0"/>
              </a:rPr>
              <a:t>"</a:t>
            </a:r>
            <a:r>
              <a:rPr lang="zh-TW" altLang="en-US" sz="4000" b="1" dirty="0">
                <a:effectLst>
                  <a:outerShdw blurRad="38100" dist="38100" dir="2700000" algn="tl">
                    <a:srgbClr val="000000">
                      <a:alpha val="43137"/>
                    </a:srgbClr>
                  </a:outerShdw>
                </a:effectLst>
                <a:latin typeface="Arial" charset="0"/>
                <a:ea typeface="ＭＳ Ｐゴシック" charset="0"/>
              </a:rPr>
              <a:t>有一个主日，我在灵里，听见在我后边有一个大声音，好像号筒的响声</a:t>
            </a:r>
            <a:r>
              <a:rPr lang="en-US" sz="4000" b="1" dirty="0" smtClean="0">
                <a:effectLst>
                  <a:outerShdw blurRad="38100" dist="38100" dir="2700000" algn="tl">
                    <a:srgbClr val="000000">
                      <a:alpha val="43137"/>
                    </a:srgbClr>
                  </a:outerShdw>
                </a:effectLst>
                <a:latin typeface="Arial" charset="0"/>
                <a:ea typeface="ＭＳ Ｐゴシック" charset="0"/>
              </a:rPr>
              <a:t>" </a:t>
            </a:r>
            <a:br>
              <a:rPr lang="en-US" sz="4000" b="1" dirty="0" smtClean="0">
                <a:effectLst>
                  <a:outerShdw blurRad="38100" dist="38100" dir="2700000" algn="tl">
                    <a:srgbClr val="000000">
                      <a:alpha val="43137"/>
                    </a:srgbClr>
                  </a:outerShdw>
                </a:effectLst>
                <a:latin typeface="Arial" charset="0"/>
                <a:ea typeface="ＭＳ Ｐゴシック" charset="0"/>
              </a:rPr>
            </a:br>
            <a:r>
              <a:rPr lang="en-US" sz="4000" b="1" dirty="0" smtClean="0">
                <a:effectLst>
                  <a:outerShdw blurRad="38100" dist="38100" dir="2700000" algn="tl">
                    <a:srgbClr val="000000">
                      <a:alpha val="43137"/>
                    </a:srgbClr>
                  </a:outerShdw>
                </a:effectLst>
                <a:latin typeface="Arial" charset="0"/>
                <a:ea typeface="ＭＳ Ｐゴシック" charset="0"/>
              </a:rPr>
              <a:t>(1:10 </a:t>
            </a:r>
            <a:r>
              <a:rPr lang="en-US" sz="3600" b="1" dirty="0">
                <a:effectLst>
                  <a:outerShdw blurRad="38100" dist="38100" dir="2700000" algn="tl">
                    <a:srgbClr val="000000">
                      <a:alpha val="43137"/>
                    </a:srgbClr>
                  </a:outerShdw>
                </a:effectLst>
                <a:latin typeface="Arial" charset="0"/>
                <a:ea typeface="ＭＳ Ｐゴシック" charset="0"/>
              </a:rPr>
              <a:t>CNV</a:t>
            </a:r>
            <a:r>
              <a:rPr lang="en-US" sz="4000" b="1" dirty="0" smtClean="0">
                <a:effectLst>
                  <a:outerShdw blurRad="38100" dist="38100" dir="2700000" algn="tl">
                    <a:srgbClr val="000000">
                      <a:alpha val="43137"/>
                    </a:srgbClr>
                  </a:outerShdw>
                </a:effectLst>
                <a:latin typeface="Arial" charset="0"/>
                <a:ea typeface="ＭＳ Ｐゴシック" charset="0"/>
              </a:rPr>
              <a:t>). </a:t>
            </a:r>
            <a:endParaRPr lang="en-US" sz="4000" b="1"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141833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smtClean="0">
                <a:latin typeface="Arial" charset="0"/>
                <a:ea typeface="ＭＳ Ｐゴシック" charset="0"/>
              </a:rPr>
              <a:t>“</a:t>
            </a:r>
            <a:r>
              <a:rPr lang="zh-CN" altLang="en-US" b="1" dirty="0" smtClean="0">
                <a:latin typeface="Arial" charset="0"/>
                <a:ea typeface="ＭＳ Ｐゴシック" charset="0"/>
              </a:rPr>
              <a:t>我看见</a:t>
            </a:r>
            <a:r>
              <a:rPr lang="en-US" b="1" dirty="0" smtClean="0">
                <a:latin typeface="Arial" charset="0"/>
                <a:ea typeface="ＭＳ Ｐゴシック" charset="0"/>
              </a:rPr>
              <a:t>…" </a:t>
            </a:r>
            <a:r>
              <a:rPr lang="en-US" b="1" dirty="0">
                <a:latin typeface="Arial" charset="0"/>
                <a:ea typeface="ＭＳ Ｐゴシック" charset="0"/>
              </a:rPr>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4000" b="1" dirty="0" smtClean="0">
                <a:solidFill>
                  <a:srgbClr val="FFFFFF"/>
                </a:solidFill>
                <a:latin typeface="Arial" charset="0"/>
                <a:cs typeface="Arial" charset="0"/>
              </a:rPr>
              <a:t>这个短语在</a:t>
            </a:r>
            <a:r>
              <a:rPr lang="en-US" altLang="zh-CN" sz="4000" b="1" dirty="0" smtClean="0">
                <a:solidFill>
                  <a:srgbClr val="FFFFFF"/>
                </a:solidFill>
                <a:latin typeface="Arial" charset="0"/>
                <a:cs typeface="Arial" charset="0"/>
              </a:rPr>
              <a:t>《</a:t>
            </a:r>
            <a:r>
              <a:rPr lang="zh-CN" altLang="en-US" sz="4000" b="1" dirty="0" smtClean="0">
                <a:solidFill>
                  <a:srgbClr val="FFFFFF"/>
                </a:solidFill>
                <a:latin typeface="Arial" charset="0"/>
                <a:cs typeface="Arial" charset="0"/>
              </a:rPr>
              <a:t>启示录</a:t>
            </a:r>
            <a:r>
              <a:rPr lang="en-US" altLang="zh-CN" sz="4000" b="1" dirty="0" smtClean="0">
                <a:solidFill>
                  <a:srgbClr val="FFFFFF"/>
                </a:solidFill>
                <a:latin typeface="Arial" charset="0"/>
                <a:cs typeface="Arial" charset="0"/>
              </a:rPr>
              <a:t>》</a:t>
            </a:r>
            <a:r>
              <a:rPr lang="zh-CN" altLang="en-US" sz="4000" b="1" dirty="0" smtClean="0">
                <a:solidFill>
                  <a:srgbClr val="FFFFFF"/>
                </a:solidFill>
                <a:latin typeface="Arial" charset="0"/>
                <a:cs typeface="Arial" charset="0"/>
              </a:rPr>
              <a:t>中用了</a:t>
            </a:r>
            <a:r>
              <a:rPr lang="en-US" altLang="zh-CN" sz="4000" b="1" dirty="0" smtClean="0">
                <a:solidFill>
                  <a:srgbClr val="FFFFFF"/>
                </a:solidFill>
                <a:latin typeface="Arial" charset="0"/>
                <a:cs typeface="Arial" charset="0"/>
              </a:rPr>
              <a:t>45</a:t>
            </a:r>
            <a:r>
              <a:rPr lang="zh-CN" altLang="en-US" sz="4000" b="1" dirty="0" smtClean="0">
                <a:solidFill>
                  <a:srgbClr val="FFFFFF"/>
                </a:solidFill>
                <a:latin typeface="Arial" charset="0"/>
                <a:cs typeface="Arial" charset="0"/>
              </a:rPr>
              <a:t>次</a:t>
            </a:r>
            <a:r>
              <a:rPr lang="en-US" sz="4000" b="1" dirty="0" smtClean="0">
                <a:solidFill>
                  <a:srgbClr val="FFFFFF"/>
                </a:solidFill>
                <a:latin typeface="Arial" charset="0"/>
                <a:cs typeface="Arial" charset="0"/>
              </a:rPr>
              <a:t>!</a:t>
            </a:r>
            <a:endParaRPr lang="en-US" sz="4000" b="1" dirty="0">
              <a:solidFill>
                <a:srgbClr val="FFFFFF"/>
              </a:solidFill>
              <a:latin typeface="Arial" charset="0"/>
              <a:cs typeface="Arial" charset="0"/>
            </a:endParaRP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FFFFF"/>
                </a:solidFill>
              </a:rPr>
              <a:t>1:12 </a:t>
            </a:r>
          </a:p>
          <a:p>
            <a:r>
              <a:rPr lang="en-US" sz="2000" b="1">
                <a:solidFill>
                  <a:srgbClr val="FFFFFF"/>
                </a:solidFill>
              </a:rPr>
              <a:t>1:17 </a:t>
            </a:r>
          </a:p>
          <a:p>
            <a:r>
              <a:rPr lang="en-US" sz="2000" b="1">
                <a:solidFill>
                  <a:srgbClr val="FFFFFF"/>
                </a:solidFill>
              </a:rPr>
              <a:t>4:1 </a:t>
            </a:r>
          </a:p>
          <a:p>
            <a:r>
              <a:rPr lang="en-US" sz="2000" b="1">
                <a:solidFill>
                  <a:srgbClr val="FFFFFF"/>
                </a:solidFill>
              </a:rPr>
              <a:t>5:1 </a:t>
            </a:r>
          </a:p>
          <a:p>
            <a:r>
              <a:rPr lang="en-US" sz="2000" b="1">
                <a:solidFill>
                  <a:srgbClr val="FFFFFF"/>
                </a:solidFill>
              </a:rPr>
              <a:t>5:2 </a:t>
            </a:r>
          </a:p>
          <a:p>
            <a:r>
              <a:rPr lang="en-US" sz="2000" b="1">
                <a:solidFill>
                  <a:srgbClr val="FFFFFF"/>
                </a:solidFill>
              </a:rPr>
              <a:t>5:6 </a:t>
            </a:r>
          </a:p>
          <a:p>
            <a:r>
              <a:rPr lang="en-US" sz="2000" b="1">
                <a:solidFill>
                  <a:srgbClr val="FFFFFF"/>
                </a:solidFill>
              </a:rPr>
              <a:t>5:11 </a:t>
            </a:r>
          </a:p>
          <a:p>
            <a:r>
              <a:rPr lang="en-US" sz="2000" b="1">
                <a:solidFill>
                  <a:srgbClr val="FFFFFF"/>
                </a:solidFill>
              </a:rPr>
              <a:t>6:1 </a:t>
            </a:r>
          </a:p>
          <a:p>
            <a:r>
              <a:rPr lang="en-US" sz="2000" b="1">
                <a:solidFill>
                  <a:srgbClr val="FFFFFF"/>
                </a:solidFill>
              </a:rPr>
              <a:t>6:2 </a:t>
            </a:r>
          </a:p>
          <a:p>
            <a:r>
              <a:rPr lang="en-US" sz="2000" b="1">
                <a:solidFill>
                  <a:srgbClr val="FFFFFF"/>
                </a:solidFill>
              </a:rPr>
              <a:t>6:5 </a:t>
            </a:r>
          </a:p>
          <a:p>
            <a:r>
              <a:rPr lang="en-US" sz="2000" b="1">
                <a:solidFill>
                  <a:srgbClr val="FFFFFF"/>
                </a:solidFill>
              </a:rPr>
              <a:t>6:8 </a:t>
            </a:r>
          </a:p>
          <a:p>
            <a:r>
              <a:rPr lang="en-US" sz="2000" b="1">
                <a:solidFill>
                  <a:srgbClr val="FFFFFF"/>
                </a:solidFill>
              </a:rPr>
              <a:t>6:9 </a:t>
            </a:r>
          </a:p>
          <a:p>
            <a:r>
              <a:rPr lang="en-US" sz="2000" b="1">
                <a:solidFill>
                  <a:srgbClr val="FFFFFF"/>
                </a:solidFill>
              </a:rPr>
              <a:t>6:12 </a:t>
            </a:r>
          </a:p>
          <a:p>
            <a:r>
              <a:rPr lang="en-US" sz="2000" b="1">
                <a:solidFill>
                  <a:srgbClr val="FFFFFF"/>
                </a:solidFill>
              </a:rPr>
              <a:t>7:1 </a:t>
            </a:r>
          </a:p>
          <a:p>
            <a:r>
              <a:rPr lang="en-US" sz="2000" b="1">
                <a:solidFill>
                  <a:srgbClr val="FFFFFF"/>
                </a:solidFill>
              </a:rPr>
              <a:t>7:2 </a:t>
            </a:r>
          </a:p>
          <a:p>
            <a:r>
              <a:rPr lang="en-US" sz="2000" b="1">
                <a:solidFill>
                  <a:srgbClr val="FFFFFF"/>
                </a:solidFill>
              </a:rPr>
              <a:t>7:9 </a:t>
            </a:r>
          </a:p>
          <a:p>
            <a:r>
              <a:rPr lang="en-US" sz="2000" b="1">
                <a:solidFill>
                  <a:srgbClr val="FFFFFF"/>
                </a:solidFill>
              </a:rPr>
              <a:t>8:2 </a:t>
            </a:r>
          </a:p>
          <a:p>
            <a:r>
              <a:rPr lang="en-US" sz="2000" b="1">
                <a:solidFill>
                  <a:srgbClr val="FFFFFF"/>
                </a:solidFill>
              </a:rPr>
              <a:t>8:13 </a:t>
            </a:r>
          </a:p>
          <a:p>
            <a:r>
              <a:rPr lang="en-US" sz="2000" b="1">
                <a:solidFill>
                  <a:srgbClr val="FFFFFF"/>
                </a:solidFill>
              </a:rPr>
              <a:t>9:1 </a:t>
            </a:r>
          </a:p>
          <a:p>
            <a:r>
              <a:rPr lang="en-US" sz="2000" b="1">
                <a:solidFill>
                  <a:srgbClr val="FFFFFF"/>
                </a:solidFill>
              </a:rPr>
              <a:t>9:17 </a:t>
            </a:r>
          </a:p>
          <a:p>
            <a:r>
              <a:rPr lang="en-US" sz="2000" b="1">
                <a:solidFill>
                  <a:srgbClr val="FFFFFF"/>
                </a:solidFill>
              </a:rPr>
              <a:t>10:1 </a:t>
            </a:r>
          </a:p>
          <a:p>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FFFFF"/>
                </a:solidFill>
              </a:rPr>
              <a:t>13:1 </a:t>
            </a:r>
          </a:p>
          <a:p>
            <a:r>
              <a:rPr lang="en-US" sz="2000" b="1">
                <a:solidFill>
                  <a:srgbClr val="FFFFFF"/>
                </a:solidFill>
              </a:rPr>
              <a:t>13:2 </a:t>
            </a:r>
          </a:p>
          <a:p>
            <a:r>
              <a:rPr lang="en-US" sz="2000" b="1">
                <a:solidFill>
                  <a:srgbClr val="FFFFFF"/>
                </a:solidFill>
              </a:rPr>
              <a:t>13:11 </a:t>
            </a:r>
          </a:p>
          <a:p>
            <a:r>
              <a:rPr lang="en-US" sz="2000" b="1">
                <a:solidFill>
                  <a:srgbClr val="FFFFFF"/>
                </a:solidFill>
              </a:rPr>
              <a:t>14:1 </a:t>
            </a:r>
          </a:p>
          <a:p>
            <a:r>
              <a:rPr lang="en-US" sz="2000" b="1">
                <a:solidFill>
                  <a:srgbClr val="FFFFFF"/>
                </a:solidFill>
              </a:rPr>
              <a:t>14:6 </a:t>
            </a:r>
          </a:p>
          <a:p>
            <a:r>
              <a:rPr lang="en-US" sz="2000" b="1">
                <a:solidFill>
                  <a:srgbClr val="FFFFFF"/>
                </a:solidFill>
              </a:rPr>
              <a:t>14:14 </a:t>
            </a:r>
          </a:p>
          <a:p>
            <a:r>
              <a:rPr lang="en-US" sz="2000" b="1">
                <a:solidFill>
                  <a:srgbClr val="FFFFFF"/>
                </a:solidFill>
              </a:rPr>
              <a:t>15:1 </a:t>
            </a:r>
          </a:p>
          <a:p>
            <a:r>
              <a:rPr lang="en-US" sz="2000" b="1">
                <a:solidFill>
                  <a:srgbClr val="FFFFFF"/>
                </a:solidFill>
              </a:rPr>
              <a:t>15:2 </a:t>
            </a:r>
          </a:p>
          <a:p>
            <a:r>
              <a:rPr lang="en-US" sz="2000" b="1">
                <a:solidFill>
                  <a:srgbClr val="FFFFFF"/>
                </a:solidFill>
              </a:rPr>
              <a:t>15:5 </a:t>
            </a:r>
          </a:p>
          <a:p>
            <a:r>
              <a:rPr lang="en-US" sz="2000" b="1">
                <a:solidFill>
                  <a:srgbClr val="FFFFFF"/>
                </a:solidFill>
              </a:rPr>
              <a:t>16:13 </a:t>
            </a:r>
          </a:p>
          <a:p>
            <a:r>
              <a:rPr lang="en-US" sz="2000" b="1">
                <a:solidFill>
                  <a:srgbClr val="FFFFFF"/>
                </a:solidFill>
              </a:rPr>
              <a:t>17:3 </a:t>
            </a:r>
          </a:p>
          <a:p>
            <a:r>
              <a:rPr lang="en-US" sz="2000" b="1">
                <a:solidFill>
                  <a:srgbClr val="FFFFFF"/>
                </a:solidFill>
              </a:rPr>
              <a:t>17:6 </a:t>
            </a:r>
          </a:p>
          <a:p>
            <a:r>
              <a:rPr lang="en-US" sz="2000" b="1">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FFFFF"/>
                </a:solidFill>
              </a:rPr>
              <a:t>19:11 </a:t>
            </a:r>
          </a:p>
          <a:p>
            <a:r>
              <a:rPr lang="en-US" sz="2000" b="1">
                <a:solidFill>
                  <a:srgbClr val="FFFFFF"/>
                </a:solidFill>
              </a:rPr>
              <a:t>19:17 </a:t>
            </a:r>
          </a:p>
          <a:p>
            <a:r>
              <a:rPr lang="en-US" sz="2000" b="1">
                <a:solidFill>
                  <a:srgbClr val="FFFFFF"/>
                </a:solidFill>
              </a:rPr>
              <a:t>19:19 </a:t>
            </a:r>
          </a:p>
          <a:p>
            <a:r>
              <a:rPr lang="en-US" sz="2000" b="1">
                <a:solidFill>
                  <a:srgbClr val="FFFFFF"/>
                </a:solidFill>
              </a:rPr>
              <a:t>20:1 </a:t>
            </a:r>
          </a:p>
          <a:p>
            <a:r>
              <a:rPr lang="en-US" sz="2000" b="1">
                <a:solidFill>
                  <a:srgbClr val="FFFFFF"/>
                </a:solidFill>
              </a:rPr>
              <a:t>20:4 </a:t>
            </a:r>
          </a:p>
          <a:p>
            <a:r>
              <a:rPr lang="en-US" sz="2000" b="1">
                <a:solidFill>
                  <a:srgbClr val="FFFFFF"/>
                </a:solidFill>
              </a:rPr>
              <a:t>20:11 </a:t>
            </a:r>
          </a:p>
          <a:p>
            <a:r>
              <a:rPr lang="en-US" sz="2000" b="1">
                <a:solidFill>
                  <a:srgbClr val="FFFFFF"/>
                </a:solidFill>
              </a:rPr>
              <a:t>20:12 </a:t>
            </a:r>
          </a:p>
          <a:p>
            <a:r>
              <a:rPr lang="en-US" sz="2000" b="1">
                <a:solidFill>
                  <a:srgbClr val="FFFFFF"/>
                </a:solidFill>
              </a:rPr>
              <a:t>21:1 </a:t>
            </a:r>
          </a:p>
          <a:p>
            <a:r>
              <a:rPr lang="en-US" sz="2000" b="1">
                <a:solidFill>
                  <a:srgbClr val="FFFFFF"/>
                </a:solidFill>
              </a:rPr>
              <a:t>21:2 </a:t>
            </a:r>
          </a:p>
          <a:p>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b="1" dirty="0" smtClean="0">
                <a:solidFill>
                  <a:srgbClr val="000000"/>
                </a:solidFill>
                <a:latin typeface="Arial" charset="0"/>
                <a:cs typeface="Arial" charset="0"/>
              </a:rPr>
              <a:t>p. 322 </a:t>
            </a:r>
            <a:br>
              <a:rPr lang="en-US" b="1" dirty="0" smtClean="0">
                <a:solidFill>
                  <a:srgbClr val="000000"/>
                </a:solidFill>
                <a:latin typeface="Arial" charset="0"/>
                <a:cs typeface="Arial" charset="0"/>
              </a:rPr>
            </a:br>
            <a:r>
              <a:rPr lang="en-US" b="1" dirty="0" smtClean="0">
                <a:solidFill>
                  <a:srgbClr val="000000"/>
                </a:solidFill>
                <a:latin typeface="Arial" charset="0"/>
                <a:cs typeface="Arial" charset="0"/>
              </a:rPr>
              <a:t>Point B</a:t>
            </a:r>
          </a:p>
        </p:txBody>
      </p:sp>
    </p:spTree>
    <p:extLst>
      <p:ext uri="{BB962C8B-B14F-4D97-AF65-F5344CB8AC3E}">
        <p14:creationId xmlns:p14="http://schemas.microsoft.com/office/powerpoint/2010/main" val="29193032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8914" name="Picture 2"/>
          <p:cNvPicPr>
            <a:picLocks noChangeArrowheads="1"/>
          </p:cNvPicPr>
          <p:nvPr/>
        </p:nvPicPr>
        <p:blipFill>
          <a:blip r:embed="rId2" cstate="screen">
            <a:extLst>
              <a:ext uri="{28A0092B-C50C-407E-A947-70E740481C1C}">
                <a14:useLocalDpi xmlns:a14="http://schemas.microsoft.com/office/drawing/2010/main" val="0"/>
              </a:ext>
            </a:extLst>
          </a:blip>
          <a:srcRect l="6856" r="8611" b="1953"/>
          <a:stretch>
            <a:fillRect/>
          </a:stretch>
        </p:blipFill>
        <p:spPr bwMode="auto">
          <a:xfrm>
            <a:off x="2111375" y="1216025"/>
            <a:ext cx="4751388"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27714" name="Picture 3" descr="Purple 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7715" name="Rectangle 4"/>
          <p:cNvSpPr>
            <a:spLocks noChangeArrowheads="1"/>
          </p:cNvSpPr>
          <p:nvPr/>
        </p:nvSpPr>
        <p:spPr bwMode="auto">
          <a:xfrm>
            <a:off x="153988" y="6554788"/>
            <a:ext cx="1322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1110" tIns="39844" rIns="81110" bIns="39844">
            <a:spAutoFit/>
          </a:bodyPr>
          <a:lstStyle/>
          <a:p>
            <a:pPr>
              <a:spcBef>
                <a:spcPct val="50000"/>
              </a:spcBef>
            </a:pPr>
            <a:endParaRPr lang="zh-CN" altLang="en-US" sz="900">
              <a:solidFill>
                <a:srgbClr val="FFFFFF"/>
              </a:solidFill>
              <a:latin typeface="Helvetica" pitchFamily="1" charset="0"/>
              <a:ea typeface="SimSun" pitchFamily="2" charset="-122"/>
              <a:cs typeface="Arial"/>
            </a:endParaRPr>
          </a:p>
        </p:txBody>
      </p:sp>
      <p:sp>
        <p:nvSpPr>
          <p:cNvPr id="627716" name="Rectangle 5"/>
          <p:cNvSpPr>
            <a:spLocks noChangeArrowheads="1"/>
          </p:cNvSpPr>
          <p:nvPr/>
        </p:nvSpPr>
        <p:spPr bwMode="auto">
          <a:xfrm>
            <a:off x="1150938" y="755650"/>
            <a:ext cx="6802437" cy="5453063"/>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627717" name="AutoShape 6"/>
          <p:cNvSpPr>
            <a:spLocks noChangeArrowheads="1"/>
          </p:cNvSpPr>
          <p:nvPr/>
        </p:nvSpPr>
        <p:spPr bwMode="auto">
          <a:xfrm>
            <a:off x="4725988" y="889000"/>
            <a:ext cx="3003550"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627718" name="AutoShape 7"/>
          <p:cNvSpPr>
            <a:spLocks noChangeArrowheads="1"/>
          </p:cNvSpPr>
          <p:nvPr/>
        </p:nvSpPr>
        <p:spPr bwMode="auto">
          <a:xfrm>
            <a:off x="1339850" y="3565525"/>
            <a:ext cx="3001963"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627719" name="AutoShape 8"/>
          <p:cNvSpPr>
            <a:spLocks noChangeArrowheads="1"/>
          </p:cNvSpPr>
          <p:nvPr/>
        </p:nvSpPr>
        <p:spPr bwMode="auto">
          <a:xfrm>
            <a:off x="4724400" y="3544888"/>
            <a:ext cx="3003550"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1967" tIns="40982" rIns="81967" bIns="40982" anchor="ctr"/>
          <a:lstStyle/>
          <a:p>
            <a:pPr algn="ctr"/>
            <a:endParaRPr lang="zh-CN" altLang="en-US" sz="1100">
              <a:solidFill>
                <a:srgbClr val="FFFFFF"/>
              </a:solidFill>
              <a:latin typeface="Engravers MT" pitchFamily="18" charset="0"/>
              <a:ea typeface="SimSun" pitchFamily="2" charset="-122"/>
              <a:cs typeface="Arial"/>
            </a:endParaRPr>
          </a:p>
        </p:txBody>
      </p:sp>
      <p:sp>
        <p:nvSpPr>
          <p:cNvPr id="627720" name="AutoShape 9"/>
          <p:cNvSpPr>
            <a:spLocks noChangeArrowheads="1"/>
          </p:cNvSpPr>
          <p:nvPr/>
        </p:nvSpPr>
        <p:spPr bwMode="auto">
          <a:xfrm>
            <a:off x="1338263" y="882650"/>
            <a:ext cx="3003550"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1958922" name="Rectangle 10"/>
          <p:cNvSpPr>
            <a:spLocks noChangeArrowheads="1"/>
          </p:cNvSpPr>
          <p:nvPr/>
        </p:nvSpPr>
        <p:spPr bwMode="auto">
          <a:xfrm>
            <a:off x="1331913" y="1525588"/>
            <a:ext cx="2843212" cy="108108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5CF5F0"/>
                </a:solidFill>
                <a:latin typeface="Kosher-Normal" pitchFamily="1" charset="0"/>
                <a:ea typeface="SimSun" pitchFamily="2" charset="-122"/>
                <a:cs typeface="Arial"/>
              </a:rPr>
              <a:t>马太</a:t>
            </a:r>
          </a:p>
        </p:txBody>
      </p:sp>
      <p:sp>
        <p:nvSpPr>
          <p:cNvPr id="1958923" name="Rectangle 11"/>
          <p:cNvSpPr>
            <a:spLocks noChangeArrowheads="1"/>
          </p:cNvSpPr>
          <p:nvPr/>
        </p:nvSpPr>
        <p:spPr bwMode="auto">
          <a:xfrm>
            <a:off x="5160963" y="1519238"/>
            <a:ext cx="2036762" cy="108108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F65B7D"/>
                </a:solidFill>
                <a:latin typeface="Kosher-Normal" pitchFamily="1" charset="0"/>
                <a:ea typeface="SimSun" pitchFamily="2" charset="-122"/>
                <a:cs typeface="Arial"/>
              </a:rPr>
              <a:t>马可</a:t>
            </a:r>
          </a:p>
        </p:txBody>
      </p:sp>
      <p:sp>
        <p:nvSpPr>
          <p:cNvPr id="1958924" name="Rectangle 12"/>
          <p:cNvSpPr>
            <a:spLocks noChangeArrowheads="1"/>
          </p:cNvSpPr>
          <p:nvPr/>
        </p:nvSpPr>
        <p:spPr bwMode="auto">
          <a:xfrm>
            <a:off x="1682750" y="4237038"/>
            <a:ext cx="2300288" cy="108108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76F774"/>
                </a:solidFill>
                <a:latin typeface="Kosher-Normal" pitchFamily="1" charset="0"/>
                <a:ea typeface="SimSun" pitchFamily="2" charset="-122"/>
                <a:cs typeface="Arial"/>
              </a:rPr>
              <a:t>路加</a:t>
            </a:r>
          </a:p>
        </p:txBody>
      </p:sp>
      <p:sp>
        <p:nvSpPr>
          <p:cNvPr id="1958925" name="Rectangle 13"/>
          <p:cNvSpPr>
            <a:spLocks noChangeArrowheads="1"/>
          </p:cNvSpPr>
          <p:nvPr/>
        </p:nvSpPr>
        <p:spPr bwMode="auto">
          <a:xfrm>
            <a:off x="5332413" y="4243388"/>
            <a:ext cx="2082800" cy="1079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FFFFFF"/>
                </a:solidFill>
                <a:latin typeface="Kosher-Normal" pitchFamily="1" charset="0"/>
                <a:ea typeface="SimSun" pitchFamily="2" charset="-122"/>
                <a:cs typeface="Arial"/>
              </a:rPr>
              <a:t>约翰</a:t>
            </a:r>
          </a:p>
        </p:txBody>
      </p:sp>
      <p:sp>
        <p:nvSpPr>
          <p:cNvPr id="627725" name="Text Box 14"/>
          <p:cNvSpPr txBox="1">
            <a:spLocks noChangeArrowheads="1"/>
          </p:cNvSpPr>
          <p:nvPr/>
        </p:nvSpPr>
        <p:spPr bwMode="auto">
          <a:xfrm>
            <a:off x="8812213" y="1588"/>
            <a:ext cx="1666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FFFFFF"/>
                </a:solidFill>
                <a:ea typeface="SimSun" pitchFamily="2" charset="-122"/>
                <a:cs typeface="Arial"/>
              </a:rPr>
              <a:t> </a:t>
            </a:r>
          </a:p>
        </p:txBody>
      </p:sp>
      <p:sp>
        <p:nvSpPr>
          <p:cNvPr id="627726" name="Text Box 15"/>
          <p:cNvSpPr txBox="1">
            <a:spLocks noChangeArrowheads="1"/>
          </p:cNvSpPr>
          <p:nvPr/>
        </p:nvSpPr>
        <p:spPr bwMode="auto">
          <a:xfrm>
            <a:off x="8020050" y="6535738"/>
            <a:ext cx="166688"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endParaRPr lang="zh-CN" altLang="en-US" sz="900" b="1">
              <a:solidFill>
                <a:srgbClr val="FFFFFF"/>
              </a:solidFill>
              <a:ea typeface="SimSun" pitchFamily="2" charset="-122"/>
              <a:cs typeface="Arial"/>
            </a:endParaRPr>
          </a:p>
        </p:txBody>
      </p:sp>
      <p:sp>
        <p:nvSpPr>
          <p:cNvPr id="627727" name="Text Box 16"/>
          <p:cNvSpPr txBox="1">
            <a:spLocks noChangeArrowheads="1"/>
          </p:cNvSpPr>
          <p:nvPr/>
        </p:nvSpPr>
        <p:spPr bwMode="auto">
          <a:xfrm>
            <a:off x="8355013" y="6538913"/>
            <a:ext cx="3079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900" b="1">
                <a:solidFill>
                  <a:srgbClr val="FFFFFF"/>
                </a:solidFill>
                <a:cs typeface="Arial"/>
              </a:rPr>
              <a:t>28</a:t>
            </a:r>
          </a:p>
        </p:txBody>
      </p:sp>
      <p:sp>
        <p:nvSpPr>
          <p:cNvPr id="627728" name="Text Box 17"/>
          <p:cNvSpPr txBox="1">
            <a:spLocks noChangeArrowheads="1"/>
          </p:cNvSpPr>
          <p:nvPr/>
        </p:nvSpPr>
        <p:spPr bwMode="auto">
          <a:xfrm>
            <a:off x="8718550" y="6488113"/>
            <a:ext cx="3460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1300" b="1">
                <a:solidFill>
                  <a:srgbClr val="FFFFFF"/>
                </a:solidFill>
                <a:cs typeface="Arial"/>
              </a:rPr>
              <a:t>10</a:t>
            </a:r>
          </a:p>
        </p:txBody>
      </p:sp>
      <p:sp>
        <p:nvSpPr>
          <p:cNvPr id="1958930" name="Rectangle 18"/>
          <p:cNvSpPr>
            <a:spLocks noChangeArrowheads="1"/>
          </p:cNvSpPr>
          <p:nvPr/>
        </p:nvSpPr>
        <p:spPr bwMode="auto">
          <a:xfrm>
            <a:off x="1138238" y="666750"/>
            <a:ext cx="6824662" cy="5457825"/>
          </a:xfrm>
          <a:prstGeom prst="rect">
            <a:avLst/>
          </a:prstGeom>
          <a:solidFill>
            <a:srgbClr val="040404"/>
          </a:solidFill>
          <a:ln w="12700">
            <a:solidFill>
              <a:schemeClr val="tx1"/>
            </a:solidFill>
            <a:miter lim="800000"/>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1958931" name="Text Box 19"/>
          <p:cNvSpPr txBox="1">
            <a:spLocks noChangeArrowheads="1"/>
          </p:cNvSpPr>
          <p:nvPr/>
        </p:nvSpPr>
        <p:spPr bwMode="auto">
          <a:xfrm>
            <a:off x="1682750" y="206375"/>
            <a:ext cx="6199188" cy="636588"/>
          </a:xfrm>
          <a:prstGeom prst="rect">
            <a:avLst/>
          </a:prstGeom>
          <a:noFill/>
          <a:ln w="12700">
            <a:noFill/>
            <a:miter lim="800000"/>
            <a:headEnd/>
            <a:tailEnd/>
          </a:ln>
          <a:effectLst>
            <a:outerShdw blurRad="63500" dist="81320" dir="3080412"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3600" b="1">
                <a:solidFill>
                  <a:srgbClr val="5CF5F0"/>
                </a:solidFill>
                <a:latin typeface="SimSun" pitchFamily="2" charset="-122"/>
                <a:ea typeface="SimSun" pitchFamily="2" charset="-122"/>
                <a:cs typeface="Arial"/>
              </a:rPr>
              <a:t>现在</a:t>
            </a:r>
            <a:r>
              <a:rPr lang="en-US" altLang="zh-CN" sz="3600" b="1">
                <a:solidFill>
                  <a:srgbClr val="5CF5F0"/>
                </a:solidFill>
                <a:latin typeface="SimSun" pitchFamily="2" charset="-122"/>
                <a:cs typeface="Arial"/>
              </a:rPr>
              <a:t>…</a:t>
            </a:r>
            <a:r>
              <a:rPr lang="zh-CN" altLang="en-US" sz="3600" b="1">
                <a:solidFill>
                  <a:srgbClr val="5CF5F0"/>
                </a:solidFill>
                <a:latin typeface="SimSun" pitchFamily="2" charset="-122"/>
                <a:ea typeface="SimSun" pitchFamily="2" charset="-122"/>
                <a:cs typeface="Arial"/>
              </a:rPr>
              <a:t>完成主的形象描述</a:t>
            </a:r>
            <a:r>
              <a:rPr lang="en-US" altLang="zh-CN" sz="3600" b="1">
                <a:solidFill>
                  <a:srgbClr val="5CF5F0"/>
                </a:solidFill>
                <a:latin typeface="SimSun" pitchFamily="2" charset="-122"/>
                <a:cs typeface="Arial"/>
              </a:rPr>
              <a:t>…</a:t>
            </a:r>
          </a:p>
        </p:txBody>
      </p:sp>
      <p:pic>
        <p:nvPicPr>
          <p:cNvPr id="1958932" name="Picture 20"/>
          <p:cNvPicPr>
            <a:picLocks noChangeArrowheads="1"/>
          </p:cNvPicPr>
          <p:nvPr/>
        </p:nvPicPr>
        <p:blipFill>
          <a:blip r:embed="rId2" cstate="screen">
            <a:lum bright="-18000"/>
            <a:extLst>
              <a:ext uri="{28A0092B-C50C-407E-A947-70E740481C1C}">
                <a14:useLocalDpi xmlns:a14="http://schemas.microsoft.com/office/drawing/2010/main" val="0"/>
              </a:ext>
            </a:extLst>
          </a:blip>
          <a:srcRect l="6856" r="8611" b="1953"/>
          <a:stretch>
            <a:fillRect/>
          </a:stretch>
        </p:blipFill>
        <p:spPr bwMode="auto">
          <a:xfrm>
            <a:off x="2111375" y="1327150"/>
            <a:ext cx="4751388"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58944" name="Rectangle 32"/>
          <p:cNvSpPr>
            <a:spLocks noChangeArrowheads="1"/>
          </p:cNvSpPr>
          <p:nvPr/>
        </p:nvSpPr>
        <p:spPr bwMode="auto">
          <a:xfrm>
            <a:off x="1258888" y="889000"/>
            <a:ext cx="6643687" cy="5273675"/>
          </a:xfrm>
          <a:prstGeom prst="rect">
            <a:avLst/>
          </a:prstGeom>
          <a:solidFill>
            <a:srgbClr val="080808">
              <a:alpha val="83136"/>
            </a:srgbClr>
          </a:solidFill>
          <a:ln w="12700">
            <a:solidFill>
              <a:schemeClr val="tx1"/>
            </a:solidFill>
            <a:miter lim="800000"/>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1958954" name="Text Box 42"/>
          <p:cNvSpPr txBox="1">
            <a:spLocks noChangeArrowheads="1"/>
          </p:cNvSpPr>
          <p:nvPr/>
        </p:nvSpPr>
        <p:spPr bwMode="auto">
          <a:xfrm>
            <a:off x="1150938" y="2247900"/>
            <a:ext cx="6869112" cy="760413"/>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2200" b="1">
                <a:solidFill>
                  <a:srgbClr val="FFFFFF"/>
                </a:solidFill>
                <a:latin typeface="SimSun" pitchFamily="2" charset="-122"/>
                <a:ea typeface="SimSun" pitchFamily="2" charset="-122"/>
                <a:cs typeface="Arial"/>
              </a:rPr>
              <a:t>                      </a:t>
            </a:r>
            <a:r>
              <a:rPr lang="en-US" altLang="zh-CN" sz="2200" b="1">
                <a:solidFill>
                  <a:srgbClr val="FFFFFF"/>
                </a:solidFill>
                <a:latin typeface="SimSun" pitchFamily="2" charset="-122"/>
                <a:cs typeface="Arial"/>
              </a:rPr>
              <a:t> </a:t>
            </a:r>
            <a:r>
              <a:rPr lang="zh-CN" altLang="en-US" sz="2200" b="1">
                <a:solidFill>
                  <a:srgbClr val="FFFFFF"/>
                </a:solidFill>
                <a:latin typeface="SimSun" pitchFamily="2" charset="-122"/>
                <a:ea typeface="SimSun" pitchFamily="2" charset="-122"/>
                <a:cs typeface="Arial"/>
              </a:rPr>
              <a:t>      </a:t>
            </a:r>
            <a:r>
              <a:rPr lang="en-US" altLang="zh-CN" sz="2200" b="1" baseline="40000">
                <a:solidFill>
                  <a:srgbClr val="FFFFFF"/>
                </a:solidFill>
                <a:latin typeface="SimSun" pitchFamily="2" charset="-122"/>
                <a:cs typeface="Arial"/>
              </a:rPr>
              <a:t>14</a:t>
            </a:r>
            <a:r>
              <a:rPr lang="zh-CN" altLang="en-US" sz="2200" b="1">
                <a:solidFill>
                  <a:srgbClr val="FFFFFF"/>
                </a:solidFill>
                <a:latin typeface="SimSun" pitchFamily="2" charset="-122"/>
                <a:ea typeface="SimSun" pitchFamily="2" charset="-122"/>
                <a:cs typeface="Arial"/>
              </a:rPr>
              <a:t>他的头与发皆白，如白羊毛、如雪，眼目如同火焰，</a:t>
            </a:r>
            <a:r>
              <a:rPr lang="zh-CN" altLang="en-US" sz="2200" b="1" baseline="40000">
                <a:solidFill>
                  <a:srgbClr val="FFFFFF"/>
                </a:solidFill>
                <a:latin typeface="SimSun" pitchFamily="2" charset="-122"/>
                <a:ea typeface="SimSun" pitchFamily="2" charset="-122"/>
                <a:cs typeface="Arial"/>
              </a:rPr>
              <a:t> </a:t>
            </a:r>
          </a:p>
        </p:txBody>
      </p:sp>
      <p:sp>
        <p:nvSpPr>
          <p:cNvPr id="1958955" name="Text Box 43"/>
          <p:cNvSpPr txBox="1">
            <a:spLocks noChangeArrowheads="1"/>
          </p:cNvSpPr>
          <p:nvPr/>
        </p:nvSpPr>
        <p:spPr bwMode="auto">
          <a:xfrm>
            <a:off x="1138238" y="2940050"/>
            <a:ext cx="6881812" cy="10985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2200" b="1">
                <a:solidFill>
                  <a:srgbClr val="FFFFFF"/>
                </a:solidFill>
                <a:latin typeface="SimSun" pitchFamily="2" charset="-122"/>
                <a:ea typeface="SimSun" pitchFamily="2" charset="-122"/>
                <a:cs typeface="Arial"/>
              </a:rPr>
              <a:t>                                  </a:t>
            </a:r>
            <a:r>
              <a:rPr lang="en-US" altLang="zh-CN" sz="2200" b="1" baseline="40000">
                <a:solidFill>
                  <a:srgbClr val="FFFFFF"/>
                </a:solidFill>
                <a:latin typeface="SimSun" pitchFamily="2" charset="-122"/>
                <a:cs typeface="Arial"/>
              </a:rPr>
              <a:t>16</a:t>
            </a:r>
            <a:r>
              <a:rPr lang="zh-CN" altLang="en-US" sz="2200" b="1">
                <a:solidFill>
                  <a:srgbClr val="FFFFFF"/>
                </a:solidFill>
                <a:latin typeface="SimSun" pitchFamily="2" charset="-122"/>
                <a:ea typeface="SimSun" pitchFamily="2" charset="-122"/>
                <a:cs typeface="Arial"/>
              </a:rPr>
              <a:t>他右手拿着七星，从他口中出来一把两刃的利剑，面貌如同烈日放光。</a:t>
            </a:r>
            <a:r>
              <a:rPr lang="zh-CN" altLang="en-US" sz="2200" b="1" baseline="40000">
                <a:solidFill>
                  <a:srgbClr val="FFFFFF"/>
                </a:solidFill>
                <a:latin typeface="SimSun" pitchFamily="2" charset="-122"/>
                <a:ea typeface="SimSun" pitchFamily="2" charset="-122"/>
                <a:cs typeface="Arial"/>
              </a:rPr>
              <a:t> </a:t>
            </a:r>
          </a:p>
        </p:txBody>
      </p:sp>
      <p:sp>
        <p:nvSpPr>
          <p:cNvPr id="1958956" name="Text Box 44"/>
          <p:cNvSpPr txBox="1">
            <a:spLocks noChangeArrowheads="1"/>
          </p:cNvSpPr>
          <p:nvPr/>
        </p:nvSpPr>
        <p:spPr bwMode="auto">
          <a:xfrm>
            <a:off x="1145849" y="3633232"/>
            <a:ext cx="6842125" cy="10985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dirty="0">
                <a:solidFill>
                  <a:srgbClr val="FFFFFF"/>
                </a:solidFill>
                <a:latin typeface="SimSun" pitchFamily="2" charset="-122"/>
                <a:cs typeface="Arial"/>
              </a:rPr>
              <a:t> </a:t>
            </a:r>
            <a:r>
              <a:rPr lang="en-US" altLang="zh-CN" sz="2200" b="1" baseline="40000" dirty="0" smtClean="0">
                <a:solidFill>
                  <a:srgbClr val="FFFFFF"/>
                </a:solidFill>
                <a:latin typeface="SimSun" pitchFamily="2" charset="-122"/>
                <a:cs typeface="Arial"/>
              </a:rPr>
              <a:t>                         </a:t>
            </a:r>
            <a:r>
              <a:rPr lang="en-US" altLang="zh-CN" sz="2200" b="1" baseline="40000" dirty="0">
                <a:solidFill>
                  <a:srgbClr val="FFFFFF"/>
                </a:solidFill>
                <a:latin typeface="SimSun" pitchFamily="2" charset="-122"/>
                <a:cs typeface="Arial"/>
              </a:rPr>
              <a:t>17 </a:t>
            </a:r>
            <a:r>
              <a:rPr lang="zh-CN" altLang="en-US" sz="2200" b="1" dirty="0">
                <a:solidFill>
                  <a:srgbClr val="FFFFFF"/>
                </a:solidFill>
                <a:latin typeface="SimSun" pitchFamily="2" charset="-122"/>
                <a:ea typeface="SimSun" pitchFamily="2" charset="-122"/>
                <a:cs typeface="Arial"/>
              </a:rPr>
              <a:t>我一看见，就仆倒在他脚前，像死了一样。他用右手按着我说：“不要惧怕！我是首先的，我是末后的，</a:t>
            </a:r>
          </a:p>
        </p:txBody>
      </p:sp>
      <p:sp>
        <p:nvSpPr>
          <p:cNvPr id="1958957" name="Text Box 45"/>
          <p:cNvSpPr txBox="1">
            <a:spLocks noChangeArrowheads="1"/>
          </p:cNvSpPr>
          <p:nvPr/>
        </p:nvSpPr>
        <p:spPr bwMode="auto">
          <a:xfrm>
            <a:off x="1145849" y="4331732"/>
            <a:ext cx="6811962" cy="109842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dirty="0">
                <a:solidFill>
                  <a:srgbClr val="FFFFFF"/>
                </a:solidFill>
                <a:latin typeface="SimSun" pitchFamily="2" charset="-122"/>
                <a:ea typeface="SimSun" pitchFamily="2" charset="-122"/>
                <a:cs typeface="Arial"/>
              </a:rPr>
              <a:t>       </a:t>
            </a:r>
            <a:r>
              <a:rPr lang="en-US" altLang="zh-CN" sz="2200" b="1" baseline="40000" dirty="0" smtClean="0">
                <a:solidFill>
                  <a:srgbClr val="FFFFFF"/>
                </a:solidFill>
                <a:latin typeface="SimSun" pitchFamily="2" charset="-122"/>
                <a:ea typeface="SimSun" pitchFamily="2" charset="-122"/>
                <a:cs typeface="Arial"/>
              </a:rPr>
              <a:t>                           </a:t>
            </a:r>
            <a:r>
              <a:rPr lang="en-US" altLang="zh-CN" sz="2200" b="1" baseline="40000" dirty="0">
                <a:solidFill>
                  <a:srgbClr val="FFFFFF"/>
                </a:solidFill>
                <a:latin typeface="SimSun" pitchFamily="2" charset="-122"/>
                <a:ea typeface="SimSun" pitchFamily="2" charset="-122"/>
                <a:cs typeface="Arial"/>
              </a:rPr>
              <a:t>18</a:t>
            </a:r>
            <a:r>
              <a:rPr lang="zh-CN" altLang="en-US" sz="2200" b="1" dirty="0">
                <a:solidFill>
                  <a:srgbClr val="FFFFFF"/>
                </a:solidFill>
                <a:latin typeface="SimSun" pitchFamily="2" charset="-122"/>
                <a:ea typeface="SimSun" pitchFamily="2" charset="-122"/>
                <a:cs typeface="Arial"/>
              </a:rPr>
              <a:t>又是那存活的；我曾死过，现在又活了，直活到永永远远，并且拿着死亡和阴间的钥匙。 </a:t>
            </a:r>
          </a:p>
        </p:txBody>
      </p:sp>
      <p:sp>
        <p:nvSpPr>
          <p:cNvPr id="1958958" name="Text Box 46"/>
          <p:cNvSpPr txBox="1">
            <a:spLocks noChangeArrowheads="1"/>
          </p:cNvSpPr>
          <p:nvPr/>
        </p:nvSpPr>
        <p:spPr bwMode="auto">
          <a:xfrm>
            <a:off x="1145849" y="1898650"/>
            <a:ext cx="6951663" cy="7588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a:solidFill>
                  <a:srgbClr val="FFFFFF"/>
                </a:solidFill>
                <a:latin typeface="SimSun" pitchFamily="2" charset="-122"/>
                <a:cs typeface="Arial"/>
              </a:rPr>
              <a:t>                         13</a:t>
            </a:r>
            <a:r>
              <a:rPr lang="zh-CN" altLang="en-US" sz="2200" b="1">
                <a:solidFill>
                  <a:srgbClr val="FFFFFF"/>
                </a:solidFill>
                <a:latin typeface="SimSun" pitchFamily="2" charset="-122"/>
                <a:ea typeface="SimSun" pitchFamily="2" charset="-122"/>
                <a:cs typeface="Arial"/>
              </a:rPr>
              <a:t>灯台中间有一位好像人子，身穿长衣，直垂到脚，胸间束着金带。</a:t>
            </a:r>
          </a:p>
        </p:txBody>
      </p:sp>
      <p:sp>
        <p:nvSpPr>
          <p:cNvPr id="1958959" name="Text Box 47"/>
          <p:cNvSpPr txBox="1">
            <a:spLocks noChangeArrowheads="1"/>
          </p:cNvSpPr>
          <p:nvPr/>
        </p:nvSpPr>
        <p:spPr bwMode="auto">
          <a:xfrm>
            <a:off x="1145849" y="2748142"/>
            <a:ext cx="6811962" cy="760412"/>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2200" b="1" baseline="40000" dirty="0">
                <a:solidFill>
                  <a:srgbClr val="FFFFFF"/>
                </a:solidFill>
                <a:latin typeface="SimSun" pitchFamily="2" charset="-122"/>
                <a:ea typeface="SimSun" pitchFamily="2" charset="-122"/>
                <a:cs typeface="Arial"/>
              </a:rPr>
              <a:t>                                              </a:t>
            </a:r>
            <a:r>
              <a:rPr lang="en-US" altLang="zh-CN" sz="2200" b="1" baseline="40000" dirty="0">
                <a:solidFill>
                  <a:srgbClr val="FFFFFF"/>
                </a:solidFill>
                <a:latin typeface="SimSun" pitchFamily="2" charset="-122"/>
                <a:cs typeface="Arial"/>
              </a:rPr>
              <a:t>15</a:t>
            </a:r>
            <a:r>
              <a:rPr lang="zh-CN" altLang="en-US" sz="2200" b="1" dirty="0">
                <a:solidFill>
                  <a:srgbClr val="FFFFFF"/>
                </a:solidFill>
                <a:latin typeface="SimSun" pitchFamily="2" charset="-122"/>
                <a:ea typeface="SimSun" pitchFamily="2" charset="-122"/>
                <a:cs typeface="Arial"/>
              </a:rPr>
              <a:t>脚好像在炉中锻炼光明的铜，声音如同众水的声音。 </a:t>
            </a:r>
          </a:p>
        </p:txBody>
      </p:sp>
      <p:grpSp>
        <p:nvGrpSpPr>
          <p:cNvPr id="2" name="Group 48"/>
          <p:cNvGrpSpPr>
            <a:grpSpLocks/>
          </p:cNvGrpSpPr>
          <p:nvPr/>
        </p:nvGrpSpPr>
        <p:grpSpPr bwMode="auto">
          <a:xfrm>
            <a:off x="1145849" y="939800"/>
            <a:ext cx="7016750" cy="1382713"/>
            <a:chOff x="695" y="671"/>
            <a:chExt cx="4862" cy="987"/>
          </a:xfrm>
        </p:grpSpPr>
        <p:sp>
          <p:nvSpPr>
            <p:cNvPr id="1958961" name="Text Box 49"/>
            <p:cNvSpPr txBox="1">
              <a:spLocks noChangeArrowheads="1"/>
            </p:cNvSpPr>
            <p:nvPr/>
          </p:nvSpPr>
          <p:spPr bwMode="auto">
            <a:xfrm>
              <a:off x="695" y="1110"/>
              <a:ext cx="4862" cy="548"/>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1348" tIns="45672" rIns="91348" bIns="4567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a:solidFill>
                    <a:srgbClr val="FFFFFF"/>
                  </a:solidFill>
                  <a:latin typeface="SimSun" pitchFamily="2" charset="-122"/>
                  <a:ea typeface="SimSun" pitchFamily="2" charset="-122"/>
                  <a:cs typeface="Arial"/>
                </a:rPr>
                <a:t>12</a:t>
              </a:r>
              <a:r>
                <a:rPr lang="zh-CN" altLang="en-US" sz="2200" b="1">
                  <a:solidFill>
                    <a:srgbClr val="FFFFFF"/>
                  </a:solidFill>
                  <a:latin typeface="SimSun" pitchFamily="2" charset="-122"/>
                  <a:ea typeface="SimSun" pitchFamily="2" charset="-122"/>
                  <a:cs typeface="Arial"/>
                </a:rPr>
                <a:t>我转过身来，要看是谁发声与我说话。既转过来，就看见七个金灯台。 </a:t>
              </a:r>
            </a:p>
          </p:txBody>
        </p:sp>
        <p:sp>
          <p:nvSpPr>
            <p:cNvPr id="627743" name="Text Box 50"/>
            <p:cNvSpPr txBox="1">
              <a:spLocks noChangeArrowheads="1"/>
            </p:cNvSpPr>
            <p:nvPr/>
          </p:nvSpPr>
          <p:spPr bwMode="auto">
            <a:xfrm>
              <a:off x="1463" y="671"/>
              <a:ext cx="3292"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18" tIns="45710" rIns="91418" bIns="4571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600" b="1">
                  <a:solidFill>
                    <a:srgbClr val="FFFFFF"/>
                  </a:solidFill>
                  <a:latin typeface="SimSun" pitchFamily="2" charset="-122"/>
                  <a:ea typeface="SimSun" pitchFamily="2" charset="-122"/>
                  <a:cs typeface="Arial"/>
                </a:rPr>
                <a:t>启示录 </a:t>
              </a:r>
              <a:r>
                <a:rPr lang="en-US" altLang="zh-CN" sz="2600" b="1">
                  <a:solidFill>
                    <a:srgbClr val="FFFFFF"/>
                  </a:solidFill>
                  <a:latin typeface="SimSun" pitchFamily="2" charset="-122"/>
                  <a:cs typeface="Arial"/>
                </a:rPr>
                <a:t>1:12-18 (</a:t>
              </a:r>
              <a:r>
                <a:rPr lang="zh-CN" altLang="en-US" sz="2600" b="1">
                  <a:solidFill>
                    <a:srgbClr val="FFFFFF"/>
                  </a:solidFill>
                  <a:latin typeface="SimSun" pitchFamily="2" charset="-122"/>
                  <a:ea typeface="SimSun" pitchFamily="2" charset="-122"/>
                  <a:cs typeface="Arial"/>
                </a:rPr>
                <a:t>和合本</a:t>
              </a:r>
              <a:r>
                <a:rPr lang="en-US" altLang="zh-CN" sz="2600" b="1">
                  <a:solidFill>
                    <a:srgbClr val="FFFFFF"/>
                  </a:solidFill>
                  <a:latin typeface="SimSun" pitchFamily="2" charset="-122"/>
                  <a:cs typeface="Arial"/>
                </a:rPr>
                <a:t>)</a:t>
              </a:r>
              <a:endParaRPr lang="zh-CN" altLang="en-US" sz="2600" b="1">
                <a:solidFill>
                  <a:srgbClr val="FFFFFF"/>
                </a:solidFill>
                <a:latin typeface="SimSun" pitchFamily="2" charset="-122"/>
                <a:ea typeface="SimSun" pitchFamily="2" charset="-122"/>
                <a:cs typeface="Arial"/>
              </a:endParaRPr>
            </a:p>
          </p:txBody>
        </p:sp>
      </p:grpSp>
      <p:sp>
        <p:nvSpPr>
          <p:cNvPr id="627741" name="Text Box 51"/>
          <p:cNvSpPr txBox="1">
            <a:spLocks noChangeArrowheads="1"/>
          </p:cNvSpPr>
          <p:nvPr/>
        </p:nvSpPr>
        <p:spPr bwMode="auto">
          <a:xfrm>
            <a:off x="515938" y="6542088"/>
            <a:ext cx="90487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48" tIns="41025" rIns="82048" bIns="41025"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900" b="1">
                <a:solidFill>
                  <a:srgbClr val="FFFFFF"/>
                </a:solidFill>
                <a:latin typeface="Arial" pitchFamily="34" charset="0"/>
                <a:cs typeface="Arial"/>
              </a:rPr>
              <a:t>©2006 TBBMI</a:t>
            </a:r>
          </a:p>
        </p:txBody>
      </p:sp>
      <p:sp>
        <p:nvSpPr>
          <p:cNvPr id="1958953" name="Text Box 41"/>
          <p:cNvSpPr txBox="1">
            <a:spLocks noChangeArrowheads="1"/>
          </p:cNvSpPr>
          <p:nvPr/>
        </p:nvSpPr>
        <p:spPr bwMode="auto">
          <a:xfrm>
            <a:off x="824499" y="924166"/>
            <a:ext cx="7324725" cy="5238750"/>
          </a:xfrm>
          <a:prstGeom prst="rect">
            <a:avLst/>
          </a:prstGeom>
          <a:noFill/>
          <a:ln w="12700">
            <a:noFill/>
            <a:miter lim="800000"/>
            <a:headEnd/>
            <a:tailEnd/>
          </a:ln>
          <a:effectLst>
            <a:outerShdw blurRad="63500" dist="46662" dir="3284183" algn="ctr" rotWithShape="0">
              <a:schemeClr val="tx1">
                <a:alpha val="74997"/>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启示给</a:t>
            </a:r>
          </a:p>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使徒约翰</a:t>
            </a:r>
          </a:p>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关于主耶稣基督</a:t>
            </a:r>
          </a:p>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的启示录</a:t>
            </a:r>
          </a:p>
        </p:txBody>
      </p:sp>
    </p:spTree>
    <p:extLst>
      <p:ext uri="{BB962C8B-B14F-4D97-AF65-F5344CB8AC3E}">
        <p14:creationId xmlns:p14="http://schemas.microsoft.com/office/powerpoint/2010/main" val="23939895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58931"/>
                                        </p:tgtEl>
                                        <p:attrNameLst>
                                          <p:attrName>style.visibility</p:attrName>
                                        </p:attrNameLst>
                                      </p:cBhvr>
                                      <p:to>
                                        <p:strVal val="visible"/>
                                      </p:to>
                                    </p:set>
                                    <p:animEffect transition="in" filter="wipe(left)">
                                      <p:cBhvr>
                                        <p:cTn id="7" dur="500"/>
                                        <p:tgtEl>
                                          <p:spTgt spid="1958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1958922"/>
                                        </p:tgtEl>
                                        <p:attrNameLst>
                                          <p:attrName>style.visibility</p:attrName>
                                        </p:attrNameLst>
                                      </p:cBhvr>
                                      <p:to>
                                        <p:strVal val="visible"/>
                                      </p:to>
                                    </p:set>
                                    <p:anim calcmode="lin" valueType="num">
                                      <p:cBhvr>
                                        <p:cTn id="12" dur="500" fill="hold"/>
                                        <p:tgtEl>
                                          <p:spTgt spid="1958922"/>
                                        </p:tgtEl>
                                        <p:attrNameLst>
                                          <p:attrName>ppt_w</p:attrName>
                                        </p:attrNameLst>
                                      </p:cBhvr>
                                      <p:tavLst>
                                        <p:tav tm="0">
                                          <p:val>
                                            <p:fltVal val="0"/>
                                          </p:val>
                                        </p:tav>
                                        <p:tav tm="100000">
                                          <p:val>
                                            <p:strVal val="#ppt_w"/>
                                          </p:val>
                                        </p:tav>
                                      </p:tavLst>
                                    </p:anim>
                                    <p:anim calcmode="lin" valueType="num">
                                      <p:cBhvr>
                                        <p:cTn id="13" dur="500" fill="hold"/>
                                        <p:tgtEl>
                                          <p:spTgt spid="1958922"/>
                                        </p:tgtEl>
                                        <p:attrNameLst>
                                          <p:attrName>ppt_h</p:attrName>
                                        </p:attrNameLst>
                                      </p:cBhvr>
                                      <p:tavLst>
                                        <p:tav tm="0">
                                          <p:val>
                                            <p:fltVal val="0"/>
                                          </p:val>
                                        </p:tav>
                                        <p:tav tm="100000">
                                          <p:val>
                                            <p:strVal val="#ppt_h"/>
                                          </p:val>
                                        </p:tav>
                                      </p:tavLst>
                                    </p:anim>
                                    <p:anim calcmode="lin" valueType="num">
                                      <p:cBhvr>
                                        <p:cTn id="14" dur="500" fill="hold"/>
                                        <p:tgtEl>
                                          <p:spTgt spid="1958922"/>
                                        </p:tgtEl>
                                        <p:attrNameLst>
                                          <p:attrName>ppt_x</p:attrName>
                                        </p:attrNameLst>
                                      </p:cBhvr>
                                      <p:tavLst>
                                        <p:tav tm="0">
                                          <p:val>
                                            <p:fltVal val="0.5"/>
                                          </p:val>
                                        </p:tav>
                                        <p:tav tm="100000">
                                          <p:val>
                                            <p:strVal val="#ppt_x"/>
                                          </p:val>
                                        </p:tav>
                                      </p:tavLst>
                                    </p:anim>
                                    <p:anim calcmode="lin" valueType="num">
                                      <p:cBhvr>
                                        <p:cTn id="15" dur="500" fill="hold"/>
                                        <p:tgtEl>
                                          <p:spTgt spid="1958922"/>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3" presetClass="entr" presetSubtype="528" fill="hold" grpId="0" nodeType="afterEffect">
                                  <p:stCondLst>
                                    <p:cond delay="0"/>
                                  </p:stCondLst>
                                  <p:childTnLst>
                                    <p:set>
                                      <p:cBhvr>
                                        <p:cTn id="18" dur="1" fill="hold">
                                          <p:stCondLst>
                                            <p:cond delay="0"/>
                                          </p:stCondLst>
                                        </p:cTn>
                                        <p:tgtEl>
                                          <p:spTgt spid="1958923"/>
                                        </p:tgtEl>
                                        <p:attrNameLst>
                                          <p:attrName>style.visibility</p:attrName>
                                        </p:attrNameLst>
                                      </p:cBhvr>
                                      <p:to>
                                        <p:strVal val="visible"/>
                                      </p:to>
                                    </p:set>
                                    <p:anim calcmode="lin" valueType="num">
                                      <p:cBhvr>
                                        <p:cTn id="19" dur="500" fill="hold"/>
                                        <p:tgtEl>
                                          <p:spTgt spid="1958923"/>
                                        </p:tgtEl>
                                        <p:attrNameLst>
                                          <p:attrName>ppt_w</p:attrName>
                                        </p:attrNameLst>
                                      </p:cBhvr>
                                      <p:tavLst>
                                        <p:tav tm="0">
                                          <p:val>
                                            <p:fltVal val="0"/>
                                          </p:val>
                                        </p:tav>
                                        <p:tav tm="100000">
                                          <p:val>
                                            <p:strVal val="#ppt_w"/>
                                          </p:val>
                                        </p:tav>
                                      </p:tavLst>
                                    </p:anim>
                                    <p:anim calcmode="lin" valueType="num">
                                      <p:cBhvr>
                                        <p:cTn id="20" dur="500" fill="hold"/>
                                        <p:tgtEl>
                                          <p:spTgt spid="1958923"/>
                                        </p:tgtEl>
                                        <p:attrNameLst>
                                          <p:attrName>ppt_h</p:attrName>
                                        </p:attrNameLst>
                                      </p:cBhvr>
                                      <p:tavLst>
                                        <p:tav tm="0">
                                          <p:val>
                                            <p:fltVal val="0"/>
                                          </p:val>
                                        </p:tav>
                                        <p:tav tm="100000">
                                          <p:val>
                                            <p:strVal val="#ppt_h"/>
                                          </p:val>
                                        </p:tav>
                                      </p:tavLst>
                                    </p:anim>
                                    <p:anim calcmode="lin" valueType="num">
                                      <p:cBhvr>
                                        <p:cTn id="21" dur="500" fill="hold"/>
                                        <p:tgtEl>
                                          <p:spTgt spid="1958923"/>
                                        </p:tgtEl>
                                        <p:attrNameLst>
                                          <p:attrName>ppt_x</p:attrName>
                                        </p:attrNameLst>
                                      </p:cBhvr>
                                      <p:tavLst>
                                        <p:tav tm="0">
                                          <p:val>
                                            <p:fltVal val="0.5"/>
                                          </p:val>
                                        </p:tav>
                                        <p:tav tm="100000">
                                          <p:val>
                                            <p:strVal val="#ppt_x"/>
                                          </p:val>
                                        </p:tav>
                                      </p:tavLst>
                                    </p:anim>
                                    <p:anim calcmode="lin" valueType="num">
                                      <p:cBhvr>
                                        <p:cTn id="22" dur="500" fill="hold"/>
                                        <p:tgtEl>
                                          <p:spTgt spid="195892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1000"/>
                            </p:stCondLst>
                            <p:childTnLst>
                              <p:par>
                                <p:cTn id="24" presetID="23" presetClass="entr" presetSubtype="528" fill="hold" grpId="0" nodeType="afterEffect">
                                  <p:stCondLst>
                                    <p:cond delay="0"/>
                                  </p:stCondLst>
                                  <p:childTnLst>
                                    <p:set>
                                      <p:cBhvr>
                                        <p:cTn id="25" dur="1" fill="hold">
                                          <p:stCondLst>
                                            <p:cond delay="0"/>
                                          </p:stCondLst>
                                        </p:cTn>
                                        <p:tgtEl>
                                          <p:spTgt spid="1958924"/>
                                        </p:tgtEl>
                                        <p:attrNameLst>
                                          <p:attrName>style.visibility</p:attrName>
                                        </p:attrNameLst>
                                      </p:cBhvr>
                                      <p:to>
                                        <p:strVal val="visible"/>
                                      </p:to>
                                    </p:set>
                                    <p:anim calcmode="lin" valueType="num">
                                      <p:cBhvr>
                                        <p:cTn id="26" dur="500" fill="hold"/>
                                        <p:tgtEl>
                                          <p:spTgt spid="1958924"/>
                                        </p:tgtEl>
                                        <p:attrNameLst>
                                          <p:attrName>ppt_w</p:attrName>
                                        </p:attrNameLst>
                                      </p:cBhvr>
                                      <p:tavLst>
                                        <p:tav tm="0">
                                          <p:val>
                                            <p:fltVal val="0"/>
                                          </p:val>
                                        </p:tav>
                                        <p:tav tm="100000">
                                          <p:val>
                                            <p:strVal val="#ppt_w"/>
                                          </p:val>
                                        </p:tav>
                                      </p:tavLst>
                                    </p:anim>
                                    <p:anim calcmode="lin" valueType="num">
                                      <p:cBhvr>
                                        <p:cTn id="27" dur="500" fill="hold"/>
                                        <p:tgtEl>
                                          <p:spTgt spid="1958924"/>
                                        </p:tgtEl>
                                        <p:attrNameLst>
                                          <p:attrName>ppt_h</p:attrName>
                                        </p:attrNameLst>
                                      </p:cBhvr>
                                      <p:tavLst>
                                        <p:tav tm="0">
                                          <p:val>
                                            <p:fltVal val="0"/>
                                          </p:val>
                                        </p:tav>
                                        <p:tav tm="100000">
                                          <p:val>
                                            <p:strVal val="#ppt_h"/>
                                          </p:val>
                                        </p:tav>
                                      </p:tavLst>
                                    </p:anim>
                                    <p:anim calcmode="lin" valueType="num">
                                      <p:cBhvr>
                                        <p:cTn id="28" dur="500" fill="hold"/>
                                        <p:tgtEl>
                                          <p:spTgt spid="1958924"/>
                                        </p:tgtEl>
                                        <p:attrNameLst>
                                          <p:attrName>ppt_x</p:attrName>
                                        </p:attrNameLst>
                                      </p:cBhvr>
                                      <p:tavLst>
                                        <p:tav tm="0">
                                          <p:val>
                                            <p:fltVal val="0.5"/>
                                          </p:val>
                                        </p:tav>
                                        <p:tav tm="100000">
                                          <p:val>
                                            <p:strVal val="#ppt_x"/>
                                          </p:val>
                                        </p:tav>
                                      </p:tavLst>
                                    </p:anim>
                                    <p:anim calcmode="lin" valueType="num">
                                      <p:cBhvr>
                                        <p:cTn id="29" dur="500" fill="hold"/>
                                        <p:tgtEl>
                                          <p:spTgt spid="1958924"/>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1500"/>
                            </p:stCondLst>
                            <p:childTnLst>
                              <p:par>
                                <p:cTn id="31" presetID="23" presetClass="entr" presetSubtype="528" fill="hold" grpId="0" nodeType="afterEffect">
                                  <p:stCondLst>
                                    <p:cond delay="0"/>
                                  </p:stCondLst>
                                  <p:childTnLst>
                                    <p:set>
                                      <p:cBhvr>
                                        <p:cTn id="32" dur="1" fill="hold">
                                          <p:stCondLst>
                                            <p:cond delay="0"/>
                                          </p:stCondLst>
                                        </p:cTn>
                                        <p:tgtEl>
                                          <p:spTgt spid="1958925"/>
                                        </p:tgtEl>
                                        <p:attrNameLst>
                                          <p:attrName>style.visibility</p:attrName>
                                        </p:attrNameLst>
                                      </p:cBhvr>
                                      <p:to>
                                        <p:strVal val="visible"/>
                                      </p:to>
                                    </p:set>
                                    <p:anim calcmode="lin" valueType="num">
                                      <p:cBhvr>
                                        <p:cTn id="33" dur="500" fill="hold"/>
                                        <p:tgtEl>
                                          <p:spTgt spid="1958925"/>
                                        </p:tgtEl>
                                        <p:attrNameLst>
                                          <p:attrName>ppt_w</p:attrName>
                                        </p:attrNameLst>
                                      </p:cBhvr>
                                      <p:tavLst>
                                        <p:tav tm="0">
                                          <p:val>
                                            <p:fltVal val="0"/>
                                          </p:val>
                                        </p:tav>
                                        <p:tav tm="100000">
                                          <p:val>
                                            <p:strVal val="#ppt_w"/>
                                          </p:val>
                                        </p:tav>
                                      </p:tavLst>
                                    </p:anim>
                                    <p:anim calcmode="lin" valueType="num">
                                      <p:cBhvr>
                                        <p:cTn id="34" dur="500" fill="hold"/>
                                        <p:tgtEl>
                                          <p:spTgt spid="1958925"/>
                                        </p:tgtEl>
                                        <p:attrNameLst>
                                          <p:attrName>ppt_h</p:attrName>
                                        </p:attrNameLst>
                                      </p:cBhvr>
                                      <p:tavLst>
                                        <p:tav tm="0">
                                          <p:val>
                                            <p:fltVal val="0"/>
                                          </p:val>
                                        </p:tav>
                                        <p:tav tm="100000">
                                          <p:val>
                                            <p:strVal val="#ppt_h"/>
                                          </p:val>
                                        </p:tav>
                                      </p:tavLst>
                                    </p:anim>
                                    <p:anim calcmode="lin" valueType="num">
                                      <p:cBhvr>
                                        <p:cTn id="35" dur="500" fill="hold"/>
                                        <p:tgtEl>
                                          <p:spTgt spid="1958925"/>
                                        </p:tgtEl>
                                        <p:attrNameLst>
                                          <p:attrName>ppt_x</p:attrName>
                                        </p:attrNameLst>
                                      </p:cBhvr>
                                      <p:tavLst>
                                        <p:tav tm="0">
                                          <p:val>
                                            <p:fltVal val="0.5"/>
                                          </p:val>
                                        </p:tav>
                                        <p:tav tm="100000">
                                          <p:val>
                                            <p:strVal val="#ppt_x"/>
                                          </p:val>
                                        </p:tav>
                                      </p:tavLst>
                                    </p:anim>
                                    <p:anim calcmode="lin" valueType="num">
                                      <p:cBhvr>
                                        <p:cTn id="36" dur="500" fill="hold"/>
                                        <p:tgtEl>
                                          <p:spTgt spid="1958925"/>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1958930"/>
                                        </p:tgtEl>
                                        <p:attrNameLst>
                                          <p:attrName>style.visibility</p:attrName>
                                        </p:attrNameLst>
                                      </p:cBhvr>
                                      <p:to>
                                        <p:strVal val="visible"/>
                                      </p:to>
                                    </p:set>
                                    <p:animEffect transition="in" filter="box(out)">
                                      <p:cBhvr>
                                        <p:cTn id="41" dur="500"/>
                                        <p:tgtEl>
                                          <p:spTgt spid="1958930"/>
                                        </p:tgtEl>
                                      </p:cBhvr>
                                    </p:animEffect>
                                  </p:childTnLst>
                                </p:cTn>
                              </p:par>
                            </p:childTnLst>
                          </p:cTn>
                        </p:par>
                        <p:par>
                          <p:cTn id="42" fill="hold" nodeType="afterGroup">
                            <p:stCondLst>
                              <p:cond delay="500"/>
                            </p:stCondLst>
                            <p:childTnLst>
                              <p:par>
                                <p:cTn id="43" presetID="1" presetClass="entr" presetSubtype="0" fill="hold" nodeType="afterEffect">
                                  <p:stCondLst>
                                    <p:cond delay="100"/>
                                  </p:stCondLst>
                                  <p:childTnLst>
                                    <p:set>
                                      <p:cBhvr>
                                        <p:cTn id="44" dur="1" fill="hold">
                                          <p:stCondLst>
                                            <p:cond delay="499"/>
                                          </p:stCondLst>
                                        </p:cTn>
                                        <p:tgtEl>
                                          <p:spTgt spid="1958914"/>
                                        </p:tgtEl>
                                        <p:attrNameLst>
                                          <p:attrName>style.visibility</p:attrName>
                                        </p:attrNameLst>
                                      </p:cBhvr>
                                      <p:to>
                                        <p:strVal val="visible"/>
                                      </p:to>
                                    </p:set>
                                  </p:childTnLst>
                                </p:cTn>
                              </p:par>
                            </p:childTnLst>
                          </p:cTn>
                        </p:par>
                        <p:par>
                          <p:cTn id="45" fill="hold" nodeType="afterGroup">
                            <p:stCondLst>
                              <p:cond delay="1100"/>
                            </p:stCondLst>
                            <p:childTnLst>
                              <p:par>
                                <p:cTn id="46" presetID="1" presetClass="entr" presetSubtype="0" fill="hold" nodeType="afterEffect">
                                  <p:stCondLst>
                                    <p:cond delay="100"/>
                                  </p:stCondLst>
                                  <p:childTnLst>
                                    <p:set>
                                      <p:cBhvr>
                                        <p:cTn id="47" dur="1" fill="hold">
                                          <p:stCondLst>
                                            <p:cond delay="499"/>
                                          </p:stCondLst>
                                        </p:cTn>
                                        <p:tgtEl>
                                          <p:spTgt spid="1958932"/>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958944"/>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1958953"/>
                                        </p:tgtEl>
                                        <p:attrNameLst>
                                          <p:attrName>style.visibility</p:attrName>
                                        </p:attrNameLst>
                                      </p:cBhvr>
                                      <p:to>
                                        <p:strVal val="visible"/>
                                      </p:to>
                                    </p:set>
                                  </p:childTnLst>
                                  <p:subTnLst>
                                    <p:set>
                                      <p:cBhvr override="childStyle">
                                        <p:cTn dur="1" fill="hold" display="0" masterRel="nextClick" afterEffect="1"/>
                                        <p:tgtEl>
                                          <p:spTgt spid="1958953"/>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1958953"/>
                                        </p:tgtEl>
                                      </p:cBhvr>
                                    </p:animEffect>
                                    <p:set>
                                      <p:cBhvr>
                                        <p:cTn id="59" dur="1" fill="hold">
                                          <p:stCondLst>
                                            <p:cond delay="499"/>
                                          </p:stCondLst>
                                        </p:cTn>
                                        <p:tgtEl>
                                          <p:spTgt spid="1958953"/>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grpId="0" nodeType="clickEffect">
                                  <p:stCondLst>
                                    <p:cond delay="0"/>
                                  </p:stCondLst>
                                  <p:childTnLst>
                                    <p:set>
                                      <p:cBhvr>
                                        <p:cTn id="67" dur="1" fill="hold">
                                          <p:stCondLst>
                                            <p:cond delay="499"/>
                                          </p:stCondLst>
                                        </p:cTn>
                                        <p:tgtEl>
                                          <p:spTgt spid="1958958"/>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1958954"/>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499"/>
                                          </p:stCondLst>
                                        </p:cTn>
                                        <p:tgtEl>
                                          <p:spTgt spid="1958959"/>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grpId="0" nodeType="clickEffect">
                                  <p:stCondLst>
                                    <p:cond delay="0"/>
                                  </p:stCondLst>
                                  <p:childTnLst>
                                    <p:set>
                                      <p:cBhvr>
                                        <p:cTn id="79" dur="1" fill="hold">
                                          <p:stCondLst>
                                            <p:cond delay="499"/>
                                          </p:stCondLst>
                                        </p:cTn>
                                        <p:tgtEl>
                                          <p:spTgt spid="1958955"/>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499"/>
                                          </p:stCondLst>
                                        </p:cTn>
                                        <p:tgtEl>
                                          <p:spTgt spid="1958956"/>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499"/>
                                          </p:stCondLst>
                                        </p:cTn>
                                        <p:tgtEl>
                                          <p:spTgt spid="1958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8922" grpId="0" autoUpdateAnimBg="0"/>
      <p:bldP spid="1958923" grpId="0" autoUpdateAnimBg="0"/>
      <p:bldP spid="1958924" grpId="0" autoUpdateAnimBg="0"/>
      <p:bldP spid="1958925" grpId="0" autoUpdateAnimBg="0"/>
      <p:bldP spid="1958930" grpId="0" animBg="1"/>
      <p:bldP spid="1958931" grpId="0" autoUpdateAnimBg="0"/>
      <p:bldP spid="1958944" grpId="0" animBg="1"/>
      <p:bldP spid="1958954" grpId="0" autoUpdateAnimBg="0"/>
      <p:bldP spid="1958955" grpId="0" autoUpdateAnimBg="0"/>
      <p:bldP spid="1958956" grpId="0" autoUpdateAnimBg="0"/>
      <p:bldP spid="1958957" grpId="0" autoUpdateAnimBg="0"/>
      <p:bldP spid="1958958" grpId="0" autoUpdateAnimBg="0"/>
      <p:bldP spid="1958959" grpId="0" autoUpdateAnimBg="0"/>
      <p:bldP spid="1958953" grpId="0" autoUpdateAnimBg="0"/>
      <p:bldP spid="1958953" grpId="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mtClean="0">
              <a:solidFill>
                <a:srgbClr val="000000"/>
              </a:solidFill>
            </a:endParaRPr>
          </a:p>
        </p:txBody>
      </p:sp>
      <p:sp>
        <p:nvSpPr>
          <p:cNvPr id="97282" name="Rectangle 2"/>
          <p:cNvSpPr>
            <a:spLocks noGrp="1" noChangeArrowheads="1"/>
          </p:cNvSpPr>
          <p:nvPr>
            <p:ph type="ctrTitle"/>
          </p:nvPr>
        </p:nvSpPr>
        <p:spPr>
          <a:xfrm>
            <a:off x="5724525" y="609600"/>
            <a:ext cx="3419475" cy="5489340"/>
          </a:xfrm>
        </p:spPr>
        <p:txBody>
          <a:bodyPr/>
          <a:lstStyle/>
          <a:p>
            <a:r>
              <a:rPr lang="en-US" b="1" dirty="0">
                <a:latin typeface="Arial" charset="0"/>
                <a:ea typeface="ＭＳ Ｐゴシック" charset="0"/>
              </a:rPr>
              <a:t>Christ </a:t>
            </a:r>
            <a:r>
              <a:rPr lang="en-US" b="1" dirty="0" smtClean="0">
                <a:latin typeface="Arial" charset="0"/>
                <a:ea typeface="ＭＳ Ｐゴシック" charset="0"/>
              </a:rPr>
              <a:t>Among </a:t>
            </a:r>
            <a:r>
              <a:rPr lang="en-US" b="1" dirty="0">
                <a:latin typeface="Arial" charset="0"/>
                <a:ea typeface="ＭＳ Ｐゴシック" charset="0"/>
              </a:rPr>
              <a:t>the Lamp Stands</a:t>
            </a:r>
            <a:br>
              <a:rPr lang="en-US" b="1" dirty="0">
                <a:latin typeface="Arial" charset="0"/>
                <a:ea typeface="ＭＳ Ｐゴシック" charset="0"/>
              </a:rPr>
            </a:br>
            <a:r>
              <a:rPr lang="en-US" b="1" dirty="0">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26086"/>
            <a:ext cx="5845273" cy="77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30061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mtClean="0">
              <a:solidFill>
                <a:srgbClr val="000000"/>
              </a:solidFill>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smtClean="0">
                <a:latin typeface="Arial" charset="0"/>
                <a:ea typeface="ＭＳ Ｐゴシック" charset="0"/>
              </a:rPr>
              <a:t>“…</a:t>
            </a:r>
            <a:r>
              <a:rPr lang="zh-CN" altLang="en-US" sz="4800" b="1" dirty="0" smtClean="0">
                <a:latin typeface="Arial" charset="0"/>
                <a:ea typeface="ＭＳ Ｐゴシック" charset="0"/>
              </a:rPr>
              <a:t>众水的声音</a:t>
            </a:r>
            <a:r>
              <a:rPr lang="en-US" sz="4800" b="1" dirty="0" smtClean="0">
                <a:latin typeface="Arial" charset="0"/>
                <a:ea typeface="ＭＳ Ｐゴシック" charset="0"/>
              </a:rPr>
              <a:t>" </a:t>
            </a:r>
            <a:br>
              <a:rPr lang="en-US" sz="4800" b="1" dirty="0" smtClean="0">
                <a:latin typeface="Arial" charset="0"/>
                <a:ea typeface="ＭＳ Ｐゴシック" charset="0"/>
              </a:rPr>
            </a:br>
            <a:r>
              <a:rPr lang="en-US" sz="4800" b="1" dirty="0" smtClean="0">
                <a:latin typeface="Arial" charset="0"/>
                <a:ea typeface="ＭＳ Ｐゴシック" charset="0"/>
              </a:rPr>
              <a:t>(1:15)</a:t>
            </a:r>
            <a:endParaRPr lang="en-US" sz="48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25612177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5652981" y="609600"/>
            <a:ext cx="3128834" cy="4835525"/>
          </a:xfrm>
        </p:spPr>
        <p:txBody>
          <a:bodyPr/>
          <a:lstStyle/>
          <a:p>
            <a:r>
              <a:rPr lang="en-US" sz="4800" b="1" dirty="0" smtClean="0">
                <a:effectLst>
                  <a:glow rad="215900">
                    <a:schemeClr val="tx1"/>
                  </a:glow>
                </a:effectLst>
                <a:latin typeface="Arial" charset="0"/>
                <a:ea typeface="ＭＳ Ｐゴシック" charset="0"/>
              </a:rPr>
              <a:t>“</a:t>
            </a:r>
            <a:r>
              <a:rPr lang="zh-CN" altLang="en-US" sz="4800" b="1" dirty="0" smtClean="0">
                <a:effectLst>
                  <a:glow rad="215900">
                    <a:schemeClr val="tx1"/>
                  </a:glow>
                </a:effectLst>
                <a:latin typeface="Arial" charset="0"/>
                <a:ea typeface="ＭＳ Ｐゴシック" charset="0"/>
              </a:rPr>
              <a:t>口中的利剑</a:t>
            </a:r>
            <a:r>
              <a:rPr lang="en-US" sz="4800" b="1" dirty="0" smtClean="0">
                <a:effectLst>
                  <a:glow rad="215900">
                    <a:schemeClr val="tx1"/>
                  </a:glow>
                </a:effectLst>
                <a:latin typeface="Arial" charset="0"/>
                <a:ea typeface="ＭＳ Ｐゴシック" charset="0"/>
              </a:rPr>
              <a:t>" </a:t>
            </a:r>
            <a:br>
              <a:rPr lang="en-US" sz="4800" b="1" dirty="0" smtClean="0">
                <a:effectLst>
                  <a:glow rad="215900">
                    <a:schemeClr val="tx1"/>
                  </a:glow>
                </a:effectLst>
                <a:latin typeface="Arial" charset="0"/>
                <a:ea typeface="ＭＳ Ｐゴシック" charset="0"/>
              </a:rPr>
            </a:br>
            <a:r>
              <a:rPr lang="en-US" sz="4800" b="1" dirty="0" smtClean="0">
                <a:effectLst>
                  <a:glow rad="215900">
                    <a:schemeClr val="tx1"/>
                  </a:glow>
                </a:effectLst>
                <a:latin typeface="Arial" charset="0"/>
                <a:ea typeface="ＭＳ Ｐゴシック" charset="0"/>
              </a:rPr>
              <a:t>(1:16)</a:t>
            </a:r>
            <a:endParaRPr lang="en-US" sz="4800" b="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21224643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zh-CN" altLang="en-US" sz="3200" dirty="0" smtClean="0">
                <a:latin typeface="Arial" charset="0"/>
                <a:ea typeface="ＭＳ Ｐゴシック" charset="0"/>
              </a:rPr>
              <a:t>旧约与启示录</a:t>
            </a:r>
            <a:r>
              <a:rPr lang="en-US" altLang="zh-CN" sz="3200" dirty="0" smtClean="0">
                <a:latin typeface="Arial" charset="0"/>
                <a:ea typeface="ＭＳ Ｐゴシック" charset="0"/>
              </a:rPr>
              <a:t>1</a:t>
            </a:r>
            <a:r>
              <a:rPr lang="zh-CN" altLang="en-US" sz="3200" dirty="0" smtClean="0">
                <a:latin typeface="Arial" charset="0"/>
                <a:ea typeface="ＭＳ Ｐゴシック" charset="0"/>
              </a:rPr>
              <a:t>：</a:t>
            </a:r>
            <a:r>
              <a:rPr lang="en-US" altLang="zh-CN" sz="3200" dirty="0" smtClean="0">
                <a:latin typeface="Arial" charset="0"/>
                <a:ea typeface="ＭＳ Ｐゴシック" charset="0"/>
              </a:rPr>
              <a:t>12-16</a:t>
            </a:r>
            <a:r>
              <a:rPr lang="zh-CN" altLang="en-US" sz="3200" dirty="0" smtClean="0">
                <a:latin typeface="Arial" charset="0"/>
                <a:ea typeface="ＭＳ Ｐゴシック" charset="0"/>
              </a:rPr>
              <a:t>形容耶稣的相似之处</a:t>
            </a:r>
            <a:endParaRPr lang="en-US" sz="3200" dirty="0">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36536351"/>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gridCol w="1828800"/>
                <a:gridCol w="1828800"/>
                <a:gridCol w="1828800"/>
                <a:gridCol w="1828800"/>
              </a:tblGrid>
              <a:tr h="349936">
                <a:tc>
                  <a:txBody>
                    <a:bodyPr/>
                    <a:lstStyle/>
                    <a:p>
                      <a:pPr algn="ctr"/>
                      <a:r>
                        <a:rPr lang="zh-CN" altLang="en-US" b="1" dirty="0" smtClean="0">
                          <a:solidFill>
                            <a:schemeClr val="bg1"/>
                          </a:solidFill>
                          <a:latin typeface="Arial"/>
                          <a:cs typeface="Arial"/>
                        </a:rPr>
                        <a:t>启</a:t>
                      </a:r>
                      <a:r>
                        <a:rPr lang="en-US" b="1" dirty="0" smtClean="0">
                          <a:solidFill>
                            <a:schemeClr val="bg1"/>
                          </a:solidFill>
                          <a:latin typeface="Arial"/>
                          <a:cs typeface="Arial"/>
                        </a:rPr>
                        <a:t> </a:t>
                      </a:r>
                      <a:r>
                        <a:rPr lang="en-US" b="1" dirty="0">
                          <a:solidFill>
                            <a:schemeClr val="bg1"/>
                          </a:solidFill>
                          <a:latin typeface="Arial"/>
                          <a:cs typeface="Arial"/>
                        </a:rPr>
                        <a:t>1:12-16</a:t>
                      </a:r>
                    </a:p>
                  </a:txBody>
                  <a:tcPr anchor="ctr">
                    <a:solidFill>
                      <a:srgbClr val="660066"/>
                    </a:solidFill>
                  </a:tcPr>
                </a:tc>
                <a:tc>
                  <a:txBody>
                    <a:bodyPr/>
                    <a:lstStyle/>
                    <a:p>
                      <a:pPr algn="ctr"/>
                      <a:r>
                        <a:rPr lang="zh-CN" altLang="en-US" b="1" dirty="0" smtClean="0">
                          <a:solidFill>
                            <a:schemeClr val="bg1"/>
                          </a:solidFill>
                          <a:latin typeface="Arial"/>
                          <a:cs typeface="Arial"/>
                        </a:rPr>
                        <a:t>结</a:t>
                      </a:r>
                      <a:r>
                        <a:rPr lang="hu-HU" b="1" dirty="0" smtClean="0">
                          <a:solidFill>
                            <a:schemeClr val="bg1"/>
                          </a:solidFill>
                          <a:latin typeface="Arial"/>
                          <a:cs typeface="Arial"/>
                        </a:rPr>
                        <a:t> 1:2</a:t>
                      </a:r>
                      <a:r>
                        <a:rPr lang="en-US" altLang="zh-CN" b="1" dirty="0" smtClean="0">
                          <a:solidFill>
                            <a:schemeClr val="bg1"/>
                          </a:solidFill>
                          <a:latin typeface="Arial"/>
                          <a:cs typeface="Arial"/>
                        </a:rPr>
                        <a:t>4</a:t>
                      </a:r>
                      <a:r>
                        <a:rPr lang="hu-HU" b="1" dirty="0" smtClean="0">
                          <a:solidFill>
                            <a:schemeClr val="bg1"/>
                          </a:solidFill>
                          <a:latin typeface="Arial"/>
                          <a:cs typeface="Arial"/>
                        </a:rPr>
                        <a:t>-28</a:t>
                      </a:r>
                      <a:endParaRPr lang="hu-HU" b="1" dirty="0">
                        <a:solidFill>
                          <a:schemeClr val="bg1"/>
                        </a:solidFill>
                        <a:latin typeface="Arial"/>
                        <a:cs typeface="Arial"/>
                      </a:endParaRPr>
                    </a:p>
                  </a:txBody>
                  <a:tcPr anchor="ctr">
                    <a:solidFill>
                      <a:srgbClr val="660066"/>
                    </a:solidFill>
                  </a:tcPr>
                </a:tc>
                <a:tc>
                  <a:txBody>
                    <a:bodyPr/>
                    <a:lstStyle/>
                    <a:p>
                      <a:pPr algn="ctr"/>
                      <a:r>
                        <a:rPr lang="zh-CN" altLang="en-US" b="1" dirty="0" smtClean="0">
                          <a:solidFill>
                            <a:schemeClr val="bg1"/>
                          </a:solidFill>
                          <a:latin typeface="Arial"/>
                          <a:cs typeface="Arial"/>
                        </a:rPr>
                        <a:t>但</a:t>
                      </a:r>
                      <a:r>
                        <a:rPr lang="en-US" b="1" dirty="0" smtClean="0">
                          <a:solidFill>
                            <a:schemeClr val="bg1"/>
                          </a:solidFill>
                          <a:latin typeface="Arial"/>
                          <a:cs typeface="Arial"/>
                        </a:rPr>
                        <a:t> </a:t>
                      </a:r>
                      <a:r>
                        <a:rPr lang="en-US" b="1" dirty="0">
                          <a:solidFill>
                            <a:schemeClr val="bg1"/>
                          </a:solidFill>
                          <a:latin typeface="Arial"/>
                          <a:cs typeface="Arial"/>
                        </a:rPr>
                        <a:t>10:5-6</a:t>
                      </a:r>
                    </a:p>
                  </a:txBody>
                  <a:tcPr anchor="ctr">
                    <a:solidFill>
                      <a:srgbClr val="660066"/>
                    </a:solidFill>
                  </a:tcPr>
                </a:tc>
                <a:tc>
                  <a:txBody>
                    <a:bodyPr/>
                    <a:lstStyle/>
                    <a:p>
                      <a:pPr algn="ctr"/>
                      <a:r>
                        <a:rPr lang="zh-CN" altLang="en-US" b="1" dirty="0" smtClean="0">
                          <a:solidFill>
                            <a:schemeClr val="bg1"/>
                          </a:solidFill>
                          <a:latin typeface="Arial"/>
                          <a:cs typeface="Arial"/>
                        </a:rPr>
                        <a:t>但</a:t>
                      </a:r>
                      <a:r>
                        <a:rPr lang="en-US" b="1" dirty="0" smtClean="0">
                          <a:solidFill>
                            <a:schemeClr val="bg1"/>
                          </a:solidFill>
                          <a:latin typeface="Arial"/>
                          <a:cs typeface="Arial"/>
                        </a:rPr>
                        <a:t> </a:t>
                      </a:r>
                      <a:r>
                        <a:rPr lang="en-US" b="1" dirty="0">
                          <a:solidFill>
                            <a:schemeClr val="bg1"/>
                          </a:solidFill>
                          <a:latin typeface="Arial"/>
                          <a:cs typeface="Arial"/>
                        </a:rPr>
                        <a:t>7:9-10</a:t>
                      </a:r>
                    </a:p>
                  </a:txBody>
                  <a:tcPr anchor="ctr">
                    <a:solidFill>
                      <a:srgbClr val="660066"/>
                    </a:solidFill>
                  </a:tcPr>
                </a:tc>
                <a:tc>
                  <a:txBody>
                    <a:bodyPr/>
                    <a:lstStyle/>
                    <a:p>
                      <a:pPr algn="ctr"/>
                      <a:r>
                        <a:rPr lang="zh-CN" altLang="en-US" b="1" dirty="0" smtClean="0">
                          <a:solidFill>
                            <a:schemeClr val="bg1"/>
                          </a:solidFill>
                          <a:latin typeface="Arial"/>
                          <a:cs typeface="Arial"/>
                        </a:rPr>
                        <a:t>但</a:t>
                      </a:r>
                      <a:r>
                        <a:rPr lang="en-US" b="1" dirty="0" smtClean="0">
                          <a:solidFill>
                            <a:schemeClr val="bg1"/>
                          </a:solidFill>
                          <a:latin typeface="Arial"/>
                          <a:cs typeface="Arial"/>
                        </a:rPr>
                        <a:t> </a:t>
                      </a:r>
                      <a:r>
                        <a:rPr lang="en-US" b="1" dirty="0">
                          <a:solidFill>
                            <a:schemeClr val="bg1"/>
                          </a:solidFill>
                          <a:latin typeface="Arial"/>
                          <a:cs typeface="Arial"/>
                        </a:rPr>
                        <a:t>7:13-14</a:t>
                      </a:r>
                    </a:p>
                  </a:txBody>
                  <a:tcPr anchor="ctr">
                    <a:solidFill>
                      <a:srgbClr val="660066"/>
                    </a:solidFill>
                  </a:tcPr>
                </a:tc>
              </a:tr>
              <a:tr h="612389">
                <a:tc>
                  <a:txBody>
                    <a:bodyPr/>
                    <a:lstStyle/>
                    <a:p>
                      <a:pPr algn="ctr"/>
                      <a:r>
                        <a:rPr lang="zh-CN" altLang="en-US" b="1" dirty="0" smtClean="0">
                          <a:solidFill>
                            <a:schemeClr val="bg1"/>
                          </a:solidFill>
                          <a:latin typeface="Arial"/>
                          <a:cs typeface="Arial"/>
                        </a:rPr>
                        <a:t>人子</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smtClean="0">
                          <a:solidFill>
                            <a:schemeClr val="bg1"/>
                          </a:solidFill>
                          <a:latin typeface="Arial"/>
                          <a:cs typeface="Arial"/>
                        </a:rPr>
                        <a:t>仿佛人的形状</a:t>
                      </a:r>
                      <a:endParaRPr lang="en-US" b="1" dirty="0">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一人</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人子</a:t>
                      </a:r>
                      <a:endParaRPr lang="en-US" b="1" dirty="0">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长衣</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细麻衣</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金带</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精金带</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白发</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白发</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眼目如火焰</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smtClean="0">
                          <a:solidFill>
                            <a:schemeClr val="bg1"/>
                          </a:solidFill>
                          <a:latin typeface="Arial"/>
                          <a:cs typeface="Arial"/>
                        </a:rPr>
                        <a:t>火</a:t>
                      </a:r>
                      <a:endParaRPr lang="en-US" b="1" dirty="0">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眼目如火把</a:t>
                      </a:r>
                      <a:endParaRPr lang="en-US" b="1" dirty="0">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火</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脚如铜</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smtClean="0">
                          <a:solidFill>
                            <a:schemeClr val="bg1"/>
                          </a:solidFill>
                          <a:latin typeface="Arial"/>
                          <a:cs typeface="Arial"/>
                        </a:rPr>
                        <a:t>光耀的精金 </a:t>
                      </a:r>
                      <a:endParaRPr lang="en-US" b="1" dirty="0">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光明的铜</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702796">
                <a:tc>
                  <a:txBody>
                    <a:bodyPr/>
                    <a:lstStyle/>
                    <a:p>
                      <a:pPr algn="ctr">
                        <a:spcAft>
                          <a:spcPts val="0"/>
                        </a:spcAft>
                      </a:pPr>
                      <a:r>
                        <a:rPr lang="zh-CN" altLang="en-US" b="1" dirty="0" smtClean="0">
                          <a:solidFill>
                            <a:schemeClr val="bg1"/>
                          </a:solidFill>
                          <a:effectLst/>
                          <a:latin typeface="Arial"/>
                          <a:cs typeface="Arial"/>
                        </a:rPr>
                        <a:t>声音如众水</a:t>
                      </a:r>
                      <a:endParaRPr lang="en-US" b="1" dirty="0">
                        <a:solidFill>
                          <a:schemeClr val="bg1"/>
                        </a:solidFill>
                        <a:latin typeface="Arial"/>
                        <a:cs typeface="Arial"/>
                      </a:endParaRPr>
                    </a:p>
                  </a:txBody>
                  <a:tcPr anchor="ctr">
                    <a:solidFill>
                      <a:schemeClr val="tx1"/>
                    </a:solidFill>
                  </a:tcPr>
                </a:tc>
                <a:tc>
                  <a:txBody>
                    <a:bodyPr/>
                    <a:lstStyle/>
                    <a:p>
                      <a:pPr algn="ctr">
                        <a:spcAft>
                          <a:spcPts val="0"/>
                        </a:spcAft>
                      </a:pPr>
                      <a:r>
                        <a:rPr lang="zh-CN" altLang="en-US" b="1" dirty="0" smtClean="0">
                          <a:solidFill>
                            <a:schemeClr val="bg1"/>
                          </a:solidFill>
                          <a:effectLst/>
                          <a:latin typeface="Arial"/>
                          <a:cs typeface="Arial"/>
                        </a:rPr>
                        <a:t>象大水的声音</a:t>
                      </a:r>
                      <a:endParaRPr lang="en-US" b="1" dirty="0">
                        <a:solidFill>
                          <a:schemeClr val="bg1"/>
                        </a:solidFill>
                        <a:latin typeface="Arial"/>
                        <a:cs typeface="Arial"/>
                      </a:endParaRPr>
                    </a:p>
                  </a:txBody>
                  <a:tcPr anchor="ctr">
                    <a:noFill/>
                  </a:tcPr>
                </a:tc>
                <a:tc>
                  <a:txBody>
                    <a:bodyPr/>
                    <a:lstStyle/>
                    <a:p>
                      <a:pPr algn="ctr">
                        <a:spcAft>
                          <a:spcPts val="0"/>
                        </a:spcAft>
                      </a:pPr>
                      <a:r>
                        <a:rPr lang="zh-CN" altLang="en-US" b="1" dirty="0" smtClean="0">
                          <a:solidFill>
                            <a:schemeClr val="bg1"/>
                          </a:solidFill>
                          <a:effectLst/>
                          <a:latin typeface="Arial"/>
                          <a:cs typeface="Arial"/>
                        </a:rPr>
                        <a:t>大众的声音 </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手拿着星</a:t>
                      </a:r>
                      <a:endParaRPr lang="en-US" b="1" dirty="0">
                        <a:solidFill>
                          <a:schemeClr val="bg1"/>
                        </a:solidFill>
                        <a:latin typeface="Arial"/>
                        <a:cs typeface="Arial"/>
                      </a:endParaRP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zh-CN" altLang="en-US" b="1" dirty="0" smtClean="0">
                          <a:solidFill>
                            <a:schemeClr val="bg1"/>
                          </a:solidFill>
                          <a:latin typeface="Arial"/>
                          <a:cs typeface="Arial"/>
                        </a:rPr>
                        <a:t>面貌如烈日</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smtClean="0">
                          <a:solidFill>
                            <a:schemeClr val="bg1"/>
                          </a:solidFill>
                          <a:latin typeface="Arial"/>
                          <a:cs typeface="Arial"/>
                        </a:rPr>
                        <a:t>光辉</a:t>
                      </a:r>
                      <a:endParaRPr lang="en-US" b="1" dirty="0">
                        <a:solidFill>
                          <a:schemeClr val="bg1"/>
                        </a:solidFill>
                        <a:latin typeface="Arial"/>
                        <a:cs typeface="Arial"/>
                      </a:endParaRPr>
                    </a:p>
                  </a:txBody>
                  <a:tcPr anchor="ctr">
                    <a:noFill/>
                  </a:tcPr>
                </a:tc>
                <a:tc>
                  <a:txBody>
                    <a:bodyPr/>
                    <a:lstStyle/>
                    <a:p>
                      <a:pPr algn="ctr"/>
                      <a:r>
                        <a:rPr lang="zh-CN" altLang="en-US" b="1" dirty="0" smtClean="0">
                          <a:solidFill>
                            <a:schemeClr val="bg1"/>
                          </a:solidFill>
                          <a:latin typeface="Arial"/>
                          <a:cs typeface="Arial"/>
                        </a:rPr>
                        <a:t>面貌如闪电</a:t>
                      </a:r>
                      <a:endParaRPr lang="en-US" b="1" dirty="0">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a:solidFill>
                            <a:schemeClr val="bg1"/>
                          </a:solidFill>
                          <a:latin typeface="Arial"/>
                          <a:cs typeface="Arial"/>
                        </a:rPr>
                        <a:t/>
                      </a: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tr>
            </a:tbl>
          </a:graphicData>
        </a:graphic>
      </p:graphicFrame>
      <p:sp>
        <p:nvSpPr>
          <p:cNvPr id="7" name="Rectangle 2"/>
          <p:cNvSpPr txBox="1">
            <a:spLocks noChangeArrowheads="1"/>
          </p:cNvSpPr>
          <p:nvPr/>
        </p:nvSpPr>
        <p:spPr bwMode="auto">
          <a:xfrm>
            <a:off x="6979310" y="5772119"/>
            <a:ext cx="2236845" cy="99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i="1" dirty="0" smtClean="0">
                <a:solidFill>
                  <a:srgbClr val="FFFFFF"/>
                </a:solidFill>
                <a:latin typeface="Arial" charset="0"/>
                <a:ea typeface="ＭＳ Ｐゴシック" charset="0"/>
              </a:rPr>
              <a:t>Vern </a:t>
            </a:r>
            <a:r>
              <a:rPr lang="en-US" sz="1800" b="1" i="1" dirty="0" err="1" smtClean="0">
                <a:solidFill>
                  <a:srgbClr val="FFFFFF"/>
                </a:solidFill>
                <a:latin typeface="Arial" charset="0"/>
                <a:ea typeface="ＭＳ Ｐゴシック" charset="0"/>
              </a:rPr>
              <a:t>Poythress</a:t>
            </a:r>
            <a:r>
              <a:rPr lang="en-US" sz="1800" b="1" i="1" dirty="0" smtClean="0">
                <a:solidFill>
                  <a:srgbClr val="FFFFFF"/>
                </a:solidFill>
                <a:latin typeface="Arial" charset="0"/>
                <a:ea typeface="ＭＳ Ｐゴシック" charset="0"/>
              </a:rPr>
              <a:t> at </a:t>
            </a:r>
            <a:r>
              <a:rPr lang="en-US" sz="1800" b="1" i="1" dirty="0" err="1" smtClean="0">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91729576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smtClean="0">
                <a:effectLst>
                  <a:glow rad="190500">
                    <a:schemeClr val="tx1"/>
                  </a:glow>
                </a:effectLst>
                <a:latin typeface="Arial" charset="0"/>
                <a:ea typeface="ＭＳ Ｐゴシック" charset="0"/>
              </a:rPr>
              <a:t>"</a:t>
            </a:r>
            <a:r>
              <a:rPr lang="zh-TW" altLang="en-US" sz="3200" b="1" dirty="0">
                <a:effectLst>
                  <a:glow rad="190500">
                    <a:schemeClr val="tx1"/>
                  </a:glow>
                </a:effectLst>
                <a:latin typeface="Arial" charset="0"/>
                <a:ea typeface="ＭＳ Ｐゴシック" charset="0"/>
              </a:rPr>
              <a:t>我看见了他， 就仆倒在他脚前， 像死了一样。 他用右手按着我， 说： “不要怕！ 我是首先的， 我是末后的， </a:t>
            </a:r>
            <a:r>
              <a:rPr lang="en-US" altLang="zh-TW" sz="3200" b="1" dirty="0">
                <a:effectLst>
                  <a:glow rad="190500">
                    <a:schemeClr val="tx1"/>
                  </a:glow>
                </a:effectLst>
                <a:latin typeface="Arial" charset="0"/>
                <a:ea typeface="ＭＳ Ｐゴシック" charset="0"/>
              </a:rPr>
              <a:t>18 </a:t>
            </a:r>
            <a:r>
              <a:rPr lang="zh-TW" altLang="en-US" sz="3200" b="1" dirty="0">
                <a:effectLst>
                  <a:glow rad="190500">
                    <a:schemeClr val="tx1"/>
                  </a:glow>
                </a:effectLst>
                <a:latin typeface="Arial" charset="0"/>
                <a:ea typeface="ＭＳ Ｐゴシック" charset="0"/>
              </a:rPr>
              <a:t>又是永活的； 我曾经死过， 看哪， 现在又活着， 直活到永永远远， 并且拿着死亡和阴间的钥匙。</a:t>
            </a:r>
            <a:r>
              <a:rPr lang="en-US" sz="3200" b="1" dirty="0" smtClean="0">
                <a:effectLst>
                  <a:glow rad="190500">
                    <a:schemeClr val="tx1"/>
                  </a:glow>
                </a:effectLst>
                <a:latin typeface="Arial" charset="0"/>
                <a:ea typeface="ＭＳ Ｐゴシック" charset="0"/>
              </a:rPr>
              <a:t>" </a:t>
            </a:r>
            <a:br>
              <a:rPr lang="en-US" sz="3200" b="1" dirty="0" smtClean="0">
                <a:effectLst>
                  <a:glow rad="190500">
                    <a:schemeClr val="tx1"/>
                  </a:glow>
                </a:effectLst>
                <a:latin typeface="Arial" charset="0"/>
                <a:ea typeface="ＭＳ Ｐゴシック" charset="0"/>
              </a:rPr>
            </a:br>
            <a:r>
              <a:rPr lang="en-US" sz="3200" b="1" dirty="0" smtClean="0">
                <a:effectLst>
                  <a:glow rad="190500">
                    <a:schemeClr val="tx1"/>
                  </a:glow>
                </a:effectLst>
                <a:latin typeface="Arial" charset="0"/>
                <a:ea typeface="ＭＳ Ｐゴシック" charset="0"/>
              </a:rPr>
              <a:t>(1:17-18 </a:t>
            </a:r>
            <a:r>
              <a:rPr lang="en-US" sz="2800" b="1" dirty="0" smtClean="0">
                <a:effectLst>
                  <a:glow rad="190500">
                    <a:schemeClr val="tx1"/>
                  </a:glow>
                </a:effectLst>
                <a:latin typeface="Arial" charset="0"/>
                <a:ea typeface="ＭＳ Ｐゴシック" charset="0"/>
              </a:rPr>
              <a:t>NLT</a:t>
            </a:r>
            <a:r>
              <a:rPr lang="en-US" sz="3200" b="1" dirty="0" smtClean="0">
                <a:effectLst>
                  <a:glow rad="190500">
                    <a:schemeClr val="tx1"/>
                  </a:glow>
                </a:effectLst>
                <a:latin typeface="Arial" charset="0"/>
                <a:ea typeface="ＭＳ Ｐゴシック" charset="0"/>
              </a:rPr>
              <a:t>)</a:t>
            </a:r>
            <a:endParaRPr lang="en-US" sz="3200" b="1" dirty="0">
              <a:effectLst>
                <a:glow rad="190500">
                  <a:schemeClr val="tx1"/>
                </a:glow>
              </a:effectLst>
              <a:latin typeface="Arial" charset="0"/>
              <a:ea typeface="ＭＳ Ｐゴシック" charset="0"/>
            </a:endParaRPr>
          </a:p>
        </p:txBody>
      </p:sp>
    </p:spTree>
    <p:extLst>
      <p:ext uri="{BB962C8B-B14F-4D97-AF65-F5344CB8AC3E}">
        <p14:creationId xmlns:p14="http://schemas.microsoft.com/office/powerpoint/2010/main" val="638749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en-US" sz="3200" b="1" dirty="0" smtClean="0">
                <a:solidFill>
                  <a:srgbClr val="FFFFFF"/>
                </a:solidFill>
                <a:ea typeface="ＭＳ Ｐゴシック" charset="0"/>
              </a:rPr>
              <a:t>"God" </a:t>
            </a:r>
            <a:r>
              <a:rPr lang="en-US" sz="3200" b="1" dirty="0">
                <a:solidFill>
                  <a:srgbClr val="FFFFFF"/>
                </a:solidFill>
                <a:ea typeface="ＭＳ Ｐゴシック" charset="0"/>
              </a:rPr>
              <a:t>Now Optional </a:t>
            </a:r>
            <a:r>
              <a:rPr lang="en-US" sz="3200" b="1" dirty="0" smtClean="0">
                <a:solidFill>
                  <a:srgbClr val="FFFFFF"/>
                </a:solidFill>
                <a:ea typeface="ＭＳ Ｐゴシック" charset="0"/>
              </a:rPr>
              <a:t>in US </a:t>
            </a:r>
            <a:r>
              <a:rPr lang="en-US" sz="3200" b="1" dirty="0">
                <a:solidFill>
                  <a:srgbClr val="FFFFFF"/>
                </a:solidFill>
                <a:ea typeface="ＭＳ Ｐゴシック" charset="0"/>
              </a:rPr>
              <a:t>Air Force Oath</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457200">
              <a:defRPr/>
            </a:pPr>
            <a:r>
              <a:rPr lang="en-US" b="1" dirty="0">
                <a:solidFill>
                  <a:srgbClr val="FFFFFF"/>
                </a:solidFill>
                <a:effectLst>
                  <a:glow rad="177800">
                    <a:srgbClr val="000000"/>
                  </a:glow>
                </a:effectLst>
                <a:latin typeface="Arial"/>
                <a:ea typeface="ＭＳ Ｐゴシック" charset="0"/>
                <a:cs typeface="ヒラギノ角ゴ Pro W3"/>
              </a:rPr>
              <a:t>The full oath: </a:t>
            </a:r>
            <a:r>
              <a:rPr lang="en-US" b="1" dirty="0" smtClean="0">
                <a:solidFill>
                  <a:srgbClr val="FFFFFF"/>
                </a:solidFill>
                <a:effectLst>
                  <a:glow rad="177800">
                    <a:srgbClr val="000000"/>
                  </a:glow>
                </a:effectLst>
                <a:latin typeface="Arial"/>
                <a:ea typeface="ＭＳ Ｐゴシック" charset="0"/>
                <a:cs typeface="ヒラギノ角ゴ Pro W3"/>
              </a:rPr>
              <a:t/>
            </a:r>
            <a:br>
              <a:rPr lang="en-US" b="1" dirty="0" smtClean="0">
                <a:solidFill>
                  <a:srgbClr val="FFFFFF"/>
                </a:solidFill>
                <a:effectLst>
                  <a:glow rad="177800">
                    <a:srgbClr val="000000"/>
                  </a:glow>
                </a:effectLst>
                <a:latin typeface="Arial"/>
                <a:ea typeface="ＭＳ Ｐゴシック" charset="0"/>
                <a:cs typeface="ヒラギノ角ゴ Pro W3"/>
              </a:rPr>
            </a:br>
            <a:r>
              <a:rPr lang="en-US" b="1" dirty="0" smtClean="0">
                <a:solidFill>
                  <a:srgbClr val="FFFFFF"/>
                </a:solidFill>
                <a:effectLst>
                  <a:glow rad="177800">
                    <a:srgbClr val="000000"/>
                  </a:glow>
                </a:effectLst>
                <a:latin typeface="Arial"/>
                <a:ea typeface="ＭＳ Ｐゴシック" charset="0"/>
                <a:cs typeface="ヒラギノ角ゴ Pro W3"/>
              </a:rPr>
              <a:t>"We </a:t>
            </a:r>
            <a:r>
              <a:rPr lang="en-US" b="1" dirty="0">
                <a:solidFill>
                  <a:srgbClr val="FFFFFF"/>
                </a:solidFill>
                <a:effectLst>
                  <a:glow rad="177800">
                    <a:srgbClr val="000000"/>
                  </a:glow>
                </a:effectLst>
                <a:latin typeface="Arial"/>
                <a:ea typeface="ＭＳ Ｐゴシック" charset="0"/>
                <a:cs typeface="ヒラギノ角ゴ Pro W3"/>
              </a:rPr>
              <a:t>will not lie, steal or cheat nor tolerate among us anyone who does. Furthermore, I resolve to do my duty and live honorably, </a:t>
            </a:r>
            <a:r>
              <a:rPr lang="en-US" b="1" dirty="0" smtClean="0">
                <a:solidFill>
                  <a:srgbClr val="FFFFFF"/>
                </a:solidFill>
                <a:effectLst>
                  <a:glow rad="177800">
                    <a:srgbClr val="000000"/>
                  </a:glow>
                </a:effectLst>
                <a:latin typeface="Arial"/>
                <a:ea typeface="ＭＳ Ｐゴシック" charset="0"/>
                <a:cs typeface="ヒラギノ角ゴ Pro W3"/>
              </a:rPr>
              <a:t/>
            </a:r>
            <a:br>
              <a:rPr lang="en-US" b="1" dirty="0" smtClean="0">
                <a:solidFill>
                  <a:srgbClr val="FFFFFF"/>
                </a:solidFill>
                <a:effectLst>
                  <a:glow rad="177800">
                    <a:srgbClr val="000000"/>
                  </a:glow>
                </a:effectLst>
                <a:latin typeface="Arial"/>
                <a:ea typeface="ＭＳ Ｐゴシック" charset="0"/>
                <a:cs typeface="ヒラギノ角ゴ Pro W3"/>
              </a:rPr>
            </a:br>
            <a:r>
              <a:rPr lang="en-US" b="1" dirty="0" smtClean="0">
                <a:solidFill>
                  <a:srgbClr val="FFFFFF"/>
                </a:solidFill>
                <a:effectLst>
                  <a:glow rad="177800">
                    <a:srgbClr val="000000"/>
                  </a:glow>
                </a:effectLst>
                <a:latin typeface="Arial"/>
                <a:ea typeface="ＭＳ Ｐゴシック" charset="0"/>
                <a:cs typeface="ヒラギノ角ゴ Pro W3"/>
              </a:rPr>
              <a:t>so </a:t>
            </a:r>
            <a:r>
              <a:rPr lang="en-US" b="1" dirty="0">
                <a:solidFill>
                  <a:srgbClr val="FFFFFF"/>
                </a:solidFill>
                <a:effectLst>
                  <a:glow rad="177800">
                    <a:srgbClr val="000000"/>
                  </a:glow>
                </a:effectLst>
                <a:latin typeface="Arial"/>
                <a:ea typeface="ＭＳ Ｐゴシック" charset="0"/>
                <a:cs typeface="ヒラギノ角ゴ Pro W3"/>
              </a:rPr>
              <a:t>help me God</a:t>
            </a:r>
            <a:r>
              <a:rPr lang="en-US" b="1" dirty="0" smtClean="0">
                <a:solidFill>
                  <a:srgbClr val="FFFFFF"/>
                </a:solidFill>
                <a:effectLst>
                  <a:glow rad="177800">
                    <a:srgbClr val="000000"/>
                  </a:glow>
                </a:effectLst>
                <a:latin typeface="Arial"/>
                <a:ea typeface="ＭＳ Ｐゴシック" charset="0"/>
                <a:cs typeface="ヒラギノ角ゴ Pro W3"/>
              </a:rPr>
              <a:t>."</a:t>
            </a:r>
            <a:endParaRPr lang="en-US" sz="3200" b="1" dirty="0">
              <a:solidFill>
                <a:srgbClr val="FFFFFF"/>
              </a:solidFill>
              <a:effectLst>
                <a:glow rad="177800">
                  <a:srgbClr val="000000"/>
                </a:glow>
              </a:effectLst>
              <a:latin typeface="Arial"/>
              <a:ea typeface="ＭＳ Ｐゴシック" charset="0"/>
              <a:cs typeface="ヒラギノ角ゴ Pro W3"/>
            </a:endParaRPr>
          </a:p>
        </p:txBody>
      </p:sp>
    </p:spTree>
    <p:extLst>
      <p:ext uri="{BB962C8B-B14F-4D97-AF65-F5344CB8AC3E}">
        <p14:creationId xmlns:p14="http://schemas.microsoft.com/office/powerpoint/2010/main" val="28029391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434445" y="3748535"/>
            <a:ext cx="7991475" cy="1756508"/>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altLang="zh-CN" sz="3600" dirty="0" smtClean="0">
                <a:solidFill>
                  <a:srgbClr val="FFFFFF"/>
                </a:solidFill>
              </a:rPr>
              <a:t>19 </a:t>
            </a:r>
            <a:r>
              <a:rPr lang="zh-CN" altLang="en-US" sz="3600" dirty="0">
                <a:solidFill>
                  <a:srgbClr val="FFFFFF"/>
                </a:solidFill>
              </a:rPr>
              <a:t>所 以 你 要 把 所 看 见 的 ， 和 现 在 的 事 ， 并 将 来 必 成 的 事 ， 都 写 出 来 。启 示 录 </a:t>
            </a:r>
            <a:r>
              <a:rPr lang="en-US" altLang="zh-CN" sz="3600" dirty="0">
                <a:solidFill>
                  <a:srgbClr val="FFFFFF"/>
                </a:solidFill>
              </a:rPr>
              <a:t>1:17-19</a:t>
            </a:r>
            <a:endParaRPr lang="zh-CN" altLang="en-US" sz="3600" dirty="0">
              <a:solidFill>
                <a:srgbClr val="FFFFFF"/>
              </a:solidFill>
            </a:endParaRPr>
          </a:p>
        </p:txBody>
      </p:sp>
      <p:sp>
        <p:nvSpPr>
          <p:cNvPr id="764931" name="Text Box 2"/>
          <p:cNvSpPr txBox="1">
            <a:spLocks noChangeArrowheads="1"/>
          </p:cNvSpPr>
          <p:nvPr/>
        </p:nvSpPr>
        <p:spPr bwMode="auto">
          <a:xfrm>
            <a:off x="395288" y="152400"/>
            <a:ext cx="8569325" cy="830263"/>
          </a:xfrm>
          <a:prstGeom prst="rect">
            <a:avLst/>
          </a:prstGeom>
          <a:solidFill>
            <a:srgbClr val="660066"/>
          </a:solidFill>
          <a:ln w="222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4800" dirty="0">
                <a:solidFill>
                  <a:srgbClr val="FFFFFF"/>
                </a:solidFill>
                <a:latin typeface="Arial" charset="0"/>
                <a:cs typeface="Arial" charset="0"/>
              </a:rPr>
              <a:t>四</a:t>
            </a:r>
            <a:r>
              <a:rPr lang="zh-CN" altLang="en-US" sz="4800" dirty="0" smtClean="0">
                <a:solidFill>
                  <a:srgbClr val="FFFFFF"/>
                </a:solidFill>
                <a:latin typeface="Arial" charset="0"/>
                <a:cs typeface="Arial" charset="0"/>
              </a:rPr>
              <a:t>个</a:t>
            </a:r>
            <a:r>
              <a:rPr lang="zh-CN" altLang="en-US" sz="4800" dirty="0">
                <a:solidFill>
                  <a:srgbClr val="FFFFFF"/>
                </a:solidFill>
                <a:latin typeface="Arial" charset="0"/>
                <a:cs typeface="Arial" charset="0"/>
              </a:rPr>
              <a:t>说明的原则</a:t>
            </a:r>
          </a:p>
        </p:txBody>
      </p:sp>
      <p:sp>
        <p:nvSpPr>
          <p:cNvPr id="553987" name="Text Box 3"/>
          <p:cNvSpPr txBox="1">
            <a:spLocks noChangeArrowheads="1"/>
          </p:cNvSpPr>
          <p:nvPr/>
        </p:nvSpPr>
        <p:spPr bwMode="auto">
          <a:xfrm>
            <a:off x="468312" y="1766888"/>
            <a:ext cx="684688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a:defRPr/>
            </a:pPr>
            <a:r>
              <a:rPr lang="zh-SG" altLang="en-US" sz="3200" dirty="0">
                <a:solidFill>
                  <a:srgbClr val="DAE9FC"/>
                </a:solidFill>
                <a:ea typeface="ＭＳ Ｐゴシック" charset="-128"/>
                <a:cs typeface="ＭＳ Ｐゴシック" charset="-128"/>
              </a:rPr>
              <a:t>启 示 </a:t>
            </a:r>
            <a:r>
              <a:rPr lang="zh-SG" altLang="en-US" sz="3200" dirty="0" smtClean="0">
                <a:solidFill>
                  <a:srgbClr val="DAE9FC"/>
                </a:solidFill>
                <a:ea typeface="ＭＳ Ｐゴシック" charset="-128"/>
                <a:cs typeface="ＭＳ Ｐゴシック" charset="-128"/>
              </a:rPr>
              <a:t>录</a:t>
            </a:r>
            <a:r>
              <a:rPr lang="zh-CN" altLang="en-US" sz="3200" dirty="0" smtClean="0">
                <a:solidFill>
                  <a:srgbClr val="DAE9FC"/>
                </a:solidFill>
                <a:ea typeface="ＭＳ Ｐゴシック" charset="-128"/>
                <a:cs typeface="ＭＳ Ｐゴシック" charset="-128"/>
              </a:rPr>
              <a:t> 启发</a:t>
            </a:r>
            <a:r>
              <a:rPr lang="zh-SG" altLang="en-US" sz="3200" dirty="0" smtClean="0">
                <a:solidFill>
                  <a:srgbClr val="DAE9FC"/>
                </a:solidFill>
                <a:ea typeface="ＭＳ Ｐゴシック" charset="-128"/>
                <a:cs typeface="ＭＳ Ｐゴシック" charset="-128"/>
              </a:rPr>
              <a:t>概</a:t>
            </a:r>
            <a:r>
              <a:rPr lang="zh-SG" altLang="en-US" sz="3200" dirty="0">
                <a:solidFill>
                  <a:srgbClr val="DAE9FC"/>
                </a:solidFill>
                <a:ea typeface="ＭＳ Ｐゴシック" charset="-128"/>
                <a:cs typeface="ＭＳ Ｐゴシック" charset="-128"/>
              </a:rPr>
              <a:t>要 </a:t>
            </a:r>
            <a:endParaRPr lang="en-US" sz="3200" dirty="0">
              <a:solidFill>
                <a:srgbClr val="DAE9FC"/>
              </a:solidFill>
              <a:ea typeface="ＭＳ Ｐゴシック" charset="-128"/>
              <a:cs typeface="ＭＳ Ｐゴシック" charset="-128"/>
            </a:endParaRPr>
          </a:p>
        </p:txBody>
      </p:sp>
      <p:sp>
        <p:nvSpPr>
          <p:cNvPr id="553993" name="Text Box 9"/>
          <p:cNvSpPr txBox="1">
            <a:spLocks noChangeArrowheads="1"/>
          </p:cNvSpPr>
          <p:nvPr/>
        </p:nvSpPr>
        <p:spPr bwMode="auto">
          <a:xfrm>
            <a:off x="901700" y="6042025"/>
            <a:ext cx="1871663"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smtClean="0">
                <a:solidFill>
                  <a:srgbClr val="FFFF00"/>
                </a:solidFill>
              </a:rPr>
              <a:t>看到</a:t>
            </a:r>
            <a:endParaRPr lang="en-US" sz="2800" dirty="0">
              <a:solidFill>
                <a:srgbClr val="FFFF00"/>
              </a:solidFill>
            </a:endParaRPr>
          </a:p>
        </p:txBody>
      </p:sp>
      <p:sp>
        <p:nvSpPr>
          <p:cNvPr id="553994" name="Text Box 10"/>
          <p:cNvSpPr txBox="1">
            <a:spLocks noChangeArrowheads="1"/>
          </p:cNvSpPr>
          <p:nvPr/>
        </p:nvSpPr>
        <p:spPr bwMode="auto">
          <a:xfrm>
            <a:off x="3794125" y="6042025"/>
            <a:ext cx="849313"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smtClean="0">
                <a:solidFill>
                  <a:srgbClr val="FFFF00"/>
                </a:solidFill>
              </a:rPr>
              <a:t>将</a:t>
            </a:r>
            <a:endParaRPr lang="en-US" sz="2800" dirty="0">
              <a:solidFill>
                <a:srgbClr val="FFFF00"/>
              </a:solidFill>
            </a:endParaRPr>
          </a:p>
        </p:txBody>
      </p:sp>
      <p:sp>
        <p:nvSpPr>
          <p:cNvPr id="553995" name="Text Box 11"/>
          <p:cNvSpPr txBox="1">
            <a:spLocks noChangeArrowheads="1"/>
          </p:cNvSpPr>
          <p:nvPr/>
        </p:nvSpPr>
        <p:spPr bwMode="auto">
          <a:xfrm>
            <a:off x="5795963" y="6042025"/>
            <a:ext cx="2808287"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smtClean="0">
                <a:solidFill>
                  <a:srgbClr val="FFFF00"/>
                </a:solidFill>
              </a:rPr>
              <a:t>会发生</a:t>
            </a:r>
            <a:endParaRPr lang="en-US" sz="2800" dirty="0">
              <a:solidFill>
                <a:srgbClr val="FFFF00"/>
              </a:solidFill>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endParaRPr>
          </a:p>
        </p:txBody>
      </p:sp>
      <p:sp>
        <p:nvSpPr>
          <p:cNvPr id="764938" name="Rectangle 14"/>
          <p:cNvSpPr>
            <a:spLocks noGrp="1" noChangeArrowheads="1"/>
          </p:cNvSpPr>
          <p:nvPr>
            <p:ph type="title" idx="4294967295"/>
          </p:nvPr>
        </p:nvSpPr>
        <p:spPr>
          <a:xfrm>
            <a:off x="533400" y="1017588"/>
            <a:ext cx="4110038" cy="586957"/>
          </a:xfrm>
          <a:noFill/>
        </p:spPr>
        <p:txBody>
          <a:bodyPr wrap="square" lIns="90000" tIns="46800" rIns="90000" bIns="46800" anchor="t">
            <a:spAutoFit/>
          </a:bodyPr>
          <a:lstStyle/>
          <a:p>
            <a:pPr algn="l">
              <a:spcBef>
                <a:spcPct val="50000"/>
              </a:spcBef>
            </a:pPr>
            <a:r>
              <a:rPr lang="zh-SG" altLang="en-US" sz="3200" b="1" i="1" dirty="0">
                <a:latin typeface="Comic Sans MS" charset="0"/>
                <a:ea typeface="ＭＳ Ｐゴシック" charset="0"/>
                <a:cs typeface="ＭＳ Ｐゴシック" charset="0"/>
              </a:rPr>
              <a:t>原</a:t>
            </a:r>
            <a:r>
              <a:rPr lang="zh-SG" altLang="en-US" sz="3200" b="1" i="1" dirty="0" smtClean="0">
                <a:latin typeface="Comic Sans MS" charset="0"/>
                <a:ea typeface="ＭＳ Ｐゴシック" charset="0"/>
                <a:cs typeface="ＭＳ Ｐゴシック" charset="0"/>
              </a:rPr>
              <a:t>则</a:t>
            </a:r>
            <a:r>
              <a:rPr lang="zh-CN" altLang="en-US" sz="3200" b="1" i="1" dirty="0" smtClean="0">
                <a:latin typeface="Comic Sans MS" charset="0"/>
                <a:ea typeface="ＭＳ Ｐゴシック" charset="0"/>
                <a:cs typeface="ＭＳ Ｐゴシック" charset="0"/>
              </a:rPr>
              <a:t> </a:t>
            </a:r>
            <a:r>
              <a:rPr lang="en-US" sz="3200" b="1" i="1" dirty="0" smtClean="0">
                <a:latin typeface="Comic Sans MS" charset="0"/>
                <a:ea typeface="ＭＳ Ｐゴシック" charset="0"/>
                <a:cs typeface="ＭＳ Ｐゴシック" charset="0"/>
              </a:rPr>
              <a:t>#</a:t>
            </a:r>
            <a:r>
              <a:rPr lang="en-US" sz="3200" b="1" i="1" dirty="0">
                <a:latin typeface="Comic Sans MS" charset="0"/>
                <a:ea typeface="ＭＳ Ｐゴシック" charset="0"/>
                <a:cs typeface="ＭＳ Ｐゴシック" charset="0"/>
              </a:rPr>
              <a:t>4</a:t>
            </a:r>
          </a:p>
        </p:txBody>
      </p:sp>
      <p:pic>
        <p:nvPicPr>
          <p:cNvPr id="11" name="Picture 10"/>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110090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smtClean="0">
                <a:solidFill>
                  <a:schemeClr val="bg1"/>
                </a:solidFill>
                <a:ea typeface="SimSun" pitchFamily="2" charset="-122"/>
              </a:rPr>
              <a:t>启示录</a:t>
            </a:r>
            <a:endParaRPr lang="en-US" sz="8800" dirty="0" smtClean="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1828540921"/>
              </p:ext>
            </p:extLst>
          </p:nvPr>
        </p:nvGraphicFramePr>
        <p:xfrm>
          <a:off x="0" y="0"/>
          <a:ext cx="7924800" cy="6858000"/>
        </p:xfrm>
        <a:graphic>
          <a:graphicData uri="http://schemas.openxmlformats.org/drawingml/2006/table">
            <a:tbl>
              <a:tblPr/>
              <a:tblGrid>
                <a:gridCol w="609600"/>
                <a:gridCol w="685800"/>
                <a:gridCol w="609600"/>
                <a:gridCol w="2209800"/>
                <a:gridCol w="685800"/>
                <a:gridCol w="639763"/>
                <a:gridCol w="793750"/>
                <a:gridCol w="881062"/>
                <a:gridCol w="809625"/>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smtClean="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smtClean="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a:ea typeface="PMingLiU" pitchFamily="18" charset="-120"/>
                          <a:cs typeface="Arial"/>
                        </a:rPr>
                        <a:t>主权在教会</a:t>
                      </a:r>
                      <a:endParaRPr kumimoji="0" lang="en-US" sz="20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smtClean="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smtClean="0">
                          <a:ln>
                            <a:noFill/>
                          </a:ln>
                          <a:solidFill>
                            <a:schemeClr val="tx1"/>
                          </a:solidFill>
                          <a:effectLst/>
                          <a:latin typeface="Arial"/>
                          <a:ea typeface="SimSun" pitchFamily="2" charset="-122"/>
                          <a:cs typeface="Arial"/>
                        </a:rPr>
                        <a:t>事件</a:t>
                      </a:r>
                      <a:endParaRPr kumimoji="0" lang="en-US" sz="20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SimSun" pitchFamily="2" charset="-122"/>
                          <a:cs typeface="Arial"/>
                        </a:rPr>
                        <a:t>第 </a:t>
                      </a:r>
                      <a:r>
                        <a:rPr kumimoji="0" lang="en-US" sz="1800" b="1" i="0" u="none" strike="noStrike" cap="none" normalizeH="0" baseline="0" dirty="0" smtClean="0">
                          <a:ln>
                            <a:noFill/>
                          </a:ln>
                          <a:solidFill>
                            <a:schemeClr val="tx1"/>
                          </a:solidFill>
                          <a:effectLst/>
                          <a:latin typeface="Arial"/>
                          <a:ea typeface="SimSun" pitchFamily="2" charset="-122"/>
                          <a:cs typeface="Arial"/>
                        </a:rPr>
                        <a:t>1 </a:t>
                      </a:r>
                      <a:r>
                        <a:rPr kumimoji="0" lang="zh-CN" altLang="en-US" sz="1800" b="1" i="0" u="none" strike="noStrike" cap="none" normalizeH="0" baseline="0" dirty="0" smtClean="0">
                          <a:ln>
                            <a:noFill/>
                          </a:ln>
                          <a:solidFill>
                            <a:schemeClr val="tx1"/>
                          </a:solidFill>
                          <a:effectLst/>
                          <a:latin typeface="Arial"/>
                          <a:ea typeface="SimSun" pitchFamily="2" charset="-122"/>
                          <a:cs typeface="Arial"/>
                        </a:rPr>
                        <a:t>章</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smtClean="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smtClean="0">
                          <a:ln>
                            <a:noFill/>
                          </a:ln>
                          <a:solidFill>
                            <a:schemeClr val="tx1"/>
                          </a:solidFill>
                          <a:effectLst/>
                          <a:latin typeface="Arial"/>
                          <a:ea typeface="NSimSun" pitchFamily="49" charset="-122"/>
                          <a:cs typeface="Arial"/>
                        </a:rPr>
                        <a:t>章</a:t>
                      </a:r>
                      <a:endParaRPr kumimoji="0" lang="en-US" sz="2000" b="1" i="0" u="none" strike="noStrike" cap="none" normalizeH="0" baseline="0" dirty="0" smtClean="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SimSun" pitchFamily="2" charset="-122"/>
                          <a:cs typeface="Arial"/>
                        </a:rPr>
                        <a:t>第 </a:t>
                      </a:r>
                      <a:r>
                        <a:rPr kumimoji="0" lang="en-US" sz="2000" b="1" i="0" u="none" strike="noStrike" cap="none" normalizeH="0" baseline="0" dirty="0" smtClean="0">
                          <a:ln>
                            <a:noFill/>
                          </a:ln>
                          <a:solidFill>
                            <a:schemeClr val="tx1"/>
                          </a:solidFill>
                          <a:effectLst/>
                          <a:latin typeface="Arial"/>
                          <a:ea typeface="SimSun" pitchFamily="2" charset="-122"/>
                          <a:cs typeface="Arial"/>
                        </a:rPr>
                        <a:t>4–22 </a:t>
                      </a:r>
                      <a:r>
                        <a:rPr kumimoji="0" lang="zh-CN" altLang="en-US" sz="2000" b="1" i="0" u="none" strike="noStrike" cap="none" normalizeH="0" baseline="0" dirty="0" smtClean="0">
                          <a:ln>
                            <a:noFill/>
                          </a:ln>
                          <a:solidFill>
                            <a:schemeClr val="tx1"/>
                          </a:solidFill>
                          <a:effectLst/>
                          <a:latin typeface="Arial"/>
                          <a:ea typeface="SimSun" pitchFamily="2" charset="-122"/>
                          <a:cs typeface="Arial"/>
                        </a:rPr>
                        <a:t>章</a:t>
                      </a:r>
                      <a:endParaRPr kumimoji="0" lang="en-US" sz="20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a:ea typeface="MS PGothic" pitchFamily="34" charset="-128"/>
                          <a:cs typeface="Arial"/>
                        </a:rPr>
                        <a:t>“</a:t>
                      </a:r>
                      <a:r>
                        <a:rPr kumimoji="0" lang="zh-TW" altLang="en-US" sz="1800" b="1" i="0" u="none" strike="noStrike" cap="none" normalizeH="0" baseline="0" dirty="0" smtClean="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smtClean="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a:ea typeface="MS PGothic" pitchFamily="34" charset="-128"/>
                          <a:cs typeface="Arial"/>
                        </a:rPr>
                        <a:t>(1:19</a:t>
                      </a:r>
                      <a:r>
                        <a:rPr kumimoji="0" lang="en-US" sz="1800" b="1" i="0" u="none" strike="noStrike" cap="none" normalizeH="0" baseline="0" dirty="0" smtClean="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smtClean="0">
                          <a:ln>
                            <a:noFill/>
                          </a:ln>
                          <a:solidFill>
                            <a:schemeClr val="tx1"/>
                          </a:solidFill>
                          <a:effectLst/>
                          <a:latin typeface="Arial"/>
                          <a:ea typeface="MS PGothic" pitchFamily="34" charset="-128"/>
                          <a:cs typeface="Arial"/>
                        </a:rPr>
                        <a:t>“</a:t>
                      </a:r>
                      <a:r>
                        <a:rPr kumimoji="0" lang="zh-CN" altLang="en-US" sz="1800" b="1" i="0" u="none" strike="noStrike" cap="none" normalizeH="0" baseline="0" dirty="0" smtClean="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smtClean="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SimSun" pitchFamily="2" charset="-122"/>
                          <a:cs typeface="Arial"/>
                        </a:rPr>
                        <a:t>(1:19b)</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smtClean="0">
                          <a:ln>
                            <a:noFill/>
                          </a:ln>
                          <a:solidFill>
                            <a:schemeClr val="tx1"/>
                          </a:solidFill>
                          <a:effectLst/>
                          <a:latin typeface="Arial"/>
                          <a:ea typeface="MS PGothic" pitchFamily="34" charset="-128"/>
                          <a:cs typeface="Arial"/>
                        </a:rPr>
                        <a:t>“</a:t>
                      </a:r>
                      <a:r>
                        <a:rPr kumimoji="0" lang="zh-CN" altLang="en-US" sz="1800" b="1" i="0" u="none" strike="noStrike" cap="none" normalizeH="0" baseline="0" dirty="0" smtClean="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smtClean="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smtClean="0">
                          <a:ln>
                            <a:noFill/>
                          </a:ln>
                          <a:solidFill>
                            <a:schemeClr val="tx1"/>
                          </a:solidFill>
                          <a:effectLst/>
                          <a:latin typeface="Arial"/>
                          <a:ea typeface="SimSun" pitchFamily="2" charset="-122"/>
                          <a:cs typeface="Arial"/>
                        </a:rPr>
                        <a:t>(1:19c)</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Arial"/>
                          <a:ea typeface="NSimSun" pitchFamily="49" charset="-122"/>
                          <a:cs typeface="Arial"/>
                        </a:rPr>
                        <a:t>过去</a:t>
                      </a:r>
                      <a:endParaRPr kumimoji="0" lang="en-US" sz="1800" b="1" i="0" u="none" strike="noStrike" cap="none" normalizeH="0" baseline="0" dirty="0" smtClean="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SimSun" pitchFamily="2" charset="-122"/>
                          <a:cs typeface="Arial"/>
                        </a:rPr>
                        <a:t>现在</a:t>
                      </a:r>
                      <a:endParaRPr kumimoji="0" lang="en-US" sz="20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Arial"/>
                          <a:ea typeface="MS PGothic" pitchFamily="34" charset="-128"/>
                          <a:cs typeface="Arial"/>
                        </a:rPr>
                        <a:t>未来</a:t>
                      </a:r>
                      <a:endParaRPr kumimoji="0" lang="en-US" sz="18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SimSun" pitchFamily="2" charset="-122"/>
                          <a:cs typeface="Arial"/>
                        </a:rPr>
                        <a:t>基督揭露</a:t>
                      </a:r>
                      <a:endParaRPr kumimoji="0" lang="en-US" sz="20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a:ea typeface="SimSun" pitchFamily="2" charset="-122"/>
                          <a:cs typeface="Arial"/>
                        </a:rPr>
                        <a:t>完成揭露</a:t>
                      </a:r>
                      <a:endParaRPr kumimoji="0" lang="en-US" sz="20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Arial"/>
                          <a:ea typeface="NSimSun" pitchFamily="49" charset="-122"/>
                          <a:cs typeface="Arial"/>
                        </a:rPr>
                        <a:t>上帝在地上</a:t>
                      </a:r>
                      <a:endParaRPr kumimoji="0" lang="en-US" sz="1600" b="1" i="0" u="none" strike="noStrike" cap="none" normalizeH="0" baseline="0" smtClean="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smtClean="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SimSun" pitchFamily="2" charset="-122"/>
                          <a:cs typeface="Arial"/>
                        </a:rPr>
                        <a:t>在地上</a:t>
                      </a:r>
                      <a:endParaRPr kumimoji="0" lang="en-US" sz="20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a:ea typeface="SimSun" pitchFamily="2" charset="-122"/>
                          <a:cs typeface="Arial"/>
                        </a:rPr>
                        <a:t>任务</a:t>
                      </a:r>
                      <a:endParaRPr kumimoji="0" lang="en-US" sz="24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a:ea typeface="SimSun" pitchFamily="2" charset="-122"/>
                          <a:cs typeface="Arial"/>
                        </a:rPr>
                        <a:t>判决和奖励</a:t>
                      </a:r>
                      <a:endParaRPr kumimoji="0" lang="en-US" sz="2400" b="1" i="0" u="none" strike="noStrike" cap="none" normalizeH="0" baseline="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1:1-3</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a:ea typeface="SimSun" pitchFamily="2" charset="-122"/>
                          <a:cs typeface="Arial"/>
                        </a:rPr>
                        <a:t>1:4-8</a:t>
                      </a:r>
                      <a:endParaRPr kumimoji="0" lang="en-US" sz="1600" b="1" i="0" u="none" strike="noStrike" cap="none" normalizeH="0" baseline="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1:9-</a:t>
                      </a:r>
                      <a:br>
                        <a:rPr kumimoji="0" lang="en-US" sz="1600" b="1" i="0" u="none" strike="noStrike" cap="none" normalizeH="0" baseline="0" dirty="0" smtClean="0">
                          <a:ln>
                            <a:noFill/>
                          </a:ln>
                          <a:solidFill>
                            <a:schemeClr val="tx1"/>
                          </a:solidFill>
                          <a:effectLst/>
                          <a:latin typeface="Arial"/>
                          <a:ea typeface="SimSun" pitchFamily="2" charset="-122"/>
                          <a:cs typeface="Arial"/>
                        </a:rPr>
                      </a:br>
                      <a:r>
                        <a:rPr kumimoji="0" lang="en-US" sz="1600" b="1" i="0" u="none" strike="noStrike" cap="none" normalizeH="0" baseline="0" dirty="0" smtClean="0">
                          <a:ln>
                            <a:noFill/>
                          </a:ln>
                          <a:solidFill>
                            <a:schemeClr val="tx1"/>
                          </a:solidFill>
                          <a:effectLst/>
                          <a:latin typeface="Arial"/>
                          <a:ea typeface="SimSun" pitchFamily="2" charset="-122"/>
                          <a:cs typeface="Arial"/>
                        </a:rPr>
                        <a:t>20</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smtClean="0">
                          <a:ln>
                            <a:noFill/>
                          </a:ln>
                          <a:solidFill>
                            <a:schemeClr val="tx1"/>
                          </a:solidFill>
                          <a:effectLst/>
                          <a:latin typeface="Arial"/>
                          <a:ea typeface="SimSun" pitchFamily="2" charset="-122"/>
                          <a:cs typeface="Arial"/>
                        </a:rPr>
                        <a:t>七教会</a:t>
                      </a:r>
                      <a:r>
                        <a:rPr kumimoji="0" lang="en-US" altLang="zh-CN" sz="1600" b="1" i="0" u="none" strike="noStrike" cap="none" normalizeH="0" baseline="0" smtClean="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smtClean="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Arial"/>
                          <a:ea typeface="SimSun" pitchFamily="2" charset="-122"/>
                          <a:cs typeface="Arial"/>
                        </a:rPr>
                        <a:t>老底嘉</a:t>
                      </a:r>
                      <a:endParaRPr kumimoji="0" lang="en-US" sz="1600" b="1" i="0" u="none" strike="noStrike" cap="none" normalizeH="0" baseline="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4:1–</a:t>
                      </a:r>
                      <a:br>
                        <a:rPr kumimoji="0" lang="en-US" sz="1600" b="1" i="0" u="none" strike="noStrike" cap="none" normalizeH="0" baseline="0" dirty="0" smtClean="0">
                          <a:ln>
                            <a:noFill/>
                          </a:ln>
                          <a:solidFill>
                            <a:schemeClr val="tx1"/>
                          </a:solidFill>
                          <a:effectLst/>
                          <a:latin typeface="Arial"/>
                          <a:ea typeface="SimSun" pitchFamily="2" charset="-122"/>
                          <a:cs typeface="Arial"/>
                        </a:rPr>
                      </a:br>
                      <a:r>
                        <a:rPr kumimoji="0" lang="en-US" sz="1600" b="1" i="0" u="none" strike="noStrike" cap="none" normalizeH="0" baseline="0" dirty="0" smtClean="0">
                          <a:ln>
                            <a:noFill/>
                          </a:ln>
                          <a:solidFill>
                            <a:schemeClr val="tx1"/>
                          </a:solidFill>
                          <a:effectLst/>
                          <a:latin typeface="Arial"/>
                          <a:ea typeface="SimSun" pitchFamily="2" charset="-122"/>
                          <a:cs typeface="Arial"/>
                        </a:rPr>
                        <a:t>19:10</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19:11-21</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    20</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21:1–22:5</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smtClean="0">
                          <a:ln>
                            <a:noFill/>
                          </a:ln>
                          <a:solidFill>
                            <a:srgbClr val="000000"/>
                          </a:solidFill>
                          <a:effectLst/>
                          <a:latin typeface="Arial"/>
                          <a:ea typeface="SimSun" pitchFamily="2" charset="-122"/>
                          <a:cs typeface="Arial"/>
                        </a:rPr>
                        <a:t>的</a:t>
                      </a:r>
                      <a:r>
                        <a:rPr kumimoji="0" lang="zh-CN" altLang="en-US" sz="1600" b="1" i="0" u="none" strike="noStrike" cap="none" normalizeH="0" baseline="0" dirty="0" smtClean="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smtClean="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SimSun" pitchFamily="2" charset="-122"/>
                          <a:cs typeface="Arial"/>
                        </a:rPr>
                        <a:t>22:6-21</a:t>
                      </a:r>
                      <a:endParaRPr kumimoji="0" lang="en-US" sz="1600" b="1" i="0" u="none" strike="noStrike" cap="none" normalizeH="0" baseline="0" dirty="0" smtClean="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MS PGothic" pitchFamily="34" charset="-128"/>
                          <a:cs typeface="Arial"/>
                        </a:rPr>
                        <a:t>A.D. 95 </a:t>
                      </a:r>
                      <a:endParaRPr kumimoji="0" lang="en-US" sz="1200" b="1" i="0" u="none" strike="noStrike" cap="none" normalizeH="0" baseline="0" dirty="0" smtClean="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bl>
          </a:graphicData>
        </a:graphic>
      </p:graphicFrame>
    </p:spTree>
    <p:extLst>
      <p:ext uri="{BB962C8B-B14F-4D97-AF65-F5344CB8AC3E}">
        <p14:creationId xmlns:p14="http://schemas.microsoft.com/office/powerpoint/2010/main" val="35248381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smtClean="0">
                <a:solidFill>
                  <a:schemeClr val="bg1"/>
                </a:solidFill>
                <a:effectLst>
                  <a:glow rad="152400">
                    <a:schemeClr val="tx1"/>
                  </a:glow>
                </a:effectLst>
                <a:latin typeface="Arial"/>
                <a:cs typeface="Arial"/>
              </a:rPr>
              <a:t>七星和七个灯台指什么</a:t>
            </a:r>
            <a:r>
              <a:rPr lang="en-US" sz="4000" b="1" dirty="0" smtClean="0">
                <a:solidFill>
                  <a:schemeClr val="bg1"/>
                </a:solidFill>
                <a:effectLst>
                  <a:glow rad="152400">
                    <a:schemeClr val="tx1"/>
                  </a:glow>
                </a:effectLst>
                <a:latin typeface="Arial"/>
                <a:cs typeface="Arial"/>
              </a:rPr>
              <a:t> (1:20 </a:t>
            </a:r>
            <a:r>
              <a:rPr lang="en-US" sz="3200" b="1" dirty="0" smtClean="0">
                <a:solidFill>
                  <a:schemeClr val="bg1"/>
                </a:solidFill>
                <a:effectLst>
                  <a:glow rad="152400">
                    <a:schemeClr val="tx1"/>
                  </a:glow>
                </a:effectLst>
                <a:latin typeface="Arial"/>
                <a:cs typeface="Arial"/>
              </a:rPr>
              <a:t>NLT</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483593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132987" y="3740578"/>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smtClean="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a:t>
              </a:r>
              <a:r>
                <a:rPr lang="zh-SG" altLang="en-US" b="1" dirty="0" smtClean="0">
                  <a:solidFill>
                    <a:srgbClr val="FFFFFF"/>
                  </a:solidFill>
                  <a:effectLst>
                    <a:outerShdw blurRad="38100" dist="38100" dir="2700000" algn="tl">
                      <a:srgbClr val="000000"/>
                    </a:outerShdw>
                  </a:effectLst>
                  <a:latin typeface="26" charset="0"/>
                </a:rPr>
                <a:t>的</a:t>
              </a:r>
              <a:r>
                <a:rPr lang="zh-CN" altLang="en-US" b="1" dirty="0" smtClean="0">
                  <a:solidFill>
                    <a:srgbClr val="FFFFFF"/>
                  </a:solidFill>
                  <a:effectLst>
                    <a:outerShdw blurRad="38100" dist="38100" dir="2700000" algn="tl">
                      <a:srgbClr val="000000"/>
                    </a:outerShdw>
                  </a:effectLst>
                  <a:latin typeface="26" charset="0"/>
                </a:rPr>
                <a:t>教会</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FontTx/>
                <a:buAutoNum type="arabicPeriod"/>
                <a:defRPr/>
              </a:pPr>
              <a:r>
                <a:rPr lang="zh-SG" altLang="en-US" sz="3200" b="1" dirty="0" smtClean="0">
                  <a:solidFill>
                    <a:srgbClr val="FFFFFF"/>
                  </a:solidFill>
                  <a:effectLst>
                    <a:outerShdw blurRad="38100" dist="38100" dir="2700000" algn="tl">
                      <a:srgbClr val="000000"/>
                    </a:outerShdw>
                  </a:effectLst>
                  <a:latin typeface="Arial" charset="0"/>
                </a:rPr>
                <a:t>教会</a:t>
              </a:r>
              <a:r>
                <a:rPr lang="zh-CN" altLang="en-US" sz="3200" b="1" dirty="0" smtClean="0">
                  <a:solidFill>
                    <a:srgbClr val="FFFFFF"/>
                  </a:solidFill>
                  <a:effectLst>
                    <a:outerShdw blurRad="38100" dist="38100" dir="2700000" algn="tl">
                      <a:srgbClr val="000000"/>
                    </a:outerShdw>
                  </a:effectLst>
                  <a:latin typeface="Arial" charset="0"/>
                </a:rPr>
                <a:t> </a:t>
              </a:r>
              <a:r>
                <a:rPr lang="zh-CN" altLang="en-US" sz="3200" b="1" u="sng" dirty="0" smtClean="0">
                  <a:solidFill>
                    <a:srgbClr val="FFFFFF"/>
                  </a:solidFill>
                  <a:effectLst>
                    <a:outerShdw blurRad="38100" dist="38100" dir="2700000" algn="tl">
                      <a:srgbClr val="000000"/>
                    </a:outerShdw>
                  </a:effectLst>
                  <a:latin typeface="Arial" charset="0"/>
                </a:rPr>
                <a:t>内部挣扎</a:t>
              </a:r>
              <a:r>
                <a:rPr lang="en-US" altLang="ja-JP" sz="3200" b="1" dirty="0" smtClean="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zh-CN" altLang="en-US" sz="28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zh-CN" altLang="en-US" sz="28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 </a:t>
              </a:r>
              <a:r>
                <a:rPr lang="zh-CN" altLang="en-US" sz="28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3:1, 15-17)</a:t>
              </a:r>
              <a:endParaRPr lang="en-US" sz="28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smtClean="0">
                  <a:solidFill>
                    <a:srgbClr val="FFFFFF"/>
                  </a:solidFill>
                  <a:effectLst>
                    <a:outerShdw blurRad="38100" dist="38100" dir="2700000" algn="tl">
                      <a:srgbClr val="000000"/>
                    </a:outerShdw>
                  </a:effectLst>
                  <a:latin typeface="26" charset="0"/>
                </a:rPr>
                <a:t>罗马</a:t>
              </a:r>
              <a:endParaRPr lang="en-US" b="1" dirty="0" smtClean="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FontTx/>
                <a:buAutoNum type="arabicPeriod" startAt="2"/>
                <a:defRPr/>
              </a:pPr>
              <a:r>
                <a:rPr lang="zh-CN" altLang="en-US" sz="3200" b="1" u="sng" dirty="0" smtClean="0">
                  <a:solidFill>
                    <a:srgbClr val="FFFFFF"/>
                  </a:solidFill>
                  <a:effectLst>
                    <a:outerShdw blurRad="38100" dist="38100" dir="2700000" algn="tl">
                      <a:srgbClr val="000000"/>
                    </a:outerShdw>
                  </a:effectLst>
                  <a:latin typeface="Arial" charset="0"/>
                </a:rPr>
                <a:t>外部的迫害</a:t>
              </a:r>
              <a:endParaRPr lang="en-US" altLang="zh-CN" sz="3200" b="1" u="sng" dirty="0" smtClean="0">
                <a:solidFill>
                  <a:srgbClr val="FFFFFF"/>
                </a:solidFill>
                <a:effectLst>
                  <a:outerShdw blurRad="38100" dist="38100" dir="2700000" algn="tl">
                    <a:srgbClr val="000000"/>
                  </a:outerShdw>
                </a:effectLst>
                <a:latin typeface="Arial" charset="0"/>
              </a:endParaRPr>
            </a:p>
            <a:p>
              <a:pPr>
                <a:defRPr/>
              </a:pPr>
              <a:r>
                <a:rPr lang="zh-CN" altLang="en-US" sz="3200" b="1" dirty="0" smtClean="0">
                  <a:solidFill>
                    <a:srgbClr val="FFFFFF"/>
                  </a:solidFill>
                  <a:effectLst>
                    <a:outerShdw blurRad="38100" dist="38100" dir="2700000" algn="tl">
                      <a:srgbClr val="000000"/>
                    </a:outerShdw>
                  </a:effectLst>
                  <a:latin typeface="Arial" charset="0"/>
                </a:rPr>
                <a:t>     来自</a:t>
              </a:r>
              <a:r>
                <a:rPr lang="zh-SG" altLang="en-US" sz="3200" b="1" dirty="0" smtClean="0">
                  <a:solidFill>
                    <a:srgbClr val="FFFFFF"/>
                  </a:solidFill>
                  <a:effectLst>
                    <a:outerShdw blurRad="38100" dist="38100" dir="2700000" algn="tl">
                      <a:srgbClr val="000000"/>
                    </a:outerShdw>
                  </a:effectLst>
                  <a:latin typeface="Arial" charset="0"/>
                </a:rPr>
                <a:t>罗</a:t>
              </a:r>
              <a:r>
                <a:rPr lang="zh-SG" altLang="en-US" sz="3200" b="1" dirty="0">
                  <a:solidFill>
                    <a:srgbClr val="FFFFFF"/>
                  </a:solidFill>
                  <a:effectLst>
                    <a:outerShdw blurRad="38100" dist="38100" dir="2700000" algn="tl">
                      <a:srgbClr val="000000"/>
                    </a:outerShdw>
                  </a:effectLst>
                  <a:latin typeface="Arial" charset="0"/>
                </a:rPr>
                <a:t>马</a:t>
              </a:r>
            </a:p>
            <a:p>
              <a:pPr marL="571500" indent="-571500">
                <a:defRPr/>
              </a:pPr>
              <a:r>
                <a:rPr lang="en-US" altLang="ja-JP" sz="3200" b="1" dirty="0" smtClean="0">
                  <a:solidFill>
                    <a:srgbClr val="FFFFFF"/>
                  </a:solidFill>
                  <a:effectLst>
                    <a:outerShdw blurRad="38100" dist="38100" dir="2700000" algn="tl">
                      <a:srgbClr val="000000"/>
                    </a:outerShdw>
                  </a:effectLst>
                  <a:latin typeface="Arial" charset="0"/>
                </a:rPr>
                <a:t> </a:t>
              </a:r>
              <a:r>
                <a:rPr lang="zh-CN" altLang="en-US" sz="3200" b="1" dirty="0" smtClean="0">
                  <a:solidFill>
                    <a:srgbClr val="FFFFFF"/>
                  </a:solidFill>
                  <a:effectLst>
                    <a:outerShdw blurRad="38100" dist="38100" dir="2700000" algn="tl">
                      <a:srgbClr val="000000"/>
                    </a:outerShdw>
                  </a:effectLst>
                  <a:latin typeface="Arial" charset="0"/>
                </a:rPr>
                <a:t>    </a:t>
              </a:r>
              <a:r>
                <a:rPr lang="en-US" altLang="ja-JP" sz="2800" b="1" dirty="0" smtClean="0">
                  <a:solidFill>
                    <a:srgbClr val="FFFFFF"/>
                  </a:solidFill>
                  <a:effectLst>
                    <a:outerShdw blurRad="38100" dist="38100" dir="2700000" algn="tl">
                      <a:srgbClr val="000000"/>
                    </a:outerShdw>
                  </a:effectLst>
                  <a:latin typeface="Arial" charset="0"/>
                </a:rPr>
                <a:t>(1:9; 2:9-10; 3:10)</a:t>
              </a:r>
              <a:endParaRPr lang="en-US" sz="28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6" name="Rectangle 13"/>
          <p:cNvSpPr txBox="1">
            <a:spLocks noChangeArrowheads="1"/>
          </p:cNvSpPr>
          <p:nvPr/>
        </p:nvSpPr>
        <p:spPr bwMode="auto">
          <a:xfrm>
            <a:off x="-141103" y="4842956"/>
            <a:ext cx="9285103" cy="1551666"/>
          </a:xfrm>
          <a:prstGeom prst="rect">
            <a:avLst/>
          </a:prstGeom>
          <a:solidFill>
            <a:srgbClr val="020009"/>
          </a:solidFill>
          <a:ln>
            <a:noFill/>
          </a:ln>
          <a:effectLst>
            <a:outerShdw blurRad="63500" dist="53882" dir="2700000" algn="ctr" rotWithShape="0">
              <a:srgbClr val="020009">
                <a:alpha val="74998"/>
              </a:srgbClr>
            </a:outerShdw>
          </a:effectLst>
          <a:extLst/>
        </p:spPr>
        <p:txBody>
          <a:bodyPr vert="horz" wrap="square" lIns="73622" tIns="36810" rIns="73622" bIns="36810" numCol="1" anchor="t" anchorCtr="0" compatLnSpc="1">
            <a:prstTxWarp prst="textNoShape">
              <a:avLst/>
            </a:prstTxWarp>
            <a:spAutoFit/>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spcBef>
                <a:spcPct val="50000"/>
              </a:spcBef>
              <a:defRPr/>
            </a:pPr>
            <a:r>
              <a:rPr lang="zh-CN" altLang="en-US" sz="3200" b="1" dirty="0" smtClean="0">
                <a:solidFill>
                  <a:srgbClr val="FFFFFF"/>
                </a:solidFill>
                <a:ea typeface="ＭＳ Ｐゴシック"/>
              </a:rPr>
              <a:t>耶稣基督掌管万有，这些启示帮助小亚细亚的七个教会认识到，基督会帮助他们克服并胜过内在的妥协和外在的逼迫</a:t>
            </a:r>
            <a:endParaRPr lang="en-US" sz="3200" b="1"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1814364498"/>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zh-CN" altLang="en-US" sz="4000" b="1" dirty="0" smtClean="0">
                <a:effectLst>
                  <a:glow rad="215900">
                    <a:schemeClr val="tx1"/>
                  </a:glow>
                </a:effectLst>
                <a:latin typeface="Arial" charset="0"/>
                <a:ea typeface="ＭＳ Ｐゴシック" charset="0"/>
              </a:rPr>
              <a:t>耶稣统治世界，拥有绝对主权</a:t>
            </a:r>
            <a:r>
              <a:rPr lang="en-US" sz="4000" b="1" dirty="0" smtClean="0">
                <a:effectLst>
                  <a:glow rad="215900">
                    <a:schemeClr val="tx1"/>
                  </a:glow>
                </a:effectLst>
                <a:latin typeface="Arial" charset="0"/>
                <a:ea typeface="ＭＳ Ｐゴシック" charset="0"/>
              </a:rPr>
              <a:t>!  </a:t>
            </a:r>
            <a:br>
              <a:rPr lang="en-US" sz="4000" b="1" dirty="0" smtClean="0">
                <a:effectLst>
                  <a:glow rad="215900">
                    <a:schemeClr val="tx1"/>
                  </a:glow>
                </a:effectLst>
                <a:latin typeface="Arial" charset="0"/>
                <a:ea typeface="ＭＳ Ｐゴシック" charset="0"/>
              </a:rPr>
            </a:br>
            <a:r>
              <a:rPr lang="zh-CN" altLang="en-US" sz="4000" b="1" dirty="0" smtClean="0">
                <a:effectLst>
                  <a:glow rad="215900">
                    <a:schemeClr val="tx1"/>
                  </a:glow>
                </a:effectLst>
                <a:latin typeface="Arial" charset="0"/>
                <a:ea typeface="ＭＳ Ｐゴシック" charset="0"/>
              </a:rPr>
              <a:t>祂当然能解决你的小问题</a:t>
            </a:r>
            <a:r>
              <a:rPr lang="en-US" sz="4000" b="1" dirty="0" smtClean="0">
                <a:effectLst>
                  <a:glow rad="215900">
                    <a:schemeClr val="tx1"/>
                  </a:glow>
                </a:effectLst>
                <a:latin typeface="Arial" charset="0"/>
                <a:ea typeface="ＭＳ Ｐゴシック" charset="0"/>
              </a:rPr>
              <a:t>. </a:t>
            </a:r>
            <a:endParaRPr lang="en-US" sz="4000" b="1" dirty="0">
              <a:effectLst>
                <a:glow rad="215900">
                  <a:schemeClr val="tx1"/>
                </a:glow>
              </a:effectLst>
              <a:latin typeface="Arial" charset="0"/>
              <a:ea typeface="ＭＳ Ｐゴシック" charset="0"/>
            </a:endParaRPr>
          </a:p>
        </p:txBody>
      </p:sp>
      <p:sp>
        <p:nvSpPr>
          <p:cNvPr id="7" name="Rectangle 2"/>
          <p:cNvSpPr txBox="1">
            <a:spLocks noChangeArrowheads="1"/>
          </p:cNvSpPr>
          <p:nvPr/>
        </p:nvSpPr>
        <p:spPr bwMode="auto">
          <a:xfrm>
            <a:off x="4656409" y="5825013"/>
            <a:ext cx="4448783" cy="104810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smtClean="0">
                <a:solidFill>
                  <a:srgbClr val="FFFFFF"/>
                </a:solidFill>
                <a:effectLst>
                  <a:glow rad="101600">
                    <a:srgbClr val="000000">
                      <a:alpha val="75000"/>
                    </a:srgbClr>
                  </a:glow>
                </a:effectLst>
                <a:latin typeface="Arial" charset="0"/>
                <a:ea typeface="ＭＳ Ｐゴシック" charset="0"/>
              </a:rPr>
              <a:t> </a:t>
            </a:r>
            <a:r>
              <a:rPr lang="zh-CN" altLang="en-US" sz="5400" b="1" dirty="0" smtClean="0">
                <a:solidFill>
                  <a:srgbClr val="FFFFFF"/>
                </a:solidFill>
                <a:effectLst>
                  <a:glow rad="101600">
                    <a:srgbClr val="000000">
                      <a:alpha val="75000"/>
                    </a:srgbClr>
                  </a:glow>
                </a:effectLst>
                <a:latin typeface="Arial" charset="0"/>
                <a:ea typeface="ＭＳ Ｐゴシック" charset="0"/>
              </a:rPr>
              <a:t>大</a:t>
            </a:r>
            <a:r>
              <a:rPr lang="zh-CN" altLang="en-US" sz="3200" b="1" dirty="0" smtClean="0">
                <a:solidFill>
                  <a:srgbClr val="FFFFFF"/>
                </a:solidFill>
                <a:effectLst>
                  <a:glow rad="101600">
                    <a:srgbClr val="000000">
                      <a:alpha val="75000"/>
                    </a:srgbClr>
                  </a:glow>
                </a:effectLst>
                <a:latin typeface="Arial" charset="0"/>
                <a:ea typeface="ＭＳ Ｐゴシック" charset="0"/>
              </a:rPr>
              <a:t>的观念</a:t>
            </a:r>
            <a:endParaRPr lang="en-US" sz="32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466940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zh-CN" altLang="en-US" dirty="0" smtClean="0">
                <a:solidFill>
                  <a:srgbClr val="FFFFFF"/>
                </a:solidFill>
                <a:ea typeface="ＭＳ Ｐゴシック" charset="0"/>
              </a:rPr>
              <a:t>我们为什么应当知道耶稣对这个世界拥有绝对主权</a:t>
            </a:r>
            <a:r>
              <a:rPr lang="en-US" dirty="0" smtClean="0">
                <a:solidFill>
                  <a:srgbClr val="FFFFFF"/>
                </a:solidFill>
                <a:ea typeface="ＭＳ Ｐゴシック" charset="0"/>
              </a:rPr>
              <a:t>?</a:t>
            </a:r>
            <a:endParaRPr lang="en-US" sz="32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914400" indent="-914400" algn="l">
              <a:buFont typeface="+mj-lt"/>
              <a:buAutoNum type="arabicPeriod"/>
              <a:defRPr/>
            </a:pPr>
            <a:r>
              <a:rPr lang="zh-CN" altLang="en-US" sz="4400" b="1" i="1" dirty="0" smtClean="0">
                <a:ln>
                  <a:solidFill>
                    <a:srgbClr val="000000"/>
                  </a:solidFill>
                </a:ln>
                <a:solidFill>
                  <a:srgbClr val="FFFFFF"/>
                </a:solidFill>
                <a:effectLst>
                  <a:glow rad="139700">
                    <a:schemeClr val="tx1"/>
                  </a:glow>
                </a:effectLst>
                <a:ea typeface="ＭＳ Ｐゴシック" charset="0"/>
              </a:rPr>
              <a:t>为何读</a:t>
            </a:r>
            <a:r>
              <a:rPr lang="en-US" altLang="zh-CN" sz="4400" b="1" i="1" dirty="0" smtClean="0">
                <a:ln>
                  <a:solidFill>
                    <a:srgbClr val="000000"/>
                  </a:solidFill>
                </a:ln>
                <a:solidFill>
                  <a:srgbClr val="FFFFFF"/>
                </a:solidFill>
                <a:effectLst>
                  <a:glow rad="139700">
                    <a:schemeClr val="tx1"/>
                  </a:glow>
                </a:effectLst>
                <a:ea typeface="ＭＳ Ｐゴシック" charset="0"/>
              </a:rPr>
              <a:t>《</a:t>
            </a:r>
            <a:r>
              <a:rPr lang="zh-CN" altLang="en-US" sz="4400" b="1" i="1" dirty="0" smtClean="0">
                <a:ln>
                  <a:solidFill>
                    <a:srgbClr val="000000"/>
                  </a:solidFill>
                </a:ln>
                <a:solidFill>
                  <a:srgbClr val="FFFFFF"/>
                </a:solidFill>
                <a:effectLst>
                  <a:glow rad="139700">
                    <a:schemeClr val="tx1"/>
                  </a:glow>
                </a:effectLst>
                <a:ea typeface="ＭＳ Ｐゴシック" charset="0"/>
              </a:rPr>
              <a:t>启示录</a:t>
            </a:r>
            <a:r>
              <a:rPr lang="en-US" altLang="zh-CN" sz="4400" b="1" i="1" dirty="0" smtClean="0">
                <a:ln>
                  <a:solidFill>
                    <a:srgbClr val="000000"/>
                  </a:solidFill>
                </a:ln>
                <a:solidFill>
                  <a:srgbClr val="FFFFFF"/>
                </a:solidFill>
                <a:effectLst>
                  <a:glow rad="139700">
                    <a:schemeClr val="tx1"/>
                  </a:glow>
                </a:effectLst>
                <a:ea typeface="ＭＳ Ｐゴシック" charset="0"/>
              </a:rPr>
              <a:t>》</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zh-CN" altLang="en-US" sz="4000" b="1" i="1" dirty="0" smtClean="0">
                <a:ln>
                  <a:solidFill>
                    <a:srgbClr val="000000"/>
                  </a:solidFill>
                </a:ln>
                <a:solidFill>
                  <a:srgbClr val="FFFF00"/>
                </a:solidFill>
                <a:effectLst>
                  <a:glow rad="139700">
                    <a:schemeClr val="tx1"/>
                  </a:glow>
                </a:effectLst>
                <a:ea typeface="ＭＳ Ｐゴシック" charset="0"/>
              </a:rPr>
              <a:t>你会得到祝福</a:t>
            </a:r>
            <a:r>
              <a:rPr lang="en-US" sz="4000" b="1" i="1" dirty="0" smtClean="0">
                <a:ln>
                  <a:solidFill>
                    <a:srgbClr val="000000"/>
                  </a:solidFill>
                </a:ln>
                <a:solidFill>
                  <a:srgbClr val="FFFF00"/>
                </a:solidFill>
                <a:effectLst>
                  <a:glow rad="139700">
                    <a:schemeClr val="tx1"/>
                  </a:glow>
                </a:effectLst>
                <a:ea typeface="ＭＳ Ｐゴシック" charset="0"/>
              </a:rPr>
              <a:t>!	</a:t>
            </a:r>
            <a:endParaRPr lang="en-US" sz="4000" b="1" i="1" dirty="0">
              <a:ln>
                <a:solidFill>
                  <a:srgbClr val="000000"/>
                </a:solidFill>
              </a:ln>
              <a:solidFill>
                <a:srgbClr val="FFFF00"/>
              </a:solidFill>
              <a:effectLst>
                <a:glow rad="139700">
                  <a:schemeClr val="tx1"/>
                </a:glow>
              </a:effectLst>
              <a:ea typeface="ＭＳ Ｐゴシック" charset="0"/>
            </a:endParaRPr>
          </a:p>
          <a:p>
            <a:pPr marL="914400" indent="-914400" algn="l">
              <a:buFont typeface="+mj-lt"/>
              <a:buAutoNum type="arabicPeriod"/>
              <a:defRPr/>
            </a:pPr>
            <a:r>
              <a:rPr lang="zh-CN" altLang="en-US" sz="4400" b="1" i="1" dirty="0" smtClean="0">
                <a:ln>
                  <a:solidFill>
                    <a:srgbClr val="000000"/>
                  </a:solidFill>
                </a:ln>
                <a:solidFill>
                  <a:srgbClr val="FFFFFF"/>
                </a:solidFill>
                <a:effectLst>
                  <a:glow rad="139700">
                    <a:schemeClr val="tx1"/>
                  </a:glow>
                </a:effectLst>
                <a:ea typeface="ＭＳ Ｐゴシック" charset="0"/>
              </a:rPr>
              <a:t>为何敬拜耶稣</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zh-CN" altLang="en-US" sz="4000" b="1" i="1" dirty="0" smtClean="0">
                <a:ln>
                  <a:solidFill>
                    <a:srgbClr val="000000"/>
                  </a:solidFill>
                </a:ln>
                <a:solidFill>
                  <a:srgbClr val="FFFF00"/>
                </a:solidFill>
                <a:effectLst>
                  <a:glow rad="139700">
                    <a:schemeClr val="tx1"/>
                  </a:glow>
                </a:effectLst>
                <a:ea typeface="ＭＳ Ｐゴシック" charset="0"/>
              </a:rPr>
              <a:t>祂要再来</a:t>
            </a:r>
            <a:r>
              <a:rPr lang="en-US" sz="4000" b="1" i="1" dirty="0" smtClean="0">
                <a:ln>
                  <a:solidFill>
                    <a:srgbClr val="000000"/>
                  </a:solidFill>
                </a:ln>
                <a:solidFill>
                  <a:srgbClr val="FFFF00"/>
                </a:solidFill>
                <a:effectLst>
                  <a:glow rad="139700">
                    <a:schemeClr val="tx1"/>
                  </a:glow>
                </a:effectLst>
                <a:ea typeface="ＭＳ Ｐゴシック" charset="0"/>
              </a:rPr>
              <a:t>!</a:t>
            </a:r>
            <a:r>
              <a:rPr lang="en-US" sz="4000" b="1" i="1" dirty="0">
                <a:ln>
                  <a:solidFill>
                    <a:srgbClr val="000000"/>
                  </a:solidFill>
                </a:ln>
                <a:solidFill>
                  <a:srgbClr val="FFFF00"/>
                </a:solidFill>
                <a:effectLst>
                  <a:glow rad="139700">
                    <a:schemeClr val="tx1"/>
                  </a:glow>
                </a:effectLst>
                <a:ea typeface="ＭＳ Ｐゴシック" charset="0"/>
              </a:rPr>
              <a:t>	</a:t>
            </a:r>
          </a:p>
          <a:p>
            <a:pPr marL="914400" indent="-914400" algn="l">
              <a:buFont typeface="+mj-lt"/>
              <a:buAutoNum type="arabicPeriod"/>
              <a:defRPr/>
            </a:pPr>
            <a:r>
              <a:rPr lang="zh-CN" altLang="en-US" sz="4400" b="1" i="1" dirty="0" smtClean="0">
                <a:ln>
                  <a:solidFill>
                    <a:srgbClr val="000000"/>
                  </a:solidFill>
                </a:ln>
                <a:solidFill>
                  <a:srgbClr val="FFFFFF"/>
                </a:solidFill>
                <a:effectLst>
                  <a:glow rad="139700">
                    <a:schemeClr val="tx1"/>
                  </a:glow>
                </a:effectLst>
                <a:ea typeface="ＭＳ Ｐゴシック" charset="0"/>
              </a:rPr>
              <a:t>为什么要清楚认识耶稣</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zh-CN" altLang="en-US" sz="4000" b="1" i="1" dirty="0" smtClean="0">
                <a:ln>
                  <a:solidFill>
                    <a:srgbClr val="000000"/>
                  </a:solidFill>
                </a:ln>
                <a:solidFill>
                  <a:srgbClr val="FFFF00"/>
                </a:solidFill>
                <a:effectLst>
                  <a:glow rad="139700">
                    <a:schemeClr val="tx1"/>
                  </a:glow>
                </a:effectLst>
                <a:ea typeface="ＭＳ Ｐゴシック" charset="0"/>
              </a:rPr>
              <a:t>祂解决你的问题</a:t>
            </a:r>
            <a:r>
              <a:rPr lang="en-US" sz="4000" b="1" i="1" dirty="0" smtClean="0">
                <a:ln>
                  <a:solidFill>
                    <a:srgbClr val="000000"/>
                  </a:solidFill>
                </a:ln>
                <a:solidFill>
                  <a:srgbClr val="FFFF00"/>
                </a:solidFill>
                <a:effectLst>
                  <a:glow rad="139700">
                    <a:schemeClr val="tx1"/>
                  </a:glow>
                </a:effectLst>
                <a:ea typeface="ＭＳ Ｐゴシック" charset="0"/>
              </a:rPr>
              <a:t>!</a:t>
            </a:r>
            <a:endParaRPr lang="en-US" sz="4000" b="1" i="1" dirty="0">
              <a:ln>
                <a:solidFill>
                  <a:srgbClr val="000000"/>
                </a:solidFill>
              </a:ln>
              <a:solidFill>
                <a:srgbClr val="FFFF00"/>
              </a:solidFill>
              <a:effectLst>
                <a:glow rad="139700">
                  <a:schemeClr val="tx1"/>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26255161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2023"/>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zh-CN" altLang="en-US" b="1" dirty="0" smtClean="0">
                <a:solidFill>
                  <a:srgbClr val="FFFFFF"/>
                </a:solidFill>
                <a:effectLst>
                  <a:glow rad="165100">
                    <a:schemeClr val="tx1"/>
                  </a:glow>
                </a:effectLst>
                <a:latin typeface="Arial" charset="0"/>
                <a:ea typeface="ＭＳ Ｐゴシック" charset="0"/>
              </a:rPr>
              <a:t>你眼中的耶稣？</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815157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pPr defTabSz="457200" eaLnBrk="1" fontAlgn="auto" hangingPunct="1">
              <a:spcBef>
                <a:spcPts val="0"/>
              </a:spcBef>
              <a:spcAft>
                <a:spcPts val="0"/>
              </a:spcAft>
            </a:pPr>
            <a:r>
              <a:rPr lang="zh-CN" altLang="en-US" sz="4800" b="1" dirty="0">
                <a:solidFill>
                  <a:srgbClr val="FFFFFF"/>
                </a:solidFill>
                <a:cs typeface="Arial"/>
              </a:rPr>
              <a:t>总结陈述</a:t>
            </a:r>
            <a:endParaRPr lang="en-US" sz="4800" b="1" dirty="0">
              <a:solidFill>
                <a:srgbClr val="FFFFFF"/>
              </a:solidFill>
              <a:cs typeface="Arial"/>
            </a:endParaRPr>
          </a:p>
        </p:txBody>
      </p:sp>
      <p:sp>
        <p:nvSpPr>
          <p:cNvPr id="4" name="Rectangle 3"/>
          <p:cNvSpPr/>
          <p:nvPr/>
        </p:nvSpPr>
        <p:spPr>
          <a:xfrm>
            <a:off x="258922" y="1861677"/>
            <a:ext cx="8692427" cy="4265830"/>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a:r>
              <a:rPr lang="zh-TW" altLang="en-US" sz="4000" b="1" dirty="0">
                <a:solidFill>
                  <a:srgbClr val="FFFFFF"/>
                </a:solidFill>
                <a:effectLst>
                  <a:glow rad="292100">
                    <a:srgbClr val="000000"/>
                  </a:glow>
                </a:effectLst>
                <a:latin typeface="Arial"/>
                <a:ea typeface="ヒラギノ角ゴ Pro W3"/>
                <a:cs typeface="ヒラギノ角ゴ Pro W3"/>
              </a:rPr>
              <a:t>上帝通过约翰展示了耶稣基督的主权在未来最终的胜利，以鼓励信徒在内有妥协和外有抵挡的境况中坚忍下去。</a:t>
            </a: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1151984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99882"/>
            <a:ext cx="9138965" cy="3257510"/>
          </a:xfrm>
        </p:spPr>
        <p:txBody>
          <a:bodyPr/>
          <a:lstStyle/>
          <a:p>
            <a:r>
              <a:rPr lang="zh-CN" altLang="en-US" sz="8000" b="1" dirty="0" smtClean="0">
                <a:effectLst>
                  <a:glow rad="228600">
                    <a:schemeClr val="accent4">
                      <a:satMod val="175000"/>
                      <a:alpha val="40000"/>
                    </a:schemeClr>
                  </a:glow>
                </a:effectLst>
              </a:rPr>
              <a:t>全能的</a:t>
            </a:r>
            <a:r>
              <a:rPr lang="en-US" altLang="zh-CN" sz="8000" b="1" dirty="0" smtClean="0">
                <a:effectLst>
                  <a:glow rad="228600">
                    <a:schemeClr val="accent4">
                      <a:satMod val="175000"/>
                      <a:alpha val="40000"/>
                    </a:schemeClr>
                  </a:glow>
                </a:effectLst>
              </a:rPr>
              <a:t/>
            </a:r>
            <a:br>
              <a:rPr lang="en-US" altLang="zh-CN" sz="8000" b="1" dirty="0" smtClean="0">
                <a:effectLst>
                  <a:glow rad="228600">
                    <a:schemeClr val="accent4">
                      <a:satMod val="175000"/>
                      <a:alpha val="40000"/>
                    </a:schemeClr>
                  </a:glow>
                </a:effectLst>
              </a:rPr>
            </a:br>
            <a:r>
              <a:rPr lang="zh-CN" altLang="en-US" sz="8000" b="1" dirty="0" smtClean="0">
                <a:effectLst>
                  <a:glow rad="228600">
                    <a:schemeClr val="accent4">
                      <a:satMod val="175000"/>
                      <a:alpha val="40000"/>
                    </a:schemeClr>
                  </a:glow>
                </a:effectLst>
              </a:rPr>
              <a:t>耶稣基督</a:t>
            </a:r>
            <a:endParaRPr lang="en-US" sz="8000" b="1" dirty="0">
              <a:effectLst>
                <a:glow rad="228600">
                  <a:schemeClr val="accent4">
                    <a:satMod val="175000"/>
                    <a:alpha val="40000"/>
                  </a:schemeClr>
                </a:glow>
              </a:effectLst>
            </a:endParaRPr>
          </a:p>
        </p:txBody>
      </p:sp>
    </p:spTree>
    <p:extLst>
      <p:ext uri="{BB962C8B-B14F-4D97-AF65-F5344CB8AC3E}">
        <p14:creationId xmlns:p14="http://schemas.microsoft.com/office/powerpoint/2010/main" val="22522516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42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3452311" cy="1553452"/>
          </a:xfrm>
        </p:spPr>
        <p:txBody>
          <a:bodyPr/>
          <a:lstStyle/>
          <a:p>
            <a:r>
              <a:rPr lang="en-US" b="1" dirty="0" smtClean="0">
                <a:solidFill>
                  <a:srgbClr val="FFFFFF"/>
                </a:solidFill>
                <a:effectLst>
                  <a:glow rad="101600">
                    <a:schemeClr val="tx1"/>
                  </a:glow>
                </a:effectLst>
                <a:latin typeface="Arial" charset="0"/>
                <a:ea typeface="ＭＳ Ｐゴシック" charset="0"/>
              </a:rPr>
              <a:t>Sinking to new lows…</a:t>
            </a:r>
            <a:endParaRPr lang="en-US" b="1" dirty="0">
              <a:solidFill>
                <a:srgbClr val="FFFFFF"/>
              </a:solidFill>
              <a:effectLst>
                <a:glow rad="101600">
                  <a:schemeClr val="tx1"/>
                </a:glow>
              </a:effectLst>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6640281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3200" dirty="0">
                <a:solidFill>
                  <a:schemeClr val="bg1"/>
                </a:solidFill>
              </a:rPr>
              <a:t>基督论</a:t>
            </a:r>
            <a:r>
              <a:rPr lang="en-US" altLang="ja-JP" sz="3200" dirty="0">
                <a:solidFill>
                  <a:schemeClr val="bg1"/>
                </a:solidFill>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59093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9" descr="jesus in isl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7"/>
              </a:srgbClr>
            </a:outerShdw>
          </a:effectLst>
        </p:spPr>
        <p:txBody>
          <a:bodyPr/>
          <a:lstStyle/>
          <a:p>
            <a:r>
              <a:rPr lang="zh-CN" altLang="en-US" sz="4000" b="1" smtClean="0">
                <a:solidFill>
                  <a:srgbClr val="000000"/>
                </a:solidFill>
              </a:rPr>
              <a:t>伊朗穆斯林在演耶稣基督（</a:t>
            </a:r>
            <a:r>
              <a:rPr lang="en-US" altLang="zh-CN" sz="4000" b="1" smtClean="0">
                <a:solidFill>
                  <a:srgbClr val="000000"/>
                </a:solidFill>
              </a:rPr>
              <a:t>2008</a:t>
            </a:r>
            <a:r>
              <a:rPr lang="zh-CN" altLang="en-US" sz="4000" b="1" smtClean="0">
                <a:solidFill>
                  <a:srgbClr val="000000"/>
                </a:solidFill>
              </a:rPr>
              <a:t>年</a:t>
            </a:r>
            <a:r>
              <a:rPr lang="en-US" altLang="zh-CN" sz="4000" b="1" smtClean="0">
                <a:solidFill>
                  <a:srgbClr val="000000"/>
                </a:solidFill>
              </a:rPr>
              <a:t>4</a:t>
            </a:r>
            <a:r>
              <a:rPr lang="zh-CN" altLang="en-US" sz="4000" b="1" smtClean="0">
                <a:solidFill>
                  <a:srgbClr val="000000"/>
                </a:solidFill>
              </a:rPr>
              <a:t>月</a:t>
            </a:r>
            <a:r>
              <a:rPr lang="en-US" altLang="zh-CN" sz="4000" b="1" smtClean="0">
                <a:solidFill>
                  <a:srgbClr val="000000"/>
                </a:solidFill>
              </a:rPr>
              <a:t>29</a:t>
            </a:r>
            <a:r>
              <a:rPr lang="zh-CN" altLang="en-US" sz="4000" b="1" smtClean="0">
                <a:solidFill>
                  <a:srgbClr val="000000"/>
                </a:solidFill>
              </a:rPr>
              <a:t>日）</a:t>
            </a:r>
            <a:endParaRPr lang="en-US" sz="4000" b="1" smtClean="0">
              <a:solidFill>
                <a:srgbClr val="000000"/>
              </a:solidFill>
            </a:endParaRPr>
          </a:p>
        </p:txBody>
      </p:sp>
    </p:spTree>
    <p:extLst>
      <p:ext uri="{BB962C8B-B14F-4D97-AF65-F5344CB8AC3E}">
        <p14:creationId xmlns:p14="http://schemas.microsoft.com/office/powerpoint/2010/main" val="21996243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112295" y="76200"/>
            <a:ext cx="9256295" cy="1152525"/>
          </a:xfrm>
          <a:effectLst>
            <a:outerShdw blurRad="63500" dist="35921" dir="2700000" algn="ctr" rotWithShape="0">
              <a:srgbClr val="FF0000">
                <a:alpha val="74997"/>
              </a:srgbClr>
            </a:outerShdw>
          </a:effectLst>
        </p:spPr>
        <p:txBody>
          <a:bodyPr/>
          <a:lstStyle/>
          <a:p>
            <a:r>
              <a:rPr lang="ja-JP" altLang="en-US" sz="5400" dirty="0" smtClean="0">
                <a:solidFill>
                  <a:schemeClr val="bg1"/>
                </a:solidFill>
              </a:rPr>
              <a:t>耶稣</a:t>
            </a:r>
            <a:r>
              <a:rPr lang="zh-CN" altLang="en-US" sz="5400" dirty="0" smtClean="0">
                <a:solidFill>
                  <a:schemeClr val="bg1"/>
                </a:solidFill>
              </a:rPr>
              <a:t>在</a:t>
            </a:r>
            <a:r>
              <a:rPr lang="en-US" altLang="ja-JP" sz="5400" dirty="0" smtClean="0">
                <a:solidFill>
                  <a:schemeClr val="bg1"/>
                </a:solidFill>
              </a:rPr>
              <a:t>80</a:t>
            </a:r>
            <a:r>
              <a:rPr lang="ja-JP" altLang="en-US" sz="5400" dirty="0" smtClean="0">
                <a:solidFill>
                  <a:schemeClr val="bg1"/>
                </a:solidFill>
              </a:rPr>
              <a:t>年代</a:t>
            </a:r>
            <a:r>
              <a:rPr lang="zh-CN" altLang="en-US" sz="5400" dirty="0">
                <a:solidFill>
                  <a:schemeClr val="bg1"/>
                </a:solidFill>
              </a:rPr>
              <a:t>的形象是</a:t>
            </a:r>
            <a:r>
              <a:rPr lang="zh-CN" altLang="en-US" sz="5400" dirty="0" smtClean="0">
                <a:solidFill>
                  <a:schemeClr val="bg1"/>
                </a:solidFill>
              </a:rPr>
              <a:t>合适的</a:t>
            </a:r>
            <a:endParaRPr lang="en-US" sz="5400" dirty="0" smtClean="0">
              <a:solidFill>
                <a:schemeClr val="bg1"/>
              </a:solidFill>
            </a:endParaRPr>
          </a:p>
        </p:txBody>
      </p:sp>
      <p:pic>
        <p:nvPicPr>
          <p:cNvPr id="553987" name="Picture 8" descr="RICHARD HOOK SURFER DUDE JES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797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0" y="76200"/>
            <a:ext cx="8915400" cy="1152525"/>
          </a:xfrm>
          <a:effectLst>
            <a:outerShdw blurRad="63500" dist="35921" dir="2700000" algn="ctr" rotWithShape="0">
              <a:srgbClr val="FF0000">
                <a:alpha val="74997"/>
              </a:srgbClr>
            </a:outerShdw>
          </a:effectLst>
        </p:spPr>
        <p:txBody>
          <a:bodyPr/>
          <a:lstStyle/>
          <a:p>
            <a:r>
              <a:rPr lang="zh-CN" altLang="en-US" sz="4800" dirty="0" smtClean="0">
                <a:solidFill>
                  <a:schemeClr val="bg1"/>
                </a:solidFill>
              </a:rPr>
              <a:t>但是，耶稣后来变得懦弱</a:t>
            </a:r>
            <a:endParaRPr lang="en-US" sz="3600" dirty="0" smtClean="0"/>
          </a:p>
        </p:txBody>
      </p:sp>
      <p:pic>
        <p:nvPicPr>
          <p:cNvPr id="556035" name="Picture 10" descr="jesus on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36" name="Picture 11" descr="jc-lam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5075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2_untitled 1">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Comic Sans MS" charset="0"/>
          </a:defRPr>
        </a:defPPr>
      </a:lstStyle>
    </a:lnDef>
  </a:objectDefaults>
  <a:extraClrSchemeLst>
    <a:extraClrScheme>
      <a:clrScheme name="2_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52267</TotalTime>
  <Words>2730</Words>
  <Application>Microsoft Macintosh PowerPoint</Application>
  <PresentationFormat>On-screen Show (4:3)</PresentationFormat>
  <Paragraphs>427</Paragraphs>
  <Slides>60</Slides>
  <Notes>45</Notes>
  <HiddenSlides>5</HiddenSlides>
  <MMClips>0</MMClips>
  <ScaleCrop>false</ScaleCrop>
  <HeadingPairs>
    <vt:vector size="4" baseType="variant">
      <vt:variant>
        <vt:lpstr>Theme</vt:lpstr>
      </vt:variant>
      <vt:variant>
        <vt:i4>21</vt:i4>
      </vt:variant>
      <vt:variant>
        <vt:lpstr>Slide Titles</vt:lpstr>
      </vt:variant>
      <vt:variant>
        <vt:i4>60</vt:i4>
      </vt:variant>
    </vt:vector>
  </HeadingPairs>
  <TitlesOfParts>
    <vt:vector size="81" baseType="lpstr">
      <vt:lpstr>Blank Presentation</vt:lpstr>
      <vt:lpstr>預設簡報設計</vt:lpstr>
      <vt:lpstr>untitled 1</vt:lpstr>
      <vt:lpstr>13_Blank Presentation</vt:lpstr>
      <vt:lpstr>3_Office Theme</vt:lpstr>
      <vt:lpstr>26_Blank Presentation</vt:lpstr>
      <vt:lpstr>27_Blank Presentation</vt:lpstr>
      <vt:lpstr>32_Blank Presentation</vt:lpstr>
      <vt:lpstr>33_Blank Presentation</vt:lpstr>
      <vt:lpstr>34_Blank Presentation</vt:lpstr>
      <vt:lpstr>20_Default Design</vt:lpstr>
      <vt:lpstr>2_預設簡報設計</vt:lpstr>
      <vt:lpstr>3_Blank Presentation</vt:lpstr>
      <vt:lpstr>18_Office Theme</vt:lpstr>
      <vt:lpstr>6_Default Design</vt:lpstr>
      <vt:lpstr>5_Office Theme</vt:lpstr>
      <vt:lpstr>10_Office Theme</vt:lpstr>
      <vt:lpstr>1_untitled 1</vt:lpstr>
      <vt:lpstr>Radar</vt:lpstr>
      <vt:lpstr>2_untitled 1</vt:lpstr>
      <vt:lpstr>Office Theme</vt:lpstr>
      <vt:lpstr>Revelation</vt:lpstr>
      <vt:lpstr>启示录 1</vt:lpstr>
      <vt:lpstr>One Nation Under God</vt:lpstr>
      <vt:lpstr>Jesus Christ, the Most Controversial Person</vt:lpstr>
      <vt:lpstr>"God" Now Optional in US Air Force Oath</vt:lpstr>
      <vt:lpstr>Sinking to new lows…</vt:lpstr>
      <vt:lpstr>伊朗穆斯林在演耶稣基督（2008年4月29日）</vt:lpstr>
      <vt:lpstr>耶稣在80年代的形象是合适的</vt:lpstr>
      <vt:lpstr>但是，耶稣后来变得懦弱</vt:lpstr>
      <vt:lpstr>或耶稣成为一个穴居人</vt:lpstr>
      <vt:lpstr>启示录</vt:lpstr>
      <vt:lpstr>谁是真正的国王？</vt:lpstr>
      <vt:lpstr>这是什么标题？</vt:lpstr>
      <vt:lpstr>小亚细亚 公元95年</vt:lpstr>
      <vt:lpstr>约翰看见了什么？</vt:lpstr>
      <vt:lpstr>我们为什么应当知道耶稣统治这个世界?</vt:lpstr>
      <vt:lpstr>I. 阅读并谨守耶稣统管万有（拥有主权），这个启示带来祝福(1:1-3). </vt:lpstr>
      <vt:lpstr>启示录的关键</vt:lpstr>
      <vt:lpstr>特征</vt:lpstr>
      <vt:lpstr>我们总是往下看…</vt:lpstr>
      <vt:lpstr>…为什么应当往上看，为什么在我困难、挣扎的时候应该敬拜耶稣?</vt:lpstr>
      <vt:lpstr>II.  我们应该敬拜三一神，因为耶稣很快就要回来 (1:4-8). </vt:lpstr>
      <vt:lpstr>PowerPoint Presentation</vt:lpstr>
      <vt:lpstr>基督的救赎 (1:5b-6)</vt:lpstr>
      <vt:lpstr>"看哪， 他驾着云降临， 每一个人都要看见他，   连那些刺过他的人也要看见他，   地上的万族都要因他哀号。   这是必定的， 阿们。"</vt:lpstr>
      <vt:lpstr>以色列的悔改</vt:lpstr>
      <vt:lpstr>"看哪， 他驾着云降临， 每一个人都要看见他，   连那些刺过他的人也要看见他，   地上的万族都要因他哀号。   这是必定的， 阿们。"</vt:lpstr>
      <vt:lpstr>" 主 神说： “我是阿拉法， 我是俄梅格； 我是今在、 昔在、 以后要来， 全能的 神"  (1:8 CNV).</vt:lpstr>
      <vt:lpstr>为什么要清楚认识耶稣?</vt:lpstr>
      <vt:lpstr>III.  荣耀的基督必能解决你的问题 (1:9-20). </vt:lpstr>
      <vt:lpstr>约翰看见了什么？</vt:lpstr>
      <vt:lpstr>拔摩岛</vt:lpstr>
      <vt:lpstr> 卫星图片：比较新加坡和拔摩岛 </vt:lpstr>
      <vt:lpstr>拔摩岛的旅行者们</vt:lpstr>
      <vt:lpstr>拔摩岛豪华旅馆</vt:lpstr>
      <vt:lpstr>拔摩岛的圣约翰修道院</vt:lpstr>
      <vt:lpstr>约翰从上看下来</vt:lpstr>
      <vt:lpstr>约翰自上而观</vt:lpstr>
      <vt:lpstr>“…在一个主日…"  (1:10)</vt:lpstr>
      <vt:lpstr>PowerPoint Presentation</vt:lpstr>
      <vt:lpstr>基 督 在 燈 台 中  (启 示 录 1 章 )</vt:lpstr>
      <vt:lpstr>"有一个主日，我在灵里，听见在我后边有一个大声音，好像号筒的响声"  (1:10 CNV). </vt:lpstr>
      <vt:lpstr>“我看见…"  (1:12)</vt:lpstr>
      <vt:lpstr>PowerPoint Presentation</vt:lpstr>
      <vt:lpstr>Christ Among the Lamp Stands (1:12-16)</vt:lpstr>
      <vt:lpstr>“…众水的声音"  (1:15)</vt:lpstr>
      <vt:lpstr>“口中的利剑"  (1:16)</vt:lpstr>
      <vt:lpstr>旧约与启示录1：12-16形容耶稣的相似之处</vt:lpstr>
      <vt:lpstr>"我看见了他， 就仆倒在他脚前， 像死了一样。 他用右手按着我， 说： “不要怕！ 我是首先的， 我是末后的， 18 又是永活的； 我曾经死过， 看哪， 现在又活着， 直活到永永远远， 并且拿着死亡和阴间的钥匙。"  (1:17-18 NLT)</vt:lpstr>
      <vt:lpstr>原则 #4</vt:lpstr>
      <vt:lpstr>启示录</vt:lpstr>
      <vt:lpstr>七星和七个灯台指什么 (1:20 NLT)?</vt:lpstr>
      <vt:lpstr>约翰看见了什么？</vt:lpstr>
      <vt:lpstr>耶稣统治世界，拥有绝对主权!   祂当然能解决你的小问题. </vt:lpstr>
      <vt:lpstr>我们为什么应当知道耶稣对这个世界拥有绝对主权?</vt:lpstr>
      <vt:lpstr>你眼中的耶稣？</vt:lpstr>
      <vt:lpstr>总结陈述</vt:lpstr>
      <vt:lpstr>全能的 耶稣基督</vt:lpstr>
      <vt:lpstr>PowerPoint Presentation</vt:lpstr>
      <vt:lpstr>基督论 •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1490</cp:revision>
  <cp:lastPrinted>2006-06-01T06:54:22Z</cp:lastPrinted>
  <dcterms:created xsi:type="dcterms:W3CDTF">2011-03-20T06:56:13Z</dcterms:created>
  <dcterms:modified xsi:type="dcterms:W3CDTF">2017-11-14T15:28:09Z</dcterms:modified>
</cp:coreProperties>
</file>